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2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1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40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4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19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7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811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58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16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4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75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1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9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BB1BE8-73DC-42B4-80BC-586E6A4415E7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D7225D-340D-41A9-9543-47A8F0BF6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FCCE-D9DC-49B8-8E36-D6383CEEA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Electricity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C285E-B15C-4958-B242-DBB3A4C62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student’s Name: Yousef mubarak</a:t>
            </a:r>
          </a:p>
          <a:p>
            <a:r>
              <a:rPr lang="en-US" dirty="0"/>
              <a:t>Teacher’s name: Mustafa </a:t>
            </a:r>
            <a:r>
              <a:rPr lang="en-US" dirty="0" err="1"/>
              <a:t>subani</a:t>
            </a:r>
            <a:endParaRPr lang="en-US" dirty="0"/>
          </a:p>
          <a:p>
            <a:r>
              <a:rPr lang="en-US" dirty="0"/>
              <a:t>Grade:9(d)</a:t>
            </a:r>
          </a:p>
        </p:txBody>
      </p:sp>
    </p:spTree>
    <p:extLst>
      <p:ext uri="{BB962C8B-B14F-4D97-AF65-F5344CB8AC3E}">
        <p14:creationId xmlns:p14="http://schemas.microsoft.com/office/powerpoint/2010/main" val="410193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0811-7B9E-4180-85C5-9B93F292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Electricity?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FA317-FE75-4F44-942F-3350F844D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Electricity is the flow of electric charge (usually electrons).</a:t>
            </a:r>
          </a:p>
          <a:p>
            <a:pPr marL="0" indent="0">
              <a:buNone/>
            </a:pPr>
            <a:r>
              <a:rPr lang="en-US" sz="3200" dirty="0"/>
              <a:t>It is a form of energy that powers many devices in our daily lives.</a:t>
            </a:r>
            <a:br>
              <a:rPr lang="en-US" sz="3200" dirty="0"/>
            </a:br>
            <a:r>
              <a:rPr lang="en-US" sz="3200" dirty="0"/>
              <a:t>Comes from both natural sources (lightning) and human-made sources (power plants).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312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CFB1-B244-4D9F-A83A-5A514CE9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Electricity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559C2-E120-4956-BFDE-24C5C2214B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Current Electricity:</a:t>
            </a:r>
          </a:p>
          <a:p>
            <a:r>
              <a:rPr lang="en-US" dirty="0"/>
              <a:t>1) The continuous flow of electric charge.</a:t>
            </a:r>
          </a:p>
          <a:p>
            <a:r>
              <a:rPr lang="en-US" dirty="0"/>
              <a:t>2) Powers homes, electronics, and machines.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FB5419-2580-4ADB-8130-0040097A58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Static Electricity:</a:t>
            </a:r>
          </a:p>
          <a:p>
            <a:r>
              <a:rPr lang="en-US" dirty="0"/>
              <a:t>1) Produced by friction (e.g., rubbing a balloon on hair).</a:t>
            </a:r>
          </a:p>
          <a:p>
            <a:r>
              <a:rPr lang="en-US" dirty="0"/>
              <a:t>2) Consists of a buildup of charge.</a:t>
            </a:r>
          </a:p>
        </p:txBody>
      </p:sp>
    </p:spTree>
    <p:extLst>
      <p:ext uri="{BB962C8B-B14F-4D97-AF65-F5344CB8AC3E}">
        <p14:creationId xmlns:p14="http://schemas.microsoft.com/office/powerpoint/2010/main" val="344297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76FD-99AA-4C4D-AA1E-F51508E8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Electricity Is Generated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EDFA-8DF9-40B3-9B6E-B47B3DCA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Power Plants:</a:t>
            </a:r>
            <a:r>
              <a:rPr lang="en-US" sz="2400" dirty="0"/>
              <a:t> burn fuel or use natural forces to turn turbines.</a:t>
            </a:r>
            <a:endParaRPr lang="en-US" sz="3200" dirty="0"/>
          </a:p>
          <a:p>
            <a:r>
              <a:rPr lang="en-US" sz="2400" b="1" dirty="0"/>
              <a:t>Renewable sources: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Solar panels/Wind turbines/Hydroelectric dams</a:t>
            </a:r>
          </a:p>
          <a:p>
            <a:r>
              <a:rPr lang="en-US" b="1" dirty="0"/>
              <a:t>Non-renewable sources: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Coal/Natural gas/Nuclear energy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424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E701-6916-4D3E-B52C-572CA19F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Conductors vs. Insulators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CDD34-FC52-413E-BC81-FCA18CE9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Conductors:</a:t>
            </a:r>
            <a:r>
              <a:rPr lang="en-US" sz="2400" dirty="0"/>
              <a:t> materials that allow electricity to flow easily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Examples: metals like copper, aluminum</a:t>
            </a:r>
          </a:p>
          <a:p>
            <a:r>
              <a:rPr lang="en-US" sz="2400" b="1" dirty="0"/>
              <a:t>Insulators:</a:t>
            </a:r>
            <a:r>
              <a:rPr lang="en-US" sz="2400" dirty="0"/>
              <a:t> materials that resist electrical 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Examples: rubber, plastic, glass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401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6ECB-11CE-4876-BE15-A9F5ADCC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Electricity Travels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8319A-26F9-45B2-8CB1-075C220B8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Moves through a </a:t>
            </a:r>
            <a:r>
              <a:rPr lang="en-US" b="1" dirty="0"/>
              <a:t>power grid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1) Generated at power plants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2) Sent through high-voltage power 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3) Reduced in voltage at substations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4) Delivered to homes, schools, and businesses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88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3FF4-4243-41A5-B37B-FEAE2F74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88FB25-BA9E-44D4-99FC-17E760642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Never touch exposed wires.</a:t>
            </a:r>
          </a:p>
          <a:p>
            <a:r>
              <a:rPr lang="en-US" sz="3200" dirty="0"/>
              <a:t>Keep electrical devices away from water.</a:t>
            </a:r>
          </a:p>
          <a:p>
            <a:r>
              <a:rPr lang="en-US" sz="3200" dirty="0"/>
              <a:t>Don’t overload outlets.</a:t>
            </a:r>
          </a:p>
          <a:p>
            <a:r>
              <a:rPr lang="en-US" sz="3200" dirty="0"/>
              <a:t>Unplug devices when not in use.</a:t>
            </a:r>
          </a:p>
          <a:p>
            <a:r>
              <a:rPr lang="en-US" sz="3200" dirty="0"/>
              <a:t>Ask an adult before using electrical tools.</a:t>
            </a:r>
          </a:p>
        </p:txBody>
      </p:sp>
    </p:spTree>
    <p:extLst>
      <p:ext uri="{BB962C8B-B14F-4D97-AF65-F5344CB8AC3E}">
        <p14:creationId xmlns:p14="http://schemas.microsoft.com/office/powerpoint/2010/main" val="875506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262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Introduction to Electricity</vt:lpstr>
      <vt:lpstr>What Is Electricity?</vt:lpstr>
      <vt:lpstr>Types of Electricity</vt:lpstr>
      <vt:lpstr>How Electricity Is Generated</vt:lpstr>
      <vt:lpstr>Conductors vs. Insulators</vt:lpstr>
      <vt:lpstr>How Electricity Travels</vt:lpstr>
      <vt:lpstr>Safety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mohammad mubarak</dc:creator>
  <cp:lastModifiedBy>mohammad mubarak</cp:lastModifiedBy>
  <cp:revision>3</cp:revision>
  <dcterms:created xsi:type="dcterms:W3CDTF">2025-12-02T21:50:30Z</dcterms:created>
  <dcterms:modified xsi:type="dcterms:W3CDTF">2025-12-02T22:15:31Z</dcterms:modified>
</cp:coreProperties>
</file>