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0" d="100"/>
          <a:sy n="50" d="100"/>
        </p:scale>
        <p:origin x="1740" y="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164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21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7301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04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3341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54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5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24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1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53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6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1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07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3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5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2695" y="1984015"/>
            <a:ext cx="5826719" cy="1646302"/>
          </a:xfrm>
        </p:spPr>
        <p:txBody>
          <a:bodyPr/>
          <a:lstStyle/>
          <a:p>
            <a:pPr algn="ctr"/>
            <a:r>
              <a:rPr sz="8800" b="1" dirty="0" err="1"/>
              <a:t>الرافعة</a:t>
            </a:r>
            <a:endParaRPr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4" y="4050834"/>
            <a:ext cx="5826719" cy="1096899"/>
          </a:xfrm>
        </p:spPr>
        <p:txBody>
          <a:bodyPr/>
          <a:lstStyle/>
          <a:p>
            <a:r>
              <a:rPr lang="ar-JO" dirty="0"/>
              <a:t>من اعداد: قصي ابو زر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الرافعة؟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sz="3200" b="1" dirty="0" err="1"/>
              <a:t>الرافعة</a:t>
            </a:r>
            <a:r>
              <a:rPr sz="3200" b="1" dirty="0"/>
              <a:t> </a:t>
            </a:r>
            <a:r>
              <a:rPr sz="3200" b="1" dirty="0" err="1"/>
              <a:t>هي</a:t>
            </a:r>
            <a:r>
              <a:rPr sz="3200" b="1" dirty="0"/>
              <a:t> </a:t>
            </a:r>
            <a:r>
              <a:rPr sz="3200" b="1" dirty="0" err="1"/>
              <a:t>آلة</a:t>
            </a:r>
            <a:r>
              <a:rPr sz="3200" b="1" dirty="0"/>
              <a:t> </a:t>
            </a:r>
            <a:r>
              <a:rPr sz="3200" b="1" dirty="0" err="1"/>
              <a:t>بسيطة</a:t>
            </a:r>
            <a:r>
              <a:rPr sz="3200" b="1" dirty="0"/>
              <a:t> </a:t>
            </a:r>
            <a:r>
              <a:rPr sz="3200" b="1" dirty="0" err="1"/>
              <a:t>تستخدم</a:t>
            </a:r>
            <a:r>
              <a:rPr sz="3200" b="1" dirty="0"/>
              <a:t> </a:t>
            </a:r>
            <a:r>
              <a:rPr sz="3200" b="1" dirty="0" err="1"/>
              <a:t>لتقليل</a:t>
            </a:r>
            <a:r>
              <a:rPr sz="3200" b="1" dirty="0"/>
              <a:t> </a:t>
            </a:r>
            <a:r>
              <a:rPr sz="3200" b="1" dirty="0" err="1"/>
              <a:t>الجهد</a:t>
            </a:r>
            <a:r>
              <a:rPr sz="3200" b="1" dirty="0"/>
              <a:t> </a:t>
            </a:r>
            <a:r>
              <a:rPr sz="3200" b="1" dirty="0" err="1"/>
              <a:t>المطلوب</a:t>
            </a:r>
            <a:r>
              <a:rPr sz="3200" b="1" dirty="0"/>
              <a:t> </a:t>
            </a:r>
            <a:r>
              <a:rPr sz="3200" b="1" dirty="0" err="1"/>
              <a:t>لرفع</a:t>
            </a:r>
            <a:r>
              <a:rPr sz="3200" b="1" dirty="0"/>
              <a:t> </a:t>
            </a:r>
            <a:r>
              <a:rPr sz="3200" b="1" dirty="0" err="1"/>
              <a:t>الأجسام</a:t>
            </a:r>
            <a:r>
              <a:rPr sz="3200" b="1" dirty="0"/>
              <a:t> </a:t>
            </a:r>
            <a:r>
              <a:rPr sz="3200" b="1" dirty="0" err="1"/>
              <a:t>أو</a:t>
            </a:r>
            <a:r>
              <a:rPr sz="3200" b="1" dirty="0"/>
              <a:t> </a:t>
            </a:r>
            <a:r>
              <a:rPr sz="3200" b="1" dirty="0" err="1"/>
              <a:t>لتحريكها</a:t>
            </a:r>
            <a:r>
              <a:rPr sz="3200" b="1" dirty="0"/>
              <a:t> </a:t>
            </a:r>
            <a:r>
              <a:rPr sz="3200" b="1" dirty="0" err="1"/>
              <a:t>عبر</a:t>
            </a:r>
            <a:r>
              <a:rPr sz="3200" b="1" dirty="0"/>
              <a:t> </a:t>
            </a:r>
            <a:r>
              <a:rPr sz="3200" b="1" dirty="0" err="1"/>
              <a:t>نقطة</a:t>
            </a:r>
            <a:r>
              <a:rPr sz="3200" b="1" dirty="0"/>
              <a:t> </a:t>
            </a:r>
            <a:r>
              <a:rPr sz="3200" b="1" dirty="0" err="1"/>
              <a:t>ارتكاز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كيف</a:t>
            </a:r>
            <a:r>
              <a:rPr dirty="0"/>
              <a:t> </a:t>
            </a:r>
            <a:r>
              <a:rPr dirty="0" err="1"/>
              <a:t>تعمل</a:t>
            </a:r>
            <a:r>
              <a:rPr dirty="0"/>
              <a:t> </a:t>
            </a:r>
            <a:r>
              <a:rPr dirty="0" err="1"/>
              <a:t>الرافعة</a:t>
            </a:r>
            <a:r>
              <a:rPr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3860" y="2160590"/>
            <a:ext cx="6347714" cy="3880773"/>
          </a:xfrm>
        </p:spPr>
        <p:txBody>
          <a:bodyPr/>
          <a:lstStyle/>
          <a:p>
            <a:pPr marL="0" indent="0" algn="r">
              <a:buNone/>
            </a:pPr>
            <a:r>
              <a:rPr sz="2800" dirty="0" err="1"/>
              <a:t>تعتمد</a:t>
            </a:r>
            <a:r>
              <a:rPr sz="2800" dirty="0"/>
              <a:t> </a:t>
            </a:r>
            <a:r>
              <a:rPr sz="2800" dirty="0" err="1"/>
              <a:t>الرافعة</a:t>
            </a:r>
            <a:r>
              <a:rPr sz="2800" dirty="0"/>
              <a:t> </a:t>
            </a:r>
            <a:r>
              <a:rPr sz="2800" dirty="0" err="1"/>
              <a:t>على</a:t>
            </a:r>
            <a:r>
              <a:rPr sz="2800" dirty="0"/>
              <a:t> </a:t>
            </a:r>
            <a:r>
              <a:rPr sz="2800" dirty="0" err="1"/>
              <a:t>ثلاثة</a:t>
            </a:r>
            <a:r>
              <a:rPr sz="2800" dirty="0"/>
              <a:t> </a:t>
            </a:r>
            <a:r>
              <a:rPr sz="2800" dirty="0" err="1"/>
              <a:t>عناصر</a:t>
            </a:r>
            <a:r>
              <a:rPr sz="2800" dirty="0"/>
              <a:t> </a:t>
            </a:r>
            <a:r>
              <a:rPr sz="2800" dirty="0" err="1"/>
              <a:t>رئيسية</a:t>
            </a:r>
            <a:r>
              <a:rPr sz="2800" dirty="0"/>
              <a:t>:</a:t>
            </a:r>
          </a:p>
          <a:p>
            <a:pPr marL="0" indent="0" algn="r">
              <a:buNone/>
            </a:pPr>
            <a:r>
              <a:rPr sz="2800" dirty="0" err="1"/>
              <a:t>القوة</a:t>
            </a:r>
            <a:r>
              <a:rPr sz="2800" dirty="0"/>
              <a:t> المؤثرة</a:t>
            </a:r>
            <a:r>
              <a:rPr lang="en-US" sz="2800" dirty="0"/>
              <a:t>.1</a:t>
            </a:r>
            <a:endParaRPr sz="2800" dirty="0"/>
          </a:p>
          <a:p>
            <a:pPr marL="0" indent="0" algn="r">
              <a:buNone/>
            </a:pPr>
            <a:r>
              <a:rPr sz="2800" dirty="0"/>
              <a:t>الحمل</a:t>
            </a:r>
            <a:r>
              <a:rPr lang="en-US" sz="2800" dirty="0"/>
              <a:t>.2</a:t>
            </a:r>
            <a:endParaRPr sz="2800" dirty="0"/>
          </a:p>
          <a:p>
            <a:pPr marL="0" indent="0" algn="r">
              <a:buNone/>
            </a:pPr>
            <a:r>
              <a:rPr lang="en-US" sz="2800" dirty="0"/>
              <a:t> </a:t>
            </a:r>
            <a:r>
              <a:rPr sz="2800" dirty="0" err="1"/>
              <a:t>نقطة</a:t>
            </a:r>
            <a:r>
              <a:rPr sz="2800" dirty="0"/>
              <a:t> الارتكاز</a:t>
            </a:r>
            <a:r>
              <a:rPr lang="en-US" sz="2800" dirty="0"/>
              <a:t>.3</a:t>
            </a:r>
            <a:endParaRPr sz="2800" dirty="0"/>
          </a:p>
          <a:p>
            <a:pPr marL="0" indent="0" algn="r">
              <a:buNone/>
            </a:pPr>
            <a:r>
              <a:rPr sz="2800" dirty="0" err="1"/>
              <a:t>وتعمل</a:t>
            </a:r>
            <a:r>
              <a:rPr sz="2800" dirty="0"/>
              <a:t> </a:t>
            </a:r>
            <a:r>
              <a:rPr sz="2800" dirty="0" err="1"/>
              <a:t>من</a:t>
            </a:r>
            <a:r>
              <a:rPr sz="2800" dirty="0"/>
              <a:t> </a:t>
            </a:r>
            <a:r>
              <a:rPr sz="2800" dirty="0" err="1"/>
              <a:t>خلال</a:t>
            </a:r>
            <a:r>
              <a:rPr sz="2800" dirty="0"/>
              <a:t> </a:t>
            </a:r>
            <a:r>
              <a:rPr sz="2800" dirty="0" err="1"/>
              <a:t>مبدأ</a:t>
            </a:r>
            <a:r>
              <a:rPr sz="2800" dirty="0"/>
              <a:t> </a:t>
            </a:r>
            <a:r>
              <a:rPr sz="2800" dirty="0" err="1"/>
              <a:t>العزم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لماذا</a:t>
            </a:r>
            <a:r>
              <a:rPr dirty="0"/>
              <a:t> </a:t>
            </a:r>
            <a:r>
              <a:rPr dirty="0" err="1"/>
              <a:t>نستخدم</a:t>
            </a:r>
            <a:r>
              <a:rPr dirty="0"/>
              <a:t> </a:t>
            </a:r>
            <a:r>
              <a:rPr dirty="0" err="1"/>
              <a:t>الرافعة</a:t>
            </a:r>
            <a:r>
              <a:rPr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sz="2800" b="1" dirty="0" err="1"/>
              <a:t>نستخدم</a:t>
            </a:r>
            <a:r>
              <a:rPr sz="2800" b="1" dirty="0"/>
              <a:t> </a:t>
            </a:r>
            <a:r>
              <a:rPr sz="2800" b="1" dirty="0" err="1"/>
              <a:t>الرافعة</a:t>
            </a:r>
            <a:r>
              <a:rPr sz="2800" b="1" dirty="0"/>
              <a:t> </a:t>
            </a:r>
            <a:r>
              <a:rPr sz="2800" b="1" dirty="0" err="1"/>
              <a:t>لتسهيل</a:t>
            </a:r>
            <a:r>
              <a:rPr sz="2800" b="1" dirty="0"/>
              <a:t> </a:t>
            </a:r>
            <a:r>
              <a:rPr sz="2800" b="1" dirty="0" err="1"/>
              <a:t>أداء</a:t>
            </a:r>
            <a:r>
              <a:rPr sz="2800" b="1" dirty="0"/>
              <a:t> </a:t>
            </a:r>
            <a:r>
              <a:rPr sz="2800" b="1" dirty="0" err="1"/>
              <a:t>الأعمال</a:t>
            </a:r>
            <a:r>
              <a:rPr sz="2800" b="1" dirty="0"/>
              <a:t> </a:t>
            </a:r>
            <a:r>
              <a:rPr sz="2800" b="1" dirty="0" err="1"/>
              <a:t>الصعبة</a:t>
            </a:r>
            <a:r>
              <a:rPr sz="2800" b="1" dirty="0"/>
              <a:t> </a:t>
            </a:r>
            <a:r>
              <a:rPr sz="2800" b="1" dirty="0" err="1"/>
              <a:t>مثل</a:t>
            </a:r>
            <a:r>
              <a:rPr sz="2800" b="1" dirty="0"/>
              <a:t> </a:t>
            </a:r>
            <a:r>
              <a:rPr sz="2800" b="1" dirty="0" err="1"/>
              <a:t>رفع</a:t>
            </a:r>
            <a:r>
              <a:rPr sz="2800" b="1" dirty="0"/>
              <a:t> </a:t>
            </a:r>
            <a:r>
              <a:rPr sz="2800" b="1" dirty="0" err="1"/>
              <a:t>الأوزان</a:t>
            </a:r>
            <a:r>
              <a:rPr sz="2800" b="1" dirty="0"/>
              <a:t> </a:t>
            </a:r>
            <a:r>
              <a:rPr sz="2800" b="1" dirty="0" err="1"/>
              <a:t>الثقيلة</a:t>
            </a:r>
            <a:r>
              <a:rPr sz="2800" b="1" dirty="0"/>
              <a:t>، </a:t>
            </a:r>
            <a:r>
              <a:rPr sz="2800" b="1" dirty="0" err="1"/>
              <a:t>ولزيادة</a:t>
            </a:r>
            <a:r>
              <a:rPr sz="2800" b="1" dirty="0"/>
              <a:t> </a:t>
            </a:r>
            <a:r>
              <a:rPr sz="2800" b="1" dirty="0" err="1"/>
              <a:t>القدرة</a:t>
            </a:r>
            <a:r>
              <a:rPr sz="2800" b="1" dirty="0"/>
              <a:t> </a:t>
            </a:r>
            <a:r>
              <a:rPr sz="2800" b="1" dirty="0" err="1"/>
              <a:t>وتقليل</a:t>
            </a:r>
            <a:r>
              <a:rPr sz="2800" b="1" dirty="0"/>
              <a:t> </a:t>
            </a:r>
            <a:r>
              <a:rPr sz="2800" b="1" dirty="0" err="1"/>
              <a:t>الجهد</a:t>
            </a:r>
            <a:r>
              <a:rPr sz="2800" b="1" dirty="0"/>
              <a:t> </a:t>
            </a:r>
            <a:r>
              <a:rPr sz="2800" b="1" dirty="0" err="1"/>
              <a:t>المبذول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أنواع</a:t>
            </a:r>
            <a:r>
              <a:rPr dirty="0"/>
              <a:t> </a:t>
            </a:r>
            <a:r>
              <a:rPr dirty="0" err="1"/>
              <a:t>الروافع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sz="3200" b="1" dirty="0" err="1"/>
              <a:t>تنقسم</a:t>
            </a:r>
            <a:r>
              <a:rPr sz="3200" b="1" dirty="0"/>
              <a:t> </a:t>
            </a:r>
            <a:r>
              <a:rPr sz="3200" b="1" dirty="0" err="1"/>
              <a:t>الروافع</a:t>
            </a:r>
            <a:r>
              <a:rPr sz="3200" b="1" dirty="0"/>
              <a:t> </a:t>
            </a:r>
            <a:r>
              <a:rPr sz="3200" b="1" dirty="0" err="1"/>
              <a:t>إلى</a:t>
            </a:r>
            <a:r>
              <a:rPr sz="3200" b="1" dirty="0"/>
              <a:t> </a:t>
            </a:r>
            <a:r>
              <a:rPr sz="3200" b="1" dirty="0" err="1"/>
              <a:t>ثلاثة</a:t>
            </a:r>
            <a:r>
              <a:rPr sz="3200" b="1" dirty="0"/>
              <a:t> </a:t>
            </a:r>
            <a:r>
              <a:rPr sz="3200" b="1" dirty="0" err="1"/>
              <a:t>أنواع</a:t>
            </a:r>
            <a:endParaRPr sz="3200" b="1" dirty="0"/>
          </a:p>
          <a:p>
            <a:pPr marL="0" indent="0" algn="r">
              <a:buNone/>
            </a:pPr>
            <a:r>
              <a:rPr sz="2000" b="1" dirty="0"/>
              <a:t> </a:t>
            </a:r>
            <a:r>
              <a:rPr lang="ar-JO" sz="2000" b="1" dirty="0"/>
              <a:t>الرافعات المتنقلة</a:t>
            </a:r>
            <a:br>
              <a:rPr lang="ar-JO" sz="2000" dirty="0"/>
            </a:br>
            <a:r>
              <a:rPr lang="ar-JO" sz="2000" dirty="0"/>
              <a:t>رافعات تتحرك بعجلات أو مجنزرات، وتتميز بسهولة التنقل بين مواقع العمل.</a:t>
            </a:r>
            <a:endParaRPr sz="2000" b="1" dirty="0"/>
          </a:p>
          <a:p>
            <a:pPr marL="0" indent="0" algn="r">
              <a:buNone/>
            </a:pPr>
            <a:r>
              <a:rPr sz="2000" b="1" dirty="0"/>
              <a:t> </a:t>
            </a:r>
            <a:r>
              <a:rPr lang="ar-JO" sz="2000" b="1" dirty="0"/>
              <a:t>الرافعات البرجية</a:t>
            </a:r>
            <a:br>
              <a:rPr lang="ar-JO" sz="2000" dirty="0"/>
            </a:br>
            <a:r>
              <a:rPr lang="ar-JO" sz="2000" dirty="0"/>
              <a:t>تُستخدم في بناء المباني العالية، وتتميز بارتفاع كبير وقدرة رفع قوية.</a:t>
            </a:r>
            <a:endParaRPr lang="en-US" sz="2000" dirty="0"/>
          </a:p>
          <a:p>
            <a:pPr marL="0" indent="0" algn="r">
              <a:buNone/>
            </a:pPr>
            <a:r>
              <a:rPr lang="en-US" sz="2000" b="1" dirty="0"/>
              <a:t> </a:t>
            </a:r>
            <a:r>
              <a:rPr lang="ar-JO" sz="2000" b="1" dirty="0"/>
              <a:t>الرافعات العلوية (الجسرية)</a:t>
            </a:r>
            <a:br>
              <a:rPr lang="ar-JO" sz="2000" dirty="0"/>
            </a:br>
            <a:r>
              <a:rPr lang="ar-JO" sz="2000" dirty="0"/>
              <a:t>تُستخدم داخل المصانع والمستودعات، وتتحرك على قضبان مثبتة في السقف لنقل الأحمال الثقيلة.</a:t>
            </a:r>
            <a:endParaRPr sz="2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t>أمثلة على استخدام الروافع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JO" b="1" dirty="0"/>
              <a:t>من الأمثلة اليومية:</a:t>
            </a:r>
          </a:p>
          <a:p>
            <a:pPr marL="0" indent="0" algn="r">
              <a:buNone/>
            </a:pPr>
            <a:r>
              <a:rPr lang="ar-JO" b="1" dirty="0"/>
              <a:t>• المقص</a:t>
            </a:r>
          </a:p>
          <a:p>
            <a:pPr marL="0" indent="0" algn="r">
              <a:buNone/>
            </a:pPr>
            <a:r>
              <a:rPr lang="ar-JO" b="1" dirty="0"/>
              <a:t>• الأرجوحة</a:t>
            </a:r>
          </a:p>
          <a:p>
            <a:pPr marL="0" indent="0" algn="r">
              <a:buNone/>
            </a:pPr>
            <a:r>
              <a:rPr lang="ar-JO" b="1" dirty="0"/>
              <a:t>• ساقية المياه</a:t>
            </a:r>
          </a:p>
          <a:p>
            <a:pPr marL="0" indent="0" algn="r">
              <a:buNone/>
            </a:pPr>
            <a:r>
              <a:rPr lang="ar-JO" b="1" dirty="0"/>
              <a:t>• العتلة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الخلاصة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err="1"/>
              <a:t>تُعد</a:t>
            </a:r>
            <a:r>
              <a:rPr dirty="0"/>
              <a:t> </a:t>
            </a:r>
            <a:r>
              <a:rPr dirty="0" err="1"/>
              <a:t>الرافعة</a:t>
            </a:r>
            <a:r>
              <a:rPr dirty="0"/>
              <a:t> </a:t>
            </a:r>
            <a:r>
              <a:rPr dirty="0" err="1"/>
              <a:t>أداة</a:t>
            </a:r>
            <a:r>
              <a:rPr dirty="0"/>
              <a:t> </a:t>
            </a:r>
            <a:r>
              <a:rPr dirty="0" err="1"/>
              <a:t>أساسية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حياتنا</a:t>
            </a:r>
            <a:r>
              <a:rPr dirty="0"/>
              <a:t> </a:t>
            </a:r>
            <a:r>
              <a:rPr dirty="0" err="1"/>
              <a:t>اليومية</a:t>
            </a:r>
            <a:r>
              <a:rPr dirty="0"/>
              <a:t> </a:t>
            </a:r>
            <a:r>
              <a:rPr dirty="0" err="1"/>
              <a:t>لأنها</a:t>
            </a:r>
            <a:r>
              <a:rPr dirty="0"/>
              <a:t> </a:t>
            </a:r>
            <a:r>
              <a:rPr dirty="0" err="1"/>
              <a:t>تساعد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إنجاز</a:t>
            </a:r>
            <a:r>
              <a:rPr dirty="0"/>
              <a:t> </a:t>
            </a:r>
            <a:r>
              <a:rPr dirty="0" err="1"/>
              <a:t>العمل</a:t>
            </a:r>
            <a:r>
              <a:rPr dirty="0"/>
              <a:t> </a:t>
            </a:r>
            <a:r>
              <a:rPr dirty="0" err="1"/>
              <a:t>بسهولة</a:t>
            </a:r>
            <a:r>
              <a:rPr dirty="0"/>
              <a:t> </a:t>
            </a:r>
            <a:r>
              <a:rPr dirty="0" err="1"/>
              <a:t>وكفاءة</a:t>
            </a:r>
            <a:r>
              <a:rPr dirty="0"/>
              <a:t>، </a:t>
            </a:r>
            <a:r>
              <a:rPr dirty="0" err="1"/>
              <a:t>وتعتمد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مبدأ</a:t>
            </a:r>
            <a:r>
              <a:rPr dirty="0"/>
              <a:t> </a:t>
            </a:r>
            <a:r>
              <a:rPr dirty="0" err="1"/>
              <a:t>العزم</a:t>
            </a:r>
            <a:r>
              <a:rPr dirty="0"/>
              <a:t> </a:t>
            </a:r>
            <a:r>
              <a:rPr dirty="0" err="1"/>
              <a:t>ونقطة</a:t>
            </a:r>
            <a:r>
              <a:rPr dirty="0"/>
              <a:t> </a:t>
            </a:r>
            <a:r>
              <a:rPr dirty="0" err="1"/>
              <a:t>الارتكاز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180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الرافعة</vt:lpstr>
      <vt:lpstr>ما هي الرافعة؟</vt:lpstr>
      <vt:lpstr>كيف تعمل الرافعة؟</vt:lpstr>
      <vt:lpstr>لماذا نستخدم الرافعة؟</vt:lpstr>
      <vt:lpstr>أنواع الروافع</vt:lpstr>
      <vt:lpstr>أمثلة على استخدام الروافع</vt:lpstr>
      <vt:lpstr>الخلاصة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Qusai AbuZer</dc:creator>
  <cp:keywords/>
  <dc:description>generated using python-pptx</dc:description>
  <cp:lastModifiedBy>qusai abu-zer</cp:lastModifiedBy>
  <cp:revision>2</cp:revision>
  <dcterms:created xsi:type="dcterms:W3CDTF">2013-01-27T09:14:16Z</dcterms:created>
  <dcterms:modified xsi:type="dcterms:W3CDTF">2025-12-02T16:56:26Z</dcterms:modified>
  <cp:category/>
</cp:coreProperties>
</file>