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6" r:id="rId4"/>
  </p:sldMasterIdLst>
  <p:notesMasterIdLst>
    <p:notesMasterId r:id="rId10"/>
  </p:notesMasterIdLst>
  <p:handoutMasterIdLst>
    <p:handoutMasterId r:id="rId11"/>
  </p:handoutMasterIdLst>
  <p:sldIdLst>
    <p:sldId id="314" r:id="rId5"/>
    <p:sldId id="315" r:id="rId6"/>
    <p:sldId id="318" r:id="rId7"/>
    <p:sldId id="323" r:id="rId8"/>
    <p:sldId id="30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6D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5388" autoAdjust="0"/>
  </p:normalViewPr>
  <p:slideViewPr>
    <p:cSldViewPr snapToGrid="0">
      <p:cViewPr varScale="1">
        <p:scale>
          <a:sx n="68" d="100"/>
          <a:sy n="68" d="100"/>
        </p:scale>
        <p:origin x="816" y="72"/>
      </p:cViewPr>
      <p:guideLst>
        <p:guide orient="horz" pos="3360"/>
        <p:guide pos="3840"/>
      </p:guideLst>
    </p:cSldViewPr>
  </p:slideViewPr>
  <p:outlineViewPr>
    <p:cViewPr>
      <p:scale>
        <a:sx n="33" d="100"/>
        <a:sy n="33" d="100"/>
      </p:scale>
      <p:origin x="0" y="-12672"/>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F6ED8B-CF52-4A64-BACC-61D9C1041E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D7022B2-02C5-4E03-99BC-0BA3C57AC4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352A77B-D33C-49B3-A83C-450AA2ED72B3}" type="datetimeFigureOut">
              <a:rPr lang="en-US" smtClean="0"/>
              <a:t>12/2/2025</a:t>
            </a:fld>
            <a:endParaRPr lang="en-US" dirty="0"/>
          </a:p>
        </p:txBody>
      </p:sp>
      <p:sp>
        <p:nvSpPr>
          <p:cNvPr id="4" name="Footer Placeholder 3">
            <a:extLst>
              <a:ext uri="{FF2B5EF4-FFF2-40B4-BE49-F238E27FC236}">
                <a16:creationId xmlns:a16="http://schemas.microsoft.com/office/drawing/2014/main" id="{BC3FEE8C-8D38-4F2A-950E-071C6823E27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C567A6D-959B-4552-AB8D-4CCA819CAA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F9A36D-7FAC-478F-9944-F324014F6FD1}" type="slidenum">
              <a:rPr lang="en-US" smtClean="0"/>
              <a:t>‹#›</a:t>
            </a:fld>
            <a:endParaRPr lang="en-US" dirty="0"/>
          </a:p>
        </p:txBody>
      </p:sp>
    </p:spTree>
    <p:extLst>
      <p:ext uri="{BB962C8B-B14F-4D97-AF65-F5344CB8AC3E}">
        <p14:creationId xmlns:p14="http://schemas.microsoft.com/office/powerpoint/2010/main" val="13424676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8D8F9A-F5CB-4EF8-A859-ED5E107B9763}" type="datetimeFigureOut">
              <a:rPr lang="en-US" smtClean="0"/>
              <a:t>12/2/2025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B9A9E5-4F7F-4A7D-9DE1-899232329269}" type="slidenum">
              <a:rPr lang="en-US" smtClean="0"/>
              <a:t>‹#›</a:t>
            </a:fld>
            <a:endParaRPr lang="en-US" dirty="0"/>
          </a:p>
        </p:txBody>
      </p:sp>
    </p:spTree>
    <p:extLst>
      <p:ext uri="{BB962C8B-B14F-4D97-AF65-F5344CB8AC3E}">
        <p14:creationId xmlns:p14="http://schemas.microsoft.com/office/powerpoint/2010/main" val="1387783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B9A9E5-4F7F-4A7D-9DE1-899232329269}" type="slidenum">
              <a:rPr lang="en-US" smtClean="0"/>
              <a:t>1</a:t>
            </a:fld>
            <a:endParaRPr lang="en-US" dirty="0"/>
          </a:p>
        </p:txBody>
      </p:sp>
    </p:spTree>
    <p:extLst>
      <p:ext uri="{BB962C8B-B14F-4D97-AF65-F5344CB8AC3E}">
        <p14:creationId xmlns:p14="http://schemas.microsoft.com/office/powerpoint/2010/main" val="2569137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B9A9E5-4F7F-4A7D-9DE1-899232329269}" type="slidenum">
              <a:rPr lang="en-US" smtClean="0"/>
              <a:t>2</a:t>
            </a:fld>
            <a:endParaRPr lang="en-US" dirty="0"/>
          </a:p>
        </p:txBody>
      </p:sp>
    </p:spTree>
    <p:extLst>
      <p:ext uri="{BB962C8B-B14F-4D97-AF65-F5344CB8AC3E}">
        <p14:creationId xmlns:p14="http://schemas.microsoft.com/office/powerpoint/2010/main" val="1698969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B9A9E5-4F7F-4A7D-9DE1-899232329269}" type="slidenum">
              <a:rPr lang="en-US" smtClean="0"/>
              <a:t>3</a:t>
            </a:fld>
            <a:endParaRPr lang="en-US" dirty="0"/>
          </a:p>
        </p:txBody>
      </p:sp>
    </p:spTree>
    <p:extLst>
      <p:ext uri="{BB962C8B-B14F-4D97-AF65-F5344CB8AC3E}">
        <p14:creationId xmlns:p14="http://schemas.microsoft.com/office/powerpoint/2010/main" val="631242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B9A9E5-4F7F-4A7D-9DE1-899232329269}" type="slidenum">
              <a:rPr lang="en-US" smtClean="0"/>
              <a:t>4</a:t>
            </a:fld>
            <a:endParaRPr lang="en-US" dirty="0"/>
          </a:p>
        </p:txBody>
      </p:sp>
    </p:spTree>
    <p:extLst>
      <p:ext uri="{BB962C8B-B14F-4D97-AF65-F5344CB8AC3E}">
        <p14:creationId xmlns:p14="http://schemas.microsoft.com/office/powerpoint/2010/main" val="4110010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B9A9E5-4F7F-4A7D-9DE1-899232329269}" type="slidenum">
              <a:rPr lang="en-US" smtClean="0"/>
              <a:t>5</a:t>
            </a:fld>
            <a:endParaRPr lang="en-US" dirty="0"/>
          </a:p>
        </p:txBody>
      </p:sp>
    </p:spTree>
    <p:extLst>
      <p:ext uri="{BB962C8B-B14F-4D97-AF65-F5344CB8AC3E}">
        <p14:creationId xmlns:p14="http://schemas.microsoft.com/office/powerpoint/2010/main" val="24299665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1.xml"/><Relationship Id="rId5" Type="http://schemas.openxmlformats.org/officeDocument/2006/relationships/image" Target="../media/image24.svg"/><Relationship Id="rId4" Type="http://schemas.openxmlformats.org/officeDocument/2006/relationships/image" Target="../media/image15.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2.svg"/><Relationship Id="rId4" Type="http://schemas.openxmlformats.org/officeDocument/2006/relationships/image" Target="../media/image11.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18.svg"/><Relationship Id="rId4" Type="http://schemas.openxmlformats.org/officeDocument/2006/relationships/image" Target="../media/image17.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21.svg"/><Relationship Id="rId4" Type="http://schemas.openxmlformats.org/officeDocument/2006/relationships/image" Target="../media/image20.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74996-9779-1D0F-B5C6-7FE85FFF1EF4}"/>
              </a:ext>
            </a:extLst>
          </p:cNvPr>
          <p:cNvSpPr>
            <a:spLocks noGrp="1"/>
          </p:cNvSpPr>
          <p:nvPr>
            <p:ph type="title" hasCustomPrompt="1"/>
          </p:nvPr>
        </p:nvSpPr>
        <p:spPr>
          <a:xfrm>
            <a:off x="6096000" y="2773681"/>
            <a:ext cx="5674360" cy="3200400"/>
          </a:xfrm>
        </p:spPr>
        <p:txBody>
          <a:bodyPr anchor="b">
            <a:normAutofit/>
          </a:bodyPr>
          <a:lstStyle>
            <a:lvl1pPr>
              <a:defRPr sz="4800">
                <a:solidFill>
                  <a:schemeClr val="bg1"/>
                </a:solidFill>
              </a:defRPr>
            </a:lvl1pPr>
          </a:lstStyle>
          <a:p>
            <a:r>
              <a:rPr lang="en-US" dirty="0"/>
              <a:t>Click to add title</a:t>
            </a:r>
          </a:p>
        </p:txBody>
      </p:sp>
      <p:pic>
        <p:nvPicPr>
          <p:cNvPr id="7" name="Graphic 6">
            <a:extLst>
              <a:ext uri="{FF2B5EF4-FFF2-40B4-BE49-F238E27FC236}">
                <a16:creationId xmlns:a16="http://schemas.microsoft.com/office/drawing/2014/main" id="{96B97173-A601-1D66-1651-4FE0D76A0BC7}"/>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8454" t="1728"/>
          <a:stretch/>
        </p:blipFill>
        <p:spPr>
          <a:xfrm>
            <a:off x="-1" y="0"/>
            <a:ext cx="8264995" cy="5320146"/>
          </a:xfrm>
          <a:prstGeom prst="rect">
            <a:avLst/>
          </a:prstGeom>
        </p:spPr>
      </p:pic>
    </p:spTree>
    <p:extLst>
      <p:ext uri="{BB962C8B-B14F-4D97-AF65-F5344CB8AC3E}">
        <p14:creationId xmlns:p14="http://schemas.microsoft.com/office/powerpoint/2010/main" val="3810847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1">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BE5D17C7-3503-7305-8191-20863B738898}"/>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55824" b="26760"/>
          <a:stretch/>
        </p:blipFill>
        <p:spPr>
          <a:xfrm>
            <a:off x="9229725" y="1835240"/>
            <a:ext cx="2962275" cy="5022760"/>
          </a:xfrm>
          <a:prstGeom prst="rect">
            <a:avLst/>
          </a:prstGeom>
        </p:spPr>
      </p:pic>
      <p:sp>
        <p:nvSpPr>
          <p:cNvPr id="14" name="Rectangle 13">
            <a:extLst>
              <a:ext uri="{FF2B5EF4-FFF2-40B4-BE49-F238E27FC236}">
                <a16:creationId xmlns:a16="http://schemas.microsoft.com/office/drawing/2014/main" id="{C76E1AE6-3E01-1CBD-CAEC-11056D00ADE5}"/>
              </a:ext>
              <a:ext uri="{C183D7F6-B498-43B3-948B-1728B52AA6E4}">
                <adec:decorative xmlns:adec="http://schemas.microsoft.com/office/drawing/2017/decorative" val="1"/>
              </a:ext>
            </a:extLst>
          </p:cNvPr>
          <p:cNvSpPr/>
          <p:nvPr userDrawn="1"/>
        </p:nvSpPr>
        <p:spPr>
          <a:xfrm>
            <a:off x="4443413" y="1835240"/>
            <a:ext cx="7000875" cy="427981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90E28F03-2149-7C50-779B-6A2D8D789AF5}"/>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60903" r="75060" b="10347"/>
          <a:stretch/>
        </p:blipFill>
        <p:spPr>
          <a:xfrm rot="16200000">
            <a:off x="149650" y="-149653"/>
            <a:ext cx="1672375" cy="1971675"/>
          </a:xfrm>
          <a:prstGeom prst="rect">
            <a:avLst/>
          </a:prstGeom>
        </p:spPr>
      </p:pic>
      <p:sp>
        <p:nvSpPr>
          <p:cNvPr id="10" name="Title 9">
            <a:extLst>
              <a:ext uri="{FF2B5EF4-FFF2-40B4-BE49-F238E27FC236}">
                <a16:creationId xmlns:a16="http://schemas.microsoft.com/office/drawing/2014/main" id="{CA4CAE4E-4252-8471-C50B-1DD5AFBFECCA}"/>
              </a:ext>
            </a:extLst>
          </p:cNvPr>
          <p:cNvSpPr>
            <a:spLocks noGrp="1"/>
          </p:cNvSpPr>
          <p:nvPr>
            <p:ph type="title" hasCustomPrompt="1"/>
          </p:nvPr>
        </p:nvSpPr>
        <p:spPr>
          <a:xfrm>
            <a:off x="914399" y="365125"/>
            <a:ext cx="10363202" cy="1603462"/>
          </a:xfrm>
        </p:spPr>
        <p:txBody>
          <a:bodyPr>
            <a:normAutofit/>
          </a:bodyPr>
          <a:lstStyle>
            <a:lvl1pPr>
              <a:defRPr sz="3200"/>
            </a:lvl1pPr>
          </a:lstStyle>
          <a:p>
            <a:r>
              <a:rPr lang="en-US" dirty="0"/>
              <a:t>Click to add title</a:t>
            </a:r>
          </a:p>
        </p:txBody>
      </p:sp>
      <p:sp>
        <p:nvSpPr>
          <p:cNvPr id="11" name="Content Placeholder 10">
            <a:extLst>
              <a:ext uri="{FF2B5EF4-FFF2-40B4-BE49-F238E27FC236}">
                <a16:creationId xmlns:a16="http://schemas.microsoft.com/office/drawing/2014/main" id="{E493CE42-5465-91AC-A1F4-A4821AE37A9C}"/>
              </a:ext>
            </a:extLst>
          </p:cNvPr>
          <p:cNvSpPr>
            <a:spLocks noGrp="1"/>
          </p:cNvSpPr>
          <p:nvPr>
            <p:ph sz="quarter" idx="10" hasCustomPrompt="1"/>
          </p:nvPr>
        </p:nvSpPr>
        <p:spPr>
          <a:xfrm>
            <a:off x="914399" y="2022250"/>
            <a:ext cx="3299013" cy="3914910"/>
          </a:xfrm>
        </p:spPr>
        <p:txBody>
          <a:bodyPr>
            <a:normAutofit/>
          </a:bodyPr>
          <a:lstStyle>
            <a:lvl1pPr>
              <a:spcBef>
                <a:spcPts val="0"/>
              </a:spcBef>
              <a:spcAft>
                <a:spcPts val="1200"/>
              </a:spcAft>
              <a:defRPr sz="2000" b="0"/>
            </a:lvl1pPr>
            <a:lvl2pPr>
              <a:spcBef>
                <a:spcPts val="0"/>
              </a:spcBef>
              <a:spcAft>
                <a:spcPts val="1200"/>
              </a:spcAft>
              <a:defRPr sz="1800" b="0"/>
            </a:lvl2pPr>
            <a:lvl3pPr>
              <a:spcBef>
                <a:spcPts val="0"/>
              </a:spcBef>
              <a:spcAft>
                <a:spcPts val="1200"/>
              </a:spcAft>
              <a:defRPr sz="1600" b="0"/>
            </a:lvl3pPr>
            <a:lvl4pPr>
              <a:spcBef>
                <a:spcPts val="0"/>
              </a:spcBef>
              <a:spcAft>
                <a:spcPts val="1200"/>
              </a:spcAft>
              <a:defRPr sz="1400" b="0"/>
            </a:lvl4pPr>
            <a:lvl5pPr>
              <a:spcBef>
                <a:spcPts val="0"/>
              </a:spcBef>
              <a:spcAft>
                <a:spcPts val="1200"/>
              </a:spcAft>
              <a:defRPr sz="1400" b="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able Placeholder 12">
            <a:extLst>
              <a:ext uri="{FF2B5EF4-FFF2-40B4-BE49-F238E27FC236}">
                <a16:creationId xmlns:a16="http://schemas.microsoft.com/office/drawing/2014/main" id="{156A00B1-F3E3-B7FF-58F4-61DE3EF07C07}"/>
              </a:ext>
            </a:extLst>
          </p:cNvPr>
          <p:cNvSpPr>
            <a:spLocks noGrp="1"/>
          </p:cNvSpPr>
          <p:nvPr>
            <p:ph type="tbl" sz="quarter" idx="11" hasCustomPrompt="1"/>
          </p:nvPr>
        </p:nvSpPr>
        <p:spPr>
          <a:xfrm>
            <a:off x="4602163" y="2017713"/>
            <a:ext cx="6675437" cy="3932237"/>
          </a:xfrm>
        </p:spPr>
        <p:txBody>
          <a:bodyPr>
            <a:normAutofit/>
          </a:bodyPr>
          <a:lstStyle>
            <a:lvl1pPr>
              <a:defRPr sz="2000"/>
            </a:lvl1pPr>
          </a:lstStyle>
          <a:p>
            <a:r>
              <a:rPr lang="en-US" dirty="0"/>
              <a:t>Click icon to insert table</a:t>
            </a:r>
          </a:p>
        </p:txBody>
      </p:sp>
      <p:sp>
        <p:nvSpPr>
          <p:cNvPr id="5" name="Slide Number Placeholder 5">
            <a:extLst>
              <a:ext uri="{FF2B5EF4-FFF2-40B4-BE49-F238E27FC236}">
                <a16:creationId xmlns:a16="http://schemas.microsoft.com/office/drawing/2014/main" id="{B9B66675-D8A5-0062-EB51-C8069A2C3C2E}"/>
              </a:ext>
            </a:extLst>
          </p:cNvPr>
          <p:cNvSpPr>
            <a:spLocks noGrp="1"/>
          </p:cNvSpPr>
          <p:nvPr>
            <p:ph type="sldNum" sz="quarter" idx="4"/>
          </p:nvPr>
        </p:nvSpPr>
        <p:spPr>
          <a:xfrm>
            <a:off x="914400" y="6246254"/>
            <a:ext cx="631065" cy="296214"/>
          </a:xfrm>
          <a:prstGeom prst="rect">
            <a:avLst/>
          </a:prstGeom>
        </p:spPr>
        <p:txBody>
          <a:bodyPr vert="horz" lIns="91440" tIns="45720" rIns="91440" bIns="45720" rtlCol="0" anchor="ctr"/>
          <a:lstStyle>
            <a:lvl1pPr algn="l">
              <a:defRPr sz="1200">
                <a:solidFill>
                  <a:schemeClr val="tx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056214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3">
    <p:bg>
      <p:bgPr>
        <a:solidFill>
          <a:schemeClr val="accent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13A42171-0D82-07BF-4667-498861CC2AFB}"/>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8883" t="34408" r="46636" b="1"/>
          <a:stretch/>
        </p:blipFill>
        <p:spPr>
          <a:xfrm flipH="1" flipV="1">
            <a:off x="10506072" y="3984078"/>
            <a:ext cx="1685928" cy="2873921"/>
          </a:xfrm>
          <a:prstGeom prst="rect">
            <a:avLst/>
          </a:prstGeom>
        </p:spPr>
      </p:pic>
      <p:pic>
        <p:nvPicPr>
          <p:cNvPr id="9" name="Graphic 8">
            <a:extLst>
              <a:ext uri="{FF2B5EF4-FFF2-40B4-BE49-F238E27FC236}">
                <a16:creationId xmlns:a16="http://schemas.microsoft.com/office/drawing/2014/main" id="{13C71A0D-EE6D-54C4-71DE-04BE28558058}"/>
              </a:ext>
              <a:ext uri="{C183D7F6-B498-43B3-948B-1728B52AA6E4}">
                <adec:decorative xmlns:adec="http://schemas.microsoft.com/office/drawing/2017/decorative" val="1"/>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29718" t="47145" r="39389" b="8754"/>
          <a:stretch/>
        </p:blipFill>
        <p:spPr>
          <a:xfrm rot="5400000" flipV="1">
            <a:off x="9781526" y="-311511"/>
            <a:ext cx="2098964" cy="2721985"/>
          </a:xfrm>
          <a:prstGeom prst="rect">
            <a:avLst/>
          </a:prstGeom>
        </p:spPr>
      </p:pic>
      <p:sp>
        <p:nvSpPr>
          <p:cNvPr id="10" name="Title 9">
            <a:extLst>
              <a:ext uri="{FF2B5EF4-FFF2-40B4-BE49-F238E27FC236}">
                <a16:creationId xmlns:a16="http://schemas.microsoft.com/office/drawing/2014/main" id="{3F82FA92-501B-5A05-E15F-2FB9BCEBE312}"/>
              </a:ext>
            </a:extLst>
          </p:cNvPr>
          <p:cNvSpPr>
            <a:spLocks noGrp="1"/>
          </p:cNvSpPr>
          <p:nvPr>
            <p:ph type="title" hasCustomPrompt="1"/>
          </p:nvPr>
        </p:nvSpPr>
        <p:spPr>
          <a:xfrm>
            <a:off x="891990" y="434225"/>
            <a:ext cx="9524998" cy="1499627"/>
          </a:xfrm>
        </p:spPr>
        <p:txBody>
          <a:bodyPr>
            <a:normAutofit/>
          </a:bodyPr>
          <a:lstStyle>
            <a:lvl1pPr>
              <a:defRPr sz="3200"/>
            </a:lvl1pPr>
          </a:lstStyle>
          <a:p>
            <a:r>
              <a:rPr lang="en-US" dirty="0"/>
              <a:t>Click to add title</a:t>
            </a:r>
          </a:p>
        </p:txBody>
      </p:sp>
      <p:sp>
        <p:nvSpPr>
          <p:cNvPr id="11" name="Content Placeholder 10">
            <a:extLst>
              <a:ext uri="{FF2B5EF4-FFF2-40B4-BE49-F238E27FC236}">
                <a16:creationId xmlns:a16="http://schemas.microsoft.com/office/drawing/2014/main" id="{B463EEE0-BE31-122C-586C-8BA8D90371E6}"/>
              </a:ext>
            </a:extLst>
          </p:cNvPr>
          <p:cNvSpPr>
            <a:spLocks noGrp="1"/>
          </p:cNvSpPr>
          <p:nvPr>
            <p:ph sz="quarter" idx="10" hasCustomPrompt="1"/>
          </p:nvPr>
        </p:nvSpPr>
        <p:spPr>
          <a:xfrm>
            <a:off x="914399" y="2022250"/>
            <a:ext cx="6257366" cy="3914910"/>
          </a:xfrm>
        </p:spPr>
        <p:txBody>
          <a:bodyPr>
            <a:normAutofit/>
          </a:bodyPr>
          <a:lstStyle>
            <a:lvl1pPr marL="0" indent="0">
              <a:spcBef>
                <a:spcPts val="0"/>
              </a:spcBef>
              <a:spcAft>
                <a:spcPts val="1200"/>
              </a:spcAft>
              <a:buNone/>
              <a:defRPr sz="2000" b="0"/>
            </a:lvl1pPr>
            <a:lvl2pPr marL="228600">
              <a:spcBef>
                <a:spcPts val="0"/>
              </a:spcBef>
              <a:spcAft>
                <a:spcPts val="1200"/>
              </a:spcAft>
              <a:defRPr sz="2000" b="0"/>
            </a:lvl2pPr>
            <a:lvl3pPr marL="685800">
              <a:spcBef>
                <a:spcPts val="0"/>
              </a:spcBef>
              <a:spcAft>
                <a:spcPts val="1200"/>
              </a:spcAft>
              <a:defRPr sz="1800" b="0"/>
            </a:lvl3pPr>
            <a:lvl4pPr marL="914400">
              <a:spcBef>
                <a:spcPts val="0"/>
              </a:spcBef>
              <a:spcAft>
                <a:spcPts val="1200"/>
              </a:spcAft>
              <a:defRPr sz="1600" b="0"/>
            </a:lvl4pPr>
            <a:lvl5pPr marL="1143000">
              <a:spcBef>
                <a:spcPts val="0"/>
              </a:spcBef>
              <a:spcAft>
                <a:spcPts val="1200"/>
              </a:spcAft>
              <a:defRPr sz="1600" b="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52C157D5-2C68-BA6A-033B-A4CC016CA68F}"/>
              </a:ext>
            </a:extLst>
          </p:cNvPr>
          <p:cNvSpPr>
            <a:spLocks noGrp="1"/>
          </p:cNvSpPr>
          <p:nvPr>
            <p:ph sz="quarter" idx="11" hasCustomPrompt="1"/>
          </p:nvPr>
        </p:nvSpPr>
        <p:spPr>
          <a:xfrm>
            <a:off x="7967475" y="2018119"/>
            <a:ext cx="2449514" cy="3931919"/>
          </a:xfrm>
        </p:spPr>
        <p:txBody>
          <a:bodyPr>
            <a:normAutofit/>
          </a:bodyPr>
          <a:lstStyle>
            <a:lvl1pPr>
              <a:spcBef>
                <a:spcPts val="0"/>
              </a:spcBef>
              <a:spcAft>
                <a:spcPts val="1200"/>
              </a:spcAft>
              <a:defRPr sz="2000" b="1"/>
            </a:lvl1pPr>
            <a:lvl2pPr marL="411480">
              <a:spcBef>
                <a:spcPts val="0"/>
              </a:spcBef>
              <a:spcAft>
                <a:spcPts val="1200"/>
              </a:spcAft>
              <a:defRPr sz="1800" b="1"/>
            </a:lvl2pPr>
            <a:lvl3pPr marL="502920">
              <a:spcBef>
                <a:spcPts val="0"/>
              </a:spcBef>
              <a:spcAft>
                <a:spcPts val="1200"/>
              </a:spcAft>
              <a:defRPr sz="1600" b="1"/>
            </a:lvl3pPr>
            <a:lvl4pPr marL="594360">
              <a:spcBef>
                <a:spcPts val="0"/>
              </a:spcBef>
              <a:spcAft>
                <a:spcPts val="1200"/>
              </a:spcAft>
              <a:defRPr sz="1400" b="1"/>
            </a:lvl4pPr>
            <a:lvl5pPr marL="685800">
              <a:spcBef>
                <a:spcPts val="0"/>
              </a:spcBef>
              <a:spcAft>
                <a:spcPts val="1200"/>
              </a:spcAft>
              <a:defRPr sz="1400" b="1"/>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B9B66675-D8A5-0062-EB51-C8069A2C3C2E}"/>
              </a:ext>
            </a:extLst>
          </p:cNvPr>
          <p:cNvSpPr>
            <a:spLocks noGrp="1"/>
          </p:cNvSpPr>
          <p:nvPr>
            <p:ph type="sldNum" sz="quarter" idx="4"/>
          </p:nvPr>
        </p:nvSpPr>
        <p:spPr>
          <a:xfrm>
            <a:off x="914400" y="6246254"/>
            <a:ext cx="631065" cy="296214"/>
          </a:xfrm>
          <a:prstGeom prst="rect">
            <a:avLst/>
          </a:prstGeom>
        </p:spPr>
        <p:txBody>
          <a:bodyPr vert="horz" lIns="91440" tIns="45720" rIns="91440" bIns="45720" rtlCol="0" anchor="ctr"/>
          <a:lstStyle>
            <a:lvl1pPr algn="l">
              <a:defRPr sz="1200">
                <a:solidFill>
                  <a:schemeClr val="tx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119842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15CC9A46-E0E7-B31D-3E27-6F4303A45A96}"/>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8883" t="18052" r="46636"/>
          <a:stretch/>
        </p:blipFill>
        <p:spPr>
          <a:xfrm rot="16200000" flipH="1" flipV="1">
            <a:off x="9553763" y="-952310"/>
            <a:ext cx="1685928" cy="3590547"/>
          </a:xfrm>
          <a:prstGeom prst="rect">
            <a:avLst/>
          </a:prstGeom>
        </p:spPr>
      </p:pic>
      <p:sp>
        <p:nvSpPr>
          <p:cNvPr id="7" name="Title 6">
            <a:extLst>
              <a:ext uri="{FF2B5EF4-FFF2-40B4-BE49-F238E27FC236}">
                <a16:creationId xmlns:a16="http://schemas.microsoft.com/office/drawing/2014/main" id="{767669DC-4C7F-9B50-FCC0-F2AF5B2A9509}"/>
              </a:ext>
            </a:extLst>
          </p:cNvPr>
          <p:cNvSpPr>
            <a:spLocks noGrp="1"/>
          </p:cNvSpPr>
          <p:nvPr>
            <p:ph type="title" hasCustomPrompt="1"/>
          </p:nvPr>
        </p:nvSpPr>
        <p:spPr>
          <a:xfrm>
            <a:off x="923545" y="584477"/>
            <a:ext cx="10354052" cy="1209765"/>
          </a:xfrm>
        </p:spPr>
        <p:txBody>
          <a:bodyPr>
            <a:normAutofit/>
          </a:bodyPr>
          <a:lstStyle>
            <a:lvl1pPr>
              <a:defRPr sz="3200"/>
            </a:lvl1pPr>
          </a:lstStyle>
          <a:p>
            <a:r>
              <a:rPr lang="en-US" dirty="0"/>
              <a:t>Click to add title</a:t>
            </a:r>
          </a:p>
        </p:txBody>
      </p:sp>
      <p:sp>
        <p:nvSpPr>
          <p:cNvPr id="9" name="Table Placeholder 8">
            <a:extLst>
              <a:ext uri="{FF2B5EF4-FFF2-40B4-BE49-F238E27FC236}">
                <a16:creationId xmlns:a16="http://schemas.microsoft.com/office/drawing/2014/main" id="{BEF581C2-7562-2E21-E6DD-20AEFC43AABC}"/>
              </a:ext>
            </a:extLst>
          </p:cNvPr>
          <p:cNvSpPr>
            <a:spLocks noGrp="1"/>
          </p:cNvSpPr>
          <p:nvPr>
            <p:ph type="tbl" sz="quarter" idx="10"/>
          </p:nvPr>
        </p:nvSpPr>
        <p:spPr>
          <a:xfrm>
            <a:off x="923545" y="2009775"/>
            <a:ext cx="10354052" cy="3931920"/>
          </a:xfrm>
        </p:spPr>
        <p:txBody>
          <a:bodyPr>
            <a:normAutofit/>
          </a:bodyPr>
          <a:lstStyle>
            <a:lvl1pPr>
              <a:defRPr sz="2400"/>
            </a:lvl1pPr>
          </a:lstStyle>
          <a:p>
            <a:r>
              <a:rPr lang="en-US"/>
              <a:t>Click icon to add table</a:t>
            </a:r>
            <a:endParaRPr lang="en-US" dirty="0"/>
          </a:p>
        </p:txBody>
      </p:sp>
      <p:sp>
        <p:nvSpPr>
          <p:cNvPr id="5" name="Slide Number Placeholder 5">
            <a:extLst>
              <a:ext uri="{FF2B5EF4-FFF2-40B4-BE49-F238E27FC236}">
                <a16:creationId xmlns:a16="http://schemas.microsoft.com/office/drawing/2014/main" id="{B9B66675-D8A5-0062-EB51-C8069A2C3C2E}"/>
              </a:ext>
            </a:extLst>
          </p:cNvPr>
          <p:cNvSpPr>
            <a:spLocks noGrp="1"/>
          </p:cNvSpPr>
          <p:nvPr>
            <p:ph type="sldNum" sz="quarter" idx="4"/>
          </p:nvPr>
        </p:nvSpPr>
        <p:spPr>
          <a:xfrm>
            <a:off x="914400" y="6246254"/>
            <a:ext cx="631065" cy="296214"/>
          </a:xfrm>
          <a:prstGeom prst="rect">
            <a:avLst/>
          </a:prstGeom>
        </p:spPr>
        <p:txBody>
          <a:bodyPr vert="horz" lIns="91440" tIns="45720" rIns="91440" bIns="45720" rtlCol="0" anchor="ctr"/>
          <a:lstStyle>
            <a:lvl1pPr algn="l">
              <a:defRPr sz="1200">
                <a:solidFill>
                  <a:schemeClr val="tx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163842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2">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3A3E8B6-2BD8-19E0-7F51-7A25EF836F8C}"/>
              </a:ext>
            </a:extLst>
          </p:cNvPr>
          <p:cNvSpPr>
            <a:spLocks noGrp="1"/>
          </p:cNvSpPr>
          <p:nvPr>
            <p:ph type="title" hasCustomPrompt="1"/>
          </p:nvPr>
        </p:nvSpPr>
        <p:spPr>
          <a:xfrm>
            <a:off x="6091515" y="374090"/>
            <a:ext cx="5057104" cy="3624984"/>
          </a:xfrm>
        </p:spPr>
        <p:txBody>
          <a:bodyPr anchor="b">
            <a:normAutofit/>
          </a:bodyPr>
          <a:lstStyle>
            <a:lvl1pPr>
              <a:defRPr sz="4800">
                <a:solidFill>
                  <a:schemeClr val="bg1"/>
                </a:solidFill>
              </a:defRPr>
            </a:lvl1pPr>
          </a:lstStyle>
          <a:p>
            <a:r>
              <a:rPr lang="en-US" dirty="0"/>
              <a:t>Click to add title</a:t>
            </a:r>
          </a:p>
        </p:txBody>
      </p:sp>
      <p:sp>
        <p:nvSpPr>
          <p:cNvPr id="8" name="Content Placeholder 2">
            <a:extLst>
              <a:ext uri="{FF2B5EF4-FFF2-40B4-BE49-F238E27FC236}">
                <a16:creationId xmlns:a16="http://schemas.microsoft.com/office/drawing/2014/main" id="{B1F96043-F6A4-F581-7DB8-96138F0E4011}"/>
              </a:ext>
            </a:extLst>
          </p:cNvPr>
          <p:cNvSpPr>
            <a:spLocks noGrp="1"/>
          </p:cNvSpPr>
          <p:nvPr>
            <p:ph idx="1" hasCustomPrompt="1"/>
          </p:nvPr>
        </p:nvSpPr>
        <p:spPr>
          <a:xfrm>
            <a:off x="6091514" y="4172989"/>
            <a:ext cx="5057103" cy="2519363"/>
          </a:xfrm>
        </p:spPr>
        <p:txBody>
          <a:bodyPr>
            <a:normAutofit/>
          </a:bodyPr>
          <a:lstStyle>
            <a:lvl1pPr marL="0" indent="0">
              <a:lnSpc>
                <a:spcPct val="90000"/>
              </a:lnSpc>
              <a:spcBef>
                <a:spcPts val="0"/>
              </a:spcBef>
              <a:spcAft>
                <a:spcPts val="0"/>
              </a:spcAft>
              <a:buNone/>
              <a:defRPr sz="2000" baseline="0">
                <a:solidFill>
                  <a:schemeClr val="bg1"/>
                </a:solidFill>
              </a:defRPr>
            </a:lvl1pPr>
            <a:lvl2pPr marL="742950" indent="-285750">
              <a:lnSpc>
                <a:spcPct val="90000"/>
              </a:lnSpc>
              <a:spcBef>
                <a:spcPts val="0"/>
              </a:spcBef>
              <a:spcAft>
                <a:spcPts val="0"/>
              </a:spcAft>
              <a:buFont typeface="Arial" panose="020B0604020202020204" pitchFamily="34" charset="0"/>
              <a:buChar char="•"/>
              <a:defRPr sz="1800" baseline="0">
                <a:solidFill>
                  <a:schemeClr val="bg1"/>
                </a:solidFill>
              </a:defRPr>
            </a:lvl2pPr>
            <a:lvl3pPr marL="1200150" indent="-285750">
              <a:lnSpc>
                <a:spcPct val="90000"/>
              </a:lnSpc>
              <a:spcBef>
                <a:spcPts val="0"/>
              </a:spcBef>
              <a:spcAft>
                <a:spcPts val="0"/>
              </a:spcAft>
              <a:buFont typeface="Arial" panose="020B0604020202020204" pitchFamily="34" charset="0"/>
              <a:buChar char="•"/>
              <a:defRPr sz="1600" baseline="0">
                <a:solidFill>
                  <a:schemeClr val="bg1"/>
                </a:solidFill>
              </a:defRPr>
            </a:lvl3pPr>
            <a:lvl4pPr marL="1657350" indent="-285750">
              <a:lnSpc>
                <a:spcPct val="90000"/>
              </a:lnSpc>
              <a:spcBef>
                <a:spcPts val="0"/>
              </a:spcBef>
              <a:spcAft>
                <a:spcPts val="0"/>
              </a:spcAft>
              <a:buFont typeface="Arial" panose="020B0604020202020204" pitchFamily="34" charset="0"/>
              <a:buChar char="•"/>
              <a:defRPr sz="1400" baseline="0">
                <a:solidFill>
                  <a:schemeClr val="bg1"/>
                </a:solidFill>
              </a:defRPr>
            </a:lvl4pPr>
            <a:lvl5pPr marL="2000250" indent="-171450">
              <a:lnSpc>
                <a:spcPct val="90000"/>
              </a:lnSpc>
              <a:spcBef>
                <a:spcPts val="0"/>
              </a:spcBef>
              <a:spcAft>
                <a:spcPts val="0"/>
              </a:spcAft>
              <a:buFont typeface="Arial" panose="020B0604020202020204" pitchFamily="34" charset="0"/>
              <a:buChar char="•"/>
              <a:defRPr sz="1200" baseline="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 name="Graphic 1">
            <a:extLst>
              <a:ext uri="{FF2B5EF4-FFF2-40B4-BE49-F238E27FC236}">
                <a16:creationId xmlns:a16="http://schemas.microsoft.com/office/drawing/2014/main" id="{C805DE67-EFB0-F6F3-6C08-2FE90284C31C}"/>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4151" r="18577"/>
          <a:stretch/>
        </p:blipFill>
        <p:spPr>
          <a:xfrm flipH="1">
            <a:off x="0" y="0"/>
            <a:ext cx="5181600" cy="6858000"/>
          </a:xfrm>
          <a:prstGeom prst="rect">
            <a:avLst/>
          </a:prstGeom>
        </p:spPr>
      </p:pic>
    </p:spTree>
    <p:extLst>
      <p:ext uri="{BB962C8B-B14F-4D97-AF65-F5344CB8AC3E}">
        <p14:creationId xmlns:p14="http://schemas.microsoft.com/office/powerpoint/2010/main" val="2470347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ro">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0DFB311A-EAAD-7656-C753-E8C739948535}"/>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44533" t="18691" r="1" b="-131"/>
          <a:stretch/>
        </p:blipFill>
        <p:spPr>
          <a:xfrm rot="5400000">
            <a:off x="7851419" y="-1244552"/>
            <a:ext cx="3096029" cy="5585137"/>
          </a:xfrm>
          <a:custGeom>
            <a:avLst/>
            <a:gdLst>
              <a:gd name="connsiteX0" fmla="*/ 0 w 1756624"/>
              <a:gd name="connsiteY0" fmla="*/ 0 h 6858000"/>
              <a:gd name="connsiteX1" fmla="*/ 1756624 w 1756624"/>
              <a:gd name="connsiteY1" fmla="*/ 0 h 6858000"/>
              <a:gd name="connsiteX2" fmla="*/ 1756624 w 1756624"/>
              <a:gd name="connsiteY2" fmla="*/ 6858000 h 6858000"/>
              <a:gd name="connsiteX3" fmla="*/ 0 w 175662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756624" h="6858000">
                <a:moveTo>
                  <a:pt x="0" y="0"/>
                </a:moveTo>
                <a:lnTo>
                  <a:pt x="1756624" y="0"/>
                </a:lnTo>
                <a:lnTo>
                  <a:pt x="1756624" y="6858000"/>
                </a:lnTo>
                <a:lnTo>
                  <a:pt x="0" y="6858000"/>
                </a:lnTo>
                <a:close/>
              </a:path>
            </a:pathLst>
          </a:custGeom>
        </p:spPr>
      </p:pic>
      <p:pic>
        <p:nvPicPr>
          <p:cNvPr id="10" name="Graphic 9">
            <a:extLst>
              <a:ext uri="{FF2B5EF4-FFF2-40B4-BE49-F238E27FC236}">
                <a16:creationId xmlns:a16="http://schemas.microsoft.com/office/drawing/2014/main" id="{1612F0DE-D367-10BB-1F71-60AA6527CAD4}"/>
              </a:ext>
              <a:ext uri="{C183D7F6-B498-43B3-948B-1728B52AA6E4}">
                <adec:decorative xmlns:adec="http://schemas.microsoft.com/office/drawing/2017/decorative" val="1"/>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4151" r="18577"/>
          <a:stretch/>
        </p:blipFill>
        <p:spPr>
          <a:xfrm>
            <a:off x="7010400" y="0"/>
            <a:ext cx="5181600" cy="6858000"/>
          </a:xfrm>
          <a:prstGeom prst="rect">
            <a:avLst/>
          </a:prstGeom>
        </p:spPr>
      </p:pic>
      <p:sp>
        <p:nvSpPr>
          <p:cNvPr id="2" name="Title 1">
            <a:extLst>
              <a:ext uri="{FF2B5EF4-FFF2-40B4-BE49-F238E27FC236}">
                <a16:creationId xmlns:a16="http://schemas.microsoft.com/office/drawing/2014/main" id="{4F4F5799-FC34-2F2D-D11E-9B472CAF066E}"/>
              </a:ext>
            </a:extLst>
          </p:cNvPr>
          <p:cNvSpPr>
            <a:spLocks noGrp="1"/>
          </p:cNvSpPr>
          <p:nvPr>
            <p:ph type="title" hasCustomPrompt="1"/>
          </p:nvPr>
        </p:nvSpPr>
        <p:spPr>
          <a:xfrm>
            <a:off x="914400" y="315533"/>
            <a:ext cx="5181600" cy="2376868"/>
          </a:xfrm>
        </p:spPr>
        <p:txBody>
          <a:bodyPr anchor="b">
            <a:normAutofit/>
          </a:bodyPr>
          <a:lstStyle>
            <a:lvl1pPr>
              <a:defRPr sz="3200"/>
            </a:lvl1pPr>
          </a:lstStyle>
          <a:p>
            <a:r>
              <a:rPr lang="en-US" dirty="0"/>
              <a:t>Click to add title</a:t>
            </a:r>
          </a:p>
        </p:txBody>
      </p:sp>
      <p:sp>
        <p:nvSpPr>
          <p:cNvPr id="8" name="Content Placeholder 7">
            <a:extLst>
              <a:ext uri="{FF2B5EF4-FFF2-40B4-BE49-F238E27FC236}">
                <a16:creationId xmlns:a16="http://schemas.microsoft.com/office/drawing/2014/main" id="{2575025C-084B-CD7A-F546-0E13BA13CFEF}"/>
              </a:ext>
            </a:extLst>
          </p:cNvPr>
          <p:cNvSpPr>
            <a:spLocks noGrp="1"/>
          </p:cNvSpPr>
          <p:nvPr>
            <p:ph sz="quarter" idx="10" hasCustomPrompt="1"/>
          </p:nvPr>
        </p:nvSpPr>
        <p:spPr>
          <a:xfrm>
            <a:off x="914400" y="2844800"/>
            <a:ext cx="5181600" cy="3128963"/>
          </a:xfrm>
        </p:spPr>
        <p:txBody>
          <a:bodyPr>
            <a:normAutofit/>
          </a:bodyPr>
          <a:lstStyle>
            <a:lvl1pPr marL="0" indent="0">
              <a:lnSpc>
                <a:spcPct val="120000"/>
              </a:lnSpc>
              <a:buNone/>
              <a:defRPr sz="2000"/>
            </a:lvl1pPr>
            <a:lvl2pPr>
              <a:lnSpc>
                <a:spcPct val="120000"/>
              </a:lnSpc>
              <a:defRPr sz="1800"/>
            </a:lvl2pPr>
            <a:lvl3pPr>
              <a:lnSpc>
                <a:spcPct val="120000"/>
              </a:lnSpc>
              <a:defRPr sz="1600"/>
            </a:lvl3pPr>
            <a:lvl4pPr>
              <a:lnSpc>
                <a:spcPct val="120000"/>
              </a:lnSpc>
              <a:defRPr sz="1400"/>
            </a:lvl4pPr>
            <a:lvl5pPr>
              <a:lnSpc>
                <a:spcPct val="120000"/>
              </a:lnSpc>
              <a:defRPr sz="14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B9B66675-D8A5-0062-EB51-C8069A2C3C2E}"/>
              </a:ext>
            </a:extLst>
          </p:cNvPr>
          <p:cNvSpPr>
            <a:spLocks noGrp="1"/>
          </p:cNvSpPr>
          <p:nvPr>
            <p:ph type="sldNum" sz="quarter" idx="4"/>
          </p:nvPr>
        </p:nvSpPr>
        <p:spPr>
          <a:xfrm>
            <a:off x="914400" y="6246254"/>
            <a:ext cx="631065" cy="296214"/>
          </a:xfrm>
          <a:prstGeom prst="rect">
            <a:avLst/>
          </a:prstGeom>
        </p:spPr>
        <p:txBody>
          <a:bodyPr vert="horz" lIns="91440" tIns="45720" rIns="91440" bIns="45720" rtlCol="0" anchor="ctr"/>
          <a:lstStyle>
            <a:lvl1pPr algn="l">
              <a:defRPr sz="1200">
                <a:solidFill>
                  <a:schemeClr val="tx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238750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tx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B5DE041D-A3BF-94FF-029C-719D4DADA215}"/>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3300" t="13815"/>
          <a:stretch/>
        </p:blipFill>
        <p:spPr>
          <a:xfrm>
            <a:off x="0" y="-1"/>
            <a:ext cx="4239206" cy="3776193"/>
          </a:xfrm>
          <a:prstGeom prst="rect">
            <a:avLst/>
          </a:prstGeom>
        </p:spPr>
      </p:pic>
      <p:sp>
        <p:nvSpPr>
          <p:cNvPr id="2" name="Title 1">
            <a:extLst>
              <a:ext uri="{FF2B5EF4-FFF2-40B4-BE49-F238E27FC236}">
                <a16:creationId xmlns:a16="http://schemas.microsoft.com/office/drawing/2014/main" id="{0DEE605D-0584-F71C-A97D-B672F13E3911}"/>
              </a:ext>
            </a:extLst>
          </p:cNvPr>
          <p:cNvSpPr>
            <a:spLocks noGrp="1"/>
          </p:cNvSpPr>
          <p:nvPr>
            <p:ph type="title" hasCustomPrompt="1"/>
          </p:nvPr>
        </p:nvSpPr>
        <p:spPr>
          <a:xfrm>
            <a:off x="914400" y="2580640"/>
            <a:ext cx="5181600" cy="3368819"/>
          </a:xfrm>
        </p:spPr>
        <p:txBody>
          <a:bodyPr anchor="b">
            <a:normAutofit/>
          </a:bodyPr>
          <a:lstStyle>
            <a:lvl1pPr>
              <a:defRPr sz="4800">
                <a:solidFill>
                  <a:schemeClr val="bg1"/>
                </a:solidFill>
              </a:defRPr>
            </a:lvl1pPr>
          </a:lstStyle>
          <a:p>
            <a:r>
              <a:rPr lang="en-US" dirty="0"/>
              <a:t>Click to add title</a:t>
            </a:r>
          </a:p>
        </p:txBody>
      </p:sp>
      <p:sp>
        <p:nvSpPr>
          <p:cNvPr id="9" name="Picture Placeholder 8">
            <a:extLst>
              <a:ext uri="{FF2B5EF4-FFF2-40B4-BE49-F238E27FC236}">
                <a16:creationId xmlns:a16="http://schemas.microsoft.com/office/drawing/2014/main" id="{59AF635C-89E6-F6EF-FA6A-417A9A84BF4A}"/>
              </a:ext>
            </a:extLst>
          </p:cNvPr>
          <p:cNvSpPr>
            <a:spLocks noGrp="1"/>
          </p:cNvSpPr>
          <p:nvPr>
            <p:ph type="pic" sz="quarter" idx="10" hasCustomPrompt="1"/>
          </p:nvPr>
        </p:nvSpPr>
        <p:spPr>
          <a:xfrm>
            <a:off x="6085840" y="-10159"/>
            <a:ext cx="6116320" cy="6868160"/>
          </a:xfrm>
          <a:custGeom>
            <a:avLst/>
            <a:gdLst>
              <a:gd name="connsiteX0" fmla="*/ 0 w 6116320"/>
              <a:gd name="connsiteY0" fmla="*/ 0 h 6880225"/>
              <a:gd name="connsiteX1" fmla="*/ 6116320 w 6116320"/>
              <a:gd name="connsiteY1" fmla="*/ 0 h 6880225"/>
              <a:gd name="connsiteX2" fmla="*/ 6116320 w 6116320"/>
              <a:gd name="connsiteY2" fmla="*/ 6880225 h 6880225"/>
              <a:gd name="connsiteX3" fmla="*/ 0 w 6116320"/>
              <a:gd name="connsiteY3" fmla="*/ 6880225 h 6880225"/>
              <a:gd name="connsiteX4" fmla="*/ 0 w 6116320"/>
              <a:gd name="connsiteY4" fmla="*/ 0 h 6880225"/>
              <a:gd name="connsiteX0" fmla="*/ 0 w 6116320"/>
              <a:gd name="connsiteY0" fmla="*/ 0 h 6880225"/>
              <a:gd name="connsiteX1" fmla="*/ 6116320 w 6116320"/>
              <a:gd name="connsiteY1" fmla="*/ 0 h 6880225"/>
              <a:gd name="connsiteX2" fmla="*/ 6116320 w 6116320"/>
              <a:gd name="connsiteY2" fmla="*/ 6880225 h 6880225"/>
              <a:gd name="connsiteX3" fmla="*/ 2052320 w 6116320"/>
              <a:gd name="connsiteY3" fmla="*/ 6880225 h 6880225"/>
              <a:gd name="connsiteX4" fmla="*/ 0 w 6116320"/>
              <a:gd name="connsiteY4" fmla="*/ 0 h 6880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16320" h="6880225">
                <a:moveTo>
                  <a:pt x="0" y="0"/>
                </a:moveTo>
                <a:lnTo>
                  <a:pt x="6116320" y="0"/>
                </a:lnTo>
                <a:lnTo>
                  <a:pt x="6116320" y="6880225"/>
                </a:lnTo>
                <a:lnTo>
                  <a:pt x="2052320" y="6880225"/>
                </a:lnTo>
                <a:lnTo>
                  <a:pt x="0" y="0"/>
                </a:lnTo>
                <a:close/>
              </a:path>
            </a:pathLst>
          </a:custGeom>
        </p:spPr>
        <p:txBody>
          <a:bodyPr>
            <a:normAutofit/>
          </a:bodyPr>
          <a:lstStyle>
            <a:lvl1pPr marL="0" indent="0" algn="ctr">
              <a:buNone/>
              <a:defRPr sz="2000">
                <a:solidFill>
                  <a:schemeClr val="bg1"/>
                </a:solidFill>
              </a:defRPr>
            </a:lvl1pPr>
          </a:lstStyle>
          <a:p>
            <a:r>
              <a:rPr lang="en-US" dirty="0"/>
              <a:t>Click icon to insert picture</a:t>
            </a:r>
          </a:p>
        </p:txBody>
      </p:sp>
    </p:spTree>
    <p:extLst>
      <p:ext uri="{BB962C8B-B14F-4D97-AF65-F5344CB8AC3E}">
        <p14:creationId xmlns:p14="http://schemas.microsoft.com/office/powerpoint/2010/main" val="736789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verview">
    <p:bg>
      <p:bgPr>
        <a:solidFill>
          <a:schemeClr val="accent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2B74EE53-DB22-C27E-074F-A7129585FEA6}"/>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5158" t="-5374" b="78533"/>
          <a:stretch/>
        </p:blipFill>
        <p:spPr>
          <a:xfrm rot="10800000">
            <a:off x="6324600" y="0"/>
            <a:ext cx="5867400" cy="1647324"/>
          </a:xfrm>
          <a:prstGeom prst="rect">
            <a:avLst/>
          </a:prstGeom>
        </p:spPr>
      </p:pic>
      <p:sp>
        <p:nvSpPr>
          <p:cNvPr id="2" name="Title 1">
            <a:extLst>
              <a:ext uri="{FF2B5EF4-FFF2-40B4-BE49-F238E27FC236}">
                <a16:creationId xmlns:a16="http://schemas.microsoft.com/office/drawing/2014/main" id="{278AEF0C-FA4B-8C23-0132-5529EC244F9E}"/>
              </a:ext>
            </a:extLst>
          </p:cNvPr>
          <p:cNvSpPr>
            <a:spLocks noGrp="1"/>
          </p:cNvSpPr>
          <p:nvPr>
            <p:ph type="title" hasCustomPrompt="1"/>
          </p:nvPr>
        </p:nvSpPr>
        <p:spPr>
          <a:xfrm>
            <a:off x="6126480" y="1310639"/>
            <a:ext cx="4805997" cy="2689629"/>
          </a:xfrm>
        </p:spPr>
        <p:txBody>
          <a:bodyPr anchor="b">
            <a:normAutofit/>
          </a:bodyPr>
          <a:lstStyle>
            <a:lvl1pPr>
              <a:defRPr sz="4800"/>
            </a:lvl1pPr>
          </a:lstStyle>
          <a:p>
            <a:r>
              <a:rPr lang="en-US" dirty="0"/>
              <a:t>Click to add title</a:t>
            </a:r>
          </a:p>
        </p:txBody>
      </p:sp>
      <p:sp>
        <p:nvSpPr>
          <p:cNvPr id="12" name="Picture Placeholder 11">
            <a:extLst>
              <a:ext uri="{FF2B5EF4-FFF2-40B4-BE49-F238E27FC236}">
                <a16:creationId xmlns:a16="http://schemas.microsoft.com/office/drawing/2014/main" id="{B3DD4867-9B0B-647C-1F78-5E50BF30F089}"/>
              </a:ext>
            </a:extLst>
          </p:cNvPr>
          <p:cNvSpPr>
            <a:spLocks noGrp="1"/>
          </p:cNvSpPr>
          <p:nvPr>
            <p:ph type="pic" sz="quarter" idx="11"/>
          </p:nvPr>
        </p:nvSpPr>
        <p:spPr>
          <a:xfrm>
            <a:off x="0" y="-10160"/>
            <a:ext cx="6096000" cy="68580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4053840 w 6096000"/>
              <a:gd name="connsiteY2" fmla="*/ 6858000 h 6858000"/>
              <a:gd name="connsiteX3" fmla="*/ 0 w 6096000"/>
              <a:gd name="connsiteY3" fmla="*/ 6858000 h 6858000"/>
              <a:gd name="connsiteX4" fmla="*/ 0 w 609600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6858000">
                <a:moveTo>
                  <a:pt x="0" y="0"/>
                </a:moveTo>
                <a:lnTo>
                  <a:pt x="6096000" y="0"/>
                </a:lnTo>
                <a:lnTo>
                  <a:pt x="4053840" y="6858000"/>
                </a:lnTo>
                <a:lnTo>
                  <a:pt x="0" y="6858000"/>
                </a:lnTo>
                <a:lnTo>
                  <a:pt x="0" y="0"/>
                </a:lnTo>
                <a:close/>
              </a:path>
            </a:pathLst>
          </a:custGeom>
        </p:spPr>
        <p:txBody>
          <a:bodyPr>
            <a:normAutofit/>
          </a:bodyPr>
          <a:lstStyle>
            <a:lvl1pPr marL="0" indent="0" algn="ctr">
              <a:buNone/>
              <a:defRPr sz="2000"/>
            </a:lvl1pPr>
          </a:lstStyle>
          <a:p>
            <a:r>
              <a:rPr lang="en-US"/>
              <a:t>Click icon to add picture</a:t>
            </a:r>
            <a:endParaRPr lang="en-US" dirty="0"/>
          </a:p>
        </p:txBody>
      </p:sp>
      <p:sp>
        <p:nvSpPr>
          <p:cNvPr id="10" name="Content Placeholder 9">
            <a:extLst>
              <a:ext uri="{FF2B5EF4-FFF2-40B4-BE49-F238E27FC236}">
                <a16:creationId xmlns:a16="http://schemas.microsoft.com/office/drawing/2014/main" id="{BFF4D65D-965A-5E86-4D91-C72D1D03A8B9}"/>
              </a:ext>
            </a:extLst>
          </p:cNvPr>
          <p:cNvSpPr>
            <a:spLocks noGrp="1"/>
          </p:cNvSpPr>
          <p:nvPr>
            <p:ph sz="quarter" idx="10" hasCustomPrompt="1"/>
          </p:nvPr>
        </p:nvSpPr>
        <p:spPr>
          <a:xfrm>
            <a:off x="6126163" y="4172990"/>
            <a:ext cx="4805997" cy="2389736"/>
          </a:xfrm>
        </p:spPr>
        <p:txBody>
          <a:bodyPr>
            <a:normAutofit/>
          </a:bodyPr>
          <a:lstStyle>
            <a:lvl1pPr marL="0" indent="0">
              <a:buFont typeface="Arial" panose="020B0604020202020204" pitchFamily="34" charset="0"/>
              <a:buNone/>
              <a:defRPr sz="2000"/>
            </a:lvl1pPr>
            <a:lvl2pPr marL="457200" indent="0">
              <a:buNone/>
              <a:defRPr sz="1800"/>
            </a:lvl2pPr>
            <a:lvl3pPr marL="914400" indent="0">
              <a:buNone/>
              <a:defRPr sz="1600"/>
            </a:lvl3pPr>
            <a:lvl4pPr marL="1371600" indent="0">
              <a:buNone/>
              <a:defRPr sz="1400"/>
            </a:lvl4pPr>
            <a:lvl5pPr marL="1828800" indent="0">
              <a:buNone/>
              <a:defRPr sz="14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6365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04C9F686-E069-3B60-9625-01EE6A41D75D}"/>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45239"/>
          <a:stretch/>
        </p:blipFill>
        <p:spPr>
          <a:xfrm flipH="1">
            <a:off x="9135414" y="0"/>
            <a:ext cx="3056586" cy="6858000"/>
          </a:xfrm>
          <a:custGeom>
            <a:avLst/>
            <a:gdLst>
              <a:gd name="connsiteX0" fmla="*/ 4284372 w 4284372"/>
              <a:gd name="connsiteY0" fmla="*/ 0 h 6858000"/>
              <a:gd name="connsiteX1" fmla="*/ 0 w 4284372"/>
              <a:gd name="connsiteY1" fmla="*/ 0 h 6858000"/>
              <a:gd name="connsiteX2" fmla="*/ 0 w 4284372"/>
              <a:gd name="connsiteY2" fmla="*/ 6858000 h 6858000"/>
              <a:gd name="connsiteX3" fmla="*/ 4284372 w 428437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284372" h="6858000">
                <a:moveTo>
                  <a:pt x="4284372" y="0"/>
                </a:moveTo>
                <a:lnTo>
                  <a:pt x="0" y="0"/>
                </a:lnTo>
                <a:lnTo>
                  <a:pt x="0" y="6858000"/>
                </a:lnTo>
                <a:lnTo>
                  <a:pt x="4284372" y="6858000"/>
                </a:lnTo>
                <a:close/>
              </a:path>
            </a:pathLst>
          </a:custGeom>
        </p:spPr>
      </p:pic>
      <p:pic>
        <p:nvPicPr>
          <p:cNvPr id="9" name="Graphic 8">
            <a:extLst>
              <a:ext uri="{FF2B5EF4-FFF2-40B4-BE49-F238E27FC236}">
                <a16:creationId xmlns:a16="http://schemas.microsoft.com/office/drawing/2014/main" id="{6D7227F9-50F9-820B-69B7-924C02120466}"/>
              </a:ext>
              <a:ext uri="{C183D7F6-B498-43B3-948B-1728B52AA6E4}">
                <adec:decorative xmlns:adec="http://schemas.microsoft.com/office/drawing/2017/decorative" val="1"/>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b="2330"/>
          <a:stretch/>
        </p:blipFill>
        <p:spPr>
          <a:xfrm>
            <a:off x="7810500" y="3025140"/>
            <a:ext cx="4381500" cy="3832860"/>
          </a:xfrm>
          <a:prstGeom prst="rect">
            <a:avLst/>
          </a:prstGeom>
        </p:spPr>
      </p:pic>
      <p:sp>
        <p:nvSpPr>
          <p:cNvPr id="2" name="Title 1">
            <a:extLst>
              <a:ext uri="{FF2B5EF4-FFF2-40B4-BE49-F238E27FC236}">
                <a16:creationId xmlns:a16="http://schemas.microsoft.com/office/drawing/2014/main" id="{448D1E69-316E-A8E1-7ADA-040A0E490730}"/>
              </a:ext>
            </a:extLst>
          </p:cNvPr>
          <p:cNvSpPr>
            <a:spLocks noGrp="1"/>
          </p:cNvSpPr>
          <p:nvPr>
            <p:ph type="title" hasCustomPrompt="1"/>
          </p:nvPr>
        </p:nvSpPr>
        <p:spPr>
          <a:xfrm>
            <a:off x="914399" y="365125"/>
            <a:ext cx="7273637" cy="1646555"/>
          </a:xfrm>
        </p:spPr>
        <p:txBody>
          <a:bodyPr>
            <a:normAutofit/>
          </a:bodyPr>
          <a:lstStyle>
            <a:lvl1pPr>
              <a:defRPr sz="3200"/>
            </a:lvl1pPr>
          </a:lstStyle>
          <a:p>
            <a:r>
              <a:rPr lang="en-US" dirty="0"/>
              <a:t>Click to add title</a:t>
            </a:r>
          </a:p>
        </p:txBody>
      </p:sp>
      <p:sp>
        <p:nvSpPr>
          <p:cNvPr id="11" name="Content Placeholder 10">
            <a:extLst>
              <a:ext uri="{FF2B5EF4-FFF2-40B4-BE49-F238E27FC236}">
                <a16:creationId xmlns:a16="http://schemas.microsoft.com/office/drawing/2014/main" id="{61069CA0-E0AB-99C6-10DB-13AAC019DD7D}"/>
              </a:ext>
            </a:extLst>
          </p:cNvPr>
          <p:cNvSpPr>
            <a:spLocks noGrp="1"/>
          </p:cNvSpPr>
          <p:nvPr>
            <p:ph sz="quarter" idx="10" hasCustomPrompt="1"/>
          </p:nvPr>
        </p:nvSpPr>
        <p:spPr>
          <a:xfrm>
            <a:off x="914399" y="2011363"/>
            <a:ext cx="7273638" cy="4155757"/>
          </a:xfrm>
        </p:spPr>
        <p:txBody>
          <a:bodyPr>
            <a:normAutofit/>
          </a:bodyPr>
          <a:lstStyle>
            <a:lvl1pPr>
              <a:spcBef>
                <a:spcPts val="0"/>
              </a:spcBef>
              <a:spcAft>
                <a:spcPts val="1200"/>
              </a:spcAft>
              <a:defRPr sz="2000"/>
            </a:lvl1pPr>
            <a:lvl2pPr>
              <a:spcBef>
                <a:spcPts val="0"/>
              </a:spcBef>
              <a:spcAft>
                <a:spcPts val="1200"/>
              </a:spcAft>
              <a:defRPr sz="1800"/>
            </a:lvl2pPr>
            <a:lvl3pPr>
              <a:spcBef>
                <a:spcPts val="0"/>
              </a:spcBef>
              <a:spcAft>
                <a:spcPts val="1200"/>
              </a:spcAft>
              <a:defRPr sz="1600"/>
            </a:lvl3pPr>
            <a:lvl4pPr>
              <a:spcBef>
                <a:spcPts val="0"/>
              </a:spcBef>
              <a:spcAft>
                <a:spcPts val="1200"/>
              </a:spcAft>
              <a:defRPr sz="1400"/>
            </a:lvl4pPr>
            <a:lvl5pPr>
              <a:spcBef>
                <a:spcPts val="0"/>
              </a:spcBef>
              <a:spcAft>
                <a:spcPts val="1200"/>
              </a:spcAft>
              <a:defRPr sz="14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B9B66675-D8A5-0062-EB51-C8069A2C3C2E}"/>
              </a:ext>
            </a:extLst>
          </p:cNvPr>
          <p:cNvSpPr>
            <a:spLocks noGrp="1"/>
          </p:cNvSpPr>
          <p:nvPr>
            <p:ph type="sldNum" sz="quarter" idx="4"/>
          </p:nvPr>
        </p:nvSpPr>
        <p:spPr>
          <a:xfrm>
            <a:off x="914400" y="6246254"/>
            <a:ext cx="631065" cy="296214"/>
          </a:xfrm>
          <a:prstGeom prst="rect">
            <a:avLst/>
          </a:prstGeom>
        </p:spPr>
        <p:txBody>
          <a:bodyPr vert="horz" lIns="91440" tIns="45720" rIns="91440" bIns="45720" rtlCol="0" anchor="ctr"/>
          <a:lstStyle>
            <a:lvl1pPr algn="l">
              <a:defRPr sz="1200">
                <a:solidFill>
                  <a:schemeClr val="tx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815213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Content and left Image 1">
    <p:bg>
      <p:bgPr>
        <a:solidFill>
          <a:schemeClr val="tx1"/>
        </a:solidFill>
        <a:effectLst/>
      </p:bgPr>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4589277D-BC14-E7E0-5822-5575F563E1C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6200000">
            <a:off x="8039100" y="228600"/>
            <a:ext cx="4381500" cy="3924300"/>
          </a:xfrm>
          <a:prstGeom prst="rect">
            <a:avLst/>
          </a:prstGeom>
        </p:spPr>
      </p:pic>
      <p:sp>
        <p:nvSpPr>
          <p:cNvPr id="2" name="Title 1">
            <a:extLst>
              <a:ext uri="{FF2B5EF4-FFF2-40B4-BE49-F238E27FC236}">
                <a16:creationId xmlns:a16="http://schemas.microsoft.com/office/drawing/2014/main" id="{4FDB1BDE-C8F3-ACC0-740B-CBD8128777D5}"/>
              </a:ext>
            </a:extLst>
          </p:cNvPr>
          <p:cNvSpPr>
            <a:spLocks noGrp="1"/>
          </p:cNvSpPr>
          <p:nvPr>
            <p:ph type="title"/>
          </p:nvPr>
        </p:nvSpPr>
        <p:spPr>
          <a:xfrm>
            <a:off x="6096000" y="375285"/>
            <a:ext cx="4896678" cy="3624984"/>
          </a:xfrm>
        </p:spPr>
        <p:txBody>
          <a:bodyPr anchor="b">
            <a:normAutofit/>
          </a:bodyPr>
          <a:lstStyle>
            <a:lvl1pPr>
              <a:defRPr sz="4800">
                <a:solidFill>
                  <a:schemeClr val="bg1"/>
                </a:solidFill>
              </a:defRPr>
            </a:lvl1pPr>
          </a:lstStyle>
          <a:p>
            <a:r>
              <a:rPr lang="en-US"/>
              <a:t>Click to edit Master title style</a:t>
            </a:r>
            <a:endParaRPr lang="en-US" dirty="0"/>
          </a:p>
        </p:txBody>
      </p:sp>
      <p:sp>
        <p:nvSpPr>
          <p:cNvPr id="11" name="Picture Placeholder 10">
            <a:extLst>
              <a:ext uri="{FF2B5EF4-FFF2-40B4-BE49-F238E27FC236}">
                <a16:creationId xmlns:a16="http://schemas.microsoft.com/office/drawing/2014/main" id="{128597A3-47D0-F393-55D9-07FFD951F396}"/>
              </a:ext>
            </a:extLst>
          </p:cNvPr>
          <p:cNvSpPr>
            <a:spLocks noGrp="1"/>
          </p:cNvSpPr>
          <p:nvPr>
            <p:ph type="pic" sz="quarter" idx="11"/>
          </p:nvPr>
        </p:nvSpPr>
        <p:spPr>
          <a:xfrm>
            <a:off x="0" y="0"/>
            <a:ext cx="6096000" cy="68580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405384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586 w 6096586"/>
              <a:gd name="connsiteY0" fmla="*/ 0 h 6858000"/>
              <a:gd name="connsiteX1" fmla="*/ 4054426 w 6096586"/>
              <a:gd name="connsiteY1" fmla="*/ 0 h 6858000"/>
              <a:gd name="connsiteX2" fmla="*/ 6096586 w 6096586"/>
              <a:gd name="connsiteY2" fmla="*/ 6858000 h 6858000"/>
              <a:gd name="connsiteX3" fmla="*/ 586 w 6096586"/>
              <a:gd name="connsiteY3" fmla="*/ 6858000 h 6858000"/>
              <a:gd name="connsiteX4" fmla="*/ 586 w 6096586"/>
              <a:gd name="connsiteY4" fmla="*/ 3669792 h 6858000"/>
              <a:gd name="connsiteX5" fmla="*/ 586 w 6096586"/>
              <a:gd name="connsiteY5" fmla="*/ 0 h 6858000"/>
              <a:gd name="connsiteX0" fmla="*/ 0 w 6096000"/>
              <a:gd name="connsiteY0" fmla="*/ 0 h 6858000"/>
              <a:gd name="connsiteX1" fmla="*/ 4053840 w 6096000"/>
              <a:gd name="connsiteY1" fmla="*/ 0 h 6858000"/>
              <a:gd name="connsiteX2" fmla="*/ 6096000 w 6096000"/>
              <a:gd name="connsiteY2" fmla="*/ 6858000 h 6858000"/>
              <a:gd name="connsiteX3" fmla="*/ 950976 w 6096000"/>
              <a:gd name="connsiteY3" fmla="*/ 6858000 h 6858000"/>
              <a:gd name="connsiteX4" fmla="*/ 0 w 6096000"/>
              <a:gd name="connsiteY4" fmla="*/ 3669792 h 6858000"/>
              <a:gd name="connsiteX5" fmla="*/ 0 w 6096000"/>
              <a:gd name="connsiteY5" fmla="*/ 0 h 6858000"/>
              <a:gd name="connsiteX0" fmla="*/ 0 w 6096000"/>
              <a:gd name="connsiteY0" fmla="*/ 0 h 6858000"/>
              <a:gd name="connsiteX1" fmla="*/ 4053840 w 6096000"/>
              <a:gd name="connsiteY1" fmla="*/ 0 h 6858000"/>
              <a:gd name="connsiteX2" fmla="*/ 6096000 w 6096000"/>
              <a:gd name="connsiteY2" fmla="*/ 6858000 h 6858000"/>
              <a:gd name="connsiteX3" fmla="*/ 950976 w 6096000"/>
              <a:gd name="connsiteY3" fmla="*/ 6858000 h 6858000"/>
              <a:gd name="connsiteX4" fmla="*/ 0 w 6096000"/>
              <a:gd name="connsiteY4" fmla="*/ 3669792 h 6858000"/>
              <a:gd name="connsiteX5" fmla="*/ 0 w 6096000"/>
              <a:gd name="connsiteY5" fmla="*/ 0 h 6858000"/>
              <a:gd name="connsiteX0" fmla="*/ 0 w 6096000"/>
              <a:gd name="connsiteY0" fmla="*/ 0 h 6858000"/>
              <a:gd name="connsiteX1" fmla="*/ 4053840 w 6096000"/>
              <a:gd name="connsiteY1" fmla="*/ 0 h 6858000"/>
              <a:gd name="connsiteX2" fmla="*/ 6096000 w 6096000"/>
              <a:gd name="connsiteY2" fmla="*/ 6858000 h 6858000"/>
              <a:gd name="connsiteX3" fmla="*/ 950976 w 6096000"/>
              <a:gd name="connsiteY3" fmla="*/ 6858000 h 6858000"/>
              <a:gd name="connsiteX4" fmla="*/ 0 w 6096000"/>
              <a:gd name="connsiteY4" fmla="*/ 3669792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4053840" y="0"/>
                </a:lnTo>
                <a:lnTo>
                  <a:pt x="6096000" y="6858000"/>
                </a:lnTo>
                <a:lnTo>
                  <a:pt x="950976" y="6858000"/>
                </a:lnTo>
                <a:lnTo>
                  <a:pt x="0" y="3669792"/>
                </a:lnTo>
                <a:lnTo>
                  <a:pt x="0" y="0"/>
                </a:lnTo>
                <a:close/>
              </a:path>
            </a:pathLst>
          </a:custGeom>
        </p:spPr>
        <p:txBody>
          <a:bodyPr>
            <a:normAutofit/>
          </a:bodyPr>
          <a:lstStyle>
            <a:lvl1pPr marL="0" indent="0" algn="l">
              <a:buNone/>
              <a:defRPr sz="2000">
                <a:solidFill>
                  <a:schemeClr val="bg1"/>
                </a:solidFill>
              </a:defRPr>
            </a:lvl1pPr>
          </a:lstStyle>
          <a:p>
            <a:r>
              <a:rPr lang="en-US"/>
              <a:t>Click icon to add picture</a:t>
            </a:r>
            <a:endParaRPr lang="en-US" dirty="0"/>
          </a:p>
        </p:txBody>
      </p:sp>
      <p:sp>
        <p:nvSpPr>
          <p:cNvPr id="9" name="Content Placeholder 10">
            <a:extLst>
              <a:ext uri="{FF2B5EF4-FFF2-40B4-BE49-F238E27FC236}">
                <a16:creationId xmlns:a16="http://schemas.microsoft.com/office/drawing/2014/main" id="{4BF260CE-C6E3-AE7A-DB8E-A72A1CF5B54E}"/>
              </a:ext>
            </a:extLst>
          </p:cNvPr>
          <p:cNvSpPr>
            <a:spLocks noGrp="1"/>
          </p:cNvSpPr>
          <p:nvPr>
            <p:ph sz="quarter" idx="10" hasCustomPrompt="1"/>
          </p:nvPr>
        </p:nvSpPr>
        <p:spPr>
          <a:xfrm>
            <a:off x="6096000" y="4172990"/>
            <a:ext cx="4896677" cy="2309726"/>
          </a:xfrm>
        </p:spPr>
        <p:txBody>
          <a:bodyPr>
            <a:normAutofit/>
          </a:bodyPr>
          <a:lstStyle>
            <a:lvl1pPr marL="0" indent="0">
              <a:spcBef>
                <a:spcPts val="0"/>
              </a:spcBef>
              <a:spcAft>
                <a:spcPts val="1200"/>
              </a:spcAft>
              <a:buNone/>
              <a:defRPr sz="2000">
                <a:solidFill>
                  <a:schemeClr val="bg1"/>
                </a:solidFill>
              </a:defRPr>
            </a:lvl1pPr>
            <a:lvl2pPr marL="742950" indent="-285750">
              <a:spcBef>
                <a:spcPts val="0"/>
              </a:spcBef>
              <a:spcAft>
                <a:spcPts val="1200"/>
              </a:spcAft>
              <a:buFont typeface="Arial" panose="020B0604020202020204" pitchFamily="34" charset="0"/>
              <a:buChar char="•"/>
              <a:defRPr sz="1800">
                <a:solidFill>
                  <a:schemeClr val="bg1"/>
                </a:solidFill>
              </a:defRPr>
            </a:lvl2pPr>
            <a:lvl3pPr marL="1200150" indent="-285750">
              <a:spcBef>
                <a:spcPts val="0"/>
              </a:spcBef>
              <a:spcAft>
                <a:spcPts val="1200"/>
              </a:spcAft>
              <a:buFont typeface="Arial" panose="020B0604020202020204" pitchFamily="34" charset="0"/>
              <a:buChar char="•"/>
              <a:defRPr sz="1600">
                <a:solidFill>
                  <a:schemeClr val="bg1"/>
                </a:solidFill>
              </a:defRPr>
            </a:lvl3pPr>
            <a:lvl4pPr marL="1657350" indent="-285750">
              <a:spcBef>
                <a:spcPts val="0"/>
              </a:spcBef>
              <a:spcAft>
                <a:spcPts val="1200"/>
              </a:spcAft>
              <a:buFont typeface="Arial" panose="020B0604020202020204" pitchFamily="34" charset="0"/>
              <a:buChar char="•"/>
              <a:defRPr sz="1400">
                <a:solidFill>
                  <a:schemeClr val="bg1"/>
                </a:solidFill>
              </a:defRPr>
            </a:lvl4pPr>
            <a:lvl5pPr marL="2114550" indent="-285750">
              <a:spcBef>
                <a:spcPts val="0"/>
              </a:spcBef>
              <a:spcAft>
                <a:spcPts val="1200"/>
              </a:spcAft>
              <a:buFont typeface="Arial" panose="020B0604020202020204" pitchFamily="34" charset="0"/>
              <a:buChar char="•"/>
              <a:defRPr sz="1400">
                <a:solidFill>
                  <a:schemeClr val="bg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89111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1">
    <p:bg>
      <p:bgPr>
        <a:solidFill>
          <a:schemeClr val="accent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D6E20435-B9A5-359D-133D-5D3EED409CD5}"/>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955" t="41988" r="53993" b="33420"/>
          <a:stretch/>
        </p:blipFill>
        <p:spPr>
          <a:xfrm rot="10800000">
            <a:off x="9198864" y="-5"/>
            <a:ext cx="2993136" cy="1517907"/>
          </a:xfrm>
          <a:prstGeom prst="rect">
            <a:avLst/>
          </a:prstGeom>
        </p:spPr>
      </p:pic>
      <p:pic>
        <p:nvPicPr>
          <p:cNvPr id="9" name="Graphic 8">
            <a:extLst>
              <a:ext uri="{FF2B5EF4-FFF2-40B4-BE49-F238E27FC236}">
                <a16:creationId xmlns:a16="http://schemas.microsoft.com/office/drawing/2014/main" id="{7B99CAE4-AA9B-52BA-7DE8-8245CE705D35}"/>
              </a:ext>
              <a:ext uri="{C183D7F6-B498-43B3-948B-1728B52AA6E4}">
                <adec:decorative xmlns:adec="http://schemas.microsoft.com/office/drawing/2017/decorative" val="1"/>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25445" t="24819" r="46503"/>
          <a:stretch/>
        </p:blipFill>
        <p:spPr>
          <a:xfrm rot="16200000">
            <a:off x="961221" y="4525179"/>
            <a:ext cx="1371600" cy="3294042"/>
          </a:xfrm>
          <a:prstGeom prst="rect">
            <a:avLst/>
          </a:prstGeom>
        </p:spPr>
      </p:pic>
      <p:sp>
        <p:nvSpPr>
          <p:cNvPr id="10" name="Title 9">
            <a:extLst>
              <a:ext uri="{FF2B5EF4-FFF2-40B4-BE49-F238E27FC236}">
                <a16:creationId xmlns:a16="http://schemas.microsoft.com/office/drawing/2014/main" id="{28DFE681-710B-6FE5-B8E0-3BC9DB9F12D1}"/>
              </a:ext>
            </a:extLst>
          </p:cNvPr>
          <p:cNvSpPr>
            <a:spLocks noGrp="1"/>
          </p:cNvSpPr>
          <p:nvPr>
            <p:ph type="title" hasCustomPrompt="1"/>
          </p:nvPr>
        </p:nvSpPr>
        <p:spPr>
          <a:xfrm>
            <a:off x="914399" y="365125"/>
            <a:ext cx="10363201" cy="1629601"/>
          </a:xfrm>
        </p:spPr>
        <p:txBody>
          <a:bodyPr>
            <a:normAutofit/>
          </a:bodyPr>
          <a:lstStyle>
            <a:lvl1pPr>
              <a:defRPr sz="3200"/>
            </a:lvl1pPr>
          </a:lstStyle>
          <a:p>
            <a:r>
              <a:rPr lang="en-US" dirty="0"/>
              <a:t>Click to add title</a:t>
            </a:r>
          </a:p>
        </p:txBody>
      </p:sp>
      <p:sp>
        <p:nvSpPr>
          <p:cNvPr id="11" name="Content Placeholder 10">
            <a:extLst>
              <a:ext uri="{FF2B5EF4-FFF2-40B4-BE49-F238E27FC236}">
                <a16:creationId xmlns:a16="http://schemas.microsoft.com/office/drawing/2014/main" id="{3FE383D3-6A16-1891-FF52-470B26B94042}"/>
              </a:ext>
            </a:extLst>
          </p:cNvPr>
          <p:cNvSpPr>
            <a:spLocks noGrp="1"/>
          </p:cNvSpPr>
          <p:nvPr>
            <p:ph sz="quarter" idx="10" hasCustomPrompt="1"/>
          </p:nvPr>
        </p:nvSpPr>
        <p:spPr>
          <a:xfrm>
            <a:off x="914399" y="2022250"/>
            <a:ext cx="4992709" cy="3747180"/>
          </a:xfrm>
        </p:spPr>
        <p:txBody>
          <a:bodyPr>
            <a:normAutofit/>
          </a:bodyPr>
          <a:lstStyle>
            <a:lvl1pPr>
              <a:spcBef>
                <a:spcPts val="0"/>
              </a:spcBef>
              <a:spcAft>
                <a:spcPts val="1200"/>
              </a:spcAft>
              <a:defRPr sz="2000"/>
            </a:lvl1pPr>
            <a:lvl2pPr>
              <a:spcBef>
                <a:spcPts val="0"/>
              </a:spcBef>
              <a:spcAft>
                <a:spcPts val="1200"/>
              </a:spcAft>
              <a:defRPr sz="1800"/>
            </a:lvl2pPr>
            <a:lvl3pPr>
              <a:spcBef>
                <a:spcPts val="0"/>
              </a:spcBef>
              <a:spcAft>
                <a:spcPts val="1200"/>
              </a:spcAft>
              <a:defRPr sz="1600"/>
            </a:lvl3pPr>
            <a:lvl4pPr>
              <a:spcBef>
                <a:spcPts val="0"/>
              </a:spcBef>
              <a:spcAft>
                <a:spcPts val="1200"/>
              </a:spcAft>
              <a:defRPr sz="1400"/>
            </a:lvl4pPr>
            <a:lvl5pPr>
              <a:spcBef>
                <a:spcPts val="0"/>
              </a:spcBef>
              <a:spcAft>
                <a:spcPts val="1200"/>
              </a:spcAft>
              <a:defRPr sz="14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74B5EB04-CA6E-7417-56DF-A55B21E94B74}"/>
              </a:ext>
            </a:extLst>
          </p:cNvPr>
          <p:cNvSpPr>
            <a:spLocks noGrp="1"/>
          </p:cNvSpPr>
          <p:nvPr>
            <p:ph sz="quarter" idx="11" hasCustomPrompt="1"/>
          </p:nvPr>
        </p:nvSpPr>
        <p:spPr>
          <a:xfrm>
            <a:off x="6284891" y="2022250"/>
            <a:ext cx="4992709" cy="3747180"/>
          </a:xfrm>
        </p:spPr>
        <p:txBody>
          <a:bodyPr>
            <a:normAutofit/>
          </a:bodyPr>
          <a:lstStyle>
            <a:lvl1pPr>
              <a:spcBef>
                <a:spcPts val="0"/>
              </a:spcBef>
              <a:spcAft>
                <a:spcPts val="1200"/>
              </a:spcAft>
              <a:defRPr sz="2000"/>
            </a:lvl1pPr>
            <a:lvl2pPr>
              <a:spcBef>
                <a:spcPts val="0"/>
              </a:spcBef>
              <a:spcAft>
                <a:spcPts val="1200"/>
              </a:spcAft>
              <a:defRPr sz="1800"/>
            </a:lvl2pPr>
            <a:lvl3pPr>
              <a:spcBef>
                <a:spcPts val="0"/>
              </a:spcBef>
              <a:spcAft>
                <a:spcPts val="1200"/>
              </a:spcAft>
              <a:defRPr sz="1600"/>
            </a:lvl3pPr>
            <a:lvl4pPr>
              <a:spcBef>
                <a:spcPts val="0"/>
              </a:spcBef>
              <a:spcAft>
                <a:spcPts val="1200"/>
              </a:spcAft>
              <a:defRPr sz="1400"/>
            </a:lvl4pPr>
            <a:lvl5pPr>
              <a:spcBef>
                <a:spcPts val="0"/>
              </a:spcBef>
              <a:spcAft>
                <a:spcPts val="1200"/>
              </a:spcAft>
              <a:defRPr sz="14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B9B66675-D8A5-0062-EB51-C8069A2C3C2E}"/>
              </a:ext>
            </a:extLst>
          </p:cNvPr>
          <p:cNvSpPr>
            <a:spLocks noGrp="1"/>
          </p:cNvSpPr>
          <p:nvPr>
            <p:ph type="sldNum" sz="quarter" idx="4"/>
          </p:nvPr>
        </p:nvSpPr>
        <p:spPr>
          <a:xfrm>
            <a:off x="914400" y="6246254"/>
            <a:ext cx="631065" cy="296214"/>
          </a:xfrm>
          <a:prstGeom prst="rect">
            <a:avLst/>
          </a:prstGeom>
        </p:spPr>
        <p:txBody>
          <a:bodyPr vert="horz" lIns="91440" tIns="45720" rIns="91440" bIns="45720" rtlCol="0" anchor="ctr"/>
          <a:lstStyle>
            <a:lvl1pPr algn="l">
              <a:defRPr sz="1200">
                <a:solidFill>
                  <a:schemeClr val="tx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417792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2">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A783FA55-EF1D-66CF-8FD5-29086D71E62F}"/>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981" t="40714" r="61027" b="44471"/>
          <a:stretch/>
        </p:blipFill>
        <p:spPr>
          <a:xfrm rot="10800000" flipV="1">
            <a:off x="-26830" y="5950040"/>
            <a:ext cx="2513521" cy="914400"/>
          </a:xfrm>
          <a:prstGeom prst="rect">
            <a:avLst/>
          </a:prstGeom>
        </p:spPr>
      </p:pic>
      <p:pic>
        <p:nvPicPr>
          <p:cNvPr id="9" name="Graphic 8">
            <a:extLst>
              <a:ext uri="{FF2B5EF4-FFF2-40B4-BE49-F238E27FC236}">
                <a16:creationId xmlns:a16="http://schemas.microsoft.com/office/drawing/2014/main" id="{542CEFED-8DE0-0155-A5B6-A44051A6D034}"/>
              </a:ext>
              <a:ext uri="{C183D7F6-B498-43B3-948B-1728B52AA6E4}">
                <adec:decorative xmlns:adec="http://schemas.microsoft.com/office/drawing/2017/decorative" val="1"/>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8883" t="18052" r="46636"/>
          <a:stretch/>
        </p:blipFill>
        <p:spPr>
          <a:xfrm rot="16200000" flipH="1" flipV="1">
            <a:off x="9553763" y="-952310"/>
            <a:ext cx="1685928" cy="3590547"/>
          </a:xfrm>
          <a:prstGeom prst="rect">
            <a:avLst/>
          </a:prstGeom>
        </p:spPr>
      </p:pic>
      <p:sp>
        <p:nvSpPr>
          <p:cNvPr id="10" name="Title 9">
            <a:extLst>
              <a:ext uri="{FF2B5EF4-FFF2-40B4-BE49-F238E27FC236}">
                <a16:creationId xmlns:a16="http://schemas.microsoft.com/office/drawing/2014/main" id="{57FC493E-284F-ADBA-D92D-883CAB13ADCA}"/>
              </a:ext>
            </a:extLst>
          </p:cNvPr>
          <p:cNvSpPr>
            <a:spLocks noGrp="1"/>
          </p:cNvSpPr>
          <p:nvPr>
            <p:ph type="title" hasCustomPrompt="1"/>
          </p:nvPr>
        </p:nvSpPr>
        <p:spPr>
          <a:xfrm>
            <a:off x="914398" y="365125"/>
            <a:ext cx="10439401" cy="1617017"/>
          </a:xfrm>
        </p:spPr>
        <p:txBody>
          <a:bodyPr>
            <a:normAutofit/>
          </a:bodyPr>
          <a:lstStyle>
            <a:lvl1pPr>
              <a:defRPr sz="3200"/>
            </a:lvl1pPr>
          </a:lstStyle>
          <a:p>
            <a:r>
              <a:rPr lang="en-US" dirty="0"/>
              <a:t>Click to add title</a:t>
            </a:r>
          </a:p>
        </p:txBody>
      </p:sp>
      <p:sp>
        <p:nvSpPr>
          <p:cNvPr id="11" name="Content Placeholder 10">
            <a:extLst>
              <a:ext uri="{FF2B5EF4-FFF2-40B4-BE49-F238E27FC236}">
                <a16:creationId xmlns:a16="http://schemas.microsoft.com/office/drawing/2014/main" id="{4B8B2035-4AA9-D25E-9F15-3ED36F734D13}"/>
              </a:ext>
            </a:extLst>
          </p:cNvPr>
          <p:cNvSpPr>
            <a:spLocks noGrp="1"/>
          </p:cNvSpPr>
          <p:nvPr>
            <p:ph sz="quarter" idx="10" hasCustomPrompt="1"/>
          </p:nvPr>
        </p:nvSpPr>
        <p:spPr>
          <a:xfrm>
            <a:off x="914399" y="2022250"/>
            <a:ext cx="3310129" cy="3747180"/>
          </a:xfrm>
        </p:spPr>
        <p:txBody>
          <a:bodyPr>
            <a:normAutofit/>
          </a:bodyPr>
          <a:lstStyle>
            <a:lvl1pPr>
              <a:spcBef>
                <a:spcPts val="0"/>
              </a:spcBef>
              <a:spcAft>
                <a:spcPts val="1200"/>
              </a:spcAft>
              <a:defRPr sz="2000" b="1"/>
            </a:lvl1pPr>
            <a:lvl2pPr>
              <a:spcBef>
                <a:spcPts val="0"/>
              </a:spcBef>
              <a:spcAft>
                <a:spcPts val="1200"/>
              </a:spcAft>
              <a:defRPr sz="1800" b="1"/>
            </a:lvl2pPr>
            <a:lvl3pPr>
              <a:spcBef>
                <a:spcPts val="0"/>
              </a:spcBef>
              <a:spcAft>
                <a:spcPts val="1200"/>
              </a:spcAft>
              <a:defRPr sz="1600" b="1"/>
            </a:lvl3pPr>
            <a:lvl4pPr>
              <a:spcBef>
                <a:spcPts val="0"/>
              </a:spcBef>
              <a:spcAft>
                <a:spcPts val="1200"/>
              </a:spcAft>
              <a:defRPr sz="1400" b="1"/>
            </a:lvl4pPr>
            <a:lvl5pPr>
              <a:spcBef>
                <a:spcPts val="0"/>
              </a:spcBef>
              <a:spcAft>
                <a:spcPts val="1200"/>
              </a:spcAft>
              <a:defRPr sz="1400" b="1"/>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6A694422-6B3E-3D80-AC41-FD1CED52ACAB}"/>
              </a:ext>
            </a:extLst>
          </p:cNvPr>
          <p:cNvSpPr>
            <a:spLocks noGrp="1"/>
          </p:cNvSpPr>
          <p:nvPr>
            <p:ph sz="quarter" idx="11" hasCustomPrompt="1"/>
          </p:nvPr>
        </p:nvSpPr>
        <p:spPr>
          <a:xfrm>
            <a:off x="4602310" y="2018120"/>
            <a:ext cx="6751489" cy="3747180"/>
          </a:xfrm>
        </p:spPr>
        <p:txBody>
          <a:bodyPr>
            <a:normAutofit/>
          </a:bodyPr>
          <a:lstStyle>
            <a:lvl1pPr>
              <a:spcBef>
                <a:spcPts val="0"/>
              </a:spcBef>
              <a:spcAft>
                <a:spcPts val="1200"/>
              </a:spcAft>
              <a:defRPr sz="2000"/>
            </a:lvl1pPr>
            <a:lvl2pPr>
              <a:spcBef>
                <a:spcPts val="0"/>
              </a:spcBef>
              <a:spcAft>
                <a:spcPts val="1200"/>
              </a:spcAft>
              <a:defRPr sz="1800"/>
            </a:lvl2pPr>
            <a:lvl3pPr>
              <a:spcBef>
                <a:spcPts val="0"/>
              </a:spcBef>
              <a:spcAft>
                <a:spcPts val="1200"/>
              </a:spcAft>
              <a:defRPr sz="1600"/>
            </a:lvl3pPr>
            <a:lvl4pPr>
              <a:spcBef>
                <a:spcPts val="0"/>
              </a:spcBef>
              <a:spcAft>
                <a:spcPts val="1200"/>
              </a:spcAft>
              <a:defRPr sz="1400"/>
            </a:lvl4pPr>
            <a:lvl5pPr>
              <a:spcBef>
                <a:spcPts val="0"/>
              </a:spcBef>
              <a:spcAft>
                <a:spcPts val="1200"/>
              </a:spcAft>
              <a:defRPr sz="14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B9B66675-D8A5-0062-EB51-C8069A2C3C2E}"/>
              </a:ext>
            </a:extLst>
          </p:cNvPr>
          <p:cNvSpPr>
            <a:spLocks noGrp="1"/>
          </p:cNvSpPr>
          <p:nvPr>
            <p:ph type="sldNum" sz="quarter" idx="4"/>
          </p:nvPr>
        </p:nvSpPr>
        <p:spPr>
          <a:xfrm>
            <a:off x="914400" y="6246254"/>
            <a:ext cx="631065" cy="296214"/>
          </a:xfrm>
          <a:prstGeom prst="rect">
            <a:avLst/>
          </a:prstGeom>
        </p:spPr>
        <p:txBody>
          <a:bodyPr vert="horz" lIns="91440" tIns="45720" rIns="91440" bIns="45720" rtlCol="0" anchor="ctr"/>
          <a:lstStyle>
            <a:lvl1pPr algn="l">
              <a:defRPr sz="1200">
                <a:solidFill>
                  <a:schemeClr val="tx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782813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right Image">
    <p:bg>
      <p:bgPr>
        <a:solidFill>
          <a:schemeClr val="accent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48DBD2A1-633E-7A22-751B-5CEFCA93F20C}"/>
              </a:ext>
              <a:ext uri="{C183D7F6-B498-43B3-948B-1728B52AA6E4}">
                <adec:decorative xmlns:adec="http://schemas.microsoft.com/office/drawing/2017/decorative" val="1"/>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67703" t="485" b="67543"/>
          <a:stretch/>
        </p:blipFill>
        <p:spPr>
          <a:xfrm rot="5400000">
            <a:off x="-115162" y="115164"/>
            <a:ext cx="1895058" cy="1664735"/>
          </a:xfrm>
          <a:prstGeom prst="rect">
            <a:avLst/>
          </a:prstGeom>
        </p:spPr>
      </p:pic>
      <p:sp>
        <p:nvSpPr>
          <p:cNvPr id="9" name="Title 8">
            <a:extLst>
              <a:ext uri="{FF2B5EF4-FFF2-40B4-BE49-F238E27FC236}">
                <a16:creationId xmlns:a16="http://schemas.microsoft.com/office/drawing/2014/main" id="{3E7BF4D0-D641-9859-157D-B9094EF3DAB1}"/>
              </a:ext>
            </a:extLst>
          </p:cNvPr>
          <p:cNvSpPr>
            <a:spLocks noGrp="1"/>
          </p:cNvSpPr>
          <p:nvPr>
            <p:ph type="title" hasCustomPrompt="1"/>
          </p:nvPr>
        </p:nvSpPr>
        <p:spPr>
          <a:xfrm>
            <a:off x="916385" y="446313"/>
            <a:ext cx="5179615" cy="1448747"/>
          </a:xfrm>
        </p:spPr>
        <p:txBody>
          <a:bodyPr>
            <a:normAutofit/>
          </a:bodyPr>
          <a:lstStyle>
            <a:lvl1pPr>
              <a:defRPr sz="3200"/>
            </a:lvl1pPr>
          </a:lstStyle>
          <a:p>
            <a:r>
              <a:rPr lang="en-US" dirty="0"/>
              <a:t>Click to add title</a:t>
            </a:r>
          </a:p>
        </p:txBody>
      </p:sp>
      <p:sp>
        <p:nvSpPr>
          <p:cNvPr id="10" name="Content Placeholder 10">
            <a:extLst>
              <a:ext uri="{FF2B5EF4-FFF2-40B4-BE49-F238E27FC236}">
                <a16:creationId xmlns:a16="http://schemas.microsoft.com/office/drawing/2014/main" id="{115AE488-757F-4C5A-7733-85C1D1EA98D3}"/>
              </a:ext>
            </a:extLst>
          </p:cNvPr>
          <p:cNvSpPr>
            <a:spLocks noGrp="1"/>
          </p:cNvSpPr>
          <p:nvPr>
            <p:ph sz="quarter" idx="10" hasCustomPrompt="1"/>
          </p:nvPr>
        </p:nvSpPr>
        <p:spPr>
          <a:xfrm>
            <a:off x="914399" y="2022250"/>
            <a:ext cx="5181600" cy="3747180"/>
          </a:xfrm>
        </p:spPr>
        <p:txBody>
          <a:bodyPr>
            <a:normAutofit/>
          </a:bodyPr>
          <a:lstStyle>
            <a:lvl1pPr>
              <a:spcBef>
                <a:spcPts val="0"/>
              </a:spcBef>
              <a:spcAft>
                <a:spcPts val="1200"/>
              </a:spcAft>
              <a:defRPr sz="2000" b="0"/>
            </a:lvl1pPr>
            <a:lvl2pPr>
              <a:spcBef>
                <a:spcPts val="0"/>
              </a:spcBef>
              <a:spcAft>
                <a:spcPts val="1200"/>
              </a:spcAft>
              <a:defRPr sz="1800" b="0"/>
            </a:lvl2pPr>
            <a:lvl3pPr>
              <a:spcBef>
                <a:spcPts val="0"/>
              </a:spcBef>
              <a:spcAft>
                <a:spcPts val="1200"/>
              </a:spcAft>
              <a:defRPr sz="1600" b="0"/>
            </a:lvl3pPr>
            <a:lvl4pPr>
              <a:spcBef>
                <a:spcPts val="0"/>
              </a:spcBef>
              <a:spcAft>
                <a:spcPts val="1200"/>
              </a:spcAft>
              <a:defRPr sz="1400" b="0"/>
            </a:lvl4pPr>
            <a:lvl5pPr>
              <a:spcBef>
                <a:spcPts val="0"/>
              </a:spcBef>
              <a:spcAft>
                <a:spcPts val="1200"/>
              </a:spcAft>
              <a:defRPr sz="1400" b="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B9B66675-D8A5-0062-EB51-C8069A2C3C2E}"/>
              </a:ext>
            </a:extLst>
          </p:cNvPr>
          <p:cNvSpPr>
            <a:spLocks noGrp="1"/>
          </p:cNvSpPr>
          <p:nvPr>
            <p:ph type="sldNum" sz="quarter" idx="4"/>
          </p:nvPr>
        </p:nvSpPr>
        <p:spPr>
          <a:xfrm>
            <a:off x="914400" y="6246254"/>
            <a:ext cx="631065" cy="296214"/>
          </a:xfrm>
          <a:prstGeom prst="rect">
            <a:avLst/>
          </a:prstGeom>
        </p:spPr>
        <p:txBody>
          <a:bodyPr vert="horz" lIns="91440" tIns="45720" rIns="91440" bIns="45720" rtlCol="0" anchor="ctr"/>
          <a:lstStyle>
            <a:lvl1pPr algn="l">
              <a:defRPr sz="1200">
                <a:solidFill>
                  <a:schemeClr val="tx1"/>
                </a:solidFill>
              </a:defRPr>
            </a:lvl1pPr>
          </a:lstStyle>
          <a:p>
            <a:fld id="{B5CEABB6-07DC-46E8-9B57-56EC44A396E5}" type="slidenum">
              <a:rPr lang="en-US" smtClean="0"/>
              <a:pPr/>
              <a:t>‹#›</a:t>
            </a:fld>
            <a:endParaRPr lang="en-US" dirty="0"/>
          </a:p>
        </p:txBody>
      </p:sp>
      <p:sp>
        <p:nvSpPr>
          <p:cNvPr id="12" name="Picture Placeholder 11">
            <a:extLst>
              <a:ext uri="{FF2B5EF4-FFF2-40B4-BE49-F238E27FC236}">
                <a16:creationId xmlns:a16="http://schemas.microsoft.com/office/drawing/2014/main" id="{39DD264F-42B5-DBB0-9839-DB4C6827ED76}"/>
              </a:ext>
            </a:extLst>
          </p:cNvPr>
          <p:cNvSpPr>
            <a:spLocks noGrp="1"/>
          </p:cNvSpPr>
          <p:nvPr>
            <p:ph type="pic" sz="quarter" idx="11"/>
          </p:nvPr>
        </p:nvSpPr>
        <p:spPr>
          <a:xfrm>
            <a:off x="6076950" y="0"/>
            <a:ext cx="6115050" cy="6868886"/>
          </a:xfrm>
          <a:custGeom>
            <a:avLst/>
            <a:gdLst>
              <a:gd name="connsiteX0" fmla="*/ 0 w 6115050"/>
              <a:gd name="connsiteY0" fmla="*/ 0 h 6858000"/>
              <a:gd name="connsiteX1" fmla="*/ 6115050 w 6115050"/>
              <a:gd name="connsiteY1" fmla="*/ 0 h 6858000"/>
              <a:gd name="connsiteX2" fmla="*/ 6115050 w 6115050"/>
              <a:gd name="connsiteY2" fmla="*/ 6858000 h 6858000"/>
              <a:gd name="connsiteX3" fmla="*/ 0 w 6115050"/>
              <a:gd name="connsiteY3" fmla="*/ 6858000 h 6858000"/>
              <a:gd name="connsiteX4" fmla="*/ 0 w 6115050"/>
              <a:gd name="connsiteY4" fmla="*/ 0 h 6858000"/>
              <a:gd name="connsiteX0" fmla="*/ 2024742 w 6115050"/>
              <a:gd name="connsiteY0" fmla="*/ 0 h 6858000"/>
              <a:gd name="connsiteX1" fmla="*/ 6115050 w 6115050"/>
              <a:gd name="connsiteY1" fmla="*/ 0 h 6858000"/>
              <a:gd name="connsiteX2" fmla="*/ 6115050 w 6115050"/>
              <a:gd name="connsiteY2" fmla="*/ 6858000 h 6858000"/>
              <a:gd name="connsiteX3" fmla="*/ 0 w 6115050"/>
              <a:gd name="connsiteY3" fmla="*/ 6858000 h 6858000"/>
              <a:gd name="connsiteX4" fmla="*/ 2024742 w 6115050"/>
              <a:gd name="connsiteY4" fmla="*/ 0 h 6858000"/>
              <a:gd name="connsiteX0" fmla="*/ 2024742 w 6115050"/>
              <a:gd name="connsiteY0" fmla="*/ 0 h 6858000"/>
              <a:gd name="connsiteX1" fmla="*/ 6115050 w 6115050"/>
              <a:gd name="connsiteY1" fmla="*/ 0 h 6858000"/>
              <a:gd name="connsiteX2" fmla="*/ 6115050 w 6115050"/>
              <a:gd name="connsiteY2" fmla="*/ 3603171 h 6858000"/>
              <a:gd name="connsiteX3" fmla="*/ 6115050 w 6115050"/>
              <a:gd name="connsiteY3" fmla="*/ 6858000 h 6858000"/>
              <a:gd name="connsiteX4" fmla="*/ 0 w 6115050"/>
              <a:gd name="connsiteY4" fmla="*/ 6858000 h 6858000"/>
              <a:gd name="connsiteX5" fmla="*/ 2024742 w 6115050"/>
              <a:gd name="connsiteY5" fmla="*/ 0 h 6858000"/>
              <a:gd name="connsiteX0" fmla="*/ 2024742 w 6115050"/>
              <a:gd name="connsiteY0" fmla="*/ 0 h 6868886"/>
              <a:gd name="connsiteX1" fmla="*/ 6115050 w 6115050"/>
              <a:gd name="connsiteY1" fmla="*/ 0 h 6868886"/>
              <a:gd name="connsiteX2" fmla="*/ 6115050 w 6115050"/>
              <a:gd name="connsiteY2" fmla="*/ 3603171 h 6868886"/>
              <a:gd name="connsiteX3" fmla="*/ 5157107 w 6115050"/>
              <a:gd name="connsiteY3" fmla="*/ 6868886 h 6868886"/>
              <a:gd name="connsiteX4" fmla="*/ 0 w 6115050"/>
              <a:gd name="connsiteY4" fmla="*/ 6858000 h 6868886"/>
              <a:gd name="connsiteX5" fmla="*/ 2024742 w 6115050"/>
              <a:gd name="connsiteY5" fmla="*/ 0 h 6868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15050" h="6868886">
                <a:moveTo>
                  <a:pt x="2024742" y="0"/>
                </a:moveTo>
                <a:lnTo>
                  <a:pt x="6115050" y="0"/>
                </a:lnTo>
                <a:lnTo>
                  <a:pt x="6115050" y="3603171"/>
                </a:lnTo>
                <a:lnTo>
                  <a:pt x="5157107" y="6868886"/>
                </a:lnTo>
                <a:lnTo>
                  <a:pt x="0" y="6858000"/>
                </a:lnTo>
                <a:lnTo>
                  <a:pt x="2024742" y="0"/>
                </a:lnTo>
                <a:close/>
              </a:path>
            </a:pathLst>
          </a:custGeom>
        </p:spPr>
        <p:txBody>
          <a:bodyPr>
            <a:normAutofit/>
          </a:bodyPr>
          <a:lstStyle>
            <a:lvl1pPr marL="0" indent="0" algn="r">
              <a:buNone/>
              <a:defRPr sz="2000"/>
            </a:lvl1pPr>
          </a:lstStyle>
          <a:p>
            <a:r>
              <a:rPr lang="en-US"/>
              <a:t>Click icon to add picture</a:t>
            </a:r>
            <a:endParaRPr lang="en-US" dirty="0"/>
          </a:p>
        </p:txBody>
      </p:sp>
    </p:spTree>
    <p:extLst>
      <p:ext uri="{BB962C8B-B14F-4D97-AF65-F5344CB8AC3E}">
        <p14:creationId xmlns:p14="http://schemas.microsoft.com/office/powerpoint/2010/main" val="3467008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4C17E5-24ED-44BC-BA50-02EF9035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3D101-3AF0-4F06-90ED-B83615C36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E9FDE-AF95-49F8-A927-35A23C9E6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CC2E900D-8FF9-4E80-860D-89C2D3B4E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t>Pitch Deck</a:t>
            </a:r>
          </a:p>
        </p:txBody>
      </p:sp>
      <p:sp>
        <p:nvSpPr>
          <p:cNvPr id="6" name="Slide Number Placeholder 5">
            <a:extLst>
              <a:ext uri="{FF2B5EF4-FFF2-40B4-BE49-F238E27FC236}">
                <a16:creationId xmlns:a16="http://schemas.microsoft.com/office/drawing/2014/main" id="{F1A66A0C-1415-46A3-A1FF-BE18C7087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92845213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06" r:id="rId13"/>
  </p:sldLayoutIdLst>
  <p:hf hdr="0" ftr="0" dt="0"/>
  <p:txStyles>
    <p:titleStyle>
      <a:lvl1pPr algn="l" defTabSz="914400" rtl="0" eaLnBrk="1" latinLnBrk="0" hangingPunct="1">
        <a:lnSpc>
          <a:spcPct val="90000"/>
        </a:lnSpc>
        <a:spcBef>
          <a:spcPct val="0"/>
        </a:spcBef>
        <a:buNone/>
        <a:defRPr sz="44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2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40D96-BFFB-05BD-30ED-0352500CD058}"/>
              </a:ext>
            </a:extLst>
          </p:cNvPr>
          <p:cNvSpPr>
            <a:spLocks noGrp="1"/>
          </p:cNvSpPr>
          <p:nvPr>
            <p:ph type="title"/>
          </p:nvPr>
        </p:nvSpPr>
        <p:spPr>
          <a:xfrm>
            <a:off x="5261317" y="3429000"/>
            <a:ext cx="6537178" cy="3200400"/>
          </a:xfrm>
        </p:spPr>
        <p:txBody>
          <a:bodyPr>
            <a:normAutofit fontScale="90000"/>
          </a:bodyPr>
          <a:lstStyle/>
          <a:p>
            <a:pPr algn="ctr"/>
            <a:r>
              <a:rPr lang="en-US" dirty="0"/>
              <a:t>Electricity</a:t>
            </a:r>
            <a:br>
              <a:rPr lang="en-US" dirty="0"/>
            </a:br>
            <a:br>
              <a:rPr lang="en-US" dirty="0"/>
            </a:br>
            <a:r>
              <a:rPr lang="en-US" sz="3600" dirty="0"/>
              <a:t>Student work</a:t>
            </a:r>
            <a:r>
              <a:rPr lang="ar-JO" sz="3600" dirty="0"/>
              <a:t>:</a:t>
            </a:r>
            <a:r>
              <a:rPr lang="en-US" sz="3600" dirty="0"/>
              <a:t>Ihsan</a:t>
            </a:r>
            <a:br>
              <a:rPr lang="en-US" dirty="0"/>
            </a:br>
            <a:br>
              <a:rPr lang="en-US" dirty="0"/>
            </a:br>
            <a:endParaRPr lang="en-US" dirty="0"/>
          </a:p>
        </p:txBody>
      </p:sp>
    </p:spTree>
    <p:extLst>
      <p:ext uri="{BB962C8B-B14F-4D97-AF65-F5344CB8AC3E}">
        <p14:creationId xmlns:p14="http://schemas.microsoft.com/office/powerpoint/2010/main" val="2945390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474D05E-8A36-8D9F-519E-DB514A69D886}"/>
              </a:ext>
            </a:extLst>
          </p:cNvPr>
          <p:cNvSpPr>
            <a:spLocks noGrp="1"/>
          </p:cNvSpPr>
          <p:nvPr>
            <p:ph type="title"/>
          </p:nvPr>
        </p:nvSpPr>
        <p:spPr>
          <a:xfrm>
            <a:off x="914400" y="315533"/>
            <a:ext cx="5181600" cy="2376868"/>
          </a:xfrm>
        </p:spPr>
        <p:txBody>
          <a:bodyPr/>
          <a:lstStyle/>
          <a:p>
            <a:r>
              <a:rPr lang="en-US" dirty="0"/>
              <a:t>definition of electricity</a:t>
            </a:r>
            <a:r>
              <a:rPr lang="ar-JO" dirty="0"/>
              <a:t>:</a:t>
            </a:r>
            <a:endParaRPr lang="en-US" dirty="0"/>
          </a:p>
        </p:txBody>
      </p:sp>
      <p:sp>
        <p:nvSpPr>
          <p:cNvPr id="4" name="Content Placeholder 3">
            <a:extLst>
              <a:ext uri="{FF2B5EF4-FFF2-40B4-BE49-F238E27FC236}">
                <a16:creationId xmlns:a16="http://schemas.microsoft.com/office/drawing/2014/main" id="{B20C1E08-E337-110E-DB8E-41BA4A3341A1}"/>
              </a:ext>
            </a:extLst>
          </p:cNvPr>
          <p:cNvSpPr>
            <a:spLocks noGrp="1"/>
          </p:cNvSpPr>
          <p:nvPr>
            <p:ph sz="quarter" idx="10"/>
          </p:nvPr>
        </p:nvSpPr>
        <p:spPr>
          <a:xfrm>
            <a:off x="914400" y="2844800"/>
            <a:ext cx="5181600" cy="3128963"/>
          </a:xfrm>
          <a:ln w="38100">
            <a:solidFill>
              <a:schemeClr val="tx1"/>
            </a:solidFill>
          </a:ln>
        </p:spPr>
        <p:txBody>
          <a:bodyPr>
            <a:normAutofit/>
          </a:bodyPr>
          <a:lstStyle/>
          <a:p>
            <a:r>
              <a:rPr lang="en-US" sz="3200" dirty="0"/>
              <a:t>Electricity is the flow of tiny particles called electrons that creates energy we use to power lights, machines, and many other devices.</a:t>
            </a:r>
          </a:p>
        </p:txBody>
      </p:sp>
      <p:sp>
        <p:nvSpPr>
          <p:cNvPr id="2" name="Slide Number Placeholder 1">
            <a:extLst>
              <a:ext uri="{FF2B5EF4-FFF2-40B4-BE49-F238E27FC236}">
                <a16:creationId xmlns:a16="http://schemas.microsoft.com/office/drawing/2014/main" id="{00255621-1D81-03E6-507B-CB20E070356A}"/>
              </a:ext>
            </a:extLst>
          </p:cNvPr>
          <p:cNvSpPr>
            <a:spLocks noGrp="1"/>
          </p:cNvSpPr>
          <p:nvPr>
            <p:ph type="sldNum" sz="quarter" idx="4"/>
          </p:nvPr>
        </p:nvSpPr>
        <p:spPr>
          <a:xfrm>
            <a:off x="914400" y="6246254"/>
            <a:ext cx="631065" cy="296214"/>
          </a:xfrm>
        </p:spPr>
        <p:txBody>
          <a:bodyPr/>
          <a:lstStyle/>
          <a:p>
            <a:fld id="{B5CEABB6-07DC-46E8-9B57-56EC44A396E5}" type="slidenum">
              <a:rPr lang="en-US" smtClean="0"/>
              <a:pPr/>
              <a:t>2</a:t>
            </a:fld>
            <a:endParaRPr lang="en-US" dirty="0"/>
          </a:p>
        </p:txBody>
      </p:sp>
    </p:spTree>
    <p:extLst>
      <p:ext uri="{BB962C8B-B14F-4D97-AF65-F5344CB8AC3E}">
        <p14:creationId xmlns:p14="http://schemas.microsoft.com/office/powerpoint/2010/main" val="542059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E4F0B-A6EB-861C-1C34-CAA9BDE47858}"/>
              </a:ext>
            </a:extLst>
          </p:cNvPr>
          <p:cNvSpPr>
            <a:spLocks noGrp="1"/>
          </p:cNvSpPr>
          <p:nvPr>
            <p:ph type="title"/>
          </p:nvPr>
        </p:nvSpPr>
        <p:spPr/>
        <p:txBody>
          <a:bodyPr/>
          <a:lstStyle/>
          <a:p>
            <a:r>
              <a:rPr lang="en-US" sz="3200" dirty="0"/>
              <a:t>the importance of electricity</a:t>
            </a:r>
            <a:r>
              <a:rPr lang="ar-JO" sz="3200" dirty="0"/>
              <a:t>:</a:t>
            </a:r>
            <a:endParaRPr lang="en-US" sz="3200" dirty="0"/>
          </a:p>
        </p:txBody>
      </p:sp>
      <p:sp>
        <p:nvSpPr>
          <p:cNvPr id="3" name="Content Placeholder 2">
            <a:extLst>
              <a:ext uri="{FF2B5EF4-FFF2-40B4-BE49-F238E27FC236}">
                <a16:creationId xmlns:a16="http://schemas.microsoft.com/office/drawing/2014/main" id="{59F97739-E0DF-24F3-7886-013A799A52C3}"/>
              </a:ext>
            </a:extLst>
          </p:cNvPr>
          <p:cNvSpPr>
            <a:spLocks noGrp="1"/>
          </p:cNvSpPr>
          <p:nvPr>
            <p:ph sz="quarter" idx="10"/>
          </p:nvPr>
        </p:nvSpPr>
        <p:spPr>
          <a:xfrm>
            <a:off x="914399" y="2011364"/>
            <a:ext cx="7273638" cy="3686052"/>
          </a:xfrm>
          <a:ln w="38100">
            <a:solidFill>
              <a:schemeClr val="tx1"/>
            </a:solidFill>
          </a:ln>
        </p:spPr>
        <p:txBody>
          <a:bodyPr>
            <a:normAutofit/>
          </a:bodyPr>
          <a:lstStyle/>
          <a:p>
            <a:pPr marL="228600" indent="-228600">
              <a:spcBef>
                <a:spcPts val="0"/>
              </a:spcBef>
              <a:spcAft>
                <a:spcPts val="1200"/>
              </a:spcAft>
              <a:buFont typeface="Arial" panose="020B0604020202020204" pitchFamily="34" charset="0"/>
              <a:buChar char="•"/>
            </a:pPr>
            <a:r>
              <a:rPr lang="en-US" sz="3600" cap="none" dirty="0">
                <a:cs typeface="Calibri"/>
              </a:rPr>
              <a:t>Electricity is important because it powers our homes, lights, appliances, and technology. It helps us communicate, stay safe, and live comfortably. Without electricity, many daily activities would be difficult or impossible.</a:t>
            </a:r>
          </a:p>
        </p:txBody>
      </p:sp>
      <p:sp>
        <p:nvSpPr>
          <p:cNvPr id="4" name="Slide Number Placeholder 3">
            <a:extLst>
              <a:ext uri="{FF2B5EF4-FFF2-40B4-BE49-F238E27FC236}">
                <a16:creationId xmlns:a16="http://schemas.microsoft.com/office/drawing/2014/main" id="{6FE0D061-7327-A55C-AF6A-A95C24DD8B72}"/>
              </a:ext>
            </a:extLst>
          </p:cNvPr>
          <p:cNvSpPr>
            <a:spLocks noGrp="1"/>
          </p:cNvSpPr>
          <p:nvPr>
            <p:ph type="sldNum" sz="quarter" idx="4"/>
          </p:nvPr>
        </p:nvSpPr>
        <p:spPr/>
        <p:txBody>
          <a:bodyPr/>
          <a:lstStyle/>
          <a:p>
            <a:fld id="{B5CEABB6-07DC-46E8-9B57-56EC44A396E5}" type="slidenum">
              <a:rPr lang="en-US" smtClean="0"/>
              <a:pPr/>
              <a:t>3</a:t>
            </a:fld>
            <a:endParaRPr lang="en-US" dirty="0"/>
          </a:p>
        </p:txBody>
      </p:sp>
    </p:spTree>
    <p:extLst>
      <p:ext uri="{BB962C8B-B14F-4D97-AF65-F5344CB8AC3E}">
        <p14:creationId xmlns:p14="http://schemas.microsoft.com/office/powerpoint/2010/main" val="412000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62B2F-534F-A196-1186-33D282CE3C7F}"/>
              </a:ext>
            </a:extLst>
          </p:cNvPr>
          <p:cNvSpPr>
            <a:spLocks noGrp="1"/>
          </p:cNvSpPr>
          <p:nvPr>
            <p:ph type="title"/>
          </p:nvPr>
        </p:nvSpPr>
        <p:spPr>
          <a:xfrm>
            <a:off x="773722" y="0"/>
            <a:ext cx="10363202" cy="1603462"/>
          </a:xfrm>
        </p:spPr>
        <p:txBody>
          <a:bodyPr/>
          <a:lstStyle/>
          <a:p>
            <a:r>
              <a:rPr lang="en-US" dirty="0"/>
              <a:t>the main uses of electricity in our daily life</a:t>
            </a:r>
            <a:r>
              <a:rPr lang="ar-JO" dirty="0"/>
              <a:t>:</a:t>
            </a:r>
            <a:endParaRPr lang="en-US" dirty="0"/>
          </a:p>
        </p:txBody>
      </p:sp>
      <p:sp>
        <p:nvSpPr>
          <p:cNvPr id="3" name="Content Placeholder 2">
            <a:extLst>
              <a:ext uri="{FF2B5EF4-FFF2-40B4-BE49-F238E27FC236}">
                <a16:creationId xmlns:a16="http://schemas.microsoft.com/office/drawing/2014/main" id="{93C71586-1388-197C-1294-83D4DD85293E}"/>
              </a:ext>
            </a:extLst>
          </p:cNvPr>
          <p:cNvSpPr>
            <a:spLocks noGrp="1"/>
          </p:cNvSpPr>
          <p:nvPr>
            <p:ph sz="quarter" idx="10"/>
          </p:nvPr>
        </p:nvSpPr>
        <p:spPr>
          <a:xfrm>
            <a:off x="773722" y="1441938"/>
            <a:ext cx="9678573" cy="5226148"/>
          </a:xfrm>
          <a:ln w="38100">
            <a:solidFill>
              <a:schemeClr val="tx1"/>
            </a:solidFill>
          </a:ln>
        </p:spPr>
        <p:txBody>
          <a:bodyPr>
            <a:normAutofit/>
          </a:bodyPr>
          <a:lstStyle/>
          <a:p>
            <a:pPr marL="0" indent="0">
              <a:buNone/>
            </a:pPr>
            <a:r>
              <a:rPr lang="ar-JO" sz="2800" dirty="0"/>
              <a:t>.1</a:t>
            </a:r>
            <a:r>
              <a:rPr lang="en-US" sz="2800" dirty="0"/>
              <a:t>Lighting – powering lights in homes, streets, and public places.</a:t>
            </a:r>
            <a:endParaRPr lang="ar-JO" sz="2800" dirty="0"/>
          </a:p>
          <a:p>
            <a:pPr marL="0" indent="0">
              <a:buNone/>
            </a:pPr>
            <a:r>
              <a:rPr lang="ar-JO" sz="2800" dirty="0"/>
              <a:t>.2</a:t>
            </a:r>
            <a:r>
              <a:rPr lang="en-US" sz="2800" dirty="0"/>
              <a:t>Home appliances – running refrigerators, air conditioners, washing machines, and TVs</a:t>
            </a:r>
            <a:r>
              <a:rPr lang="ar-JO" sz="2800" dirty="0"/>
              <a:t>.</a:t>
            </a:r>
          </a:p>
          <a:p>
            <a:pPr marL="0" indent="0">
              <a:buNone/>
            </a:pPr>
            <a:r>
              <a:rPr lang="ar-JO" sz="2800" dirty="0"/>
              <a:t>.3</a:t>
            </a:r>
            <a:r>
              <a:rPr lang="en-US" sz="2800" dirty="0"/>
              <a:t>Communication – powering phones, computers, and the internet.</a:t>
            </a:r>
            <a:endParaRPr lang="ar-JO" sz="2800" dirty="0"/>
          </a:p>
          <a:p>
            <a:pPr marL="0" indent="0">
              <a:buNone/>
            </a:pPr>
            <a:r>
              <a:rPr lang="ar-JO" sz="2800" dirty="0"/>
              <a:t>.4</a:t>
            </a:r>
            <a:r>
              <a:rPr lang="en-US" sz="2800" dirty="0"/>
              <a:t>Healthcare – operating medical machines in hospitals.</a:t>
            </a:r>
            <a:endParaRPr lang="ar-JO" sz="2800" dirty="0"/>
          </a:p>
          <a:p>
            <a:pPr marL="0" indent="0">
              <a:buNone/>
            </a:pPr>
            <a:r>
              <a:rPr lang="ar-JO" sz="2800" dirty="0"/>
              <a:t>.5</a:t>
            </a:r>
            <a:r>
              <a:rPr lang="en-US" sz="2800" dirty="0"/>
              <a:t>Education – powering computers, screens, and projectors in schools.</a:t>
            </a:r>
            <a:endParaRPr lang="ar-JO" sz="2800" dirty="0"/>
          </a:p>
          <a:p>
            <a:pPr marL="0" indent="0">
              <a:buNone/>
            </a:pPr>
            <a:r>
              <a:rPr lang="ar-JO" sz="2800" dirty="0"/>
              <a:t>.6</a:t>
            </a:r>
            <a:r>
              <a:rPr lang="en-US" sz="2800" dirty="0"/>
              <a:t>Work and industry – running machines in factories and offices.</a:t>
            </a:r>
            <a:endParaRPr lang="ar-JO" sz="2800" dirty="0"/>
          </a:p>
        </p:txBody>
      </p:sp>
    </p:spTree>
    <p:extLst>
      <p:ext uri="{BB962C8B-B14F-4D97-AF65-F5344CB8AC3E}">
        <p14:creationId xmlns:p14="http://schemas.microsoft.com/office/powerpoint/2010/main" val="2149261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77B52831-0916-294C-0ACB-9774B9805D9B}"/>
              </a:ext>
              <a:ext uri="{C183D7F6-B498-43B3-948B-1728B52AA6E4}">
                <adec:decorative xmlns:adec="http://schemas.microsoft.com/office/drawing/2017/decorative" val="1"/>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4151" r="18577"/>
          <a:stretch/>
        </p:blipFill>
        <p:spPr>
          <a:xfrm flipH="1">
            <a:off x="0" y="0"/>
            <a:ext cx="5181600" cy="6858000"/>
          </a:xfrm>
          <a:prstGeom prst="rect">
            <a:avLst/>
          </a:prstGeom>
        </p:spPr>
      </p:pic>
      <p:sp>
        <p:nvSpPr>
          <p:cNvPr id="7" name="Title 6">
            <a:extLst>
              <a:ext uri="{FF2B5EF4-FFF2-40B4-BE49-F238E27FC236}">
                <a16:creationId xmlns:a16="http://schemas.microsoft.com/office/drawing/2014/main" id="{E82E216E-9EE0-9D3F-D692-083F575A3D04}"/>
              </a:ext>
            </a:extLst>
          </p:cNvPr>
          <p:cNvSpPr>
            <a:spLocks noGrp="1"/>
          </p:cNvSpPr>
          <p:nvPr>
            <p:ph type="title"/>
          </p:nvPr>
        </p:nvSpPr>
        <p:spPr>
          <a:xfrm>
            <a:off x="6091514" y="432934"/>
            <a:ext cx="5057104" cy="3197216"/>
          </a:xfrm>
        </p:spPr>
        <p:txBody>
          <a:bodyPr>
            <a:normAutofit/>
          </a:bodyPr>
          <a:lstStyle/>
          <a:p>
            <a:r>
              <a:rPr lang="en-US" sz="3200" dirty="0"/>
              <a:t>the most important inventors and scientists who contributed to the discovery and development of electricity:</a:t>
            </a:r>
          </a:p>
        </p:txBody>
      </p:sp>
      <p:sp>
        <p:nvSpPr>
          <p:cNvPr id="10" name="Content Placeholder 9">
            <a:extLst>
              <a:ext uri="{FF2B5EF4-FFF2-40B4-BE49-F238E27FC236}">
                <a16:creationId xmlns:a16="http://schemas.microsoft.com/office/drawing/2014/main" id="{1F398FDD-E639-CF6A-B875-443655F2B31B}"/>
              </a:ext>
            </a:extLst>
          </p:cNvPr>
          <p:cNvSpPr>
            <a:spLocks noGrp="1"/>
          </p:cNvSpPr>
          <p:nvPr>
            <p:ph idx="1"/>
          </p:nvPr>
        </p:nvSpPr>
        <p:spPr>
          <a:xfrm>
            <a:off x="6091514" y="3889033"/>
            <a:ext cx="5057103" cy="1934992"/>
          </a:xfrm>
          <a:ln w="38100">
            <a:solidFill>
              <a:schemeClr val="bg1"/>
            </a:solidFill>
          </a:ln>
        </p:spPr>
        <p:txBody>
          <a:bodyPr>
            <a:normAutofit/>
          </a:bodyPr>
          <a:lstStyle/>
          <a:p>
            <a:r>
              <a:rPr lang="ar-JO" sz="3200" dirty="0"/>
              <a:t>-1</a:t>
            </a:r>
            <a:r>
              <a:rPr lang="en-US" sz="3200" dirty="0"/>
              <a:t>Benjamin Franklin</a:t>
            </a:r>
            <a:r>
              <a:rPr lang="ar-JO" sz="3200" dirty="0"/>
              <a:t>.</a:t>
            </a:r>
          </a:p>
          <a:p>
            <a:r>
              <a:rPr lang="ar-JO" sz="3200" dirty="0"/>
              <a:t>-2</a:t>
            </a:r>
            <a:r>
              <a:rPr lang="en-US" sz="3200" dirty="0"/>
              <a:t>Thomas Edison</a:t>
            </a:r>
            <a:r>
              <a:rPr lang="ar-JO" sz="3200" dirty="0"/>
              <a:t>.</a:t>
            </a:r>
          </a:p>
          <a:p>
            <a:r>
              <a:rPr lang="ar-JO" sz="3200" dirty="0"/>
              <a:t>-3</a:t>
            </a:r>
            <a:r>
              <a:rPr lang="en-US" sz="3200" dirty="0"/>
              <a:t>Nikola Tesla</a:t>
            </a:r>
            <a:r>
              <a:rPr lang="ar-JO" sz="3200" dirty="0"/>
              <a:t>.</a:t>
            </a:r>
          </a:p>
          <a:p>
            <a:r>
              <a:rPr lang="ar-JO" sz="3200" dirty="0"/>
              <a:t>-4</a:t>
            </a:r>
            <a:r>
              <a:rPr lang="en-US" sz="3200" dirty="0"/>
              <a:t>James Clerk Maxwell</a:t>
            </a:r>
            <a:r>
              <a:rPr lang="ar-JO" sz="3200" dirty="0"/>
              <a:t>.</a:t>
            </a:r>
            <a:endParaRPr lang="en-US" sz="3200" dirty="0"/>
          </a:p>
        </p:txBody>
      </p:sp>
    </p:spTree>
    <p:extLst>
      <p:ext uri="{BB962C8B-B14F-4D97-AF65-F5344CB8AC3E}">
        <p14:creationId xmlns:p14="http://schemas.microsoft.com/office/powerpoint/2010/main" val="769932640"/>
      </p:ext>
    </p:extLst>
  </p:cSld>
  <p:clrMapOvr>
    <a:masterClrMapping/>
  </p:clrMapOvr>
</p:sld>
</file>

<file path=ppt/theme/theme1.xml><?xml version="1.0" encoding="utf-8"?>
<a:theme xmlns:a="http://schemas.openxmlformats.org/drawingml/2006/main" name="Custom">
  <a:themeElements>
    <a:clrScheme name="Custom 149">
      <a:dk1>
        <a:sysClr val="windowText" lastClr="000000"/>
      </a:dk1>
      <a:lt1>
        <a:sysClr val="window" lastClr="FFFFFF"/>
      </a:lt1>
      <a:dk2>
        <a:srgbClr val="44546A"/>
      </a:dk2>
      <a:lt2>
        <a:srgbClr val="E7E6E6"/>
      </a:lt2>
      <a:accent1>
        <a:srgbClr val="E9E6D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6">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22318419_win32_SL_V9" id="{8502042B-488E-4F33-AD20-77B40A1BC1AA}" vid="{A90C26AF-23CA-48C5-BFF9-84DC7B1C91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B7B39BD0-040C-43BE-B0E4-512B09E8003F}">
  <ds:schemaRefs>
    <ds:schemaRef ds:uri="http://schemas.microsoft.com/sharepoint/v3/contenttype/forms"/>
  </ds:schemaRefs>
</ds:datastoreItem>
</file>

<file path=customXml/itemProps2.xml><?xml version="1.0" encoding="utf-8"?>
<ds:datastoreItem xmlns:ds="http://schemas.openxmlformats.org/officeDocument/2006/customXml" ds:itemID="{622457D9-12AC-4794-A05E-F1B90FCD8D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045227-5724-4DBF-9712-031B1BFB2C3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Minimalist sales pitch</Template>
  <TotalTime>31</TotalTime>
  <Words>219</Words>
  <Application>Microsoft Office PowerPoint</Application>
  <PresentationFormat>Widescreen</PresentationFormat>
  <Paragraphs>24</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Tenorite</vt:lpstr>
      <vt:lpstr>Custom</vt:lpstr>
      <vt:lpstr>Electricity  Student work:Ihsan  </vt:lpstr>
      <vt:lpstr>definition of electricity:</vt:lpstr>
      <vt:lpstr>the importance of electricity:</vt:lpstr>
      <vt:lpstr>the main uses of electricity in our daily life:</vt:lpstr>
      <vt:lpstr>the most important inventors and scientists who contributed to the discovery and development of electricity: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nezi ihsan</dc:creator>
  <cp:lastModifiedBy>nezi ihsan</cp:lastModifiedBy>
  <cp:revision>1</cp:revision>
  <dcterms:created xsi:type="dcterms:W3CDTF">2025-12-02T02:12:23Z</dcterms:created>
  <dcterms:modified xsi:type="dcterms:W3CDTF">2025-12-02T02:43:44Z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