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2" r:id="rId1"/>
  </p:sldMasterIdLst>
  <p:notesMasterIdLst>
    <p:notesMasterId r:id="rId15"/>
  </p:notesMasterIdLst>
  <p:handoutMasterIdLst>
    <p:handoutMasterId r:id="rId16"/>
  </p:handout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lectricity" id="{A1DE4410-4020-40D9-9D88-08E3C508AF05}">
          <p14:sldIdLst>
            <p14:sldId id="2561"/>
          </p14:sldIdLst>
        </p14:section>
        <p14:section name="Introduction to Electricity" id="{3C2EF16E-769C-412A-9103-268B47283DF6}">
          <p14:sldIdLst>
            <p14:sldId id="2562"/>
            <p14:sldId id="2563"/>
          </p14:sldIdLst>
        </p14:section>
        <p14:section name="Understanding Electricity" id="{D13A6362-3CDE-4946-A340-B369EEFE28E0}">
          <p14:sldIdLst>
            <p14:sldId id="2564"/>
            <p14:sldId id="2565"/>
          </p14:sldIdLst>
        </p14:section>
        <p14:section name="Types of Electricity" id="{48942283-DE6F-4B0B-963D-48562D604249}">
          <p14:sldIdLst>
            <p14:sldId id="2566"/>
            <p14:sldId id="2567"/>
          </p14:sldIdLst>
        </p14:section>
        <p14:section name="Sources of Electricity" id="{2195C6ED-0EA3-4696-9A0F-C9A5766C0662}">
          <p14:sldIdLst>
            <p14:sldId id="2568"/>
            <p14:sldId id="2569"/>
          </p14:sldIdLst>
        </p14:section>
        <p14:section name="Applications of Electricity" id="{BE67B3F1-5636-4F16-865E-ABF5E990371D}">
          <p14:sldIdLst>
            <p14:sldId id="2570"/>
            <p14:sldId id="2571"/>
          </p14:sldIdLst>
        </p14:section>
        <p14:section name="Safety and Precautions" id="{F9F2C34B-893C-4D12-A278-D5E286FC89BA}">
          <p14:sldIdLst>
            <p14:sldId id="2572"/>
            <p14:sldId id="25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6" autoAdjust="0"/>
    <p:restoredTop sz="94557"/>
  </p:normalViewPr>
  <p:slideViewPr>
    <p:cSldViewPr snapToGrid="0">
      <p:cViewPr varScale="1">
        <p:scale>
          <a:sx n="50" d="100"/>
          <a:sy n="50" d="100"/>
        </p:scale>
        <p:origin x="1136" y="2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9F4B6-474B-4179-A3C0-F7978B1CFB6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4958637E-ED83-4655-95FA-B863987FDFFC}">
      <dgm:prSet/>
      <dgm:spPr/>
      <dgm:t>
        <a:bodyPr/>
        <a:lstStyle/>
        <a:p>
          <a:pPr>
            <a:lnSpc>
              <a:spcPct val="100000"/>
            </a:lnSpc>
            <a:defRPr b="1"/>
          </a:pPr>
          <a:r>
            <a:rPr lang="en-US"/>
            <a:t>Static Electricity</a:t>
          </a:r>
        </a:p>
      </dgm:t>
    </dgm:pt>
    <dgm:pt modelId="{A47AE460-B67A-45ED-BC1B-2A4D090B2201}" type="parTrans" cxnId="{94670B10-626F-4A88-90CB-C29DB53E39BF}">
      <dgm:prSet/>
      <dgm:spPr/>
      <dgm:t>
        <a:bodyPr/>
        <a:lstStyle/>
        <a:p>
          <a:endParaRPr lang="en-US"/>
        </a:p>
      </dgm:t>
    </dgm:pt>
    <dgm:pt modelId="{4F9FD464-34A4-476E-A185-9C340D696349}" type="sibTrans" cxnId="{94670B10-626F-4A88-90CB-C29DB53E39BF}">
      <dgm:prSet/>
      <dgm:spPr/>
      <dgm:t>
        <a:bodyPr/>
        <a:lstStyle/>
        <a:p>
          <a:pPr>
            <a:lnSpc>
              <a:spcPct val="100000"/>
            </a:lnSpc>
            <a:defRPr b="1"/>
          </a:pPr>
          <a:endParaRPr lang="en-US"/>
        </a:p>
      </dgm:t>
    </dgm:pt>
    <dgm:pt modelId="{7259BF7D-04B3-4165-918F-A81FF154ECA7}">
      <dgm:prSet/>
      <dgm:spPr/>
      <dgm:t>
        <a:bodyPr/>
        <a:lstStyle/>
        <a:p>
          <a:pPr>
            <a:lnSpc>
              <a:spcPct val="100000"/>
            </a:lnSpc>
          </a:pPr>
          <a:r>
            <a:rPr lang="en-US"/>
            <a:t>Static electricity results from electric charges accumulating on material surfaces until discharged.</a:t>
          </a:r>
        </a:p>
      </dgm:t>
    </dgm:pt>
    <dgm:pt modelId="{3FF3E301-56C9-4D74-B1C0-2D2E6766846B}" type="parTrans" cxnId="{381D9D63-946C-4F1B-BA57-03BDC1062399}">
      <dgm:prSet/>
      <dgm:spPr/>
      <dgm:t>
        <a:bodyPr/>
        <a:lstStyle/>
        <a:p>
          <a:endParaRPr lang="en-US"/>
        </a:p>
      </dgm:t>
    </dgm:pt>
    <dgm:pt modelId="{1398260A-788D-46C7-9A04-ECC2A392BA53}" type="sibTrans" cxnId="{381D9D63-946C-4F1B-BA57-03BDC1062399}">
      <dgm:prSet/>
      <dgm:spPr/>
      <dgm:t>
        <a:bodyPr/>
        <a:lstStyle/>
        <a:p>
          <a:endParaRPr lang="en-US"/>
        </a:p>
      </dgm:t>
    </dgm:pt>
    <dgm:pt modelId="{5AA71ECD-B415-4E61-A359-B5037E99DACB}">
      <dgm:prSet/>
      <dgm:spPr/>
      <dgm:t>
        <a:bodyPr/>
        <a:lstStyle/>
        <a:p>
          <a:pPr>
            <a:lnSpc>
              <a:spcPct val="100000"/>
            </a:lnSpc>
            <a:defRPr b="1"/>
          </a:pPr>
          <a:r>
            <a:rPr lang="en-US"/>
            <a:t>Current Electricity</a:t>
          </a:r>
        </a:p>
      </dgm:t>
    </dgm:pt>
    <dgm:pt modelId="{E4B91165-E3A1-45BE-9E6B-F1D2DE332292}" type="parTrans" cxnId="{F78D7454-C763-467E-BA98-A8D5FF93CBAE}">
      <dgm:prSet/>
      <dgm:spPr/>
      <dgm:t>
        <a:bodyPr/>
        <a:lstStyle/>
        <a:p>
          <a:endParaRPr lang="en-US"/>
        </a:p>
      </dgm:t>
    </dgm:pt>
    <dgm:pt modelId="{F9C30E17-95BA-4E9A-9B5F-E813F672F432}" type="sibTrans" cxnId="{F78D7454-C763-467E-BA98-A8D5FF93CBAE}">
      <dgm:prSet/>
      <dgm:spPr/>
      <dgm:t>
        <a:bodyPr/>
        <a:lstStyle/>
        <a:p>
          <a:pPr>
            <a:lnSpc>
              <a:spcPct val="100000"/>
            </a:lnSpc>
            <a:defRPr b="1"/>
          </a:pPr>
          <a:endParaRPr lang="en-US"/>
        </a:p>
      </dgm:t>
    </dgm:pt>
    <dgm:pt modelId="{5ED9CDAC-53BB-4FB7-9564-2E34BEAE6527}">
      <dgm:prSet/>
      <dgm:spPr/>
      <dgm:t>
        <a:bodyPr/>
        <a:lstStyle/>
        <a:p>
          <a:pPr>
            <a:lnSpc>
              <a:spcPct val="100000"/>
            </a:lnSpc>
          </a:pPr>
          <a:r>
            <a:rPr lang="en-US"/>
            <a:t>Current electricity is the continuous flow of electric charge through a conductor powering devices.</a:t>
          </a:r>
        </a:p>
      </dgm:t>
    </dgm:pt>
    <dgm:pt modelId="{4AE4D31B-2D90-43FA-825C-AAE79DB4985F}" type="parTrans" cxnId="{7478B1A5-F887-44E6-B59B-1CE9E69EADE9}">
      <dgm:prSet/>
      <dgm:spPr/>
      <dgm:t>
        <a:bodyPr/>
        <a:lstStyle/>
        <a:p>
          <a:endParaRPr lang="en-US"/>
        </a:p>
      </dgm:t>
    </dgm:pt>
    <dgm:pt modelId="{CD0162B3-38A7-4A68-9A2A-F67CBF579144}" type="sibTrans" cxnId="{7478B1A5-F887-44E6-B59B-1CE9E69EADE9}">
      <dgm:prSet/>
      <dgm:spPr/>
      <dgm:t>
        <a:bodyPr/>
        <a:lstStyle/>
        <a:p>
          <a:endParaRPr lang="en-US"/>
        </a:p>
      </dgm:t>
    </dgm:pt>
    <dgm:pt modelId="{60507F88-27B1-4F8C-B1BD-9D2D49F82851}">
      <dgm:prSet/>
      <dgm:spPr/>
      <dgm:t>
        <a:bodyPr/>
        <a:lstStyle/>
        <a:p>
          <a:pPr>
            <a:lnSpc>
              <a:spcPct val="100000"/>
            </a:lnSpc>
            <a:defRPr b="1"/>
          </a:pPr>
          <a:r>
            <a:rPr lang="en-US"/>
            <a:t>Types of Current Electricity</a:t>
          </a:r>
        </a:p>
      </dgm:t>
    </dgm:pt>
    <dgm:pt modelId="{160AD0D1-C2F8-492F-9065-5787B3D1C0ED}" type="parTrans" cxnId="{AEA931A0-8316-4536-B819-79AC02A1A4A9}">
      <dgm:prSet/>
      <dgm:spPr/>
      <dgm:t>
        <a:bodyPr/>
        <a:lstStyle/>
        <a:p>
          <a:endParaRPr lang="en-US"/>
        </a:p>
      </dgm:t>
    </dgm:pt>
    <dgm:pt modelId="{7D1ABC6D-A40F-4A5F-8023-44D1FD1C1F25}" type="sibTrans" cxnId="{AEA931A0-8316-4536-B819-79AC02A1A4A9}">
      <dgm:prSet/>
      <dgm:spPr/>
      <dgm:t>
        <a:bodyPr/>
        <a:lstStyle/>
        <a:p>
          <a:endParaRPr lang="en-US"/>
        </a:p>
      </dgm:t>
    </dgm:pt>
    <dgm:pt modelId="{E6B7B068-1C6D-41C4-90BE-8DD1317CB565}">
      <dgm:prSet/>
      <dgm:spPr/>
      <dgm:t>
        <a:bodyPr/>
        <a:lstStyle/>
        <a:p>
          <a:pPr>
            <a:lnSpc>
              <a:spcPct val="100000"/>
            </a:lnSpc>
          </a:pPr>
          <a:r>
            <a:rPr lang="en-US"/>
            <a:t>Direct current flows in one direction, while alternating current periodically reverses direction.</a:t>
          </a:r>
        </a:p>
      </dgm:t>
    </dgm:pt>
    <dgm:pt modelId="{BE2802C4-3B1B-404B-90F0-646164F70D60}" type="parTrans" cxnId="{3C91661D-E598-4D98-A9D5-192C90F30C39}">
      <dgm:prSet/>
      <dgm:spPr/>
      <dgm:t>
        <a:bodyPr/>
        <a:lstStyle/>
        <a:p>
          <a:endParaRPr lang="en-US"/>
        </a:p>
      </dgm:t>
    </dgm:pt>
    <dgm:pt modelId="{297C0C7B-EAE8-49F5-BBE2-7557ABFBC742}" type="sibTrans" cxnId="{3C91661D-E598-4D98-A9D5-192C90F30C39}">
      <dgm:prSet/>
      <dgm:spPr/>
      <dgm:t>
        <a:bodyPr/>
        <a:lstStyle/>
        <a:p>
          <a:endParaRPr lang="en-US"/>
        </a:p>
      </dgm:t>
    </dgm:pt>
    <dgm:pt modelId="{4052F88D-A7A3-4D4A-93A4-981845FAA4A7}" type="pres">
      <dgm:prSet presAssocID="{0999F4B6-474B-4179-A3C0-F7978B1CFB61}" presName="Root" presStyleCnt="0">
        <dgm:presLayoutVars>
          <dgm:dir/>
          <dgm:resizeHandles val="exact"/>
        </dgm:presLayoutVars>
      </dgm:prSet>
      <dgm:spPr/>
    </dgm:pt>
    <dgm:pt modelId="{DE77A16B-12B4-4B1A-9855-F7D09CADAFAD}" type="pres">
      <dgm:prSet presAssocID="{4958637E-ED83-4655-95FA-B863987FDFFC}" presName="Composite" presStyleCnt="0"/>
      <dgm:spPr/>
    </dgm:pt>
    <dgm:pt modelId="{160A114E-2D24-4715-AE5E-91FDFF85671A}" type="pres">
      <dgm:prSet presAssocID="{4958637E-ED83-4655-95FA-B863987FDFF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 r="-9" b="-8"/>
          <a:stretch/>
        </a:blipFill>
      </dgm:spPr>
      <dgm:extLst>
        <a:ext uri="{E40237B7-FDA0-4F09-8148-C483321AD2D9}">
          <dgm14:cNvPr xmlns:dgm14="http://schemas.microsoft.com/office/drawing/2010/diagram" id="0" name="" descr="Close-up of lightning piercing night sky, Isolated on blue background"/>
        </a:ext>
      </dgm:extLst>
    </dgm:pt>
    <dgm:pt modelId="{2B1A361C-D0B4-4856-B28A-092103DFDC36}" type="pres">
      <dgm:prSet presAssocID="{4958637E-ED83-4655-95FA-B863987FDFFC}" presName="Subtitle" presStyleLbl="revTx" presStyleIdx="0" presStyleCnt="6">
        <dgm:presLayoutVars>
          <dgm:chMax val="0"/>
          <dgm:bulletEnabled/>
        </dgm:presLayoutVars>
      </dgm:prSet>
      <dgm:spPr/>
    </dgm:pt>
    <dgm:pt modelId="{6900E01F-1571-41CD-8003-480C04A1133D}" type="pres">
      <dgm:prSet presAssocID="{4958637E-ED83-4655-95FA-B863987FDFFC}" presName="Description" presStyleLbl="revTx" presStyleIdx="1" presStyleCnt="6">
        <dgm:presLayoutVars>
          <dgm:bulletEnabled/>
        </dgm:presLayoutVars>
      </dgm:prSet>
      <dgm:spPr/>
    </dgm:pt>
    <dgm:pt modelId="{6A0A1612-7A3B-495A-BF46-50E554CB8DC1}" type="pres">
      <dgm:prSet presAssocID="{4F9FD464-34A4-476E-A185-9C340D696349}" presName="sibTrans" presStyleLbl="sibTrans2D1" presStyleIdx="0" presStyleCnt="0"/>
      <dgm:spPr/>
    </dgm:pt>
    <dgm:pt modelId="{B13846AD-3AE4-40A2-80BF-5E371F3CEE3B}" type="pres">
      <dgm:prSet presAssocID="{5AA71ECD-B415-4E61-A359-B5037E99DACB}" presName="Composite" presStyleCnt="0"/>
      <dgm:spPr/>
    </dgm:pt>
    <dgm:pt modelId="{302F9869-C717-4E8B-BC0A-5FDBEE451A92}" type="pres">
      <dgm:prSet presAssocID="{5AA71ECD-B415-4E61-A359-B5037E99DAC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33245" b="-8"/>
          <a:stretch/>
        </a:blipFill>
      </dgm:spPr>
      <dgm:extLst>
        <a:ext uri="{E40237B7-FDA0-4F09-8148-C483321AD2D9}">
          <dgm14:cNvPr xmlns:dgm14="http://schemas.microsoft.com/office/drawing/2010/diagram" id="0" name="" descr="Electronics protoboard"/>
        </a:ext>
      </dgm:extLst>
    </dgm:pt>
    <dgm:pt modelId="{89EC2CBC-1EA6-49AC-9D87-F109344F4C15}" type="pres">
      <dgm:prSet presAssocID="{5AA71ECD-B415-4E61-A359-B5037E99DACB}" presName="Subtitle" presStyleLbl="revTx" presStyleIdx="2" presStyleCnt="6">
        <dgm:presLayoutVars>
          <dgm:chMax val="0"/>
          <dgm:bulletEnabled/>
        </dgm:presLayoutVars>
      </dgm:prSet>
      <dgm:spPr/>
    </dgm:pt>
    <dgm:pt modelId="{0A2D6C67-249B-456B-9F36-253FB27C4EB3}" type="pres">
      <dgm:prSet presAssocID="{5AA71ECD-B415-4E61-A359-B5037E99DACB}" presName="Description" presStyleLbl="revTx" presStyleIdx="3" presStyleCnt="6">
        <dgm:presLayoutVars>
          <dgm:bulletEnabled/>
        </dgm:presLayoutVars>
      </dgm:prSet>
      <dgm:spPr/>
    </dgm:pt>
    <dgm:pt modelId="{C928DCEF-EE57-499C-A0CF-4AD2EEDA6B76}" type="pres">
      <dgm:prSet presAssocID="{F9C30E17-95BA-4E9A-9B5F-E813F672F432}" presName="sibTrans" presStyleLbl="sibTrans2D1" presStyleIdx="0" presStyleCnt="0"/>
      <dgm:spPr/>
    </dgm:pt>
    <dgm:pt modelId="{13439565-CDA5-4018-91EB-C14FF2D5D57B}" type="pres">
      <dgm:prSet presAssocID="{60507F88-27B1-4F8C-B1BD-9D2D49F82851}" presName="Composite" presStyleCnt="0"/>
      <dgm:spPr/>
    </dgm:pt>
    <dgm:pt modelId="{A7927372-E635-4D2A-8B0A-E86DB6394F0E}" type="pres">
      <dgm:prSet presAssocID="{60507F88-27B1-4F8C-B1BD-9D2D49F8285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341" r="3910" b="1"/>
          <a:stretch/>
        </a:blipFill>
      </dgm:spPr>
      <dgm:extLst>
        <a:ext uri="{E40237B7-FDA0-4F09-8148-C483321AD2D9}">
          <dgm14:cNvPr xmlns:dgm14="http://schemas.microsoft.com/office/drawing/2010/diagram" id="0" name="" descr="obstacles or challenge concept"/>
        </a:ext>
      </dgm:extLst>
    </dgm:pt>
    <dgm:pt modelId="{ACC5928D-2CC0-4DEF-8A35-53A12668F300}" type="pres">
      <dgm:prSet presAssocID="{60507F88-27B1-4F8C-B1BD-9D2D49F82851}" presName="Subtitle" presStyleLbl="revTx" presStyleIdx="4" presStyleCnt="6">
        <dgm:presLayoutVars>
          <dgm:chMax val="0"/>
          <dgm:bulletEnabled/>
        </dgm:presLayoutVars>
      </dgm:prSet>
      <dgm:spPr/>
    </dgm:pt>
    <dgm:pt modelId="{C424DC55-AA43-4A7F-AED0-2FA85040B873}" type="pres">
      <dgm:prSet presAssocID="{60507F88-27B1-4F8C-B1BD-9D2D49F82851}" presName="Description" presStyleLbl="revTx" presStyleIdx="5" presStyleCnt="6">
        <dgm:presLayoutVars>
          <dgm:bulletEnabled/>
        </dgm:presLayoutVars>
      </dgm:prSet>
      <dgm:spPr/>
    </dgm:pt>
  </dgm:ptLst>
  <dgm:cxnLst>
    <dgm:cxn modelId="{53E12201-A2F3-4767-B69B-9C49C98C009F}" type="presOf" srcId="{0999F4B6-474B-4179-A3C0-F7978B1CFB61}" destId="{4052F88D-A7A3-4D4A-93A4-981845FAA4A7}" srcOrd="0" destOrd="0" presId="urn:microsoft.com/office/officeart/2024/3/layout/verticalVisualTextBlock1"/>
    <dgm:cxn modelId="{94670B10-626F-4A88-90CB-C29DB53E39BF}" srcId="{0999F4B6-474B-4179-A3C0-F7978B1CFB61}" destId="{4958637E-ED83-4655-95FA-B863987FDFFC}" srcOrd="0" destOrd="0" parTransId="{A47AE460-B67A-45ED-BC1B-2A4D090B2201}" sibTransId="{4F9FD464-34A4-476E-A185-9C340D696349}"/>
    <dgm:cxn modelId="{3C91661D-E598-4D98-A9D5-192C90F30C39}" srcId="{60507F88-27B1-4F8C-B1BD-9D2D49F82851}" destId="{E6B7B068-1C6D-41C4-90BE-8DD1317CB565}" srcOrd="0" destOrd="0" parTransId="{BE2802C4-3B1B-404B-90F0-646164F70D60}" sibTransId="{297C0C7B-EAE8-49F5-BBE2-7557ABFBC742}"/>
    <dgm:cxn modelId="{F78D7454-C763-467E-BA98-A8D5FF93CBAE}" srcId="{0999F4B6-474B-4179-A3C0-F7978B1CFB61}" destId="{5AA71ECD-B415-4E61-A359-B5037E99DACB}" srcOrd="1" destOrd="0" parTransId="{E4B91165-E3A1-45BE-9E6B-F1D2DE332292}" sibTransId="{F9C30E17-95BA-4E9A-9B5F-E813F672F432}"/>
    <dgm:cxn modelId="{D0F7F35A-2295-4CD6-A7C4-A047CBFFED39}" type="presOf" srcId="{5AA71ECD-B415-4E61-A359-B5037E99DACB}" destId="{89EC2CBC-1EA6-49AC-9D87-F109344F4C15}" srcOrd="0" destOrd="0" presId="urn:microsoft.com/office/officeart/2024/3/layout/verticalVisualTextBlock1"/>
    <dgm:cxn modelId="{6D4F6062-6674-4FE2-A222-DEE36765E600}" type="presOf" srcId="{60507F88-27B1-4F8C-B1BD-9D2D49F82851}" destId="{ACC5928D-2CC0-4DEF-8A35-53A12668F300}" srcOrd="0" destOrd="0" presId="urn:microsoft.com/office/officeart/2024/3/layout/verticalVisualTextBlock1"/>
    <dgm:cxn modelId="{381D9D63-946C-4F1B-BA57-03BDC1062399}" srcId="{4958637E-ED83-4655-95FA-B863987FDFFC}" destId="{7259BF7D-04B3-4165-918F-A81FF154ECA7}" srcOrd="0" destOrd="0" parTransId="{3FF3E301-56C9-4D74-B1C0-2D2E6766846B}" sibTransId="{1398260A-788D-46C7-9A04-ECC2A392BA53}"/>
    <dgm:cxn modelId="{C89DBA70-252F-43ED-B89D-81C0357FFE2B}" type="presOf" srcId="{4958637E-ED83-4655-95FA-B863987FDFFC}" destId="{2B1A361C-D0B4-4856-B28A-092103DFDC36}" srcOrd="0" destOrd="0" presId="urn:microsoft.com/office/officeart/2024/3/layout/verticalVisualTextBlock1"/>
    <dgm:cxn modelId="{806D8783-E3E8-42A5-B2EC-D4D9E42540AB}" type="presOf" srcId="{5ED9CDAC-53BB-4FB7-9564-2E34BEAE6527}" destId="{0A2D6C67-249B-456B-9F36-253FB27C4EB3}" srcOrd="0" destOrd="0" presId="urn:microsoft.com/office/officeart/2024/3/layout/verticalVisualTextBlock1"/>
    <dgm:cxn modelId="{06B2AE85-AA6E-443B-8772-9ED5337E8425}" type="presOf" srcId="{7259BF7D-04B3-4165-918F-A81FF154ECA7}" destId="{6900E01F-1571-41CD-8003-480C04A1133D}" srcOrd="0" destOrd="0" presId="urn:microsoft.com/office/officeart/2024/3/layout/verticalVisualTextBlock1"/>
    <dgm:cxn modelId="{AEA931A0-8316-4536-B819-79AC02A1A4A9}" srcId="{0999F4B6-474B-4179-A3C0-F7978B1CFB61}" destId="{60507F88-27B1-4F8C-B1BD-9D2D49F82851}" srcOrd="2" destOrd="0" parTransId="{160AD0D1-C2F8-492F-9065-5787B3D1C0ED}" sibTransId="{7D1ABC6D-A40F-4A5F-8023-44D1FD1C1F25}"/>
    <dgm:cxn modelId="{7478B1A5-F887-44E6-B59B-1CE9E69EADE9}" srcId="{5AA71ECD-B415-4E61-A359-B5037E99DACB}" destId="{5ED9CDAC-53BB-4FB7-9564-2E34BEAE6527}" srcOrd="0" destOrd="0" parTransId="{4AE4D31B-2D90-43FA-825C-AAE79DB4985F}" sibTransId="{CD0162B3-38A7-4A68-9A2A-F67CBF579144}"/>
    <dgm:cxn modelId="{8AD1B6C8-8167-427D-849C-34CB21754DB6}" type="presOf" srcId="{F9C30E17-95BA-4E9A-9B5F-E813F672F432}" destId="{C928DCEF-EE57-499C-A0CF-4AD2EEDA6B76}" srcOrd="0" destOrd="0" presId="urn:microsoft.com/office/officeart/2024/3/layout/verticalVisualTextBlock1"/>
    <dgm:cxn modelId="{3D7AB7DB-99A2-4E8C-A976-AD21F6A6A81D}" type="presOf" srcId="{E6B7B068-1C6D-41C4-90BE-8DD1317CB565}" destId="{C424DC55-AA43-4A7F-AED0-2FA85040B873}" srcOrd="0" destOrd="0" presId="urn:microsoft.com/office/officeart/2024/3/layout/verticalVisualTextBlock1"/>
    <dgm:cxn modelId="{3B9BEFE4-2DC6-40D5-93BF-9773AE0F91BD}" type="presOf" srcId="{4F9FD464-34A4-476E-A185-9C340D696349}" destId="{6A0A1612-7A3B-495A-BF46-50E554CB8DC1}" srcOrd="0" destOrd="0" presId="urn:microsoft.com/office/officeart/2024/3/layout/verticalVisualTextBlock1"/>
    <dgm:cxn modelId="{B94249D3-7B6F-4F2A-BE95-08996F72A706}" type="presParOf" srcId="{4052F88D-A7A3-4D4A-93A4-981845FAA4A7}" destId="{DE77A16B-12B4-4B1A-9855-F7D09CADAFAD}" srcOrd="0" destOrd="0" presId="urn:microsoft.com/office/officeart/2024/3/layout/verticalVisualTextBlock1"/>
    <dgm:cxn modelId="{AE534EC0-4141-4D9E-AA23-8D12B1DE54A1}" type="presParOf" srcId="{DE77A16B-12B4-4B1A-9855-F7D09CADAFAD}" destId="{160A114E-2D24-4715-AE5E-91FDFF85671A}" srcOrd="0" destOrd="0" presId="urn:microsoft.com/office/officeart/2024/3/layout/verticalVisualTextBlock1"/>
    <dgm:cxn modelId="{5A8301B8-A6BC-4A6B-8B48-0EED6E40CD1B}" type="presParOf" srcId="{DE77A16B-12B4-4B1A-9855-F7D09CADAFAD}" destId="{2B1A361C-D0B4-4856-B28A-092103DFDC36}" srcOrd="1" destOrd="0" presId="urn:microsoft.com/office/officeart/2024/3/layout/verticalVisualTextBlock1"/>
    <dgm:cxn modelId="{53E76FED-E7CD-43A7-BA9D-FCBA227A66EC}" type="presParOf" srcId="{DE77A16B-12B4-4B1A-9855-F7D09CADAFAD}" destId="{6900E01F-1571-41CD-8003-480C04A1133D}" srcOrd="2" destOrd="0" presId="urn:microsoft.com/office/officeart/2024/3/layout/verticalVisualTextBlock1"/>
    <dgm:cxn modelId="{0710F0D4-B429-49A0-8809-036D7AE0DBE5}" type="presParOf" srcId="{4052F88D-A7A3-4D4A-93A4-981845FAA4A7}" destId="{6A0A1612-7A3B-495A-BF46-50E554CB8DC1}" srcOrd="1" destOrd="0" presId="urn:microsoft.com/office/officeart/2024/3/layout/verticalVisualTextBlock1"/>
    <dgm:cxn modelId="{EC6D6F2A-EA1D-4851-BE9B-FFE6FD97D371}" type="presParOf" srcId="{4052F88D-A7A3-4D4A-93A4-981845FAA4A7}" destId="{B13846AD-3AE4-40A2-80BF-5E371F3CEE3B}" srcOrd="2" destOrd="0" presId="urn:microsoft.com/office/officeart/2024/3/layout/verticalVisualTextBlock1"/>
    <dgm:cxn modelId="{5642E86E-A286-402F-B01B-788154A77BFB}" type="presParOf" srcId="{B13846AD-3AE4-40A2-80BF-5E371F3CEE3B}" destId="{302F9869-C717-4E8B-BC0A-5FDBEE451A92}" srcOrd="0" destOrd="0" presId="urn:microsoft.com/office/officeart/2024/3/layout/verticalVisualTextBlock1"/>
    <dgm:cxn modelId="{40CC6455-A531-468D-BB5F-3AB876C45FDB}" type="presParOf" srcId="{B13846AD-3AE4-40A2-80BF-5E371F3CEE3B}" destId="{89EC2CBC-1EA6-49AC-9D87-F109344F4C15}" srcOrd="1" destOrd="0" presId="urn:microsoft.com/office/officeart/2024/3/layout/verticalVisualTextBlock1"/>
    <dgm:cxn modelId="{950FD1E0-47B4-40D7-9457-CEADD232176E}" type="presParOf" srcId="{B13846AD-3AE4-40A2-80BF-5E371F3CEE3B}" destId="{0A2D6C67-249B-456B-9F36-253FB27C4EB3}" srcOrd="2" destOrd="0" presId="urn:microsoft.com/office/officeart/2024/3/layout/verticalVisualTextBlock1"/>
    <dgm:cxn modelId="{E0CB1789-AA62-4E20-9EB8-FB611ECC26DE}" type="presParOf" srcId="{4052F88D-A7A3-4D4A-93A4-981845FAA4A7}" destId="{C928DCEF-EE57-499C-A0CF-4AD2EEDA6B76}" srcOrd="3" destOrd="0" presId="urn:microsoft.com/office/officeart/2024/3/layout/verticalVisualTextBlock1"/>
    <dgm:cxn modelId="{56CC2A1B-B263-43E5-9A8D-D73B511083E5}" type="presParOf" srcId="{4052F88D-A7A3-4D4A-93A4-981845FAA4A7}" destId="{13439565-CDA5-4018-91EB-C14FF2D5D57B}" srcOrd="4" destOrd="0" presId="urn:microsoft.com/office/officeart/2024/3/layout/verticalVisualTextBlock1"/>
    <dgm:cxn modelId="{7E847121-C9D3-4259-A150-6FFFFE831974}" type="presParOf" srcId="{13439565-CDA5-4018-91EB-C14FF2D5D57B}" destId="{A7927372-E635-4D2A-8B0A-E86DB6394F0E}" srcOrd="0" destOrd="0" presId="urn:microsoft.com/office/officeart/2024/3/layout/verticalVisualTextBlock1"/>
    <dgm:cxn modelId="{B8AF6618-C3A7-4AD7-A2E6-A2B2C09D3EB3}" type="presParOf" srcId="{13439565-CDA5-4018-91EB-C14FF2D5D57B}" destId="{ACC5928D-2CC0-4DEF-8A35-53A12668F300}" srcOrd="1" destOrd="0" presId="urn:microsoft.com/office/officeart/2024/3/layout/verticalVisualTextBlock1"/>
    <dgm:cxn modelId="{0265196A-32AA-46B2-9671-20E7EF47A397}" type="presParOf" srcId="{13439565-CDA5-4018-91EB-C14FF2D5D57B}" destId="{C424DC55-AA43-4A7F-AED0-2FA85040B87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114E-2D24-4715-AE5E-91FDFF85671A}">
      <dsp:nvSpPr>
        <dsp:cNvPr id="0" name=""/>
        <dsp:cNvSpPr/>
      </dsp:nvSpPr>
      <dsp:spPr>
        <a:xfrm>
          <a:off x="0" y="0"/>
          <a:ext cx="1492820" cy="14928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 r="-9" b="-8"/>
          <a:stretch/>
        </a:blipFill>
        <a:ln>
          <a:noFill/>
        </a:ln>
        <a:effectLst/>
      </dsp:spPr>
      <dsp:style>
        <a:lnRef idx="0">
          <a:scrgbClr r="0" g="0" b="0"/>
        </a:lnRef>
        <a:fillRef idx="3">
          <a:scrgbClr r="0" g="0" b="0"/>
        </a:fillRef>
        <a:effectRef idx="2">
          <a:scrgbClr r="0" g="0" b="0"/>
        </a:effectRef>
        <a:fontRef idx="minor">
          <a:schemeClr val="lt1"/>
        </a:fontRef>
      </dsp:style>
    </dsp:sp>
    <dsp:sp modelId="{2B1A361C-D0B4-4856-B28A-092103DFDC36}">
      <dsp:nvSpPr>
        <dsp:cNvPr id="0" name=""/>
        <dsp:cNvSpPr/>
      </dsp:nvSpPr>
      <dsp:spPr>
        <a:xfrm>
          <a:off x="1672820" y="0"/>
          <a:ext cx="9757179" cy="38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Static Electricity</a:t>
          </a:r>
        </a:p>
      </dsp:txBody>
      <dsp:txXfrm>
        <a:off x="1672820" y="0"/>
        <a:ext cx="9757179" cy="383881"/>
      </dsp:txXfrm>
    </dsp:sp>
    <dsp:sp modelId="{6900E01F-1571-41CD-8003-480C04A1133D}">
      <dsp:nvSpPr>
        <dsp:cNvPr id="0" name=""/>
        <dsp:cNvSpPr/>
      </dsp:nvSpPr>
      <dsp:spPr>
        <a:xfrm>
          <a:off x="1672820" y="383881"/>
          <a:ext cx="9757179" cy="110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Static electricity results from electric charges accumulating on material surfaces until discharged.</a:t>
          </a:r>
        </a:p>
      </dsp:txBody>
      <dsp:txXfrm>
        <a:off x="1672820" y="383881"/>
        <a:ext cx="9757179" cy="1108939"/>
      </dsp:txXfrm>
    </dsp:sp>
    <dsp:sp modelId="{302F9869-C717-4E8B-BC0A-5FDBEE451A92}">
      <dsp:nvSpPr>
        <dsp:cNvPr id="0" name=""/>
        <dsp:cNvSpPr/>
      </dsp:nvSpPr>
      <dsp:spPr>
        <a:xfrm>
          <a:off x="0" y="1612246"/>
          <a:ext cx="1492820" cy="14928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33245" b="-8"/>
          <a:stretch/>
        </a:blipFill>
        <a:ln>
          <a:noFill/>
        </a:ln>
        <a:effectLst/>
      </dsp:spPr>
      <dsp:style>
        <a:lnRef idx="0">
          <a:scrgbClr r="0" g="0" b="0"/>
        </a:lnRef>
        <a:fillRef idx="3">
          <a:scrgbClr r="0" g="0" b="0"/>
        </a:fillRef>
        <a:effectRef idx="2">
          <a:scrgbClr r="0" g="0" b="0"/>
        </a:effectRef>
        <a:fontRef idx="minor">
          <a:schemeClr val="lt1"/>
        </a:fontRef>
      </dsp:style>
    </dsp:sp>
    <dsp:sp modelId="{89EC2CBC-1EA6-49AC-9D87-F109344F4C15}">
      <dsp:nvSpPr>
        <dsp:cNvPr id="0" name=""/>
        <dsp:cNvSpPr/>
      </dsp:nvSpPr>
      <dsp:spPr>
        <a:xfrm>
          <a:off x="1672820" y="1612246"/>
          <a:ext cx="9757179" cy="38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Current Electricity</a:t>
          </a:r>
        </a:p>
      </dsp:txBody>
      <dsp:txXfrm>
        <a:off x="1672820" y="1612246"/>
        <a:ext cx="9757179" cy="383881"/>
      </dsp:txXfrm>
    </dsp:sp>
    <dsp:sp modelId="{0A2D6C67-249B-456B-9F36-253FB27C4EB3}">
      <dsp:nvSpPr>
        <dsp:cNvPr id="0" name=""/>
        <dsp:cNvSpPr/>
      </dsp:nvSpPr>
      <dsp:spPr>
        <a:xfrm>
          <a:off x="1672820" y="1996127"/>
          <a:ext cx="9757179" cy="110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Current electricity is the continuous flow of electric charge through a conductor powering devices.</a:t>
          </a:r>
        </a:p>
      </dsp:txBody>
      <dsp:txXfrm>
        <a:off x="1672820" y="1996127"/>
        <a:ext cx="9757179" cy="1108939"/>
      </dsp:txXfrm>
    </dsp:sp>
    <dsp:sp modelId="{A7927372-E635-4D2A-8B0A-E86DB6394F0E}">
      <dsp:nvSpPr>
        <dsp:cNvPr id="0" name=""/>
        <dsp:cNvSpPr/>
      </dsp:nvSpPr>
      <dsp:spPr>
        <a:xfrm>
          <a:off x="0" y="3224492"/>
          <a:ext cx="1492820" cy="14928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341" r="3910" b="1"/>
          <a:stretch/>
        </a:blipFill>
        <a:ln>
          <a:noFill/>
        </a:ln>
        <a:effectLst/>
      </dsp:spPr>
      <dsp:style>
        <a:lnRef idx="0">
          <a:scrgbClr r="0" g="0" b="0"/>
        </a:lnRef>
        <a:fillRef idx="3">
          <a:scrgbClr r="0" g="0" b="0"/>
        </a:fillRef>
        <a:effectRef idx="2">
          <a:scrgbClr r="0" g="0" b="0"/>
        </a:effectRef>
        <a:fontRef idx="minor">
          <a:schemeClr val="lt1"/>
        </a:fontRef>
      </dsp:style>
    </dsp:sp>
    <dsp:sp modelId="{ACC5928D-2CC0-4DEF-8A35-53A12668F300}">
      <dsp:nvSpPr>
        <dsp:cNvPr id="0" name=""/>
        <dsp:cNvSpPr/>
      </dsp:nvSpPr>
      <dsp:spPr>
        <a:xfrm>
          <a:off x="1672820" y="3224492"/>
          <a:ext cx="9757179" cy="38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Types of Current Electricity</a:t>
          </a:r>
        </a:p>
      </dsp:txBody>
      <dsp:txXfrm>
        <a:off x="1672820" y="3224492"/>
        <a:ext cx="9757179" cy="383881"/>
      </dsp:txXfrm>
    </dsp:sp>
    <dsp:sp modelId="{C424DC55-AA43-4A7F-AED0-2FA85040B873}">
      <dsp:nvSpPr>
        <dsp:cNvPr id="0" name=""/>
        <dsp:cNvSpPr/>
      </dsp:nvSpPr>
      <dsp:spPr>
        <a:xfrm>
          <a:off x="1672820" y="3608373"/>
          <a:ext cx="9757179" cy="110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Direct current flows in one direction, while alternating current periodically reverses direction.</a:t>
          </a:r>
        </a:p>
      </dsp:txBody>
      <dsp:txXfrm>
        <a:off x="1672820" y="3608373"/>
        <a:ext cx="9757179" cy="110893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12/3/25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3873221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Uses of Electricity</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266239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Electricity is indispensable in modern life, powering homes, industries, and technology. In households, it provides lighting, heating, cooling, and operates appliances such as refrigerators, televisions, and computers. In industries, electricity drives machinery, production lines, and automation systems, enabling mass production and efficiency. It also powers transportation systems, communication networks, and medical equipment, making it vital for health and safety. The versatility of electricity allows it to be converted into light, heat, and mechanical energy, supporting countless applications. Its widespread use underscores the need for reliable supply and efficient management to meet growing demands.</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042801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Safety Tips</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399637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Electricity, while essential, can be dangerous if not handled properly. Safety measures include never touching electrical wires or devices with wet hands, as water conducts electricity and increases the risk of shock. Always turn off appliances when not in use to prevent overheating and reduce energy consumption. Use insulated tools when working with electrical systems to minimize the risk of electrocution. Avoid overloading sockets and ensure proper grounding of electrical installations. Regular maintenance and adherence to safety standards are critical for preventing accidents. Educating individuals about these precautions helps create a safer environment for using electricity.</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288257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90740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the topic of electricity and includes the presenter's name. Electricity is a fundamental concept in science and technology, powering countless devices and systems that we rely on every day. The title slide sets the stage for understanding what electricity is, its types, sources, uses, and safety considerations. It emphasizes the importance of electricity in modern life and signals that the presentation will explore its essential aspects in detail. Including the presenter’s name personalizes the presentation and establishes ownership of the content.</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161747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Electricity?</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404607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Electricity is the flow of electric charge, typically through a conductor such as a wire. It is a form of energy resulting from the movement of electrons and is essential for powering devices and systems in our daily lives. Electricity can be generated from various sources and converted into different forms of energy, such as light, heat, and motion. It plays a critical role in homes, industries, and technology, enabling communication, transportation, and countless conveniences. Understanding electricity involves learning about its properties, how it is produced, and how it behaves in circuits. This foundational knowledge is key to appreciating its applications and managing it safely.</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129091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Static and Current Electricity</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37901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Electricity exists in two main forms: static electricity and current electricity. Static electricity occurs when electric charges build up on the surface of materials and remain stationary until discharged, often seen when rubbing certain objects together. Current electricity, on the other hand, involves the continuous flow of electric charge through a conductor, such as in electrical circuits powering devices. Current electricity is further divided into direct current (DC), where charges flow in one direction, and alternating current (AC), where the flow periodically reverses. Understanding these types helps explain how electricity behaves in different contexts and why certain applications require specific forms.</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28903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Renewable and Non-renewable Sources</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401419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Electricity can be generated from renewable and non-renewable sources. Renewable sources include solar energy, wind power, and hydroelectric energy, which are sustainable and environmentally friendly. These sources harness natural processes to produce electricity without depleting resources. Non-renewable sources, such as coal, natural gas, and oil, are finite and contribute to environmental pollution and greenhouse gas emissions. The choice of energy source impacts cost, availability, and environmental sustainability. Transitioning to renewable sources is crucial for reducing carbon footprints and ensuring long-term energy security. Understanding these sources helps in making informed decisions about energy use and conservation.</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770924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pic>
        <p:nvPicPr>
          <p:cNvPr id="14" name="Picture 13" descr="A close up of a blue and pink background&#10;&#10;AI-generated content may be incorrect.">
            <a:extLst>
              <a:ext uri="{FF2B5EF4-FFF2-40B4-BE49-F238E27FC236}">
                <a16:creationId xmlns:a16="http://schemas.microsoft.com/office/drawing/2014/main" id="{FA0DAAF8-1473-19E2-7A19-C912696FE1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9ED5AFE-4996-3F24-6A40-DB7BC8D42158}"/>
              </a:ext>
            </a:extLst>
          </p:cNvPr>
          <p:cNvSpPr>
            <a:spLocks noGrp="1"/>
          </p:cNvSpPr>
          <p:nvPr>
            <p:ph type="ctrTitle"/>
          </p:nvPr>
        </p:nvSpPr>
        <p:spPr>
          <a:xfrm>
            <a:off x="589041" y="2438400"/>
            <a:ext cx="10993359" cy="2684329"/>
          </a:xfrm>
        </p:spPr>
        <p:txBody>
          <a:bodyPr vert="horz" lIns="91440" tIns="45720" rIns="91440" bIns="45720" rtlCol="0" anchor="b">
            <a:normAutofit/>
          </a:bodyPr>
          <a:lstStyle>
            <a:lvl1pPr>
              <a:defRPr lang="en-US" sz="6600" dirty="0">
                <a:solidFill>
                  <a:schemeClr val="tx1"/>
                </a:solidFill>
              </a:defRPr>
            </a:lvl1pPr>
          </a:lstStyle>
          <a:p>
            <a:pPr lvl="0"/>
            <a:r>
              <a:rPr lang="en-US" dirty="0"/>
              <a:t>Click to edit Master title style</a:t>
            </a:r>
          </a:p>
        </p:txBody>
      </p:sp>
      <p:sp>
        <p:nvSpPr>
          <p:cNvPr id="9" name="Subtitle 2">
            <a:extLst>
              <a:ext uri="{FF2B5EF4-FFF2-40B4-BE49-F238E27FC236}">
                <a16:creationId xmlns:a16="http://schemas.microsoft.com/office/drawing/2014/main" id="{6F756E8C-2C5E-B25F-5DAD-4E06067BC734}"/>
              </a:ext>
            </a:extLst>
          </p:cNvPr>
          <p:cNvSpPr>
            <a:spLocks noGrp="1"/>
          </p:cNvSpPr>
          <p:nvPr>
            <p:ph type="subTitle" idx="1"/>
          </p:nvPr>
        </p:nvSpPr>
        <p:spPr>
          <a:xfrm>
            <a:off x="589041" y="5257800"/>
            <a:ext cx="9164559" cy="914400"/>
          </a:xfrm>
        </p:spPr>
        <p:txBody>
          <a:bodyPr vert="horz" lIns="91440" tIns="45720" rIns="91440" bIns="45720" rtlCol="0">
            <a:normAutofit/>
          </a:bodyPr>
          <a:lstStyle>
            <a:lvl1pPr marL="0" indent="0">
              <a:buNone/>
              <a:defRPr lang="en-US" sz="2200" dirty="0">
                <a:solidFill>
                  <a:schemeClr val="tx1"/>
                </a:solidFill>
              </a:defRPr>
            </a:lvl1pPr>
          </a:lstStyle>
          <a:p>
            <a:pPr lvl="0"/>
            <a:r>
              <a:rPr lang="en-US" dirty="0"/>
              <a:t>Click to edit Master subtitle style</a:t>
            </a:r>
          </a:p>
        </p:txBody>
      </p:sp>
      <p:pic>
        <p:nvPicPr>
          <p:cNvPr id="2" name="Graphic 1">
            <a:extLst>
              <a:ext uri="{FF2B5EF4-FFF2-40B4-BE49-F238E27FC236}">
                <a16:creationId xmlns:a16="http://schemas.microsoft.com/office/drawing/2014/main" id="{FB03B42F-CFBB-090D-EC8E-0FC7E903EE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1" name="Footer Placeholder 10">
            <a:extLst>
              <a:ext uri="{FF2B5EF4-FFF2-40B4-BE49-F238E27FC236}">
                <a16:creationId xmlns:a16="http://schemas.microsoft.com/office/drawing/2014/main" id="{DD36ECCE-2AA5-C398-CA75-78EBCBDCF261}"/>
              </a:ext>
            </a:extLst>
          </p:cNvPr>
          <p:cNvSpPr>
            <a:spLocks noGrp="1"/>
          </p:cNvSpPr>
          <p:nvPr>
            <p:ph type="ftr" sz="quarter" idx="11"/>
          </p:nvPr>
        </p:nvSpPr>
        <p:spPr>
          <a:xfrm>
            <a:off x="6280176" y="152400"/>
            <a:ext cx="3200400" cy="365125"/>
          </a:xfrm>
        </p:spPr>
        <p:txBody>
          <a:bodyPr/>
          <a:lstStyle/>
          <a:p>
            <a:r>
              <a:rPr lang="en-US"/>
              <a:t>Sample Footer Text</a:t>
            </a:r>
          </a:p>
        </p:txBody>
      </p:sp>
      <p:sp>
        <p:nvSpPr>
          <p:cNvPr id="6" name="Date Placeholder 5">
            <a:extLst>
              <a:ext uri="{FF2B5EF4-FFF2-40B4-BE49-F238E27FC236}">
                <a16:creationId xmlns:a16="http://schemas.microsoft.com/office/drawing/2014/main" id="{FA4C2171-40CE-DE50-6D13-60F77A548C03}"/>
              </a:ext>
            </a:extLst>
          </p:cNvPr>
          <p:cNvSpPr>
            <a:spLocks noGrp="1"/>
          </p:cNvSpPr>
          <p:nvPr>
            <p:ph type="dt" sz="half" idx="10"/>
          </p:nvPr>
        </p:nvSpPr>
        <p:spPr>
          <a:xfrm>
            <a:off x="9531099" y="152400"/>
            <a:ext cx="1800171" cy="365125"/>
          </a:xfrm>
        </p:spPr>
        <p:txBody>
          <a:bodyPr/>
          <a:lstStyle/>
          <a:p>
            <a:fld id="{F7F4CBCF-2EA5-5248-B352-49E9FE7B89CF}" type="datetime1">
              <a:rPr lang="en-US" smtClean="0"/>
              <a:t>12/3/25</a:t>
            </a:fld>
            <a:endParaRPr lang="en-US"/>
          </a:p>
        </p:txBody>
      </p:sp>
      <p:sp>
        <p:nvSpPr>
          <p:cNvPr id="12" name="Slide Number Placeholder 11">
            <a:extLst>
              <a:ext uri="{FF2B5EF4-FFF2-40B4-BE49-F238E27FC236}">
                <a16:creationId xmlns:a16="http://schemas.microsoft.com/office/drawing/2014/main" id="{73F8FB25-49C8-A3FD-F32A-4C95B18F4A71}"/>
              </a:ext>
            </a:extLst>
          </p:cNvPr>
          <p:cNvSpPr>
            <a:spLocks noGrp="1"/>
          </p:cNvSpPr>
          <p:nvPr>
            <p:ph type="sldNum" sz="quarter" idx="12"/>
          </p:nvPr>
        </p:nvSpPr>
        <p:spPr>
          <a:xfrm>
            <a:off x="11381793" y="152400"/>
            <a:ext cx="429207" cy="365125"/>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35719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pic>
        <p:nvPicPr>
          <p:cNvPr id="14" name="Picture 13" descr="A blurry image of a blue and pink color&#10;&#10;AI-generated content may be incorrect.">
            <a:extLst>
              <a:ext uri="{FF2B5EF4-FFF2-40B4-BE49-F238E27FC236}">
                <a16:creationId xmlns:a16="http://schemas.microsoft.com/office/drawing/2014/main" id="{E8AEC1E5-A1B0-5F0D-7E91-B99164B6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5"/>
          </a:xfrm>
          <a:prstGeom prst="rect">
            <a:avLst/>
          </a:prstGeom>
        </p:spPr>
      </p:pic>
      <p:sp>
        <p:nvSpPr>
          <p:cNvPr id="4" name="Title 1">
            <a:extLst>
              <a:ext uri="{FF2B5EF4-FFF2-40B4-BE49-F238E27FC236}">
                <a16:creationId xmlns:a16="http://schemas.microsoft.com/office/drawing/2014/main" id="{1AC02B19-E76A-5F06-CC78-E185C785940F}"/>
              </a:ext>
            </a:extLst>
          </p:cNvPr>
          <p:cNvSpPr>
            <a:spLocks noGrp="1"/>
          </p:cNvSpPr>
          <p:nvPr>
            <p:ph type="ctrTitle" hasCustomPrompt="1"/>
          </p:nvPr>
        </p:nvSpPr>
        <p:spPr>
          <a:xfrm>
            <a:off x="381000" y="1600200"/>
            <a:ext cx="11430000" cy="4572000"/>
          </a:xfrm>
        </p:spPr>
        <p:txBody>
          <a:bodyPr vert="horz" lIns="91440" tIns="45720" rIns="91440" bIns="45720" rtlCol="0" anchor="b">
            <a:normAutofit/>
          </a:bodyPr>
          <a:lstStyle>
            <a:lvl1pPr>
              <a:lnSpc>
                <a:spcPct val="75000"/>
              </a:lnSpc>
              <a:defRPr lang="en-US" sz="8600" cap="none" baseline="0" dirty="0">
                <a:solidFill>
                  <a:schemeClr val="tx1"/>
                </a:solidFill>
              </a:defRPr>
            </a:lvl1pPr>
          </a:lstStyle>
          <a:p>
            <a:pPr lvl="0"/>
            <a:r>
              <a:rPr lang="en-US"/>
              <a:t>Section Header</a:t>
            </a:r>
          </a:p>
        </p:txBody>
      </p:sp>
      <p:sp>
        <p:nvSpPr>
          <p:cNvPr id="5" name="Footer Placeholder 4">
            <a:extLst>
              <a:ext uri="{FF2B5EF4-FFF2-40B4-BE49-F238E27FC236}">
                <a16:creationId xmlns:a16="http://schemas.microsoft.com/office/drawing/2014/main" id="{78F6BEA5-7812-E1C8-AD3A-DE3629179E0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A3B1F3F-0C8E-5A7A-475A-00F1006A7B31}"/>
              </a:ext>
            </a:extLst>
          </p:cNvPr>
          <p:cNvSpPr>
            <a:spLocks noGrp="1"/>
          </p:cNvSpPr>
          <p:nvPr>
            <p:ph type="dt" sz="half" idx="10"/>
          </p:nvPr>
        </p:nvSpPr>
        <p:spPr/>
        <p:txBody>
          <a:bodyPr/>
          <a:lstStyle>
            <a:lvl1pPr>
              <a:defRPr>
                <a:solidFill>
                  <a:schemeClr val="tx1"/>
                </a:solidFill>
              </a:defRPr>
            </a:lvl1pPr>
          </a:lstStyle>
          <a:p>
            <a:fld id="{5E18E063-8567-3D4A-98A7-68096F5E3E81}" type="datetime1">
              <a:rPr lang="en-US" smtClean="0"/>
              <a:pPr/>
              <a:t>12/3/25</a:t>
            </a:fld>
            <a:endParaRPr lang="en-US"/>
          </a:p>
        </p:txBody>
      </p:sp>
      <p:sp>
        <p:nvSpPr>
          <p:cNvPr id="6" name="Slide Number Placeholder 5">
            <a:extLst>
              <a:ext uri="{FF2B5EF4-FFF2-40B4-BE49-F238E27FC236}">
                <a16:creationId xmlns:a16="http://schemas.microsoft.com/office/drawing/2014/main" id="{9435B1E7-7CF5-B0DF-C56E-203939E591D7}"/>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252038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1A1411-1618-7B55-6F05-E4292F281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FC3F75D9-C1DA-5E09-7705-E8EDCDDEEF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0" y="0"/>
            <a:ext cx="12192000" cy="6858000"/>
          </a:xfrm>
          <a:prstGeom prst="rect">
            <a:avLst/>
          </a:prstGeom>
        </p:spPr>
      </p:pic>
      <p:sp>
        <p:nvSpPr>
          <p:cNvPr id="9" name="Title 1">
            <a:extLst>
              <a:ext uri="{FF2B5EF4-FFF2-40B4-BE49-F238E27FC236}">
                <a16:creationId xmlns:a16="http://schemas.microsoft.com/office/drawing/2014/main" id="{61423BE9-C6AD-3608-7312-55246E016EAA}"/>
              </a:ext>
            </a:extLst>
          </p:cNvPr>
          <p:cNvSpPr>
            <a:spLocks noGrp="1"/>
          </p:cNvSpPr>
          <p:nvPr>
            <p:ph type="title"/>
          </p:nvPr>
        </p:nvSpPr>
        <p:spPr>
          <a:xfrm>
            <a:off x="609600" y="685800"/>
            <a:ext cx="6629400" cy="1681218"/>
          </a:xfrm>
        </p:spPr>
        <p:txBody>
          <a:bodyPr anchor="t">
            <a:normAutofit/>
          </a:bodyPr>
          <a:lstStyle>
            <a:lvl1pPr>
              <a:defRPr sz="6800">
                <a:solidFill>
                  <a:schemeClr val="tx1"/>
                </a:solidFill>
              </a:defRPr>
            </a:lvl1pPr>
          </a:lstStyle>
          <a:p>
            <a:r>
              <a:rPr lang="en-US" dirty="0"/>
              <a:t>Click to edit Master title style</a:t>
            </a:r>
          </a:p>
        </p:txBody>
      </p:sp>
      <p:sp>
        <p:nvSpPr>
          <p:cNvPr id="13" name="Content Placeholder 6">
            <a:extLst>
              <a:ext uri="{FF2B5EF4-FFF2-40B4-BE49-F238E27FC236}">
                <a16:creationId xmlns:a16="http://schemas.microsoft.com/office/drawing/2014/main" id="{4DB465B5-8C64-384F-7DC0-7C2D1C976108}"/>
              </a:ext>
            </a:extLst>
          </p:cNvPr>
          <p:cNvSpPr>
            <a:spLocks noGrp="1"/>
          </p:cNvSpPr>
          <p:nvPr>
            <p:ph sz="quarter" idx="13"/>
          </p:nvPr>
        </p:nvSpPr>
        <p:spPr>
          <a:xfrm>
            <a:off x="609601" y="2514600"/>
            <a:ext cx="7086599" cy="3463314"/>
          </a:xfrm>
        </p:spPr>
        <p:txBody>
          <a:bodyPr>
            <a:normAutofit/>
          </a:bodyPr>
          <a:lstStyle>
            <a:lvl1pPr marL="457200" indent="-457200">
              <a:buFont typeface="+mj-lt"/>
              <a:buAutoNum type="arabicPeriod"/>
              <a:defRPr sz="1800">
                <a:solidFill>
                  <a:schemeClr val="tx1"/>
                </a:solidFill>
              </a:defRPr>
            </a:lvl1pPr>
            <a:lvl2pPr marL="685800" indent="-457200">
              <a:buFont typeface="+mj-lt"/>
              <a:buAutoNum type="arabicPeriod"/>
              <a:defRPr sz="1600">
                <a:solidFill>
                  <a:schemeClr val="tx1"/>
                </a:solidFill>
              </a:defRPr>
            </a:lvl2pPr>
            <a:lvl3pPr marL="800100" indent="-342900">
              <a:buFont typeface="+mj-lt"/>
              <a:buAutoNum type="arabicPeriod"/>
              <a:defRPr sz="1400">
                <a:solidFill>
                  <a:schemeClr val="tx1"/>
                </a:solidFill>
              </a:defRPr>
            </a:lvl3pPr>
            <a:lvl4pPr marL="1028700" indent="-342900">
              <a:buFont typeface="+mj-lt"/>
              <a:buAutoNum type="arabicPeriod"/>
              <a:defRPr sz="1400">
                <a:solidFill>
                  <a:schemeClr val="tx1"/>
                </a:solidFill>
              </a:defRPr>
            </a:lvl4pPr>
            <a:lvl5pPr marL="1257300" indent="-342900">
              <a:buFont typeface="+mj-lt"/>
              <a:buAutoNum type="arabicPeriod"/>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1998790F-95AF-C438-81C4-A7AFBC618EE3}"/>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99A11A83-974F-916E-4B94-072D216980E7}"/>
              </a:ext>
            </a:extLst>
          </p:cNvPr>
          <p:cNvSpPr>
            <a:spLocks noGrp="1"/>
          </p:cNvSpPr>
          <p:nvPr>
            <p:ph type="dt" sz="half" idx="14"/>
          </p:nvPr>
        </p:nvSpPr>
        <p:spPr/>
        <p:txBody>
          <a:bodyPr/>
          <a:lstStyle>
            <a:lvl1pPr>
              <a:defRPr>
                <a:solidFill>
                  <a:schemeClr val="tx1"/>
                </a:solidFill>
              </a:defRPr>
            </a:lvl1pPr>
          </a:lstStyle>
          <a:p>
            <a:fld id="{48F1EE65-9B75-D34D-9F02-D2E3965E0F0C}" type="datetime1">
              <a:rPr lang="en-US" smtClean="0"/>
              <a:t>12/3/25</a:t>
            </a:fld>
            <a:endParaRPr lang="en-US"/>
          </a:p>
        </p:txBody>
      </p:sp>
      <p:sp>
        <p:nvSpPr>
          <p:cNvPr id="4" name="Slide Number Placeholder 3">
            <a:extLst>
              <a:ext uri="{FF2B5EF4-FFF2-40B4-BE49-F238E27FC236}">
                <a16:creationId xmlns:a16="http://schemas.microsoft.com/office/drawing/2014/main" id="{A5B9FFFF-03A0-FB05-6654-69512558AAE7}"/>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4880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95885B-1DD3-9A2F-6CE5-85B63AC5CD9F}"/>
              </a:ext>
            </a:extLst>
          </p:cNvPr>
          <p:cNvSpPr>
            <a:spLocks noGrp="1"/>
          </p:cNvSpPr>
          <p:nvPr>
            <p:ph type="title"/>
          </p:nvPr>
        </p:nvSpPr>
        <p:spPr>
          <a:xfrm>
            <a:off x="381000" y="4343400"/>
            <a:ext cx="4800599" cy="2133600"/>
          </a:xfrm>
        </p:spPr>
        <p:txBody>
          <a:bodyPr anchor="b">
            <a:normAutofit/>
          </a:bodyPr>
          <a:lstStyle>
            <a:lvl1pPr>
              <a:defRPr sz="7200"/>
            </a:lvl1pPr>
          </a:lstStyle>
          <a:p>
            <a:r>
              <a:rPr lang="en-US" dirty="0"/>
              <a:t>Click to edit Master title style</a:t>
            </a:r>
          </a:p>
        </p:txBody>
      </p:sp>
      <p:sp>
        <p:nvSpPr>
          <p:cNvPr id="6" name="Picture Placeholder 34">
            <a:extLst>
              <a:ext uri="{FF2B5EF4-FFF2-40B4-BE49-F238E27FC236}">
                <a16:creationId xmlns:a16="http://schemas.microsoft.com/office/drawing/2014/main" id="{41D936BB-D3BE-42B9-6F9B-0D898AFA4EC9}"/>
              </a:ext>
            </a:extLst>
          </p:cNvPr>
          <p:cNvSpPr>
            <a:spLocks noGrp="1"/>
          </p:cNvSpPr>
          <p:nvPr>
            <p:ph type="pic" sz="quarter" idx="14"/>
          </p:nvPr>
        </p:nvSpPr>
        <p:spPr>
          <a:xfrm>
            <a:off x="152400" y="152400"/>
            <a:ext cx="11887200" cy="3733798"/>
          </a:xfrm>
          <a:custGeom>
            <a:avLst/>
            <a:gdLst>
              <a:gd name="connsiteX0" fmla="*/ 349240 w 11887200"/>
              <a:gd name="connsiteY0" fmla="*/ 0 h 3733798"/>
              <a:gd name="connsiteX1" fmla="*/ 11537960 w 11887200"/>
              <a:gd name="connsiteY1" fmla="*/ 0 h 3733798"/>
              <a:gd name="connsiteX2" fmla="*/ 11608344 w 11887200"/>
              <a:gd name="connsiteY2" fmla="*/ 7095 h 3733798"/>
              <a:gd name="connsiteX3" fmla="*/ 11887200 w 11887200"/>
              <a:gd name="connsiteY3" fmla="*/ 349249 h 3733798"/>
              <a:gd name="connsiteX4" fmla="*/ 11887200 w 11887200"/>
              <a:gd name="connsiteY4" fmla="*/ 2021400 h 3733798"/>
              <a:gd name="connsiteX5" fmla="*/ 11537950 w 11887200"/>
              <a:gd name="connsiteY5" fmla="*/ 2370650 h 3733798"/>
              <a:gd name="connsiteX6" fmla="*/ 5378450 w 11887200"/>
              <a:gd name="connsiteY6" fmla="*/ 2370650 h 3733798"/>
              <a:gd name="connsiteX7" fmla="*/ 5029200 w 11887200"/>
              <a:gd name="connsiteY7" fmla="*/ 2719900 h 3733798"/>
              <a:gd name="connsiteX8" fmla="*/ 5029200 w 11887200"/>
              <a:gd name="connsiteY8" fmla="*/ 3384548 h 3733798"/>
              <a:gd name="connsiteX9" fmla="*/ 4679950 w 11887200"/>
              <a:gd name="connsiteY9" fmla="*/ 3733798 h 3733798"/>
              <a:gd name="connsiteX10" fmla="*/ 349250 w 11887200"/>
              <a:gd name="connsiteY10" fmla="*/ 3733798 h 3733798"/>
              <a:gd name="connsiteX11" fmla="*/ 0 w 11887200"/>
              <a:gd name="connsiteY11" fmla="*/ 3384548 h 3733798"/>
              <a:gd name="connsiteX12" fmla="*/ 0 w 11887200"/>
              <a:gd name="connsiteY12" fmla="*/ 349249 h 3733798"/>
              <a:gd name="connsiteX13" fmla="*/ 278864 w 11887200"/>
              <a:gd name="connsiteY13" fmla="*/ 7095 h 373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7200" h="3733798">
                <a:moveTo>
                  <a:pt x="349240" y="0"/>
                </a:moveTo>
                <a:lnTo>
                  <a:pt x="11537960" y="0"/>
                </a:lnTo>
                <a:lnTo>
                  <a:pt x="11608344" y="7095"/>
                </a:lnTo>
                <a:cubicBezTo>
                  <a:pt x="11767505" y="39661"/>
                  <a:pt x="11887200" y="180474"/>
                  <a:pt x="11887200" y="349249"/>
                </a:cubicBezTo>
                <a:lnTo>
                  <a:pt x="11887200" y="2021400"/>
                </a:lnTo>
                <a:cubicBezTo>
                  <a:pt x="11887200" y="2214288"/>
                  <a:pt x="11730863" y="2370650"/>
                  <a:pt x="11537950" y="2370650"/>
                </a:cubicBezTo>
                <a:lnTo>
                  <a:pt x="5378450" y="2370650"/>
                </a:lnTo>
                <a:cubicBezTo>
                  <a:pt x="5185563" y="2370650"/>
                  <a:pt x="5029200" y="2527013"/>
                  <a:pt x="5029200" y="2719900"/>
                </a:cubicBezTo>
                <a:lnTo>
                  <a:pt x="5029200" y="3384548"/>
                </a:lnTo>
                <a:cubicBezTo>
                  <a:pt x="5029200" y="3577436"/>
                  <a:pt x="4872838" y="3733798"/>
                  <a:pt x="4679950" y="3733798"/>
                </a:cubicBezTo>
                <a:lnTo>
                  <a:pt x="349250" y="3733798"/>
                </a:lnTo>
                <a:cubicBezTo>
                  <a:pt x="156364" y="3733798"/>
                  <a:pt x="0" y="3577436"/>
                  <a:pt x="0" y="3384548"/>
                </a:cubicBezTo>
                <a:lnTo>
                  <a:pt x="0" y="349249"/>
                </a:lnTo>
                <a:cubicBezTo>
                  <a:pt x="0" y="180474"/>
                  <a:pt x="119716" y="39661"/>
                  <a:pt x="278864" y="7095"/>
                </a:cubicBezTo>
                <a:close/>
              </a:path>
            </a:pathLst>
          </a:custGeom>
          <a:blipFill>
            <a:blip r:embed="rId2">
              <a:alphaModFix amt="60000"/>
            </a:blip>
            <a:stretch>
              <a:fillRect/>
            </a:stretch>
          </a:blipFill>
        </p:spPr>
        <p:txBody>
          <a:bodyPr wrap="square">
            <a:noAutofit/>
          </a:bodyPr>
          <a:lstStyle/>
          <a:p>
            <a:endParaRPr lang="en-US"/>
          </a:p>
        </p:txBody>
      </p:sp>
      <p:sp>
        <p:nvSpPr>
          <p:cNvPr id="9" name="Content Placeholder 6">
            <a:extLst>
              <a:ext uri="{FF2B5EF4-FFF2-40B4-BE49-F238E27FC236}">
                <a16:creationId xmlns:a16="http://schemas.microsoft.com/office/drawing/2014/main" id="{97E45652-0A6C-4552-E12E-94E6B8CAAC7E}"/>
              </a:ext>
            </a:extLst>
          </p:cNvPr>
          <p:cNvSpPr>
            <a:spLocks noGrp="1"/>
          </p:cNvSpPr>
          <p:nvPr>
            <p:ph sz="quarter" idx="13"/>
          </p:nvPr>
        </p:nvSpPr>
        <p:spPr>
          <a:xfrm>
            <a:off x="5588000" y="2895600"/>
            <a:ext cx="6223000" cy="3267456"/>
          </a:xfrm>
        </p:spPr>
        <p:txBody>
          <a:bodyPr>
            <a:normAutofit/>
          </a:bodyPr>
          <a:lstStyle>
            <a:lvl1pPr marL="457200" indent="-4572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F8B1980-1174-ED0C-7D2B-3C8E19442F88}"/>
              </a:ext>
            </a:extLst>
          </p:cNvPr>
          <p:cNvSpPr>
            <a:spLocks noGrp="1"/>
          </p:cNvSpPr>
          <p:nvPr>
            <p:ph type="ftr" sz="quarter" idx="16"/>
          </p:nvPr>
        </p:nvSpPr>
        <p:spPr>
          <a:xfrm>
            <a:off x="5588000" y="6347057"/>
            <a:ext cx="3200400" cy="365125"/>
          </a:xfrm>
        </p:spPr>
        <p:txBody>
          <a:bodyPr/>
          <a:lstStyle/>
          <a:p>
            <a:r>
              <a:rPr lang="en-US"/>
              <a:t>Sample Footer Text</a:t>
            </a:r>
          </a:p>
        </p:txBody>
      </p:sp>
      <p:sp>
        <p:nvSpPr>
          <p:cNvPr id="2" name="Date Placeholder 1">
            <a:extLst>
              <a:ext uri="{FF2B5EF4-FFF2-40B4-BE49-F238E27FC236}">
                <a16:creationId xmlns:a16="http://schemas.microsoft.com/office/drawing/2014/main" id="{0A0E17CE-5CDB-F9B8-508A-EBF750BFDC28}"/>
              </a:ext>
            </a:extLst>
          </p:cNvPr>
          <p:cNvSpPr>
            <a:spLocks noGrp="1"/>
          </p:cNvSpPr>
          <p:nvPr>
            <p:ph type="dt" sz="half" idx="15"/>
          </p:nvPr>
        </p:nvSpPr>
        <p:spPr/>
        <p:txBody>
          <a:bodyPr/>
          <a:lstStyle/>
          <a:p>
            <a:fld id="{BCD35447-68C7-CB49-B79C-2828CACD9C53}" type="datetime1">
              <a:rPr lang="en-US" smtClean="0"/>
              <a:t>12/3/25</a:t>
            </a:fld>
            <a:endParaRPr lang="en-US"/>
          </a:p>
        </p:txBody>
      </p:sp>
      <p:sp>
        <p:nvSpPr>
          <p:cNvPr id="4" name="Slide Number Placeholder 3">
            <a:extLst>
              <a:ext uri="{FF2B5EF4-FFF2-40B4-BE49-F238E27FC236}">
                <a16:creationId xmlns:a16="http://schemas.microsoft.com/office/drawing/2014/main" id="{7F65A623-B0CB-DF72-7154-FAA599F2E10F}"/>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95758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3FF05-3096-7497-FA8D-28733AAE75DC}"/>
              </a:ext>
            </a:extLst>
          </p:cNvPr>
          <p:cNvSpPr>
            <a:spLocks noGrp="1"/>
          </p:cNvSpPr>
          <p:nvPr>
            <p:ph type="title"/>
          </p:nvPr>
        </p:nvSpPr>
        <p:spPr>
          <a:xfrm>
            <a:off x="381002" y="2514601"/>
            <a:ext cx="3200398" cy="3657600"/>
          </a:xfrm>
        </p:spPr>
        <p:txBody>
          <a:bodyPr/>
          <a:lstStyle>
            <a:lvl1pPr>
              <a:defRPr sz="3000"/>
            </a:lvl1pPr>
          </a:lstStyle>
          <a:p>
            <a:r>
              <a:rPr lang="en-US"/>
              <a:t>Click to edit Master title style</a:t>
            </a:r>
          </a:p>
        </p:txBody>
      </p:sp>
      <p:sp>
        <p:nvSpPr>
          <p:cNvPr id="11" name="Content Placeholder 10">
            <a:extLst>
              <a:ext uri="{FF2B5EF4-FFF2-40B4-BE49-F238E27FC236}">
                <a16:creationId xmlns:a16="http://schemas.microsoft.com/office/drawing/2014/main" id="{2B0368EA-7806-3BA9-5570-A5102FE7B940}"/>
              </a:ext>
            </a:extLst>
          </p:cNvPr>
          <p:cNvSpPr>
            <a:spLocks noGrp="1"/>
          </p:cNvSpPr>
          <p:nvPr>
            <p:ph sz="quarter" idx="17"/>
          </p:nvPr>
        </p:nvSpPr>
        <p:spPr>
          <a:xfrm>
            <a:off x="4267200" y="2514600"/>
            <a:ext cx="4572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7FAB1DF-AD2F-4353-402F-94E47EE3D849}"/>
              </a:ext>
            </a:extLst>
          </p:cNvPr>
          <p:cNvSpPr>
            <a:spLocks noGrp="1"/>
          </p:cNvSpPr>
          <p:nvPr>
            <p:ph type="ftr" sz="quarter" idx="15"/>
          </p:nvPr>
        </p:nvSpPr>
        <p:spPr/>
        <p:txBody>
          <a:bodyPr/>
          <a:lstStyle/>
          <a:p>
            <a:r>
              <a:rPr lang="en-US"/>
              <a:t>Sample Footer Text</a:t>
            </a:r>
          </a:p>
        </p:txBody>
      </p:sp>
      <p:sp>
        <p:nvSpPr>
          <p:cNvPr id="3" name="Date Placeholder 2">
            <a:extLst>
              <a:ext uri="{FF2B5EF4-FFF2-40B4-BE49-F238E27FC236}">
                <a16:creationId xmlns:a16="http://schemas.microsoft.com/office/drawing/2014/main" id="{272495CA-89D9-4C74-A72D-AF6B3A8FCF17}"/>
              </a:ext>
            </a:extLst>
          </p:cNvPr>
          <p:cNvSpPr>
            <a:spLocks noGrp="1"/>
          </p:cNvSpPr>
          <p:nvPr>
            <p:ph type="dt" sz="half" idx="14"/>
          </p:nvPr>
        </p:nvSpPr>
        <p:spPr/>
        <p:txBody>
          <a:bodyPr/>
          <a:lstStyle/>
          <a:p>
            <a:fld id="{A3F75FBB-52A4-3947-9071-787C670AA4F3}" type="datetime1">
              <a:rPr lang="en-US" smtClean="0"/>
              <a:t>12/3/25</a:t>
            </a:fld>
            <a:endParaRPr lang="en-US"/>
          </a:p>
        </p:txBody>
      </p:sp>
      <p:sp>
        <p:nvSpPr>
          <p:cNvPr id="5" name="Slide Number Placeholder 4">
            <a:extLst>
              <a:ext uri="{FF2B5EF4-FFF2-40B4-BE49-F238E27FC236}">
                <a16:creationId xmlns:a16="http://schemas.microsoft.com/office/drawing/2014/main" id="{079898EE-29F5-4EB1-D6B0-7CAEDDFB329B}"/>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219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1000" y="1600200"/>
            <a:ext cx="3200401" cy="3657600"/>
          </a:xfrm>
          <a:prstGeom prst="rect">
            <a:avLst/>
          </a:prstGeom>
        </p:spPr>
        <p:txBody>
          <a:bodyPr anchor="t">
            <a:normAutofit/>
          </a:bodyPr>
          <a:lstStyle>
            <a:lvl1pPr>
              <a:defRPr sz="30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267200" y="1609344"/>
            <a:ext cx="5029200" cy="36576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26833A1-CC94-31F8-5C28-FE32A28041F0}"/>
              </a:ext>
            </a:extLst>
          </p:cNvPr>
          <p:cNvSpPr>
            <a:spLocks noGrp="1"/>
          </p:cNvSpPr>
          <p:nvPr>
            <p:ph type="ftr" sz="quarter" idx="15"/>
          </p:nvPr>
        </p:nvSpPr>
        <p:spPr/>
        <p:txBody>
          <a:bodyPr/>
          <a:lstStyle/>
          <a:p>
            <a:r>
              <a:rPr lang="en-US"/>
              <a:t>Sample Footer Text</a:t>
            </a:r>
          </a:p>
        </p:txBody>
      </p:sp>
      <p:sp>
        <p:nvSpPr>
          <p:cNvPr id="3" name="Date Placeholder 2">
            <a:extLst>
              <a:ext uri="{FF2B5EF4-FFF2-40B4-BE49-F238E27FC236}">
                <a16:creationId xmlns:a16="http://schemas.microsoft.com/office/drawing/2014/main" id="{2EDCE220-30D9-99B4-3161-7B7CA3D3A6AA}"/>
              </a:ext>
            </a:extLst>
          </p:cNvPr>
          <p:cNvSpPr>
            <a:spLocks noGrp="1"/>
          </p:cNvSpPr>
          <p:nvPr>
            <p:ph type="dt" sz="half" idx="14"/>
          </p:nvPr>
        </p:nvSpPr>
        <p:spPr/>
        <p:txBody>
          <a:bodyPr/>
          <a:lstStyle/>
          <a:p>
            <a:fld id="{13480301-390C-8846-A6E3-CD2894BE139C}" type="datetime1">
              <a:rPr lang="en-US" smtClean="0"/>
              <a:t>12/3/25</a:t>
            </a:fld>
            <a:endParaRPr lang="en-US"/>
          </a:p>
        </p:txBody>
      </p:sp>
      <p:sp>
        <p:nvSpPr>
          <p:cNvPr id="5" name="Slide Number Placeholder 4">
            <a:extLst>
              <a:ext uri="{FF2B5EF4-FFF2-40B4-BE49-F238E27FC236}">
                <a16:creationId xmlns:a16="http://schemas.microsoft.com/office/drawing/2014/main" id="{C607D07A-7BD8-5871-3B79-C74FF0E365A6}"/>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49035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D2CDB4-A600-5D54-5BE6-1FA4F2A9120B}"/>
              </a:ext>
            </a:extLst>
          </p:cNvPr>
          <p:cNvSpPr>
            <a:spLocks noGrp="1"/>
          </p:cNvSpPr>
          <p:nvPr>
            <p:ph type="title"/>
          </p:nvPr>
        </p:nvSpPr>
        <p:spPr>
          <a:xfrm>
            <a:off x="381000" y="1600200"/>
            <a:ext cx="3215641" cy="3657600"/>
          </a:xfrm>
        </p:spPr>
        <p:txBody>
          <a:bodyPr anchor="t">
            <a:normAutofit/>
          </a:bodyPr>
          <a:lstStyle>
            <a:lvl1pPr>
              <a:defRPr sz="3000"/>
            </a:lvl1pPr>
          </a:lstStyle>
          <a:p>
            <a:r>
              <a:rPr lang="en-US"/>
              <a:t>Click to edit Master title style</a:t>
            </a:r>
          </a:p>
        </p:txBody>
      </p:sp>
      <p:sp>
        <p:nvSpPr>
          <p:cNvPr id="7" name="Content Placeholder 7">
            <a:extLst>
              <a:ext uri="{FF2B5EF4-FFF2-40B4-BE49-F238E27FC236}">
                <a16:creationId xmlns:a16="http://schemas.microsoft.com/office/drawing/2014/main" id="{B283CA2A-27C4-3A5B-CCC8-D39969DABF5D}"/>
              </a:ext>
            </a:extLst>
          </p:cNvPr>
          <p:cNvSpPr>
            <a:spLocks noGrp="1"/>
          </p:cNvSpPr>
          <p:nvPr>
            <p:ph sz="quarter" idx="13"/>
          </p:nvPr>
        </p:nvSpPr>
        <p:spPr>
          <a:xfrm>
            <a:off x="4282441" y="1600200"/>
            <a:ext cx="6842759" cy="32004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7F66AFF-3304-8CC6-CF56-E7AF712FF1A6}"/>
              </a:ext>
            </a:extLst>
          </p:cNvPr>
          <p:cNvSpPr>
            <a:spLocks noGrp="1"/>
          </p:cNvSpPr>
          <p:nvPr>
            <p:ph type="ftr" sz="quarter" idx="15"/>
          </p:nvPr>
        </p:nvSpPr>
        <p:spPr/>
        <p:txBody>
          <a:bodyPr/>
          <a:lstStyle/>
          <a:p>
            <a:r>
              <a:rPr lang="en-US"/>
              <a:t>Sample Footer Text</a:t>
            </a:r>
          </a:p>
        </p:txBody>
      </p:sp>
      <p:sp>
        <p:nvSpPr>
          <p:cNvPr id="2" name="Date Placeholder 1">
            <a:extLst>
              <a:ext uri="{FF2B5EF4-FFF2-40B4-BE49-F238E27FC236}">
                <a16:creationId xmlns:a16="http://schemas.microsoft.com/office/drawing/2014/main" id="{04CE7806-344D-D45A-FF0A-D6669494DD3E}"/>
              </a:ext>
            </a:extLst>
          </p:cNvPr>
          <p:cNvSpPr>
            <a:spLocks noGrp="1"/>
          </p:cNvSpPr>
          <p:nvPr>
            <p:ph type="dt" sz="half" idx="14"/>
          </p:nvPr>
        </p:nvSpPr>
        <p:spPr/>
        <p:txBody>
          <a:bodyPr/>
          <a:lstStyle/>
          <a:p>
            <a:fld id="{C275CAB1-537D-AB4A-86AF-498D16CC8BFB}" type="datetime1">
              <a:rPr lang="en-US" smtClean="0"/>
              <a:t>12/3/25</a:t>
            </a:fld>
            <a:endParaRPr lang="en-US"/>
          </a:p>
        </p:txBody>
      </p:sp>
      <p:sp>
        <p:nvSpPr>
          <p:cNvPr id="5" name="Slide Number Placeholder 4">
            <a:extLst>
              <a:ext uri="{FF2B5EF4-FFF2-40B4-BE49-F238E27FC236}">
                <a16:creationId xmlns:a16="http://schemas.microsoft.com/office/drawing/2014/main" id="{BDC48EDA-AD65-3CC6-9DF2-10AAA02ED47E}"/>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1931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D9B302-0DDD-C18C-0048-1CE0B3F62A0A}"/>
              </a:ext>
            </a:extLst>
          </p:cNvPr>
          <p:cNvSpPr>
            <a:spLocks noGrp="1"/>
          </p:cNvSpPr>
          <p:nvPr>
            <p:ph type="title"/>
          </p:nvPr>
        </p:nvSpPr>
        <p:spPr>
          <a:xfrm>
            <a:off x="381000" y="685800"/>
            <a:ext cx="3215642" cy="4419600"/>
          </a:xfrm>
        </p:spPr>
        <p:txBody>
          <a:bodyPr anchor="t">
            <a:normAutofit/>
          </a:bodyPr>
          <a:lstStyle>
            <a:lvl1pPr>
              <a:defRPr sz="3000"/>
            </a:lvl1pPr>
          </a:lstStyle>
          <a:p>
            <a:r>
              <a:rPr lang="en-US"/>
              <a:t>Click to edit Master title style</a:t>
            </a:r>
          </a:p>
        </p:txBody>
      </p:sp>
      <p:sp>
        <p:nvSpPr>
          <p:cNvPr id="7" name="Content Placeholder 7">
            <a:extLst>
              <a:ext uri="{FF2B5EF4-FFF2-40B4-BE49-F238E27FC236}">
                <a16:creationId xmlns:a16="http://schemas.microsoft.com/office/drawing/2014/main" id="{A4C4BA54-3687-3119-634B-178D88E18F85}"/>
              </a:ext>
            </a:extLst>
          </p:cNvPr>
          <p:cNvSpPr>
            <a:spLocks noGrp="1"/>
          </p:cNvSpPr>
          <p:nvPr>
            <p:ph sz="quarter" idx="13"/>
          </p:nvPr>
        </p:nvSpPr>
        <p:spPr>
          <a:xfrm>
            <a:off x="4288538" y="694944"/>
            <a:ext cx="7522462" cy="441045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D00CFD0-8801-A840-8082-92086F7985AC}"/>
              </a:ext>
            </a:extLst>
          </p:cNvPr>
          <p:cNvSpPr>
            <a:spLocks noGrp="1"/>
          </p:cNvSpPr>
          <p:nvPr>
            <p:ph type="ftr" sz="quarter" idx="15"/>
          </p:nvPr>
        </p:nvSpPr>
        <p:spPr/>
        <p:txBody>
          <a:bodyPr/>
          <a:lstStyle/>
          <a:p>
            <a:r>
              <a:rPr lang="en-US"/>
              <a:t>Sample Footer Text</a:t>
            </a:r>
          </a:p>
        </p:txBody>
      </p:sp>
      <p:sp>
        <p:nvSpPr>
          <p:cNvPr id="2" name="Date Placeholder 1">
            <a:extLst>
              <a:ext uri="{FF2B5EF4-FFF2-40B4-BE49-F238E27FC236}">
                <a16:creationId xmlns:a16="http://schemas.microsoft.com/office/drawing/2014/main" id="{581133C8-ACEC-C7FF-8853-AC6AA283473D}"/>
              </a:ext>
            </a:extLst>
          </p:cNvPr>
          <p:cNvSpPr>
            <a:spLocks noGrp="1"/>
          </p:cNvSpPr>
          <p:nvPr>
            <p:ph type="dt" sz="half" idx="14"/>
          </p:nvPr>
        </p:nvSpPr>
        <p:spPr/>
        <p:txBody>
          <a:bodyPr/>
          <a:lstStyle/>
          <a:p>
            <a:fld id="{9C9067C8-B2FA-9242-99D3-2AAAEA57F6E3}" type="datetime1">
              <a:rPr lang="en-US" smtClean="0"/>
              <a:t>12/3/25</a:t>
            </a:fld>
            <a:endParaRPr lang="en-US"/>
          </a:p>
        </p:txBody>
      </p:sp>
      <p:sp>
        <p:nvSpPr>
          <p:cNvPr id="5" name="Slide Number Placeholder 4">
            <a:extLst>
              <a:ext uri="{FF2B5EF4-FFF2-40B4-BE49-F238E27FC236}">
                <a16:creationId xmlns:a16="http://schemas.microsoft.com/office/drawing/2014/main" id="{76924940-A505-A257-1AC1-04850EB787AF}"/>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0895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A35C34-6355-27EB-6385-E2E89A9D6C01}"/>
              </a:ext>
            </a:extLst>
          </p:cNvPr>
          <p:cNvSpPr>
            <a:spLocks noGrp="1"/>
          </p:cNvSpPr>
          <p:nvPr>
            <p:ph type="title"/>
          </p:nvPr>
        </p:nvSpPr>
        <p:spPr>
          <a:xfrm>
            <a:off x="381000" y="707549"/>
            <a:ext cx="3200400" cy="2721451"/>
          </a:xfrm>
        </p:spPr>
        <p:txBody>
          <a:bodyPr anchor="t">
            <a:normAutofit/>
          </a:bodyPr>
          <a:lstStyle>
            <a:lvl1pPr>
              <a:defRPr sz="3000"/>
            </a:lvl1pPr>
          </a:lstStyle>
          <a:p>
            <a:r>
              <a:rPr lang="en-US"/>
              <a:t>Click to edit Master title style</a:t>
            </a:r>
          </a:p>
        </p:txBody>
      </p:sp>
      <p:sp>
        <p:nvSpPr>
          <p:cNvPr id="7" name="Content Placeholder 7">
            <a:extLst>
              <a:ext uri="{FF2B5EF4-FFF2-40B4-BE49-F238E27FC236}">
                <a16:creationId xmlns:a16="http://schemas.microsoft.com/office/drawing/2014/main" id="{F8C3733F-A93C-13FB-40FF-0CDAD1C4211A}"/>
              </a:ext>
            </a:extLst>
          </p:cNvPr>
          <p:cNvSpPr>
            <a:spLocks noGrp="1"/>
          </p:cNvSpPr>
          <p:nvPr>
            <p:ph sz="quarter" idx="13"/>
          </p:nvPr>
        </p:nvSpPr>
        <p:spPr>
          <a:xfrm>
            <a:off x="4282441" y="707549"/>
            <a:ext cx="7522459" cy="5159851"/>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AAC85AE-CA6A-7906-52B1-EB20693C2432}"/>
              </a:ext>
            </a:extLst>
          </p:cNvPr>
          <p:cNvSpPr>
            <a:spLocks noGrp="1"/>
          </p:cNvSpPr>
          <p:nvPr>
            <p:ph type="ftr" sz="quarter" idx="15"/>
          </p:nvPr>
        </p:nvSpPr>
        <p:spPr/>
        <p:txBody>
          <a:bodyPr/>
          <a:lstStyle/>
          <a:p>
            <a:r>
              <a:rPr lang="en-US"/>
              <a:t>Sample Footer Text</a:t>
            </a:r>
          </a:p>
        </p:txBody>
      </p:sp>
      <p:sp>
        <p:nvSpPr>
          <p:cNvPr id="2" name="Date Placeholder 1">
            <a:extLst>
              <a:ext uri="{FF2B5EF4-FFF2-40B4-BE49-F238E27FC236}">
                <a16:creationId xmlns:a16="http://schemas.microsoft.com/office/drawing/2014/main" id="{3B3A9F3E-7E0A-8060-1610-7ED0C1A9EDE0}"/>
              </a:ext>
            </a:extLst>
          </p:cNvPr>
          <p:cNvSpPr>
            <a:spLocks noGrp="1"/>
          </p:cNvSpPr>
          <p:nvPr>
            <p:ph type="dt" sz="half" idx="14"/>
          </p:nvPr>
        </p:nvSpPr>
        <p:spPr/>
        <p:txBody>
          <a:bodyPr/>
          <a:lstStyle/>
          <a:p>
            <a:fld id="{F2121301-BC9F-2048-8BD9-9D5533C3FEB8}" type="datetime1">
              <a:rPr lang="en-US" smtClean="0"/>
              <a:t>12/3/25</a:t>
            </a:fld>
            <a:endParaRPr lang="en-US"/>
          </a:p>
        </p:txBody>
      </p:sp>
      <p:sp>
        <p:nvSpPr>
          <p:cNvPr id="5" name="Slide Number Placeholder 4">
            <a:extLst>
              <a:ext uri="{FF2B5EF4-FFF2-40B4-BE49-F238E27FC236}">
                <a16:creationId xmlns:a16="http://schemas.microsoft.com/office/drawing/2014/main" id="{BF234425-1B9E-3F81-93A7-39A902E41764}"/>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3190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8979546-8117-7386-41D7-A795798E3A36}"/>
              </a:ext>
            </a:extLst>
          </p:cNvPr>
          <p:cNvSpPr>
            <a:spLocks noGrp="1"/>
          </p:cNvSpPr>
          <p:nvPr>
            <p:ph type="title" hasCustomPrompt="1"/>
          </p:nvPr>
        </p:nvSpPr>
        <p:spPr>
          <a:xfrm>
            <a:off x="9067800" y="685800"/>
            <a:ext cx="2743200" cy="1828800"/>
          </a:xfrm>
        </p:spPr>
        <p:txBody>
          <a:bodyPr anchor="t"/>
          <a:lstStyle>
            <a:lvl1pPr>
              <a:defRPr/>
            </a:lvl1pPr>
          </a:lstStyle>
          <a:p>
            <a:r>
              <a:rPr lang="en-US" dirty="0"/>
              <a:t>Click to edit Master title style	</a:t>
            </a:r>
          </a:p>
        </p:txBody>
      </p:sp>
      <p:sp>
        <p:nvSpPr>
          <p:cNvPr id="24" name="Picture Placeholder 23">
            <a:extLst>
              <a:ext uri="{FF2B5EF4-FFF2-40B4-BE49-F238E27FC236}">
                <a16:creationId xmlns:a16="http://schemas.microsoft.com/office/drawing/2014/main" id="{ADE402D3-FE8F-0ECD-D3A6-9A5C54E0AB73}"/>
              </a:ext>
            </a:extLst>
          </p:cNvPr>
          <p:cNvSpPr>
            <a:spLocks noGrp="1"/>
          </p:cNvSpPr>
          <p:nvPr>
            <p:ph type="pic" sz="quarter" idx="15"/>
          </p:nvPr>
        </p:nvSpPr>
        <p:spPr>
          <a:xfrm>
            <a:off x="152401" y="152402"/>
            <a:ext cx="7772400" cy="6553199"/>
          </a:xfrm>
          <a:custGeom>
            <a:avLst/>
            <a:gdLst>
              <a:gd name="connsiteX0" fmla="*/ 349250 w 7772400"/>
              <a:gd name="connsiteY0" fmla="*/ 0 h 6553199"/>
              <a:gd name="connsiteX1" fmla="*/ 7423150 w 7772400"/>
              <a:gd name="connsiteY1" fmla="*/ 0 h 6553199"/>
              <a:gd name="connsiteX2" fmla="*/ 7772400 w 7772400"/>
              <a:gd name="connsiteY2" fmla="*/ 349250 h 6553199"/>
              <a:gd name="connsiteX3" fmla="*/ 7772400 w 7772400"/>
              <a:gd name="connsiteY3" fmla="*/ 6203949 h 6553199"/>
              <a:gd name="connsiteX4" fmla="*/ 7423150 w 7772400"/>
              <a:gd name="connsiteY4" fmla="*/ 6553199 h 6553199"/>
              <a:gd name="connsiteX5" fmla="*/ 4137374 w 7772400"/>
              <a:gd name="connsiteY5" fmla="*/ 6553199 h 6553199"/>
              <a:gd name="connsiteX6" fmla="*/ 3886200 w 7772400"/>
              <a:gd name="connsiteY6" fmla="*/ 6302025 h 6553199"/>
              <a:gd name="connsiteX7" fmla="*/ 3635026 w 7772400"/>
              <a:gd name="connsiteY7" fmla="*/ 6050851 h 6553199"/>
              <a:gd name="connsiteX8" fmla="*/ 349250 w 7772400"/>
              <a:gd name="connsiteY8" fmla="*/ 6050851 h 6553199"/>
              <a:gd name="connsiteX9" fmla="*/ 0 w 7772400"/>
              <a:gd name="connsiteY9" fmla="*/ 5701601 h 6553199"/>
              <a:gd name="connsiteX10" fmla="*/ 0 w 7772400"/>
              <a:gd name="connsiteY10" fmla="*/ 349249 h 6553199"/>
              <a:gd name="connsiteX11" fmla="*/ 349250 w 7772400"/>
              <a:gd name="connsiteY11" fmla="*/ 0 h 65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2400" h="6553199">
                <a:moveTo>
                  <a:pt x="349250" y="0"/>
                </a:moveTo>
                <a:lnTo>
                  <a:pt x="7423150" y="0"/>
                </a:lnTo>
                <a:cubicBezTo>
                  <a:pt x="7616063" y="0"/>
                  <a:pt x="7772400" y="156364"/>
                  <a:pt x="7772400" y="349250"/>
                </a:cubicBezTo>
                <a:lnTo>
                  <a:pt x="7772400" y="6203949"/>
                </a:lnTo>
                <a:cubicBezTo>
                  <a:pt x="7772400" y="6396862"/>
                  <a:pt x="7616063" y="6553199"/>
                  <a:pt x="7423150" y="6553199"/>
                </a:cubicBezTo>
                <a:lnTo>
                  <a:pt x="4137374" y="6553199"/>
                </a:lnTo>
                <a:cubicBezTo>
                  <a:pt x="3998652" y="6553199"/>
                  <a:pt x="3886200" y="6440741"/>
                  <a:pt x="3886200" y="6302025"/>
                </a:cubicBezTo>
                <a:cubicBezTo>
                  <a:pt x="3886200" y="6163303"/>
                  <a:pt x="3773748" y="6050851"/>
                  <a:pt x="3635026" y="6050851"/>
                </a:cubicBezTo>
                <a:lnTo>
                  <a:pt x="349250" y="6050851"/>
                </a:lnTo>
                <a:cubicBezTo>
                  <a:pt x="156364" y="6050851"/>
                  <a:pt x="0" y="5894482"/>
                  <a:pt x="0" y="5701601"/>
                </a:cubicBezTo>
                <a:lnTo>
                  <a:pt x="0" y="349249"/>
                </a:lnTo>
                <a:cubicBezTo>
                  <a:pt x="0" y="156364"/>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3" name="Content Placeholder 2">
            <a:extLst>
              <a:ext uri="{FF2B5EF4-FFF2-40B4-BE49-F238E27FC236}">
                <a16:creationId xmlns:a16="http://schemas.microsoft.com/office/drawing/2014/main" id="{9ED79679-AD22-F26A-8C14-FBF02529B911}"/>
              </a:ext>
            </a:extLst>
          </p:cNvPr>
          <p:cNvSpPr>
            <a:spLocks noGrp="1"/>
          </p:cNvSpPr>
          <p:nvPr>
            <p:ph sz="quarter" idx="19"/>
          </p:nvPr>
        </p:nvSpPr>
        <p:spPr>
          <a:xfrm>
            <a:off x="9067800" y="2697163"/>
            <a:ext cx="2736850" cy="265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Footer Placeholder 25">
            <a:extLst>
              <a:ext uri="{FF2B5EF4-FFF2-40B4-BE49-F238E27FC236}">
                <a16:creationId xmlns:a16="http://schemas.microsoft.com/office/drawing/2014/main" id="{A481F4D9-6FA4-7B89-81A9-C9BB5487665A}"/>
              </a:ext>
            </a:extLst>
          </p:cNvPr>
          <p:cNvSpPr>
            <a:spLocks noGrp="1"/>
          </p:cNvSpPr>
          <p:nvPr>
            <p:ph type="ftr" sz="quarter" idx="17"/>
          </p:nvPr>
        </p:nvSpPr>
        <p:spPr/>
        <p:txBody>
          <a:bodyPr/>
          <a:lstStyle/>
          <a:p>
            <a:r>
              <a:rPr lang="en-US"/>
              <a:t>Sample Footer Text</a:t>
            </a:r>
          </a:p>
        </p:txBody>
      </p:sp>
      <p:sp>
        <p:nvSpPr>
          <p:cNvPr id="25" name="Date Placeholder 24">
            <a:extLst>
              <a:ext uri="{FF2B5EF4-FFF2-40B4-BE49-F238E27FC236}">
                <a16:creationId xmlns:a16="http://schemas.microsoft.com/office/drawing/2014/main" id="{7BD407AA-757D-81E0-5656-C5362BA1A851}"/>
              </a:ext>
            </a:extLst>
          </p:cNvPr>
          <p:cNvSpPr>
            <a:spLocks noGrp="1"/>
          </p:cNvSpPr>
          <p:nvPr>
            <p:ph type="dt" sz="half" idx="16"/>
          </p:nvPr>
        </p:nvSpPr>
        <p:spPr/>
        <p:txBody>
          <a:bodyPr/>
          <a:lstStyle/>
          <a:p>
            <a:fld id="{B5FC2305-971C-BE4F-9A36-18A81034BC3D}" type="datetime1">
              <a:rPr lang="en-US" smtClean="0"/>
              <a:t>12/3/25</a:t>
            </a:fld>
            <a:endParaRPr lang="en-US"/>
          </a:p>
        </p:txBody>
      </p:sp>
      <p:sp>
        <p:nvSpPr>
          <p:cNvPr id="27" name="Slide Number Placeholder 26">
            <a:extLst>
              <a:ext uri="{FF2B5EF4-FFF2-40B4-BE49-F238E27FC236}">
                <a16:creationId xmlns:a16="http://schemas.microsoft.com/office/drawing/2014/main" id="{279DE387-22FA-A62E-884D-B1091CE2556B}"/>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44380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7790CD-F333-C0F1-5656-69C089583951}"/>
              </a:ext>
            </a:extLst>
          </p:cNvPr>
          <p:cNvSpPr>
            <a:spLocks noGrp="1"/>
          </p:cNvSpPr>
          <p:nvPr>
            <p:ph type="title"/>
          </p:nvPr>
        </p:nvSpPr>
        <p:spPr>
          <a:xfrm>
            <a:off x="381000" y="685800"/>
            <a:ext cx="2743200" cy="1828800"/>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FD4E3168-BE46-DD0E-A208-64B0FE6A35EF}"/>
              </a:ext>
            </a:extLst>
          </p:cNvPr>
          <p:cNvSpPr>
            <a:spLocks noGrp="1"/>
          </p:cNvSpPr>
          <p:nvPr>
            <p:ph sz="quarter" idx="19"/>
          </p:nvPr>
        </p:nvSpPr>
        <p:spPr>
          <a:xfrm>
            <a:off x="381000" y="2697163"/>
            <a:ext cx="2743200" cy="265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a:extLst>
              <a:ext uri="{FF2B5EF4-FFF2-40B4-BE49-F238E27FC236}">
                <a16:creationId xmlns:a16="http://schemas.microsoft.com/office/drawing/2014/main" id="{FCF3E2CD-E4FF-604F-C779-35D98A0D9C67}"/>
              </a:ext>
            </a:extLst>
          </p:cNvPr>
          <p:cNvSpPr>
            <a:spLocks noGrp="1"/>
          </p:cNvSpPr>
          <p:nvPr>
            <p:ph type="pic" sz="quarter" idx="15"/>
          </p:nvPr>
        </p:nvSpPr>
        <p:spPr>
          <a:xfrm>
            <a:off x="4267169" y="152402"/>
            <a:ext cx="7772400" cy="6553199"/>
          </a:xfrm>
          <a:custGeom>
            <a:avLst/>
            <a:gdLst>
              <a:gd name="connsiteX0" fmla="*/ 349250 w 7772400"/>
              <a:gd name="connsiteY0" fmla="*/ 0 h 6553199"/>
              <a:gd name="connsiteX1" fmla="*/ 7423150 w 7772400"/>
              <a:gd name="connsiteY1" fmla="*/ 0 h 6553199"/>
              <a:gd name="connsiteX2" fmla="*/ 7772400 w 7772400"/>
              <a:gd name="connsiteY2" fmla="*/ 349249 h 6553199"/>
              <a:gd name="connsiteX3" fmla="*/ 7772400 w 7772400"/>
              <a:gd name="connsiteY3" fmla="*/ 5701601 h 6553199"/>
              <a:gd name="connsiteX4" fmla="*/ 7423150 w 7772400"/>
              <a:gd name="connsiteY4" fmla="*/ 6050851 h 6553199"/>
              <a:gd name="connsiteX5" fmla="*/ 4137374 w 7772400"/>
              <a:gd name="connsiteY5" fmla="*/ 6050851 h 6553199"/>
              <a:gd name="connsiteX6" fmla="*/ 3886200 w 7772400"/>
              <a:gd name="connsiteY6" fmla="*/ 6302025 h 6553199"/>
              <a:gd name="connsiteX7" fmla="*/ 3635026 w 7772400"/>
              <a:gd name="connsiteY7" fmla="*/ 6553199 h 6553199"/>
              <a:gd name="connsiteX8" fmla="*/ 349250 w 7772400"/>
              <a:gd name="connsiteY8" fmla="*/ 6553199 h 6553199"/>
              <a:gd name="connsiteX9" fmla="*/ 0 w 7772400"/>
              <a:gd name="connsiteY9" fmla="*/ 6203949 h 6553199"/>
              <a:gd name="connsiteX10" fmla="*/ 0 w 7772400"/>
              <a:gd name="connsiteY10" fmla="*/ 349250 h 6553199"/>
              <a:gd name="connsiteX11" fmla="*/ 349250 w 7772400"/>
              <a:gd name="connsiteY11" fmla="*/ 0 h 65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2400" h="6553199">
                <a:moveTo>
                  <a:pt x="349250" y="0"/>
                </a:moveTo>
                <a:lnTo>
                  <a:pt x="7423150" y="0"/>
                </a:lnTo>
                <a:cubicBezTo>
                  <a:pt x="7616036" y="0"/>
                  <a:pt x="7772400" y="156364"/>
                  <a:pt x="7772400" y="349249"/>
                </a:cubicBezTo>
                <a:lnTo>
                  <a:pt x="7772400" y="5701601"/>
                </a:lnTo>
                <a:cubicBezTo>
                  <a:pt x="7772400" y="5894482"/>
                  <a:pt x="7616036" y="6050851"/>
                  <a:pt x="7423150" y="6050851"/>
                </a:cubicBezTo>
                <a:lnTo>
                  <a:pt x="4137374" y="6050851"/>
                </a:lnTo>
                <a:cubicBezTo>
                  <a:pt x="3998652" y="6050851"/>
                  <a:pt x="3886200" y="6163303"/>
                  <a:pt x="3886200" y="6302025"/>
                </a:cubicBezTo>
                <a:cubicBezTo>
                  <a:pt x="3886200" y="6440741"/>
                  <a:pt x="3773748" y="6553199"/>
                  <a:pt x="3635026" y="6553199"/>
                </a:cubicBezTo>
                <a:lnTo>
                  <a:pt x="349250" y="6553199"/>
                </a:lnTo>
                <a:cubicBezTo>
                  <a:pt x="156337" y="6553199"/>
                  <a:pt x="0" y="6396862"/>
                  <a:pt x="0" y="6203949"/>
                </a:cubicBezTo>
                <a:lnTo>
                  <a:pt x="0" y="349250"/>
                </a:lnTo>
                <a:cubicBezTo>
                  <a:pt x="0" y="156364"/>
                  <a:pt x="156337" y="0"/>
                  <a:pt x="349250" y="0"/>
                </a:cubicBezTo>
                <a:close/>
              </a:path>
            </a:pathLst>
          </a:custGeom>
          <a:blipFill>
            <a:blip r:embed="rId2">
              <a:alphaModFix amt="60000"/>
            </a:blip>
            <a:stretch>
              <a:fillRect/>
            </a:stretch>
          </a:blipFill>
        </p:spPr>
        <p:txBody>
          <a:bodyPr wrap="square">
            <a:noAutofit/>
          </a:bodyPr>
          <a:lstStyle/>
          <a:p>
            <a:endParaRPr lang="en-US"/>
          </a:p>
        </p:txBody>
      </p:sp>
      <p:sp>
        <p:nvSpPr>
          <p:cNvPr id="20" name="Footer Placeholder 19">
            <a:extLst>
              <a:ext uri="{FF2B5EF4-FFF2-40B4-BE49-F238E27FC236}">
                <a16:creationId xmlns:a16="http://schemas.microsoft.com/office/drawing/2014/main" id="{9C7A36CE-789D-54A7-FBA5-A7874CD124FF}"/>
              </a:ext>
            </a:extLst>
          </p:cNvPr>
          <p:cNvSpPr>
            <a:spLocks noGrp="1"/>
          </p:cNvSpPr>
          <p:nvPr>
            <p:ph type="ftr" sz="quarter" idx="17"/>
          </p:nvPr>
        </p:nvSpPr>
        <p:spPr/>
        <p:txBody>
          <a:bodyPr/>
          <a:lstStyle/>
          <a:p>
            <a:r>
              <a:rPr lang="en-US"/>
              <a:t>Sample Footer Text</a:t>
            </a:r>
          </a:p>
        </p:txBody>
      </p:sp>
      <p:sp>
        <p:nvSpPr>
          <p:cNvPr id="19" name="Date Placeholder 18">
            <a:extLst>
              <a:ext uri="{FF2B5EF4-FFF2-40B4-BE49-F238E27FC236}">
                <a16:creationId xmlns:a16="http://schemas.microsoft.com/office/drawing/2014/main" id="{32C91AF8-BAF4-9A6D-74C4-A3C09EED59CE}"/>
              </a:ext>
            </a:extLst>
          </p:cNvPr>
          <p:cNvSpPr>
            <a:spLocks noGrp="1"/>
          </p:cNvSpPr>
          <p:nvPr>
            <p:ph type="dt" sz="half" idx="16"/>
          </p:nvPr>
        </p:nvSpPr>
        <p:spPr/>
        <p:txBody>
          <a:bodyPr/>
          <a:lstStyle/>
          <a:p>
            <a:fld id="{6FAC4171-8BCA-1740-A615-A2F6C531D1D6}" type="datetime1">
              <a:rPr lang="en-US" smtClean="0"/>
              <a:t>12/3/25</a:t>
            </a:fld>
            <a:endParaRPr lang="en-US"/>
          </a:p>
        </p:txBody>
      </p:sp>
      <p:sp>
        <p:nvSpPr>
          <p:cNvPr id="21" name="Slide Number Placeholder 20">
            <a:extLst>
              <a:ext uri="{FF2B5EF4-FFF2-40B4-BE49-F238E27FC236}">
                <a16:creationId xmlns:a16="http://schemas.microsoft.com/office/drawing/2014/main" id="{0BCA39C5-9F64-B755-BEB5-B84576E593BB}"/>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2640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9E3969EE-7732-41DD-2DC3-A2E1AAB30881}"/>
              </a:ext>
            </a:extLst>
          </p:cNvPr>
          <p:cNvSpPr>
            <a:spLocks noGrp="1"/>
          </p:cNvSpPr>
          <p:nvPr>
            <p:ph type="title"/>
          </p:nvPr>
        </p:nvSpPr>
        <p:spPr>
          <a:xfrm>
            <a:off x="381000" y="691835"/>
            <a:ext cx="11429999" cy="755965"/>
          </a:xfrm>
          <a:prstGeom prst="rect">
            <a:avLst/>
          </a:prstGeom>
        </p:spPr>
        <p:txBody>
          <a:bodyPr vert="horz" lIns="91440" tIns="45720" rIns="91440" bIns="45720" rtlCol="0" anchor="t">
            <a:normAutofit/>
          </a:bodyPr>
          <a:lstStyle/>
          <a:p>
            <a:r>
              <a:rPr lang="en-US"/>
              <a:t>Click to edit Master title style</a:t>
            </a:r>
          </a:p>
        </p:txBody>
      </p:sp>
      <p:sp>
        <p:nvSpPr>
          <p:cNvPr id="18" name="Text Placeholder 2">
            <a:extLst>
              <a:ext uri="{FF2B5EF4-FFF2-40B4-BE49-F238E27FC236}">
                <a16:creationId xmlns:a16="http://schemas.microsoft.com/office/drawing/2014/main" id="{AEDD6D2F-5C2F-17BF-DEBA-0E6F06D22442}"/>
              </a:ext>
            </a:extLst>
          </p:cNvPr>
          <p:cNvSpPr>
            <a:spLocks noGrp="1"/>
          </p:cNvSpPr>
          <p:nvPr>
            <p:ph idx="1"/>
          </p:nvPr>
        </p:nvSpPr>
        <p:spPr>
          <a:xfrm>
            <a:off x="380999" y="1447799"/>
            <a:ext cx="11430000" cy="4718365"/>
          </a:xfrm>
          <a:prstGeom prst="rect">
            <a:avLst/>
          </a:prstGeom>
        </p:spPr>
        <p:txBody>
          <a:bodyPr vert="horz" lIns="91440" tIns="45720" rIns="91440" bIns="45720" rtlCol="0">
            <a:normAutofit/>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7626418-29B4-84BA-F111-4F7708DEFA8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29095984-255C-540F-7973-72A8D1E34440}"/>
              </a:ext>
            </a:extLst>
          </p:cNvPr>
          <p:cNvSpPr>
            <a:spLocks noGrp="1"/>
          </p:cNvSpPr>
          <p:nvPr>
            <p:ph type="dt" sz="half" idx="10"/>
          </p:nvPr>
        </p:nvSpPr>
        <p:spPr/>
        <p:txBody>
          <a:bodyPr/>
          <a:lstStyle/>
          <a:p>
            <a:fld id="{192DDA33-D578-2640-B42E-CEBF81697F81}" type="datetime1">
              <a:rPr lang="en-US" smtClean="0"/>
              <a:t>12/3/25</a:t>
            </a:fld>
            <a:endParaRPr lang="en-US"/>
          </a:p>
        </p:txBody>
      </p:sp>
      <p:sp>
        <p:nvSpPr>
          <p:cNvPr id="7" name="Slide Number Placeholder 6">
            <a:extLst>
              <a:ext uri="{FF2B5EF4-FFF2-40B4-BE49-F238E27FC236}">
                <a16:creationId xmlns:a16="http://schemas.microsoft.com/office/drawing/2014/main" id="{72FF646D-D3BB-C299-5B27-DE0157DD1EBC}"/>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79254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123794-32E7-D1A7-A06F-935705E38644}"/>
              </a:ext>
            </a:extLst>
          </p:cNvPr>
          <p:cNvSpPr>
            <a:spLocks noGrp="1"/>
          </p:cNvSpPr>
          <p:nvPr>
            <p:ph type="title"/>
          </p:nvPr>
        </p:nvSpPr>
        <p:spPr>
          <a:xfrm>
            <a:off x="381000" y="4380186"/>
            <a:ext cx="2743200" cy="1792014"/>
          </a:xfrm>
        </p:spPr>
        <p:txBody>
          <a:bodyPr anchor="t">
            <a:normAutofit/>
          </a:bodyPr>
          <a:lstStyle>
            <a:lvl1pPr>
              <a:defRPr sz="3000"/>
            </a:lvl1pPr>
          </a:lstStyle>
          <a:p>
            <a:r>
              <a:rPr lang="en-US" dirty="0"/>
              <a:t>Click to edit Master title style</a:t>
            </a:r>
          </a:p>
        </p:txBody>
      </p:sp>
      <p:sp>
        <p:nvSpPr>
          <p:cNvPr id="13" name="Picture Placeholder 12">
            <a:extLst>
              <a:ext uri="{FF2B5EF4-FFF2-40B4-BE49-F238E27FC236}">
                <a16:creationId xmlns:a16="http://schemas.microsoft.com/office/drawing/2014/main" id="{B0404783-A1B8-D809-2811-6EB9AA4C8076}"/>
              </a:ext>
            </a:extLst>
          </p:cNvPr>
          <p:cNvSpPr>
            <a:spLocks noGrp="1"/>
          </p:cNvSpPr>
          <p:nvPr>
            <p:ph type="pic" sz="quarter" idx="19"/>
          </p:nvPr>
        </p:nvSpPr>
        <p:spPr>
          <a:xfrm>
            <a:off x="152400" y="152400"/>
            <a:ext cx="11887200" cy="4188118"/>
          </a:xfrm>
          <a:custGeom>
            <a:avLst/>
            <a:gdLst>
              <a:gd name="connsiteX0" fmla="*/ 283883 w 11887200"/>
              <a:gd name="connsiteY0" fmla="*/ 0 h 4188118"/>
              <a:gd name="connsiteX1" fmla="*/ 11603325 w 11887200"/>
              <a:gd name="connsiteY1" fmla="*/ 0 h 4188118"/>
              <a:gd name="connsiteX2" fmla="*/ 11608344 w 11887200"/>
              <a:gd name="connsiteY2" fmla="*/ 505 h 4188118"/>
              <a:gd name="connsiteX3" fmla="*/ 11887200 w 11887200"/>
              <a:gd name="connsiteY3" fmla="*/ 342315 h 4188118"/>
              <a:gd name="connsiteX4" fmla="*/ 11887200 w 11887200"/>
              <a:gd name="connsiteY4" fmla="*/ 3839220 h 4188118"/>
              <a:gd name="connsiteX5" fmla="*/ 11537950 w 11887200"/>
              <a:gd name="connsiteY5" fmla="*/ 4188118 h 4188118"/>
              <a:gd name="connsiteX6" fmla="*/ 3733800 w 11887200"/>
              <a:gd name="connsiteY6" fmla="*/ 4188118 h 4188118"/>
              <a:gd name="connsiteX7" fmla="*/ 3462878 w 11887200"/>
              <a:gd name="connsiteY7" fmla="*/ 3917468 h 4188118"/>
              <a:gd name="connsiteX8" fmla="*/ 3191955 w 11887200"/>
              <a:gd name="connsiteY8" fmla="*/ 3646818 h 4188118"/>
              <a:gd name="connsiteX9" fmla="*/ 349250 w 11887200"/>
              <a:gd name="connsiteY9" fmla="*/ 3646818 h 4188118"/>
              <a:gd name="connsiteX10" fmla="*/ 0 w 11887200"/>
              <a:gd name="connsiteY10" fmla="*/ 3297920 h 4188118"/>
              <a:gd name="connsiteX11" fmla="*/ 0 w 11887200"/>
              <a:gd name="connsiteY11" fmla="*/ 342316 h 4188118"/>
              <a:gd name="connsiteX12" fmla="*/ 278864 w 11887200"/>
              <a:gd name="connsiteY12" fmla="*/ 505 h 4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87200" h="4188118">
                <a:moveTo>
                  <a:pt x="283883" y="0"/>
                </a:moveTo>
                <a:lnTo>
                  <a:pt x="11603325" y="0"/>
                </a:lnTo>
                <a:lnTo>
                  <a:pt x="11608344" y="505"/>
                </a:lnTo>
                <a:cubicBezTo>
                  <a:pt x="11767505" y="33039"/>
                  <a:pt x="11887200" y="173710"/>
                  <a:pt x="11887200" y="342315"/>
                </a:cubicBezTo>
                <a:lnTo>
                  <a:pt x="11887200" y="3839220"/>
                </a:lnTo>
                <a:cubicBezTo>
                  <a:pt x="11887200" y="4031913"/>
                  <a:pt x="11730863" y="4188118"/>
                  <a:pt x="11537950" y="4188118"/>
                </a:cubicBezTo>
                <a:lnTo>
                  <a:pt x="3733800" y="4188118"/>
                </a:lnTo>
                <a:cubicBezTo>
                  <a:pt x="3584175" y="4188118"/>
                  <a:pt x="3462878" y="4066942"/>
                  <a:pt x="3462878" y="3917468"/>
                </a:cubicBezTo>
                <a:cubicBezTo>
                  <a:pt x="3462878" y="3767994"/>
                  <a:pt x="3341579" y="3646818"/>
                  <a:pt x="3191955" y="3646818"/>
                </a:cubicBezTo>
                <a:lnTo>
                  <a:pt x="349250" y="3646818"/>
                </a:lnTo>
                <a:cubicBezTo>
                  <a:pt x="156365" y="3646818"/>
                  <a:pt x="0" y="3490613"/>
                  <a:pt x="0" y="3297920"/>
                </a:cubicBezTo>
                <a:lnTo>
                  <a:pt x="0" y="342316"/>
                </a:lnTo>
                <a:cubicBezTo>
                  <a:pt x="0" y="173711"/>
                  <a:pt x="119716" y="33039"/>
                  <a:pt x="278864" y="505"/>
                </a:cubicBezTo>
                <a:close/>
              </a:path>
            </a:pathLst>
          </a:custGeom>
          <a:blipFill>
            <a:blip r:embed="rId2">
              <a:alphaModFix amt="60000"/>
            </a:blip>
            <a:stretch>
              <a:fillRect/>
            </a:stretch>
          </a:blipFill>
        </p:spPr>
        <p:txBody>
          <a:bodyPr wrap="square">
            <a:noAutofit/>
          </a:bodyPr>
          <a:lstStyle/>
          <a:p>
            <a:endParaRPr lang="en-US"/>
          </a:p>
        </p:txBody>
      </p:sp>
      <p:sp>
        <p:nvSpPr>
          <p:cNvPr id="9" name="Content Placeholder 7">
            <a:extLst>
              <a:ext uri="{FF2B5EF4-FFF2-40B4-BE49-F238E27FC236}">
                <a16:creationId xmlns:a16="http://schemas.microsoft.com/office/drawing/2014/main" id="{46B89886-D0B7-2E42-CC85-382090FCE24B}"/>
              </a:ext>
            </a:extLst>
          </p:cNvPr>
          <p:cNvSpPr>
            <a:spLocks noGrp="1"/>
          </p:cNvSpPr>
          <p:nvPr>
            <p:ph sz="quarter" idx="14"/>
          </p:nvPr>
        </p:nvSpPr>
        <p:spPr>
          <a:xfrm>
            <a:off x="4038600" y="4800601"/>
            <a:ext cx="7772400" cy="1371600"/>
          </a:xfrm>
        </p:spPr>
        <p:txBody>
          <a:bodyPr vert="horz" lIns="91440" tIns="45720" rIns="91440" bIns="45720" rtlCol="0" anchor="ctr">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0D96629-7636-13CD-DDAE-3FAF9A84C04C}"/>
              </a:ext>
            </a:extLst>
          </p:cNvPr>
          <p:cNvSpPr>
            <a:spLocks noGrp="1"/>
          </p:cNvSpPr>
          <p:nvPr>
            <p:ph type="ftr" sz="quarter" idx="17"/>
          </p:nvPr>
        </p:nvSpPr>
        <p:spPr/>
        <p:txBody>
          <a:bodyPr/>
          <a:lstStyle/>
          <a:p>
            <a:r>
              <a:rPr lang="en-US"/>
              <a:t>Sample Footer Text</a:t>
            </a:r>
          </a:p>
        </p:txBody>
      </p:sp>
      <p:sp>
        <p:nvSpPr>
          <p:cNvPr id="2" name="Date Placeholder 1">
            <a:extLst>
              <a:ext uri="{FF2B5EF4-FFF2-40B4-BE49-F238E27FC236}">
                <a16:creationId xmlns:a16="http://schemas.microsoft.com/office/drawing/2014/main" id="{BBC96C14-DFFB-28AC-C7C2-F4CA75ED220F}"/>
              </a:ext>
            </a:extLst>
          </p:cNvPr>
          <p:cNvSpPr>
            <a:spLocks noGrp="1"/>
          </p:cNvSpPr>
          <p:nvPr>
            <p:ph type="dt" sz="half" idx="16"/>
          </p:nvPr>
        </p:nvSpPr>
        <p:spPr/>
        <p:txBody>
          <a:bodyPr/>
          <a:lstStyle/>
          <a:p>
            <a:fld id="{C5987AE8-F78F-CC42-9328-6043D017DE32}" type="datetime1">
              <a:rPr lang="en-US" smtClean="0"/>
              <a:t>12/3/25</a:t>
            </a:fld>
            <a:endParaRPr lang="en-US"/>
          </a:p>
        </p:txBody>
      </p:sp>
      <p:sp>
        <p:nvSpPr>
          <p:cNvPr id="5" name="Slide Number Placeholder 4">
            <a:extLst>
              <a:ext uri="{FF2B5EF4-FFF2-40B4-BE49-F238E27FC236}">
                <a16:creationId xmlns:a16="http://schemas.microsoft.com/office/drawing/2014/main" id="{D8267B94-172F-C06B-ACF0-7E24490AD41F}"/>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39324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76C2-CD03-E417-CB93-800D63E65DEC}"/>
              </a:ext>
            </a:extLst>
          </p:cNvPr>
          <p:cNvSpPr>
            <a:spLocks noGrp="1"/>
          </p:cNvSpPr>
          <p:nvPr>
            <p:ph type="title"/>
          </p:nvPr>
        </p:nvSpPr>
        <p:spPr>
          <a:xfrm>
            <a:off x="8153400" y="687787"/>
            <a:ext cx="3643802" cy="1479477"/>
          </a:xfrm>
        </p:spPr>
        <p:txBody>
          <a:bodyPr anchor="t">
            <a:normAutofit/>
          </a:bodyPr>
          <a:lstStyle>
            <a:lvl1pPr>
              <a:defRPr sz="3000"/>
            </a:lvl1pPr>
          </a:lstStyle>
          <a:p>
            <a:r>
              <a:rPr lang="en-US"/>
              <a:t>Click to edit Master title style</a:t>
            </a:r>
          </a:p>
        </p:txBody>
      </p:sp>
      <p:sp>
        <p:nvSpPr>
          <p:cNvPr id="17" name="Picture Placeholder 16">
            <a:extLst>
              <a:ext uri="{FF2B5EF4-FFF2-40B4-BE49-F238E27FC236}">
                <a16:creationId xmlns:a16="http://schemas.microsoft.com/office/drawing/2014/main" id="{4F55C32B-C162-62A9-B41A-495DC7FAC90D}"/>
              </a:ext>
            </a:extLst>
          </p:cNvPr>
          <p:cNvSpPr>
            <a:spLocks noGrp="1"/>
          </p:cNvSpPr>
          <p:nvPr>
            <p:ph type="pic" sz="quarter" idx="15"/>
          </p:nvPr>
        </p:nvSpPr>
        <p:spPr>
          <a:xfrm>
            <a:off x="152400" y="152909"/>
            <a:ext cx="6858000" cy="6552184"/>
          </a:xfrm>
          <a:custGeom>
            <a:avLst/>
            <a:gdLst>
              <a:gd name="connsiteX0" fmla="*/ 349250 w 6858000"/>
              <a:gd name="connsiteY0" fmla="*/ 0 h 6552184"/>
              <a:gd name="connsiteX1" fmla="*/ 6508751 w 6858000"/>
              <a:gd name="connsiteY1" fmla="*/ 0 h 6552184"/>
              <a:gd name="connsiteX2" fmla="*/ 6850907 w 6858000"/>
              <a:gd name="connsiteY2" fmla="*/ 278864 h 6552184"/>
              <a:gd name="connsiteX3" fmla="*/ 6858000 w 6858000"/>
              <a:gd name="connsiteY3" fmla="*/ 349240 h 6552184"/>
              <a:gd name="connsiteX4" fmla="*/ 6858000 w 6858000"/>
              <a:gd name="connsiteY4" fmla="*/ 6202932 h 6552184"/>
              <a:gd name="connsiteX5" fmla="*/ 6850907 w 6858000"/>
              <a:gd name="connsiteY5" fmla="*/ 6273302 h 6552184"/>
              <a:gd name="connsiteX6" fmla="*/ 6508751 w 6858000"/>
              <a:gd name="connsiteY6" fmla="*/ 6552184 h 6552184"/>
              <a:gd name="connsiteX7" fmla="*/ 3679661 w 6858000"/>
              <a:gd name="connsiteY7" fmla="*/ 6552184 h 6552184"/>
              <a:gd name="connsiteX8" fmla="*/ 3429001 w 6858000"/>
              <a:gd name="connsiteY8" fmla="*/ 6301512 h 6552184"/>
              <a:gd name="connsiteX9" fmla="*/ 3178341 w 6858000"/>
              <a:gd name="connsiteY9" fmla="*/ 6050852 h 6552184"/>
              <a:gd name="connsiteX10" fmla="*/ 349250 w 6858000"/>
              <a:gd name="connsiteY10" fmla="*/ 6050852 h 6552184"/>
              <a:gd name="connsiteX11" fmla="*/ 0 w 6858000"/>
              <a:gd name="connsiteY11" fmla="*/ 5701602 h 6552184"/>
              <a:gd name="connsiteX12" fmla="*/ 0 w 6858000"/>
              <a:gd name="connsiteY12" fmla="*/ 349249 h 6552184"/>
              <a:gd name="connsiteX13" fmla="*/ 349250 w 6858000"/>
              <a:gd name="connsiteY13"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0" h="6552184">
                <a:moveTo>
                  <a:pt x="349250" y="0"/>
                </a:moveTo>
                <a:lnTo>
                  <a:pt x="6508751" y="0"/>
                </a:lnTo>
                <a:cubicBezTo>
                  <a:pt x="6677550" y="0"/>
                  <a:pt x="6818346" y="119716"/>
                  <a:pt x="6850907" y="278864"/>
                </a:cubicBezTo>
                <a:lnTo>
                  <a:pt x="6858000" y="349240"/>
                </a:lnTo>
                <a:lnTo>
                  <a:pt x="6858000" y="6202932"/>
                </a:lnTo>
                <a:lnTo>
                  <a:pt x="6850907" y="6273302"/>
                </a:lnTo>
                <a:cubicBezTo>
                  <a:pt x="6818346" y="6432441"/>
                  <a:pt x="6677550" y="6552184"/>
                  <a:pt x="6508751" y="6552184"/>
                </a:cubicBezTo>
                <a:lnTo>
                  <a:pt x="3679661" y="6552184"/>
                </a:lnTo>
                <a:cubicBezTo>
                  <a:pt x="3541224" y="6552184"/>
                  <a:pt x="3429001" y="6439916"/>
                  <a:pt x="3429001" y="6301512"/>
                </a:cubicBezTo>
                <a:cubicBezTo>
                  <a:pt x="3429001" y="6163075"/>
                  <a:pt x="3316777" y="6050852"/>
                  <a:pt x="3178341" y="6050852"/>
                </a:cubicBezTo>
                <a:lnTo>
                  <a:pt x="349250" y="6050852"/>
                </a:lnTo>
                <a:cubicBezTo>
                  <a:pt x="156365" y="6050852"/>
                  <a:pt x="0" y="5894483"/>
                  <a:pt x="0" y="5701602"/>
                </a:cubicBezTo>
                <a:lnTo>
                  <a:pt x="0" y="349249"/>
                </a:lnTo>
                <a:cubicBezTo>
                  <a:pt x="0" y="156364"/>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4" name="Content Placeholder 7">
            <a:extLst>
              <a:ext uri="{FF2B5EF4-FFF2-40B4-BE49-F238E27FC236}">
                <a16:creationId xmlns:a16="http://schemas.microsoft.com/office/drawing/2014/main" id="{2FA71202-73E3-EC77-A329-87C79A8076ED}"/>
              </a:ext>
            </a:extLst>
          </p:cNvPr>
          <p:cNvSpPr>
            <a:spLocks noGrp="1"/>
          </p:cNvSpPr>
          <p:nvPr>
            <p:ph sz="quarter" idx="14"/>
          </p:nvPr>
        </p:nvSpPr>
        <p:spPr>
          <a:xfrm>
            <a:off x="8153524" y="2315569"/>
            <a:ext cx="3657600" cy="3399431"/>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a:extLst>
              <a:ext uri="{FF2B5EF4-FFF2-40B4-BE49-F238E27FC236}">
                <a16:creationId xmlns:a16="http://schemas.microsoft.com/office/drawing/2014/main" id="{71FBFF96-90E9-F38D-7DE9-B0F3618F7E2D}"/>
              </a:ext>
            </a:extLst>
          </p:cNvPr>
          <p:cNvSpPr>
            <a:spLocks noGrp="1"/>
          </p:cNvSpPr>
          <p:nvPr>
            <p:ph type="ftr" sz="quarter" idx="17"/>
          </p:nvPr>
        </p:nvSpPr>
        <p:spPr/>
        <p:txBody>
          <a:bodyPr/>
          <a:lstStyle/>
          <a:p>
            <a:r>
              <a:rPr lang="en-US"/>
              <a:t>Sample Footer Text</a:t>
            </a:r>
          </a:p>
        </p:txBody>
      </p:sp>
      <p:sp>
        <p:nvSpPr>
          <p:cNvPr id="18" name="Date Placeholder 17">
            <a:extLst>
              <a:ext uri="{FF2B5EF4-FFF2-40B4-BE49-F238E27FC236}">
                <a16:creationId xmlns:a16="http://schemas.microsoft.com/office/drawing/2014/main" id="{2F86AE26-3DEB-A585-586A-3E96D1C9222C}"/>
              </a:ext>
            </a:extLst>
          </p:cNvPr>
          <p:cNvSpPr>
            <a:spLocks noGrp="1"/>
          </p:cNvSpPr>
          <p:nvPr>
            <p:ph type="dt" sz="half" idx="16"/>
          </p:nvPr>
        </p:nvSpPr>
        <p:spPr/>
        <p:txBody>
          <a:bodyPr/>
          <a:lstStyle/>
          <a:p>
            <a:fld id="{649CB69A-2A75-F048-B0D8-F5328E5C18F8}" type="datetime1">
              <a:rPr lang="en-US" smtClean="0"/>
              <a:t>12/3/25</a:t>
            </a:fld>
            <a:endParaRPr lang="en-US"/>
          </a:p>
        </p:txBody>
      </p:sp>
      <p:sp>
        <p:nvSpPr>
          <p:cNvPr id="20" name="Slide Number Placeholder 19">
            <a:extLst>
              <a:ext uri="{FF2B5EF4-FFF2-40B4-BE49-F238E27FC236}">
                <a16:creationId xmlns:a16="http://schemas.microsoft.com/office/drawing/2014/main" id="{61023988-9ADD-CF63-46AD-822C53C85840}"/>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57419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9B3-4BC0-8CBA-6C8C-DB3E149D9163}"/>
              </a:ext>
            </a:extLst>
          </p:cNvPr>
          <p:cNvSpPr>
            <a:spLocks noGrp="1"/>
          </p:cNvSpPr>
          <p:nvPr>
            <p:ph type="title"/>
          </p:nvPr>
        </p:nvSpPr>
        <p:spPr>
          <a:xfrm>
            <a:off x="381000" y="687787"/>
            <a:ext cx="3657600" cy="1479477"/>
          </a:xfrm>
        </p:spPr>
        <p:txBody>
          <a:bodyPr anchor="t">
            <a:normAutofit/>
          </a:bodyPr>
          <a:lstStyle>
            <a:lvl1pPr>
              <a:defRPr sz="3000"/>
            </a:lvl1pPr>
          </a:lstStyle>
          <a:p>
            <a:r>
              <a:rPr lang="en-US"/>
              <a:t>Click to edit Master title style</a:t>
            </a:r>
          </a:p>
        </p:txBody>
      </p:sp>
      <p:sp>
        <p:nvSpPr>
          <p:cNvPr id="4" name="Content Placeholder 7">
            <a:extLst>
              <a:ext uri="{FF2B5EF4-FFF2-40B4-BE49-F238E27FC236}">
                <a16:creationId xmlns:a16="http://schemas.microsoft.com/office/drawing/2014/main" id="{93D7441D-47D4-6327-58AD-E2323761EF43}"/>
              </a:ext>
            </a:extLst>
          </p:cNvPr>
          <p:cNvSpPr>
            <a:spLocks noGrp="1"/>
          </p:cNvSpPr>
          <p:nvPr>
            <p:ph sz="quarter" idx="14"/>
          </p:nvPr>
        </p:nvSpPr>
        <p:spPr>
          <a:xfrm>
            <a:off x="381124" y="2315569"/>
            <a:ext cx="3657600" cy="3399431"/>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BB15437-61C3-B4EF-E477-7EC4FFB3A231}"/>
              </a:ext>
            </a:extLst>
          </p:cNvPr>
          <p:cNvSpPr>
            <a:spLocks noGrp="1"/>
          </p:cNvSpPr>
          <p:nvPr>
            <p:ph type="pic" sz="quarter" idx="15"/>
          </p:nvPr>
        </p:nvSpPr>
        <p:spPr>
          <a:xfrm>
            <a:off x="5167745" y="153416"/>
            <a:ext cx="6858000" cy="6552184"/>
          </a:xfrm>
          <a:custGeom>
            <a:avLst/>
            <a:gdLst>
              <a:gd name="connsiteX0" fmla="*/ 349250 w 6858000"/>
              <a:gd name="connsiteY0" fmla="*/ 0 h 6552184"/>
              <a:gd name="connsiteX1" fmla="*/ 6508751 w 6858000"/>
              <a:gd name="connsiteY1" fmla="*/ 0 h 6552184"/>
              <a:gd name="connsiteX2" fmla="*/ 6850905 w 6858000"/>
              <a:gd name="connsiteY2" fmla="*/ 278863 h 6552184"/>
              <a:gd name="connsiteX3" fmla="*/ 6858000 w 6858000"/>
              <a:gd name="connsiteY3" fmla="*/ 349239 h 6552184"/>
              <a:gd name="connsiteX4" fmla="*/ 6858000 w 6858000"/>
              <a:gd name="connsiteY4" fmla="*/ 5701612 h 6552184"/>
              <a:gd name="connsiteX5" fmla="*/ 6850905 w 6858000"/>
              <a:gd name="connsiteY5" fmla="*/ 5771987 h 6552184"/>
              <a:gd name="connsiteX6" fmla="*/ 6508751 w 6858000"/>
              <a:gd name="connsiteY6" fmla="*/ 6050852 h 6552184"/>
              <a:gd name="connsiteX7" fmla="*/ 3679660 w 6858000"/>
              <a:gd name="connsiteY7" fmla="*/ 6050852 h 6552184"/>
              <a:gd name="connsiteX8" fmla="*/ 3429000 w 6858000"/>
              <a:gd name="connsiteY8" fmla="*/ 6301512 h 6552184"/>
              <a:gd name="connsiteX9" fmla="*/ 3178340 w 6858000"/>
              <a:gd name="connsiteY9" fmla="*/ 6552184 h 6552184"/>
              <a:gd name="connsiteX10" fmla="*/ 349250 w 6858000"/>
              <a:gd name="connsiteY10" fmla="*/ 6552184 h 6552184"/>
              <a:gd name="connsiteX11" fmla="*/ 0 w 6858000"/>
              <a:gd name="connsiteY11" fmla="*/ 6202922 h 6552184"/>
              <a:gd name="connsiteX12" fmla="*/ 0 w 6858000"/>
              <a:gd name="connsiteY12" fmla="*/ 349250 h 6552184"/>
              <a:gd name="connsiteX13" fmla="*/ 349250 w 6858000"/>
              <a:gd name="connsiteY13"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0" h="6552184">
                <a:moveTo>
                  <a:pt x="349250" y="0"/>
                </a:moveTo>
                <a:lnTo>
                  <a:pt x="6508751" y="0"/>
                </a:lnTo>
                <a:cubicBezTo>
                  <a:pt x="6677526" y="0"/>
                  <a:pt x="6818339" y="119716"/>
                  <a:pt x="6850905" y="278863"/>
                </a:cubicBezTo>
                <a:lnTo>
                  <a:pt x="6858000" y="349239"/>
                </a:lnTo>
                <a:lnTo>
                  <a:pt x="6858000" y="5701612"/>
                </a:lnTo>
                <a:lnTo>
                  <a:pt x="6850905" y="5771987"/>
                </a:lnTo>
                <a:cubicBezTo>
                  <a:pt x="6818339" y="5931132"/>
                  <a:pt x="6677525" y="6050852"/>
                  <a:pt x="6508751" y="6050852"/>
                </a:cubicBezTo>
                <a:lnTo>
                  <a:pt x="3679660" y="6050852"/>
                </a:lnTo>
                <a:cubicBezTo>
                  <a:pt x="3541224" y="6050852"/>
                  <a:pt x="3429000" y="6163075"/>
                  <a:pt x="3429000" y="6301512"/>
                </a:cubicBezTo>
                <a:cubicBezTo>
                  <a:pt x="3429000" y="6439916"/>
                  <a:pt x="3316777" y="6552184"/>
                  <a:pt x="3178340" y="6552184"/>
                </a:cubicBezTo>
                <a:lnTo>
                  <a:pt x="349250" y="6552184"/>
                </a:lnTo>
                <a:cubicBezTo>
                  <a:pt x="156337" y="6552184"/>
                  <a:pt x="0" y="6395784"/>
                  <a:pt x="0" y="6202922"/>
                </a:cubicBezTo>
                <a:lnTo>
                  <a:pt x="0" y="349250"/>
                </a:lnTo>
                <a:cubicBezTo>
                  <a:pt x="0" y="156364"/>
                  <a:pt x="156337" y="0"/>
                  <a:pt x="349250" y="0"/>
                </a:cubicBezTo>
                <a:close/>
              </a:path>
            </a:pathLst>
          </a:custGeom>
          <a:blipFill>
            <a:blip r:embed="rId2">
              <a:alphaModFix amt="60000"/>
            </a:blip>
            <a:stretch>
              <a:fillRect/>
            </a:stretch>
          </a:blipFill>
        </p:spPr>
        <p:txBody>
          <a:bodyPr wrap="square">
            <a:noAutofit/>
          </a:bodyPr>
          <a:lstStyle/>
          <a:p>
            <a:endParaRPr lang="en-US"/>
          </a:p>
        </p:txBody>
      </p:sp>
      <p:sp>
        <p:nvSpPr>
          <p:cNvPr id="15" name="Footer Placeholder 14">
            <a:extLst>
              <a:ext uri="{FF2B5EF4-FFF2-40B4-BE49-F238E27FC236}">
                <a16:creationId xmlns:a16="http://schemas.microsoft.com/office/drawing/2014/main" id="{7FE5C307-6369-CF58-0A50-89212DFBD1CB}"/>
              </a:ext>
            </a:extLst>
          </p:cNvPr>
          <p:cNvSpPr>
            <a:spLocks noGrp="1"/>
          </p:cNvSpPr>
          <p:nvPr>
            <p:ph type="ftr" sz="quarter" idx="17"/>
          </p:nvPr>
        </p:nvSpPr>
        <p:spPr/>
        <p:txBody>
          <a:bodyPr/>
          <a:lstStyle/>
          <a:p>
            <a:r>
              <a:rPr lang="en-US"/>
              <a:t>Sample Footer Text</a:t>
            </a:r>
          </a:p>
        </p:txBody>
      </p:sp>
      <p:sp>
        <p:nvSpPr>
          <p:cNvPr id="14" name="Date Placeholder 13">
            <a:extLst>
              <a:ext uri="{FF2B5EF4-FFF2-40B4-BE49-F238E27FC236}">
                <a16:creationId xmlns:a16="http://schemas.microsoft.com/office/drawing/2014/main" id="{7EC422F6-7257-B0F1-4018-B56FEDC412E4}"/>
              </a:ext>
            </a:extLst>
          </p:cNvPr>
          <p:cNvSpPr>
            <a:spLocks noGrp="1"/>
          </p:cNvSpPr>
          <p:nvPr>
            <p:ph type="dt" sz="half" idx="16"/>
          </p:nvPr>
        </p:nvSpPr>
        <p:spPr/>
        <p:txBody>
          <a:bodyPr/>
          <a:lstStyle/>
          <a:p>
            <a:fld id="{CB04B35F-5075-784C-9FF4-85B4381265F5}" type="datetime1">
              <a:rPr lang="en-US" smtClean="0"/>
              <a:t>12/3/25</a:t>
            </a:fld>
            <a:endParaRPr lang="en-US"/>
          </a:p>
        </p:txBody>
      </p:sp>
      <p:sp>
        <p:nvSpPr>
          <p:cNvPr id="16" name="Slide Number Placeholder 15">
            <a:extLst>
              <a:ext uri="{FF2B5EF4-FFF2-40B4-BE49-F238E27FC236}">
                <a16:creationId xmlns:a16="http://schemas.microsoft.com/office/drawing/2014/main" id="{0E28D06D-C260-17A4-72EE-F62EE249E4C1}"/>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146278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270E86-172E-E52F-5FA2-F43C6B876A1F}"/>
              </a:ext>
            </a:extLst>
          </p:cNvPr>
          <p:cNvSpPr>
            <a:spLocks noGrp="1"/>
          </p:cNvSpPr>
          <p:nvPr>
            <p:ph type="title"/>
          </p:nvPr>
        </p:nvSpPr>
        <p:spPr>
          <a:xfrm>
            <a:off x="7239000" y="685799"/>
            <a:ext cx="4572000" cy="1142665"/>
          </a:xfrm>
        </p:spPr>
        <p:txBody>
          <a:bodyPr anchor="t">
            <a:normAutofit/>
          </a:bodyPr>
          <a:lstStyle>
            <a:lvl1pPr>
              <a:defRPr sz="3000"/>
            </a:lvl1pPr>
          </a:lstStyle>
          <a:p>
            <a:r>
              <a:rPr lang="en-US"/>
              <a:t>Click to edit Master title style</a:t>
            </a:r>
          </a:p>
        </p:txBody>
      </p:sp>
      <p:sp>
        <p:nvSpPr>
          <p:cNvPr id="23" name="Picture Placeholder 22">
            <a:extLst>
              <a:ext uri="{FF2B5EF4-FFF2-40B4-BE49-F238E27FC236}">
                <a16:creationId xmlns:a16="http://schemas.microsoft.com/office/drawing/2014/main" id="{A09759E0-34BA-620A-7C02-5DD57D991C19}"/>
              </a:ext>
            </a:extLst>
          </p:cNvPr>
          <p:cNvSpPr>
            <a:spLocks noGrp="1"/>
          </p:cNvSpPr>
          <p:nvPr>
            <p:ph type="pic" sz="quarter" idx="15"/>
          </p:nvPr>
        </p:nvSpPr>
        <p:spPr>
          <a:xfrm>
            <a:off x="152400"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4 h 6552184"/>
              <a:gd name="connsiteX3" fmla="*/ 5943599 w 5943599"/>
              <a:gd name="connsiteY3" fmla="*/ 349240 h 6552184"/>
              <a:gd name="connsiteX4" fmla="*/ 5943599 w 5943599"/>
              <a:gd name="connsiteY4" fmla="*/ 6202933 h 6552184"/>
              <a:gd name="connsiteX5" fmla="*/ 5936505 w 5943599"/>
              <a:gd name="connsiteY5" fmla="*/ 6273302 h 6552184"/>
              <a:gd name="connsiteX6" fmla="*/ 5594350 w 5943599"/>
              <a:gd name="connsiteY6" fmla="*/ 6552184 h 6552184"/>
              <a:gd name="connsiteX7" fmla="*/ 3222460 w 5943599"/>
              <a:gd name="connsiteY7" fmla="*/ 6552184 h 6552184"/>
              <a:gd name="connsiteX8" fmla="*/ 2971800 w 5943599"/>
              <a:gd name="connsiteY8" fmla="*/ 6301512 h 6552184"/>
              <a:gd name="connsiteX9" fmla="*/ 2721140 w 5943599"/>
              <a:gd name="connsiteY9" fmla="*/ 6050852 h 6552184"/>
              <a:gd name="connsiteX10" fmla="*/ 349249 w 5943599"/>
              <a:gd name="connsiteY10" fmla="*/ 6050852 h 6552184"/>
              <a:gd name="connsiteX11" fmla="*/ 7095 w 5943599"/>
              <a:gd name="connsiteY11" fmla="*/ 5771987 h 6552184"/>
              <a:gd name="connsiteX12" fmla="*/ 0 w 5943599"/>
              <a:gd name="connsiteY12" fmla="*/ 5701612 h 6552184"/>
              <a:gd name="connsiteX13" fmla="*/ 0 w 5943599"/>
              <a:gd name="connsiteY13" fmla="*/ 349239 h 6552184"/>
              <a:gd name="connsiteX14" fmla="*/ 7095 w 5943599"/>
              <a:gd name="connsiteY14" fmla="*/ 278863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7" y="0"/>
                  <a:pt x="5903939" y="119716"/>
                  <a:pt x="5936505" y="278864"/>
                </a:cubicBezTo>
                <a:lnTo>
                  <a:pt x="5943599" y="349240"/>
                </a:lnTo>
                <a:lnTo>
                  <a:pt x="5943599" y="6202933"/>
                </a:lnTo>
                <a:lnTo>
                  <a:pt x="5936505" y="6273302"/>
                </a:lnTo>
                <a:cubicBezTo>
                  <a:pt x="5903939" y="6432441"/>
                  <a:pt x="5763127" y="6552184"/>
                  <a:pt x="5594350" y="6552184"/>
                </a:cubicBezTo>
                <a:lnTo>
                  <a:pt x="3222460" y="6552184"/>
                </a:lnTo>
                <a:cubicBezTo>
                  <a:pt x="3084023" y="6552184"/>
                  <a:pt x="2971800" y="6439916"/>
                  <a:pt x="2971800" y="6301512"/>
                </a:cubicBezTo>
                <a:cubicBezTo>
                  <a:pt x="2971800" y="6163075"/>
                  <a:pt x="2859576" y="6050852"/>
                  <a:pt x="2721140" y="6050852"/>
                </a:cubicBezTo>
                <a:lnTo>
                  <a:pt x="349249" y="6050852"/>
                </a:lnTo>
                <a:cubicBezTo>
                  <a:pt x="180474" y="6050852"/>
                  <a:pt x="39661" y="5931132"/>
                  <a:pt x="7095" y="5771987"/>
                </a:cubicBezTo>
                <a:lnTo>
                  <a:pt x="0" y="5701612"/>
                </a:lnTo>
                <a:lnTo>
                  <a:pt x="0" y="349239"/>
                </a:lnTo>
                <a:lnTo>
                  <a:pt x="7095" y="278863"/>
                </a:lnTo>
                <a:cubicBezTo>
                  <a:pt x="39661" y="119716"/>
                  <a:pt x="180474" y="0"/>
                  <a:pt x="349249" y="0"/>
                </a:cubicBezTo>
                <a:close/>
              </a:path>
            </a:pathLst>
          </a:custGeom>
          <a:blipFill>
            <a:blip r:embed="rId2">
              <a:alphaModFix amt="60000"/>
            </a:blip>
            <a:stretch>
              <a:fillRect/>
            </a:stretch>
          </a:blipFill>
        </p:spPr>
        <p:txBody>
          <a:bodyPr wrap="square">
            <a:noAutofit/>
          </a:bodyPr>
          <a:lstStyle/>
          <a:p>
            <a:endParaRPr lang="en-US"/>
          </a:p>
        </p:txBody>
      </p:sp>
      <p:sp>
        <p:nvSpPr>
          <p:cNvPr id="9" name="Content Placeholder 7">
            <a:extLst>
              <a:ext uri="{FF2B5EF4-FFF2-40B4-BE49-F238E27FC236}">
                <a16:creationId xmlns:a16="http://schemas.microsoft.com/office/drawing/2014/main" id="{63B76838-CF87-13E2-3FB4-2C33A18A42E1}"/>
              </a:ext>
            </a:extLst>
          </p:cNvPr>
          <p:cNvSpPr>
            <a:spLocks noGrp="1"/>
          </p:cNvSpPr>
          <p:nvPr>
            <p:ph sz="quarter" idx="14"/>
          </p:nvPr>
        </p:nvSpPr>
        <p:spPr>
          <a:xfrm>
            <a:off x="7239000" y="1975104"/>
            <a:ext cx="4572000" cy="4197097"/>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ooter Placeholder 24">
            <a:extLst>
              <a:ext uri="{FF2B5EF4-FFF2-40B4-BE49-F238E27FC236}">
                <a16:creationId xmlns:a16="http://schemas.microsoft.com/office/drawing/2014/main" id="{8ADBC95E-510D-3B2D-86CA-02B88C4B2F68}"/>
              </a:ext>
            </a:extLst>
          </p:cNvPr>
          <p:cNvSpPr>
            <a:spLocks noGrp="1"/>
          </p:cNvSpPr>
          <p:nvPr>
            <p:ph type="ftr" sz="quarter" idx="17"/>
          </p:nvPr>
        </p:nvSpPr>
        <p:spPr>
          <a:xfrm>
            <a:off x="152400" y="6347057"/>
            <a:ext cx="2286000" cy="365125"/>
          </a:xfrm>
        </p:spPr>
        <p:txBody>
          <a:bodyPr/>
          <a:lstStyle/>
          <a:p>
            <a:r>
              <a:rPr lang="en-US"/>
              <a:t>Sample Footer Text</a:t>
            </a:r>
          </a:p>
        </p:txBody>
      </p:sp>
      <p:sp>
        <p:nvSpPr>
          <p:cNvPr id="24" name="Date Placeholder 23">
            <a:extLst>
              <a:ext uri="{FF2B5EF4-FFF2-40B4-BE49-F238E27FC236}">
                <a16:creationId xmlns:a16="http://schemas.microsoft.com/office/drawing/2014/main" id="{17BCEDA5-95B9-E7B2-CAB5-29E3BD272080}"/>
              </a:ext>
            </a:extLst>
          </p:cNvPr>
          <p:cNvSpPr>
            <a:spLocks noGrp="1"/>
          </p:cNvSpPr>
          <p:nvPr>
            <p:ph type="dt" sz="half" idx="16"/>
          </p:nvPr>
        </p:nvSpPr>
        <p:spPr/>
        <p:txBody>
          <a:bodyPr/>
          <a:lstStyle/>
          <a:p>
            <a:fld id="{D90E99A5-9B5B-654B-AFAE-033D0C138539}" type="datetime1">
              <a:rPr lang="en-US" smtClean="0"/>
              <a:t>12/3/25</a:t>
            </a:fld>
            <a:endParaRPr lang="en-US"/>
          </a:p>
        </p:txBody>
      </p:sp>
      <p:sp>
        <p:nvSpPr>
          <p:cNvPr id="26" name="Slide Number Placeholder 25">
            <a:extLst>
              <a:ext uri="{FF2B5EF4-FFF2-40B4-BE49-F238E27FC236}">
                <a16:creationId xmlns:a16="http://schemas.microsoft.com/office/drawing/2014/main" id="{B0979856-E127-0071-5A89-58D930F576D1}"/>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47734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73997-CD4B-E689-3BAF-0C9897FE8A08}"/>
              </a:ext>
            </a:extLst>
          </p:cNvPr>
          <p:cNvSpPr>
            <a:spLocks noGrp="1"/>
          </p:cNvSpPr>
          <p:nvPr>
            <p:ph type="title"/>
          </p:nvPr>
        </p:nvSpPr>
        <p:spPr>
          <a:xfrm>
            <a:off x="381000" y="685799"/>
            <a:ext cx="4572000" cy="1142665"/>
          </a:xfrm>
        </p:spPr>
        <p:txBody>
          <a:bodyPr anchor="t">
            <a:normAutofit/>
          </a:bodyPr>
          <a:lstStyle>
            <a:lvl1pPr>
              <a:defRPr sz="3000"/>
            </a:lvl1pPr>
          </a:lstStyle>
          <a:p>
            <a:r>
              <a:rPr lang="en-US"/>
              <a:t>Click to edit Master title style</a:t>
            </a:r>
          </a:p>
        </p:txBody>
      </p:sp>
      <p:sp>
        <p:nvSpPr>
          <p:cNvPr id="5" name="Content Placeholder 7">
            <a:extLst>
              <a:ext uri="{FF2B5EF4-FFF2-40B4-BE49-F238E27FC236}">
                <a16:creationId xmlns:a16="http://schemas.microsoft.com/office/drawing/2014/main" id="{24EBD2AD-58AA-F811-7CF8-B1ED45891343}"/>
              </a:ext>
            </a:extLst>
          </p:cNvPr>
          <p:cNvSpPr>
            <a:spLocks noGrp="1"/>
          </p:cNvSpPr>
          <p:nvPr>
            <p:ph sz="quarter" idx="14"/>
          </p:nvPr>
        </p:nvSpPr>
        <p:spPr>
          <a:xfrm>
            <a:off x="381000" y="1975104"/>
            <a:ext cx="4572000" cy="4197097"/>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D095B35F-B5A5-E348-6D44-317477DFD782}"/>
              </a:ext>
            </a:extLst>
          </p:cNvPr>
          <p:cNvSpPr>
            <a:spLocks noGrp="1"/>
          </p:cNvSpPr>
          <p:nvPr>
            <p:ph type="pic" sz="quarter" idx="15"/>
          </p:nvPr>
        </p:nvSpPr>
        <p:spPr>
          <a:xfrm>
            <a:off x="6096001"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3 h 6552184"/>
              <a:gd name="connsiteX3" fmla="*/ 5943599 w 5943599"/>
              <a:gd name="connsiteY3" fmla="*/ 349239 h 6552184"/>
              <a:gd name="connsiteX4" fmla="*/ 5943599 w 5943599"/>
              <a:gd name="connsiteY4" fmla="*/ 5701613 h 6552184"/>
              <a:gd name="connsiteX5" fmla="*/ 5936505 w 5943599"/>
              <a:gd name="connsiteY5" fmla="*/ 5771987 h 6552184"/>
              <a:gd name="connsiteX6" fmla="*/ 5594350 w 5943599"/>
              <a:gd name="connsiteY6" fmla="*/ 6050852 h 6552184"/>
              <a:gd name="connsiteX7" fmla="*/ 3222459 w 5943599"/>
              <a:gd name="connsiteY7" fmla="*/ 6050852 h 6552184"/>
              <a:gd name="connsiteX8" fmla="*/ 2971799 w 5943599"/>
              <a:gd name="connsiteY8" fmla="*/ 6301512 h 6552184"/>
              <a:gd name="connsiteX9" fmla="*/ 2721139 w 5943599"/>
              <a:gd name="connsiteY9" fmla="*/ 6552184 h 6552184"/>
              <a:gd name="connsiteX10" fmla="*/ 349249 w 5943599"/>
              <a:gd name="connsiteY10" fmla="*/ 6552184 h 6552184"/>
              <a:gd name="connsiteX11" fmla="*/ 7095 w 5943599"/>
              <a:gd name="connsiteY11" fmla="*/ 6273302 h 6552184"/>
              <a:gd name="connsiteX12" fmla="*/ 0 w 5943599"/>
              <a:gd name="connsiteY12" fmla="*/ 6202932 h 6552184"/>
              <a:gd name="connsiteX13" fmla="*/ 0 w 5943599"/>
              <a:gd name="connsiteY13" fmla="*/ 349240 h 6552184"/>
              <a:gd name="connsiteX14" fmla="*/ 7095 w 5943599"/>
              <a:gd name="connsiteY14" fmla="*/ 278864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5" y="0"/>
                  <a:pt x="5903938" y="119716"/>
                  <a:pt x="5936505" y="278863"/>
                </a:cubicBezTo>
                <a:lnTo>
                  <a:pt x="5943599" y="349239"/>
                </a:lnTo>
                <a:lnTo>
                  <a:pt x="5943599" y="5701613"/>
                </a:lnTo>
                <a:lnTo>
                  <a:pt x="5936505" y="5771987"/>
                </a:lnTo>
                <a:cubicBezTo>
                  <a:pt x="5903938" y="5931132"/>
                  <a:pt x="5763125" y="6050852"/>
                  <a:pt x="5594350" y="6050852"/>
                </a:cubicBezTo>
                <a:lnTo>
                  <a:pt x="3222459" y="6050852"/>
                </a:lnTo>
                <a:cubicBezTo>
                  <a:pt x="3084023" y="6050852"/>
                  <a:pt x="2971799" y="6163075"/>
                  <a:pt x="2971799" y="6301512"/>
                </a:cubicBezTo>
                <a:cubicBezTo>
                  <a:pt x="2971799" y="6439916"/>
                  <a:pt x="2859576" y="6552184"/>
                  <a:pt x="2721139" y="6552184"/>
                </a:cubicBezTo>
                <a:lnTo>
                  <a:pt x="349249" y="6552184"/>
                </a:lnTo>
                <a:cubicBezTo>
                  <a:pt x="180472" y="6552184"/>
                  <a:pt x="39661" y="6432441"/>
                  <a:pt x="7095" y="6273302"/>
                </a:cubicBezTo>
                <a:lnTo>
                  <a:pt x="0" y="6202932"/>
                </a:lnTo>
                <a:lnTo>
                  <a:pt x="0" y="349240"/>
                </a:lnTo>
                <a:lnTo>
                  <a:pt x="7095" y="278864"/>
                </a:lnTo>
                <a:cubicBezTo>
                  <a:pt x="39661" y="119716"/>
                  <a:pt x="180472" y="0"/>
                  <a:pt x="349249" y="0"/>
                </a:cubicBezTo>
                <a:close/>
              </a:path>
            </a:pathLst>
          </a:custGeom>
          <a:blipFill>
            <a:blip r:embed="rId2">
              <a:alphaModFix amt="60000"/>
            </a:blip>
            <a:stretch>
              <a:fillRect/>
            </a:stretch>
          </a:blipFill>
        </p:spPr>
        <p:txBody>
          <a:bodyPr wrap="square">
            <a:noAutofit/>
          </a:bodyPr>
          <a:lstStyle/>
          <a:p>
            <a:endParaRPr lang="en-US"/>
          </a:p>
        </p:txBody>
      </p:sp>
      <p:sp>
        <p:nvSpPr>
          <p:cNvPr id="16" name="Footer Placeholder 15">
            <a:extLst>
              <a:ext uri="{FF2B5EF4-FFF2-40B4-BE49-F238E27FC236}">
                <a16:creationId xmlns:a16="http://schemas.microsoft.com/office/drawing/2014/main" id="{85197084-03D2-BA85-1A71-C94937FB0C74}"/>
              </a:ext>
            </a:extLst>
          </p:cNvPr>
          <p:cNvSpPr>
            <a:spLocks noGrp="1"/>
          </p:cNvSpPr>
          <p:nvPr>
            <p:ph type="ftr" sz="quarter" idx="17"/>
          </p:nvPr>
        </p:nvSpPr>
        <p:spPr/>
        <p:txBody>
          <a:bodyPr/>
          <a:lstStyle/>
          <a:p>
            <a:r>
              <a:rPr lang="en-US"/>
              <a:t>Sample Footer Text</a:t>
            </a:r>
          </a:p>
        </p:txBody>
      </p:sp>
      <p:sp>
        <p:nvSpPr>
          <p:cNvPr id="15" name="Date Placeholder 14">
            <a:extLst>
              <a:ext uri="{FF2B5EF4-FFF2-40B4-BE49-F238E27FC236}">
                <a16:creationId xmlns:a16="http://schemas.microsoft.com/office/drawing/2014/main" id="{5DD74A05-12EB-2CFB-1BE4-790E0060392D}"/>
              </a:ext>
            </a:extLst>
          </p:cNvPr>
          <p:cNvSpPr>
            <a:spLocks noGrp="1"/>
          </p:cNvSpPr>
          <p:nvPr>
            <p:ph type="dt" sz="half" idx="16"/>
          </p:nvPr>
        </p:nvSpPr>
        <p:spPr/>
        <p:txBody>
          <a:bodyPr/>
          <a:lstStyle/>
          <a:p>
            <a:fld id="{018FC212-A04D-EC40-A3FF-C37DE82847B2}" type="datetime1">
              <a:rPr lang="en-US" smtClean="0"/>
              <a:t>12/3/25</a:t>
            </a:fld>
            <a:endParaRPr lang="en-US"/>
          </a:p>
        </p:txBody>
      </p:sp>
      <p:sp>
        <p:nvSpPr>
          <p:cNvPr id="17" name="Slide Number Placeholder 16">
            <a:extLst>
              <a:ext uri="{FF2B5EF4-FFF2-40B4-BE49-F238E27FC236}">
                <a16:creationId xmlns:a16="http://schemas.microsoft.com/office/drawing/2014/main" id="{3D1CC9AC-FA0F-A8C9-DB39-662464481C73}"/>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940440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561B74-B661-DA6C-F6CF-F6ACE60051C0}"/>
              </a:ext>
            </a:extLst>
          </p:cNvPr>
          <p:cNvSpPr>
            <a:spLocks noGrp="1"/>
          </p:cNvSpPr>
          <p:nvPr>
            <p:ph type="title"/>
          </p:nvPr>
        </p:nvSpPr>
        <p:spPr>
          <a:xfrm>
            <a:off x="381000" y="4345531"/>
            <a:ext cx="2971800" cy="1826669"/>
          </a:xfrm>
        </p:spPr>
        <p:txBody>
          <a:bodyPr anchor="t">
            <a:normAutofit/>
          </a:bodyPr>
          <a:lstStyle>
            <a:lvl1pPr>
              <a:defRPr sz="3000"/>
            </a:lvl1pPr>
          </a:lstStyle>
          <a:p>
            <a:r>
              <a:rPr lang="en-US"/>
              <a:t>Click to edit Master title style</a:t>
            </a:r>
          </a:p>
        </p:txBody>
      </p:sp>
      <p:sp>
        <p:nvSpPr>
          <p:cNvPr id="14" name="Picture Placeholder 13">
            <a:extLst>
              <a:ext uri="{FF2B5EF4-FFF2-40B4-BE49-F238E27FC236}">
                <a16:creationId xmlns:a16="http://schemas.microsoft.com/office/drawing/2014/main" id="{9DBA1807-8655-C7D6-98CF-2A2A8943833B}"/>
              </a:ext>
            </a:extLst>
          </p:cNvPr>
          <p:cNvSpPr>
            <a:spLocks noGrp="1"/>
          </p:cNvSpPr>
          <p:nvPr>
            <p:ph type="pic" sz="quarter" idx="15"/>
          </p:nvPr>
        </p:nvSpPr>
        <p:spPr>
          <a:xfrm>
            <a:off x="152401" y="152400"/>
            <a:ext cx="11887199" cy="3657600"/>
          </a:xfrm>
          <a:custGeom>
            <a:avLst/>
            <a:gdLst>
              <a:gd name="connsiteX0" fmla="*/ 349250 w 11887199"/>
              <a:gd name="connsiteY0" fmla="*/ 0 h 3657600"/>
              <a:gd name="connsiteX1" fmla="*/ 5672932 w 11887199"/>
              <a:gd name="connsiteY1" fmla="*/ 0 h 3657600"/>
              <a:gd name="connsiteX2" fmla="*/ 5943600 w 11887199"/>
              <a:gd name="connsiteY2" fmla="*/ 270704 h 3657600"/>
              <a:gd name="connsiteX3" fmla="*/ 6214268 w 11887199"/>
              <a:gd name="connsiteY3" fmla="*/ 541408 h 3657600"/>
              <a:gd name="connsiteX4" fmla="*/ 11537949 w 11887199"/>
              <a:gd name="connsiteY4" fmla="*/ 541408 h 3657600"/>
              <a:gd name="connsiteX5" fmla="*/ 11887199 w 11887199"/>
              <a:gd name="connsiteY5" fmla="*/ 890707 h 3657600"/>
              <a:gd name="connsiteX6" fmla="*/ 11887199 w 11887199"/>
              <a:gd name="connsiteY6" fmla="*/ 3308302 h 3657600"/>
              <a:gd name="connsiteX7" fmla="*/ 11608343 w 11887199"/>
              <a:gd name="connsiteY7" fmla="*/ 3650505 h 3657600"/>
              <a:gd name="connsiteX8" fmla="*/ 11537959 w 11887199"/>
              <a:gd name="connsiteY8" fmla="*/ 3657600 h 3657600"/>
              <a:gd name="connsiteX9" fmla="*/ 349240 w 11887199"/>
              <a:gd name="connsiteY9" fmla="*/ 3657600 h 3657600"/>
              <a:gd name="connsiteX10" fmla="*/ 278864 w 11887199"/>
              <a:gd name="connsiteY10" fmla="*/ 3650505 h 3657600"/>
              <a:gd name="connsiteX11" fmla="*/ 0 w 11887199"/>
              <a:gd name="connsiteY11" fmla="*/ 3308302 h 3657600"/>
              <a:gd name="connsiteX12" fmla="*/ 0 w 11887199"/>
              <a:gd name="connsiteY12" fmla="*/ 349300 h 3657600"/>
              <a:gd name="connsiteX13" fmla="*/ 349250 w 11887199"/>
              <a:gd name="connsiteY13"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7199" h="3657600">
                <a:moveTo>
                  <a:pt x="349250" y="0"/>
                </a:moveTo>
                <a:lnTo>
                  <a:pt x="5672932" y="0"/>
                </a:lnTo>
                <a:cubicBezTo>
                  <a:pt x="5822416" y="0"/>
                  <a:pt x="5943600" y="121198"/>
                  <a:pt x="5943600" y="270704"/>
                </a:cubicBezTo>
                <a:cubicBezTo>
                  <a:pt x="5943600" y="420210"/>
                  <a:pt x="6064783" y="541408"/>
                  <a:pt x="6214268" y="541408"/>
                </a:cubicBezTo>
                <a:lnTo>
                  <a:pt x="11537949" y="541408"/>
                </a:lnTo>
                <a:cubicBezTo>
                  <a:pt x="11730862" y="541408"/>
                  <a:pt x="11887199" y="697793"/>
                  <a:pt x="11887199" y="890707"/>
                </a:cubicBezTo>
                <a:lnTo>
                  <a:pt x="11887199" y="3308302"/>
                </a:lnTo>
                <a:cubicBezTo>
                  <a:pt x="11887199" y="3477103"/>
                  <a:pt x="11767503" y="3617934"/>
                  <a:pt x="11608343" y="3650505"/>
                </a:cubicBezTo>
                <a:lnTo>
                  <a:pt x="11537959" y="3657600"/>
                </a:lnTo>
                <a:lnTo>
                  <a:pt x="349240" y="3657600"/>
                </a:lnTo>
                <a:lnTo>
                  <a:pt x="278864" y="3650505"/>
                </a:lnTo>
                <a:cubicBezTo>
                  <a:pt x="119716" y="3617934"/>
                  <a:pt x="0" y="3477103"/>
                  <a:pt x="0" y="3308302"/>
                </a:cubicBezTo>
                <a:lnTo>
                  <a:pt x="0" y="349300"/>
                </a:lnTo>
                <a:cubicBezTo>
                  <a:pt x="0" y="156387"/>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8" name="Content Placeholder 7">
            <a:extLst>
              <a:ext uri="{FF2B5EF4-FFF2-40B4-BE49-F238E27FC236}">
                <a16:creationId xmlns:a16="http://schemas.microsoft.com/office/drawing/2014/main" id="{F5C25ADA-14EB-6461-E2F0-23804E9719DE}"/>
              </a:ext>
            </a:extLst>
          </p:cNvPr>
          <p:cNvSpPr>
            <a:spLocks noGrp="1"/>
          </p:cNvSpPr>
          <p:nvPr>
            <p:ph sz="quarter" idx="14"/>
          </p:nvPr>
        </p:nvSpPr>
        <p:spPr>
          <a:xfrm>
            <a:off x="4082939" y="4345530"/>
            <a:ext cx="7728061" cy="1826671"/>
          </a:xfrm>
        </p:spPr>
        <p:txBody>
          <a:bodyPr vert="horz" lIns="91440" tIns="45720" rIns="91440" bIns="45720" rtlCol="0" anchor="t">
            <a:normAutofit/>
          </a:bodyPr>
          <a:lstStyle>
            <a:lvl1pPr marL="0" indent="0">
              <a:buNone/>
              <a:defRPr lang="en-US" b="0" dirty="0"/>
            </a:lvl1pPr>
            <a:lvl2pPr marL="228600" indent="0">
              <a:buNone/>
              <a:defRPr lang="en-US" b="0" dirty="0"/>
            </a:lvl2pPr>
            <a:lvl3pPr marL="457200" indent="0">
              <a:buNone/>
              <a:defRPr lang="en-US" b="0" dirty="0"/>
            </a:lvl3pPr>
            <a:lvl4pPr marL="685800" indent="0">
              <a:buNone/>
              <a:defRPr lang="en-US" b="0" dirty="0"/>
            </a:lvl4pPr>
            <a:lvl5pPr marL="914400" indent="0">
              <a:buNone/>
              <a:defRPr lang="en-US" b="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0">
            <a:extLst>
              <a:ext uri="{FF2B5EF4-FFF2-40B4-BE49-F238E27FC236}">
                <a16:creationId xmlns:a16="http://schemas.microsoft.com/office/drawing/2014/main" id="{D1447E62-D723-1AD3-FCE7-8C1C684F1AE2}"/>
              </a:ext>
            </a:extLst>
          </p:cNvPr>
          <p:cNvSpPr>
            <a:spLocks noGrp="1"/>
          </p:cNvSpPr>
          <p:nvPr>
            <p:ph type="ftr" sz="quarter" idx="11"/>
          </p:nvPr>
        </p:nvSpPr>
        <p:spPr>
          <a:xfrm>
            <a:off x="6280176" y="152400"/>
            <a:ext cx="3200400" cy="365125"/>
          </a:xfrm>
        </p:spPr>
        <p:txBody>
          <a:bodyPr/>
          <a:lstStyle>
            <a:lvl1pPr>
              <a:defRPr>
                <a:solidFill>
                  <a:schemeClr val="tx1"/>
                </a:solidFill>
              </a:defRPr>
            </a:lvl1pPr>
          </a:lstStyle>
          <a:p>
            <a:r>
              <a:rPr lang="en-US"/>
              <a:t>Sample Footer Text</a:t>
            </a:r>
          </a:p>
        </p:txBody>
      </p:sp>
      <p:sp>
        <p:nvSpPr>
          <p:cNvPr id="6" name="Date Placeholder 5">
            <a:extLst>
              <a:ext uri="{FF2B5EF4-FFF2-40B4-BE49-F238E27FC236}">
                <a16:creationId xmlns:a16="http://schemas.microsoft.com/office/drawing/2014/main" id="{45E8C42D-01F2-2431-12B7-49150F0EB1EC}"/>
              </a:ext>
            </a:extLst>
          </p:cNvPr>
          <p:cNvSpPr>
            <a:spLocks noGrp="1"/>
          </p:cNvSpPr>
          <p:nvPr>
            <p:ph type="dt" sz="half" idx="10"/>
          </p:nvPr>
        </p:nvSpPr>
        <p:spPr>
          <a:xfrm>
            <a:off x="9531099" y="152400"/>
            <a:ext cx="1800171" cy="365125"/>
          </a:xfrm>
        </p:spPr>
        <p:txBody>
          <a:bodyPr/>
          <a:lstStyle>
            <a:lvl1pPr>
              <a:defRPr>
                <a:solidFill>
                  <a:schemeClr val="tx1"/>
                </a:solidFill>
              </a:defRPr>
            </a:lvl1pPr>
          </a:lstStyle>
          <a:p>
            <a:fld id="{BE0F28E2-1197-1343-806E-BC1F6DA16A33}" type="datetime1">
              <a:rPr lang="en-US" smtClean="0"/>
              <a:t>12/3/25</a:t>
            </a:fld>
            <a:endParaRPr lang="en-US"/>
          </a:p>
        </p:txBody>
      </p:sp>
      <p:sp>
        <p:nvSpPr>
          <p:cNvPr id="9" name="Slide Number Placeholder 11">
            <a:extLst>
              <a:ext uri="{FF2B5EF4-FFF2-40B4-BE49-F238E27FC236}">
                <a16:creationId xmlns:a16="http://schemas.microsoft.com/office/drawing/2014/main" id="{2640E1DF-A13A-6148-B46F-FE494C764D32}"/>
              </a:ext>
            </a:extLst>
          </p:cNvPr>
          <p:cNvSpPr>
            <a:spLocks noGrp="1"/>
          </p:cNvSpPr>
          <p:nvPr>
            <p:ph type="sldNum" sz="quarter" idx="12"/>
          </p:nvPr>
        </p:nvSpPr>
        <p:spPr>
          <a:xfrm>
            <a:off x="11381793" y="152400"/>
            <a:ext cx="429207" cy="365125"/>
          </a:xfrm>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3856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7B94B1-4C38-393F-A72D-C7C641B0A979}"/>
              </a:ext>
            </a:extLst>
          </p:cNvPr>
          <p:cNvSpPr>
            <a:spLocks noGrp="1"/>
          </p:cNvSpPr>
          <p:nvPr>
            <p:ph type="title"/>
          </p:nvPr>
        </p:nvSpPr>
        <p:spPr>
          <a:xfrm>
            <a:off x="381000" y="685800"/>
            <a:ext cx="2971800" cy="1826669"/>
          </a:xfrm>
        </p:spPr>
        <p:txBody>
          <a:bodyPr anchor="t">
            <a:normAutofit/>
          </a:bodyPr>
          <a:lstStyle>
            <a:lvl1pPr>
              <a:defRPr sz="3000"/>
            </a:lvl1pPr>
          </a:lstStyle>
          <a:p>
            <a:r>
              <a:rPr lang="en-US"/>
              <a:t>Click to edit Master title style</a:t>
            </a:r>
          </a:p>
        </p:txBody>
      </p:sp>
      <p:sp>
        <p:nvSpPr>
          <p:cNvPr id="13" name="Content Placeholder 7">
            <a:extLst>
              <a:ext uri="{FF2B5EF4-FFF2-40B4-BE49-F238E27FC236}">
                <a16:creationId xmlns:a16="http://schemas.microsoft.com/office/drawing/2014/main" id="{545D6F5E-CDF1-973E-993B-489A3F29246A}"/>
              </a:ext>
            </a:extLst>
          </p:cNvPr>
          <p:cNvSpPr>
            <a:spLocks noGrp="1"/>
          </p:cNvSpPr>
          <p:nvPr>
            <p:ph sz="quarter" idx="14"/>
          </p:nvPr>
        </p:nvSpPr>
        <p:spPr>
          <a:xfrm>
            <a:off x="4082939" y="685799"/>
            <a:ext cx="7728061" cy="1826671"/>
          </a:xfrm>
        </p:spPr>
        <p:txBody>
          <a:bodyPr vert="horz" lIns="91440" tIns="45720" rIns="91440" bIns="45720" rtlCol="0" anchor="t">
            <a:normAutofit/>
          </a:bodyPr>
          <a:lstStyle>
            <a:lvl1pPr marL="0" indent="0">
              <a:buNone/>
              <a:defRPr lang="en-US" b="0" dirty="0"/>
            </a:lvl1pPr>
            <a:lvl2pPr marL="228600" indent="0">
              <a:buNone/>
              <a:defRPr lang="en-US" b="0" dirty="0"/>
            </a:lvl2pPr>
            <a:lvl3pPr marL="457200" indent="0">
              <a:buNone/>
              <a:defRPr lang="en-US" b="0" dirty="0"/>
            </a:lvl3pPr>
            <a:lvl4pPr marL="685800" indent="0">
              <a:buNone/>
              <a:defRPr lang="en-US" b="0" dirty="0"/>
            </a:lvl4pPr>
            <a:lvl5pPr marL="914400" indent="0">
              <a:buNone/>
              <a:defRPr lang="en-US" b="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DB02DF14-5E7A-A865-A415-188A8F69716F}"/>
              </a:ext>
            </a:extLst>
          </p:cNvPr>
          <p:cNvSpPr>
            <a:spLocks noGrp="1"/>
          </p:cNvSpPr>
          <p:nvPr>
            <p:ph type="pic" sz="quarter" idx="15"/>
          </p:nvPr>
        </p:nvSpPr>
        <p:spPr>
          <a:xfrm>
            <a:off x="152401" y="3054854"/>
            <a:ext cx="11887199" cy="3657600"/>
          </a:xfrm>
          <a:custGeom>
            <a:avLst/>
            <a:gdLst>
              <a:gd name="connsiteX0" fmla="*/ 349240 w 11887199"/>
              <a:gd name="connsiteY0" fmla="*/ 0 h 3657600"/>
              <a:gd name="connsiteX1" fmla="*/ 11537959 w 11887199"/>
              <a:gd name="connsiteY1" fmla="*/ 0 h 3657600"/>
              <a:gd name="connsiteX2" fmla="*/ 11608343 w 11887199"/>
              <a:gd name="connsiteY2" fmla="*/ 7096 h 3657600"/>
              <a:gd name="connsiteX3" fmla="*/ 11887199 w 11887199"/>
              <a:gd name="connsiteY3" fmla="*/ 349299 h 3657600"/>
              <a:gd name="connsiteX4" fmla="*/ 11887199 w 11887199"/>
              <a:gd name="connsiteY4" fmla="*/ 2766893 h 3657600"/>
              <a:gd name="connsiteX5" fmla="*/ 11537949 w 11887199"/>
              <a:gd name="connsiteY5" fmla="*/ 3116193 h 3657600"/>
              <a:gd name="connsiteX6" fmla="*/ 6214268 w 11887199"/>
              <a:gd name="connsiteY6" fmla="*/ 3116193 h 3657600"/>
              <a:gd name="connsiteX7" fmla="*/ 5943600 w 11887199"/>
              <a:gd name="connsiteY7" fmla="*/ 3386896 h 3657600"/>
              <a:gd name="connsiteX8" fmla="*/ 5672932 w 11887199"/>
              <a:gd name="connsiteY8" fmla="*/ 3657600 h 3657600"/>
              <a:gd name="connsiteX9" fmla="*/ 349250 w 11887199"/>
              <a:gd name="connsiteY9" fmla="*/ 3657600 h 3657600"/>
              <a:gd name="connsiteX10" fmla="*/ 0 w 11887199"/>
              <a:gd name="connsiteY10" fmla="*/ 3308301 h 3657600"/>
              <a:gd name="connsiteX11" fmla="*/ 0 w 11887199"/>
              <a:gd name="connsiteY11" fmla="*/ 349299 h 3657600"/>
              <a:gd name="connsiteX12" fmla="*/ 278864 w 11887199"/>
              <a:gd name="connsiteY12" fmla="*/ 7096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87199" h="3657600">
                <a:moveTo>
                  <a:pt x="349240" y="0"/>
                </a:moveTo>
                <a:lnTo>
                  <a:pt x="11537959" y="0"/>
                </a:lnTo>
                <a:lnTo>
                  <a:pt x="11608343" y="7096"/>
                </a:lnTo>
                <a:cubicBezTo>
                  <a:pt x="11767503" y="39666"/>
                  <a:pt x="11887199" y="180498"/>
                  <a:pt x="11887199" y="349299"/>
                </a:cubicBezTo>
                <a:lnTo>
                  <a:pt x="11887199" y="2766893"/>
                </a:lnTo>
                <a:cubicBezTo>
                  <a:pt x="11887199" y="2959808"/>
                  <a:pt x="11730862" y="3116193"/>
                  <a:pt x="11537949" y="3116193"/>
                </a:cubicBezTo>
                <a:lnTo>
                  <a:pt x="6214268" y="3116193"/>
                </a:lnTo>
                <a:cubicBezTo>
                  <a:pt x="6064783" y="3116193"/>
                  <a:pt x="5943600" y="3237391"/>
                  <a:pt x="5943600" y="3386896"/>
                </a:cubicBezTo>
                <a:cubicBezTo>
                  <a:pt x="5943600" y="3536402"/>
                  <a:pt x="5822416" y="3657600"/>
                  <a:pt x="5672932" y="3657600"/>
                </a:cubicBezTo>
                <a:lnTo>
                  <a:pt x="349250" y="3657600"/>
                </a:lnTo>
                <a:cubicBezTo>
                  <a:pt x="156364" y="3657600"/>
                  <a:pt x="0" y="3501213"/>
                  <a:pt x="0" y="3308301"/>
                </a:cubicBezTo>
                <a:lnTo>
                  <a:pt x="0" y="349299"/>
                </a:lnTo>
                <a:cubicBezTo>
                  <a:pt x="0" y="180498"/>
                  <a:pt x="119716" y="39666"/>
                  <a:pt x="278864" y="7096"/>
                </a:cubicBezTo>
                <a:close/>
              </a:path>
            </a:pathLst>
          </a:custGeom>
          <a:blipFill>
            <a:blip r:embed="rId2">
              <a:alphaModFix amt="60000"/>
            </a:blip>
            <a:stretch>
              <a:fillRect/>
            </a:stretch>
          </a:blipFill>
        </p:spPr>
        <p:txBody>
          <a:bodyPr wrap="square">
            <a:noAutofit/>
          </a:bodyPr>
          <a:lstStyle/>
          <a:p>
            <a:endParaRPr lang="en-US"/>
          </a:p>
        </p:txBody>
      </p:sp>
      <p:sp>
        <p:nvSpPr>
          <p:cNvPr id="6" name="Footer Placeholder 10">
            <a:extLst>
              <a:ext uri="{FF2B5EF4-FFF2-40B4-BE49-F238E27FC236}">
                <a16:creationId xmlns:a16="http://schemas.microsoft.com/office/drawing/2014/main" id="{5B89C830-D686-4689-2593-4D5E5A4B0AB4}"/>
              </a:ext>
            </a:extLst>
          </p:cNvPr>
          <p:cNvSpPr>
            <a:spLocks noGrp="1"/>
          </p:cNvSpPr>
          <p:nvPr>
            <p:ph type="ftr" sz="quarter" idx="11"/>
          </p:nvPr>
        </p:nvSpPr>
        <p:spPr>
          <a:xfrm>
            <a:off x="6280176" y="6340475"/>
            <a:ext cx="3200400" cy="365125"/>
          </a:xfrm>
        </p:spPr>
        <p:txBody>
          <a:bodyPr/>
          <a:lstStyle>
            <a:lvl1pPr>
              <a:defRPr>
                <a:solidFill>
                  <a:schemeClr val="tx1"/>
                </a:solidFill>
              </a:defRPr>
            </a:lvl1pPr>
          </a:lstStyle>
          <a:p>
            <a:r>
              <a:rPr lang="en-US"/>
              <a:t>Sample Footer Text</a:t>
            </a:r>
          </a:p>
        </p:txBody>
      </p:sp>
      <p:sp>
        <p:nvSpPr>
          <p:cNvPr id="7" name="Date Placeholder 5">
            <a:extLst>
              <a:ext uri="{FF2B5EF4-FFF2-40B4-BE49-F238E27FC236}">
                <a16:creationId xmlns:a16="http://schemas.microsoft.com/office/drawing/2014/main" id="{883CE0EE-3E85-AAD1-D853-82A253F49445}"/>
              </a:ext>
            </a:extLst>
          </p:cNvPr>
          <p:cNvSpPr>
            <a:spLocks noGrp="1"/>
          </p:cNvSpPr>
          <p:nvPr>
            <p:ph type="dt" sz="half" idx="10"/>
          </p:nvPr>
        </p:nvSpPr>
        <p:spPr>
          <a:xfrm>
            <a:off x="9531099" y="6340475"/>
            <a:ext cx="1800171" cy="365125"/>
          </a:xfrm>
        </p:spPr>
        <p:txBody>
          <a:bodyPr/>
          <a:lstStyle>
            <a:lvl1pPr>
              <a:defRPr>
                <a:solidFill>
                  <a:schemeClr val="tx1"/>
                </a:solidFill>
              </a:defRPr>
            </a:lvl1pPr>
          </a:lstStyle>
          <a:p>
            <a:fld id="{BE0F28E2-1197-1343-806E-BC1F6DA16A33}" type="datetime1">
              <a:rPr lang="en-US" smtClean="0"/>
              <a:t>12/3/25</a:t>
            </a:fld>
            <a:endParaRPr lang="en-US"/>
          </a:p>
        </p:txBody>
      </p:sp>
      <p:sp>
        <p:nvSpPr>
          <p:cNvPr id="8" name="Slide Number Placeholder 11">
            <a:extLst>
              <a:ext uri="{FF2B5EF4-FFF2-40B4-BE49-F238E27FC236}">
                <a16:creationId xmlns:a16="http://schemas.microsoft.com/office/drawing/2014/main" id="{D8AE04DF-032A-5A39-9A01-03B5A033761D}"/>
              </a:ext>
            </a:extLst>
          </p:cNvPr>
          <p:cNvSpPr>
            <a:spLocks noGrp="1"/>
          </p:cNvSpPr>
          <p:nvPr>
            <p:ph type="sldNum" sz="quarter" idx="12"/>
          </p:nvPr>
        </p:nvSpPr>
        <p:spPr>
          <a:xfrm>
            <a:off x="11381793" y="6340475"/>
            <a:ext cx="429207" cy="365125"/>
          </a:xfrm>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64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3B9DEC9-1D26-F04D-4F91-7BE751BC626C}"/>
              </a:ext>
            </a:extLst>
          </p:cNvPr>
          <p:cNvSpPr>
            <a:spLocks noGrp="1"/>
          </p:cNvSpPr>
          <p:nvPr>
            <p:ph type="title"/>
          </p:nvPr>
        </p:nvSpPr>
        <p:spPr>
          <a:xfrm>
            <a:off x="5413247" y="685800"/>
            <a:ext cx="6397627" cy="1142663"/>
          </a:xfrm>
          <a:prstGeom prst="rect">
            <a:avLst/>
          </a:prstGeo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928F18B1-D300-366A-498B-4EC8E39E1040}"/>
              </a:ext>
            </a:extLst>
          </p:cNvPr>
          <p:cNvSpPr>
            <a:spLocks noGrp="1"/>
          </p:cNvSpPr>
          <p:nvPr>
            <p:ph type="pic" sz="quarter" idx="15"/>
          </p:nvPr>
        </p:nvSpPr>
        <p:spPr>
          <a:xfrm>
            <a:off x="152400" y="158229"/>
            <a:ext cx="4114800" cy="6541541"/>
          </a:xfrm>
          <a:custGeom>
            <a:avLst/>
            <a:gdLst>
              <a:gd name="connsiteX0" fmla="*/ 2057660 w 4114800"/>
              <a:gd name="connsiteY0" fmla="*/ 0 h 6541541"/>
              <a:gd name="connsiteX1" fmla="*/ 3765550 w 4114800"/>
              <a:gd name="connsiteY1" fmla="*/ 0 h 6541541"/>
              <a:gd name="connsiteX2" fmla="*/ 4114800 w 4114800"/>
              <a:gd name="connsiteY2" fmla="*/ 348912 h 6541541"/>
              <a:gd name="connsiteX3" fmla="*/ 4114800 w 4114800"/>
              <a:gd name="connsiteY3" fmla="*/ 6196917 h 6541541"/>
              <a:gd name="connsiteX4" fmla="*/ 3835937 w 4114800"/>
              <a:gd name="connsiteY4" fmla="*/ 6538758 h 6541541"/>
              <a:gd name="connsiteX5" fmla="*/ 3808308 w 4114800"/>
              <a:gd name="connsiteY5" fmla="*/ 6541541 h 6541541"/>
              <a:gd name="connsiteX6" fmla="*/ 2286457 w 4114800"/>
              <a:gd name="connsiteY6" fmla="*/ 6541541 h 6541541"/>
              <a:gd name="connsiteX7" fmla="*/ 2210336 w 4114800"/>
              <a:gd name="connsiteY7" fmla="*/ 6526184 h 6541541"/>
              <a:gd name="connsiteX8" fmla="*/ 2057400 w 4114800"/>
              <a:gd name="connsiteY8" fmla="*/ 6295666 h 6541541"/>
              <a:gd name="connsiteX9" fmla="*/ 1806994 w 4114800"/>
              <a:gd name="connsiteY9" fmla="*/ 6045508 h 6541541"/>
              <a:gd name="connsiteX10" fmla="*/ 349250 w 4114800"/>
              <a:gd name="connsiteY10" fmla="*/ 6045508 h 6541541"/>
              <a:gd name="connsiteX11" fmla="*/ 0 w 4114800"/>
              <a:gd name="connsiteY11" fmla="*/ 5696597 h 6541541"/>
              <a:gd name="connsiteX12" fmla="*/ 0 w 4114800"/>
              <a:gd name="connsiteY12" fmla="*/ 349425 h 6541541"/>
              <a:gd name="connsiteX13" fmla="*/ 349250 w 4114800"/>
              <a:gd name="connsiteY13" fmla="*/ 514 h 6541541"/>
              <a:gd name="connsiteX14" fmla="*/ 2057140 w 4114800"/>
              <a:gd name="connsiteY14" fmla="*/ 514 h 6541541"/>
              <a:gd name="connsiteX15" fmla="*/ 2057400 w 4114800"/>
              <a:gd name="connsiteY15" fmla="*/ 257 h 6541541"/>
              <a:gd name="connsiteX16" fmla="*/ 2057660 w 4114800"/>
              <a:gd name="connsiteY16" fmla="*/ 0 h 65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6541541">
                <a:moveTo>
                  <a:pt x="2057660" y="0"/>
                </a:moveTo>
                <a:lnTo>
                  <a:pt x="3765550" y="0"/>
                </a:lnTo>
                <a:cubicBezTo>
                  <a:pt x="3958438" y="0"/>
                  <a:pt x="4114800" y="156213"/>
                  <a:pt x="4114800" y="348912"/>
                </a:cubicBezTo>
                <a:lnTo>
                  <a:pt x="4114800" y="6196917"/>
                </a:lnTo>
                <a:cubicBezTo>
                  <a:pt x="4114800" y="6365514"/>
                  <a:pt x="3995085" y="6506217"/>
                  <a:pt x="3835937" y="6538758"/>
                </a:cubicBezTo>
                <a:lnTo>
                  <a:pt x="3808308" y="6541541"/>
                </a:lnTo>
                <a:lnTo>
                  <a:pt x="2286457" y="6541541"/>
                </a:lnTo>
                <a:lnTo>
                  <a:pt x="2210336" y="6526184"/>
                </a:lnTo>
                <a:cubicBezTo>
                  <a:pt x="2120461" y="6488200"/>
                  <a:pt x="2057400" y="6399278"/>
                  <a:pt x="2057400" y="6295666"/>
                </a:cubicBezTo>
                <a:cubicBezTo>
                  <a:pt x="2057400" y="6157509"/>
                  <a:pt x="1945291" y="6045508"/>
                  <a:pt x="1806994" y="6045508"/>
                </a:cubicBezTo>
                <a:lnTo>
                  <a:pt x="349250" y="6045508"/>
                </a:lnTo>
                <a:cubicBezTo>
                  <a:pt x="156364" y="6045508"/>
                  <a:pt x="0" y="5889291"/>
                  <a:pt x="0" y="5696597"/>
                </a:cubicBezTo>
                <a:lnTo>
                  <a:pt x="0" y="349425"/>
                </a:lnTo>
                <a:cubicBezTo>
                  <a:pt x="0" y="156727"/>
                  <a:pt x="156364" y="514"/>
                  <a:pt x="349250" y="514"/>
                </a:cubicBezTo>
                <a:lnTo>
                  <a:pt x="2057140" y="514"/>
                </a:lnTo>
                <a:cubicBezTo>
                  <a:pt x="2057286" y="514"/>
                  <a:pt x="2057400" y="399"/>
                  <a:pt x="2057400" y="257"/>
                </a:cubicBezTo>
                <a:cubicBezTo>
                  <a:pt x="2057400" y="115"/>
                  <a:pt x="2057514" y="0"/>
                  <a:pt x="2057660" y="0"/>
                </a:cubicBezTo>
                <a:close/>
              </a:path>
            </a:pathLst>
          </a:custGeom>
          <a:blipFill>
            <a:blip r:embed="rId2">
              <a:alphaModFix amt="60000"/>
            </a:blip>
            <a:stretch>
              <a:fillRect/>
            </a:stretch>
          </a:blipFill>
        </p:spPr>
        <p:txBody>
          <a:bodyPr wrap="square">
            <a:noAutofit/>
          </a:bodyPr>
          <a:lstStyle/>
          <a:p>
            <a:endParaRPr lang="en-US"/>
          </a:p>
        </p:txBody>
      </p:sp>
      <p:sp>
        <p:nvSpPr>
          <p:cNvPr id="5" name="Content Placeholder 7">
            <a:extLst>
              <a:ext uri="{FF2B5EF4-FFF2-40B4-BE49-F238E27FC236}">
                <a16:creationId xmlns:a16="http://schemas.microsoft.com/office/drawing/2014/main" id="{7D22B98A-40DC-D510-5762-8D7E05344EF8}"/>
              </a:ext>
            </a:extLst>
          </p:cNvPr>
          <p:cNvSpPr>
            <a:spLocks noGrp="1"/>
          </p:cNvSpPr>
          <p:nvPr>
            <p:ph sz="quarter" idx="14"/>
          </p:nvPr>
        </p:nvSpPr>
        <p:spPr>
          <a:xfrm>
            <a:off x="5413248" y="1975104"/>
            <a:ext cx="6397752" cy="4197095"/>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19">
            <a:extLst>
              <a:ext uri="{FF2B5EF4-FFF2-40B4-BE49-F238E27FC236}">
                <a16:creationId xmlns:a16="http://schemas.microsoft.com/office/drawing/2014/main" id="{A609F3E3-1112-85CA-D49A-1AFA4D2EE9A1}"/>
              </a:ext>
            </a:extLst>
          </p:cNvPr>
          <p:cNvSpPr>
            <a:spLocks noGrp="1"/>
          </p:cNvSpPr>
          <p:nvPr>
            <p:ph type="ftr" sz="quarter" idx="17"/>
          </p:nvPr>
        </p:nvSpPr>
        <p:spPr>
          <a:xfrm>
            <a:off x="152400" y="6347057"/>
            <a:ext cx="1828800" cy="365125"/>
          </a:xfrm>
        </p:spPr>
        <p:txBody>
          <a:bodyPr/>
          <a:lstStyle/>
          <a:p>
            <a:r>
              <a:rPr lang="en-US"/>
              <a:t>Sample Footer Text</a:t>
            </a:r>
          </a:p>
        </p:txBody>
      </p:sp>
      <p:sp>
        <p:nvSpPr>
          <p:cNvPr id="19" name="Date Placeholder 18">
            <a:extLst>
              <a:ext uri="{FF2B5EF4-FFF2-40B4-BE49-F238E27FC236}">
                <a16:creationId xmlns:a16="http://schemas.microsoft.com/office/drawing/2014/main" id="{C59FF3C9-456C-3AAB-471D-B5041A7C8F52}"/>
              </a:ext>
            </a:extLst>
          </p:cNvPr>
          <p:cNvSpPr>
            <a:spLocks noGrp="1"/>
          </p:cNvSpPr>
          <p:nvPr>
            <p:ph type="dt" sz="half" idx="16"/>
          </p:nvPr>
        </p:nvSpPr>
        <p:spPr/>
        <p:txBody>
          <a:bodyPr/>
          <a:lstStyle/>
          <a:p>
            <a:fld id="{3C3C2431-2FCD-D448-9C7B-DAD39E7098D4}" type="datetime1">
              <a:rPr lang="en-US" smtClean="0"/>
              <a:t>12/3/25</a:t>
            </a:fld>
            <a:endParaRPr lang="en-US"/>
          </a:p>
        </p:txBody>
      </p:sp>
      <p:sp>
        <p:nvSpPr>
          <p:cNvPr id="21" name="Slide Number Placeholder 20">
            <a:extLst>
              <a:ext uri="{FF2B5EF4-FFF2-40B4-BE49-F238E27FC236}">
                <a16:creationId xmlns:a16="http://schemas.microsoft.com/office/drawing/2014/main" id="{6FAE64D4-18BA-2404-B462-D1802671329D}"/>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018303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D6DDB8-5811-6664-8989-B01BF0EE5374}"/>
              </a:ext>
            </a:extLst>
          </p:cNvPr>
          <p:cNvSpPr>
            <a:spLocks noGrp="1"/>
          </p:cNvSpPr>
          <p:nvPr>
            <p:ph type="title"/>
          </p:nvPr>
        </p:nvSpPr>
        <p:spPr>
          <a:xfrm>
            <a:off x="381000" y="685800"/>
            <a:ext cx="6397627" cy="1142663"/>
          </a:xfrm>
          <a:prstGeom prst="rect">
            <a:avLst/>
          </a:prstGeom>
        </p:spPr>
        <p:txBody>
          <a:bodyPr anchor="t"/>
          <a:lstStyle/>
          <a:p>
            <a:r>
              <a:rPr lang="en-US"/>
              <a:t>Click to edit Master title style</a:t>
            </a:r>
          </a:p>
        </p:txBody>
      </p:sp>
      <p:sp>
        <p:nvSpPr>
          <p:cNvPr id="4" name="Content Placeholder 7">
            <a:extLst>
              <a:ext uri="{FF2B5EF4-FFF2-40B4-BE49-F238E27FC236}">
                <a16:creationId xmlns:a16="http://schemas.microsoft.com/office/drawing/2014/main" id="{C7F23778-AA2D-3DAA-BAE5-8115D1C14482}"/>
              </a:ext>
            </a:extLst>
          </p:cNvPr>
          <p:cNvSpPr>
            <a:spLocks noGrp="1"/>
          </p:cNvSpPr>
          <p:nvPr>
            <p:ph sz="quarter" idx="14"/>
          </p:nvPr>
        </p:nvSpPr>
        <p:spPr>
          <a:xfrm>
            <a:off x="381001" y="1975104"/>
            <a:ext cx="6397752" cy="4197095"/>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8CC844A9-5FCD-4F36-D819-777BAF06E7C9}"/>
              </a:ext>
            </a:extLst>
          </p:cNvPr>
          <p:cNvSpPr>
            <a:spLocks noGrp="1"/>
          </p:cNvSpPr>
          <p:nvPr>
            <p:ph type="pic" sz="quarter" idx="15"/>
          </p:nvPr>
        </p:nvSpPr>
        <p:spPr>
          <a:xfrm>
            <a:off x="7906061" y="156076"/>
            <a:ext cx="4114800" cy="6545847"/>
          </a:xfrm>
          <a:custGeom>
            <a:avLst/>
            <a:gdLst>
              <a:gd name="connsiteX0" fmla="*/ 349250 w 4114800"/>
              <a:gd name="connsiteY0" fmla="*/ 0 h 6545847"/>
              <a:gd name="connsiteX1" fmla="*/ 2057140 w 4114800"/>
              <a:gd name="connsiteY1" fmla="*/ 0 h 6545847"/>
              <a:gd name="connsiteX2" fmla="*/ 2057400 w 4114800"/>
              <a:gd name="connsiteY2" fmla="*/ 257 h 6545847"/>
              <a:gd name="connsiteX3" fmla="*/ 2057660 w 4114800"/>
              <a:gd name="connsiteY3" fmla="*/ 514 h 6545847"/>
              <a:gd name="connsiteX4" fmla="*/ 3765550 w 4114800"/>
              <a:gd name="connsiteY4" fmla="*/ 514 h 6545847"/>
              <a:gd name="connsiteX5" fmla="*/ 4114800 w 4114800"/>
              <a:gd name="connsiteY5" fmla="*/ 349425 h 6545847"/>
              <a:gd name="connsiteX6" fmla="*/ 4114800 w 4114800"/>
              <a:gd name="connsiteY6" fmla="*/ 5696597 h 6545847"/>
              <a:gd name="connsiteX7" fmla="*/ 3765550 w 4114800"/>
              <a:gd name="connsiteY7" fmla="*/ 6045508 h 6545847"/>
              <a:gd name="connsiteX8" fmla="*/ 2307806 w 4114800"/>
              <a:gd name="connsiteY8" fmla="*/ 6045508 h 6545847"/>
              <a:gd name="connsiteX9" fmla="*/ 2057400 w 4114800"/>
              <a:gd name="connsiteY9" fmla="*/ 6295666 h 6545847"/>
              <a:gd name="connsiteX10" fmla="*/ 1904464 w 4114800"/>
              <a:gd name="connsiteY10" fmla="*/ 6526185 h 6545847"/>
              <a:gd name="connsiteX11" fmla="*/ 1806999 w 4114800"/>
              <a:gd name="connsiteY11" fmla="*/ 6545847 h 6545847"/>
              <a:gd name="connsiteX12" fmla="*/ 349241 w 4114800"/>
              <a:gd name="connsiteY12" fmla="*/ 6545847 h 6545847"/>
              <a:gd name="connsiteX13" fmla="*/ 278864 w 4114800"/>
              <a:gd name="connsiteY13" fmla="*/ 6538758 h 6545847"/>
              <a:gd name="connsiteX14" fmla="*/ 0 w 4114800"/>
              <a:gd name="connsiteY14" fmla="*/ 6196917 h 6545847"/>
              <a:gd name="connsiteX15" fmla="*/ 0 w 4114800"/>
              <a:gd name="connsiteY15" fmla="*/ 348912 h 6545847"/>
              <a:gd name="connsiteX16" fmla="*/ 349250 w 4114800"/>
              <a:gd name="connsiteY16" fmla="*/ 0 h 65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6545847">
                <a:moveTo>
                  <a:pt x="349250" y="0"/>
                </a:moveTo>
                <a:lnTo>
                  <a:pt x="2057140" y="0"/>
                </a:lnTo>
                <a:cubicBezTo>
                  <a:pt x="2057286" y="0"/>
                  <a:pt x="2057400" y="115"/>
                  <a:pt x="2057400" y="257"/>
                </a:cubicBezTo>
                <a:cubicBezTo>
                  <a:pt x="2057400" y="399"/>
                  <a:pt x="2057514" y="514"/>
                  <a:pt x="2057660" y="514"/>
                </a:cubicBezTo>
                <a:lnTo>
                  <a:pt x="3765550" y="514"/>
                </a:lnTo>
                <a:cubicBezTo>
                  <a:pt x="3958436" y="514"/>
                  <a:pt x="4114800" y="156727"/>
                  <a:pt x="4114800" y="349425"/>
                </a:cubicBezTo>
                <a:lnTo>
                  <a:pt x="4114800" y="5696597"/>
                </a:lnTo>
                <a:cubicBezTo>
                  <a:pt x="4114800" y="5889291"/>
                  <a:pt x="3958436" y="6045508"/>
                  <a:pt x="3765550" y="6045508"/>
                </a:cubicBezTo>
                <a:lnTo>
                  <a:pt x="2307806" y="6045508"/>
                </a:lnTo>
                <a:cubicBezTo>
                  <a:pt x="2169509" y="6045508"/>
                  <a:pt x="2057400" y="6157509"/>
                  <a:pt x="2057400" y="6295666"/>
                </a:cubicBezTo>
                <a:cubicBezTo>
                  <a:pt x="2057400" y="6399278"/>
                  <a:pt x="1994339" y="6488199"/>
                  <a:pt x="1904464" y="6526185"/>
                </a:cubicBezTo>
                <a:lnTo>
                  <a:pt x="1806999" y="6545847"/>
                </a:lnTo>
                <a:lnTo>
                  <a:pt x="349241" y="6545847"/>
                </a:lnTo>
                <a:lnTo>
                  <a:pt x="278864" y="6538758"/>
                </a:lnTo>
                <a:cubicBezTo>
                  <a:pt x="119715" y="6506217"/>
                  <a:pt x="0" y="6365514"/>
                  <a:pt x="0" y="6196917"/>
                </a:cubicBezTo>
                <a:lnTo>
                  <a:pt x="0" y="348912"/>
                </a:lnTo>
                <a:cubicBezTo>
                  <a:pt x="0" y="156213"/>
                  <a:pt x="156362" y="0"/>
                  <a:pt x="349250" y="0"/>
                </a:cubicBezTo>
                <a:close/>
              </a:path>
            </a:pathLst>
          </a:custGeom>
          <a:blipFill>
            <a:blip r:embed="rId2">
              <a:alphaModFix amt="60000"/>
            </a:blip>
            <a:stretch>
              <a:fillRect/>
            </a:stretch>
          </a:blipFill>
        </p:spPr>
        <p:txBody>
          <a:bodyPr wrap="square">
            <a:noAutofit/>
          </a:bodyPr>
          <a:lstStyle/>
          <a:p>
            <a:endParaRPr lang="en-US"/>
          </a:p>
        </p:txBody>
      </p:sp>
      <p:sp>
        <p:nvSpPr>
          <p:cNvPr id="11" name="Footer Placeholder 10">
            <a:extLst>
              <a:ext uri="{FF2B5EF4-FFF2-40B4-BE49-F238E27FC236}">
                <a16:creationId xmlns:a16="http://schemas.microsoft.com/office/drawing/2014/main" id="{710852DD-B54D-34C7-9E72-7622C228F7E2}"/>
              </a:ext>
            </a:extLst>
          </p:cNvPr>
          <p:cNvSpPr>
            <a:spLocks noGrp="1"/>
          </p:cNvSpPr>
          <p:nvPr>
            <p:ph type="ftr" sz="quarter" idx="17"/>
          </p:nvPr>
        </p:nvSpPr>
        <p:spPr/>
        <p:txBody>
          <a:bodyPr/>
          <a:lstStyle/>
          <a:p>
            <a:r>
              <a:rPr lang="en-US"/>
              <a:t>Sample Footer Text</a:t>
            </a:r>
          </a:p>
        </p:txBody>
      </p:sp>
      <p:sp>
        <p:nvSpPr>
          <p:cNvPr id="8" name="Date Placeholder 7">
            <a:extLst>
              <a:ext uri="{FF2B5EF4-FFF2-40B4-BE49-F238E27FC236}">
                <a16:creationId xmlns:a16="http://schemas.microsoft.com/office/drawing/2014/main" id="{ACE6582F-8DCF-A2BA-CA1C-F79F735B62D0}"/>
              </a:ext>
            </a:extLst>
          </p:cNvPr>
          <p:cNvSpPr>
            <a:spLocks noGrp="1"/>
          </p:cNvSpPr>
          <p:nvPr>
            <p:ph type="dt" sz="half" idx="16"/>
          </p:nvPr>
        </p:nvSpPr>
        <p:spPr>
          <a:xfrm>
            <a:off x="10210800" y="6340475"/>
            <a:ext cx="1342971" cy="365125"/>
          </a:xfrm>
        </p:spPr>
        <p:txBody>
          <a:bodyPr/>
          <a:lstStyle/>
          <a:p>
            <a:fld id="{6AF84008-CECF-4C4E-8814-FA8FA71DAEEA}" type="datetime1">
              <a:rPr lang="en-US" smtClean="0"/>
              <a:t>12/3/25</a:t>
            </a:fld>
            <a:endParaRPr lang="en-US"/>
          </a:p>
        </p:txBody>
      </p:sp>
      <p:sp>
        <p:nvSpPr>
          <p:cNvPr id="12" name="Slide Number Placeholder 11">
            <a:extLst>
              <a:ext uri="{FF2B5EF4-FFF2-40B4-BE49-F238E27FC236}">
                <a16:creationId xmlns:a16="http://schemas.microsoft.com/office/drawing/2014/main" id="{B9BD7D67-F60C-B0D5-3BA0-673AE28E15FD}"/>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76880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E539D-41A4-764A-4DF7-3869DAB2538F}"/>
              </a:ext>
            </a:extLst>
          </p:cNvPr>
          <p:cNvSpPr>
            <a:spLocks noGrp="1"/>
          </p:cNvSpPr>
          <p:nvPr>
            <p:ph type="title"/>
          </p:nvPr>
        </p:nvSpPr>
        <p:spPr>
          <a:xfrm>
            <a:off x="381000" y="685800"/>
            <a:ext cx="11429999" cy="903162"/>
          </a:xfrm>
        </p:spPr>
        <p:txBody>
          <a:bodyPr anchor="t"/>
          <a:lstStyle/>
          <a:p>
            <a:r>
              <a:rPr lang="en-US"/>
              <a:t>Click to edit Master title style</a:t>
            </a:r>
          </a:p>
        </p:txBody>
      </p:sp>
      <p:sp>
        <p:nvSpPr>
          <p:cNvPr id="17" name="Picture Placeholder 16">
            <a:extLst>
              <a:ext uri="{FF2B5EF4-FFF2-40B4-BE49-F238E27FC236}">
                <a16:creationId xmlns:a16="http://schemas.microsoft.com/office/drawing/2014/main" id="{7D0891CB-CD39-7CF0-8E4B-D8C55C76F3D0}"/>
              </a:ext>
            </a:extLst>
          </p:cNvPr>
          <p:cNvSpPr>
            <a:spLocks noGrp="1"/>
          </p:cNvSpPr>
          <p:nvPr>
            <p:ph type="pic" sz="quarter" idx="15"/>
          </p:nvPr>
        </p:nvSpPr>
        <p:spPr>
          <a:xfrm>
            <a:off x="381000" y="1829865"/>
            <a:ext cx="5486400" cy="4337060"/>
          </a:xfrm>
          <a:custGeom>
            <a:avLst/>
            <a:gdLst>
              <a:gd name="connsiteX0" fmla="*/ 349250 w 5486400"/>
              <a:gd name="connsiteY0" fmla="*/ 0 h 4337060"/>
              <a:gd name="connsiteX1" fmla="*/ 5137150 w 5486400"/>
              <a:gd name="connsiteY1" fmla="*/ 0 h 4337060"/>
              <a:gd name="connsiteX2" fmla="*/ 5486400 w 5486400"/>
              <a:gd name="connsiteY2" fmla="*/ 348740 h 4337060"/>
              <a:gd name="connsiteX3" fmla="*/ 5486400 w 5486400"/>
              <a:gd name="connsiteY3" fmla="*/ 3988320 h 4337060"/>
              <a:gd name="connsiteX4" fmla="*/ 5137150 w 5486400"/>
              <a:gd name="connsiteY4" fmla="*/ 4337060 h 4337060"/>
              <a:gd name="connsiteX5" fmla="*/ 349250 w 5486400"/>
              <a:gd name="connsiteY5" fmla="*/ 4337060 h 4337060"/>
              <a:gd name="connsiteX6" fmla="*/ 0 w 5486400"/>
              <a:gd name="connsiteY6" fmla="*/ 3988320 h 4337060"/>
              <a:gd name="connsiteX7" fmla="*/ 0 w 5486400"/>
              <a:gd name="connsiteY7" fmla="*/ 348740 h 4337060"/>
              <a:gd name="connsiteX8" fmla="*/ 349250 w 5486400"/>
              <a:gd name="connsiteY8" fmla="*/ 0 h 433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4337060">
                <a:moveTo>
                  <a:pt x="349250" y="0"/>
                </a:moveTo>
                <a:lnTo>
                  <a:pt x="5137150" y="0"/>
                </a:lnTo>
                <a:cubicBezTo>
                  <a:pt x="5330038" y="0"/>
                  <a:pt x="5486400" y="156136"/>
                  <a:pt x="5486400" y="348740"/>
                </a:cubicBezTo>
                <a:lnTo>
                  <a:pt x="5486400" y="3988320"/>
                </a:lnTo>
                <a:cubicBezTo>
                  <a:pt x="5486400" y="4180925"/>
                  <a:pt x="5330038" y="4337060"/>
                  <a:pt x="5137150" y="4337060"/>
                </a:cubicBezTo>
                <a:lnTo>
                  <a:pt x="349250" y="4337060"/>
                </a:lnTo>
                <a:cubicBezTo>
                  <a:pt x="156364" y="4337060"/>
                  <a:pt x="0" y="4180925"/>
                  <a:pt x="0" y="3988320"/>
                </a:cubicBezTo>
                <a:lnTo>
                  <a:pt x="0" y="348740"/>
                </a:lnTo>
                <a:cubicBezTo>
                  <a:pt x="0" y="156136"/>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2" name="Content Placeholder 7">
            <a:extLst>
              <a:ext uri="{FF2B5EF4-FFF2-40B4-BE49-F238E27FC236}">
                <a16:creationId xmlns:a16="http://schemas.microsoft.com/office/drawing/2014/main" id="{4ECA27BB-D0F8-2A5A-E8E3-F36153E9A08B}"/>
              </a:ext>
            </a:extLst>
          </p:cNvPr>
          <p:cNvSpPr>
            <a:spLocks noGrp="1"/>
          </p:cNvSpPr>
          <p:nvPr>
            <p:ph sz="quarter" idx="14"/>
          </p:nvPr>
        </p:nvSpPr>
        <p:spPr>
          <a:xfrm>
            <a:off x="7010400" y="1828800"/>
            <a:ext cx="4800600" cy="4343399"/>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a:extLst>
              <a:ext uri="{FF2B5EF4-FFF2-40B4-BE49-F238E27FC236}">
                <a16:creationId xmlns:a16="http://schemas.microsoft.com/office/drawing/2014/main" id="{4E0ADA83-DE1E-DC24-E36B-98CC058AF41A}"/>
              </a:ext>
            </a:extLst>
          </p:cNvPr>
          <p:cNvSpPr>
            <a:spLocks noGrp="1"/>
          </p:cNvSpPr>
          <p:nvPr>
            <p:ph type="ftr" sz="quarter" idx="17"/>
          </p:nvPr>
        </p:nvSpPr>
        <p:spPr/>
        <p:txBody>
          <a:bodyPr/>
          <a:lstStyle/>
          <a:p>
            <a:r>
              <a:rPr lang="en-US"/>
              <a:t>Sample Footer Text</a:t>
            </a:r>
          </a:p>
        </p:txBody>
      </p:sp>
      <p:sp>
        <p:nvSpPr>
          <p:cNvPr id="20" name="Date Placeholder 19">
            <a:extLst>
              <a:ext uri="{FF2B5EF4-FFF2-40B4-BE49-F238E27FC236}">
                <a16:creationId xmlns:a16="http://schemas.microsoft.com/office/drawing/2014/main" id="{D5E3AAA1-460F-8482-6ADF-65CE2214C38A}"/>
              </a:ext>
            </a:extLst>
          </p:cNvPr>
          <p:cNvSpPr>
            <a:spLocks noGrp="1"/>
          </p:cNvSpPr>
          <p:nvPr>
            <p:ph type="dt" sz="half" idx="16"/>
          </p:nvPr>
        </p:nvSpPr>
        <p:spPr/>
        <p:txBody>
          <a:bodyPr/>
          <a:lstStyle/>
          <a:p>
            <a:fld id="{5F3A8F1C-349F-4D40-A069-7D38D41B5261}" type="datetime1">
              <a:rPr lang="en-US" smtClean="0"/>
              <a:t>12/3/25</a:t>
            </a:fld>
            <a:endParaRPr lang="en-US"/>
          </a:p>
        </p:txBody>
      </p:sp>
      <p:sp>
        <p:nvSpPr>
          <p:cNvPr id="22" name="Slide Number Placeholder 21">
            <a:extLst>
              <a:ext uri="{FF2B5EF4-FFF2-40B4-BE49-F238E27FC236}">
                <a16:creationId xmlns:a16="http://schemas.microsoft.com/office/drawing/2014/main" id="{2426F5E3-3198-CD22-65DC-349FF7BA35FE}"/>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88590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3" name="Picture 12" descr="A blue and pink circle&#10;&#10;AI-generated content may be incorrect.">
            <a:extLst>
              <a:ext uri="{FF2B5EF4-FFF2-40B4-BE49-F238E27FC236}">
                <a16:creationId xmlns:a16="http://schemas.microsoft.com/office/drawing/2014/main" id="{4979ADD3-3B85-6E30-8DB1-0F52007945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034B30DE-00B6-8472-CB6C-5E980F9BDD72}"/>
              </a:ext>
            </a:extLst>
          </p:cNvPr>
          <p:cNvSpPr>
            <a:spLocks noGrp="1"/>
          </p:cNvSpPr>
          <p:nvPr>
            <p:ph type="ctrTitle"/>
          </p:nvPr>
        </p:nvSpPr>
        <p:spPr>
          <a:xfrm>
            <a:off x="381000" y="762000"/>
            <a:ext cx="11430000" cy="3657600"/>
          </a:xfrm>
        </p:spPr>
        <p:txBody>
          <a:bodyPr vert="horz" lIns="91440" tIns="45720" rIns="91440" bIns="45720" rtlCol="0" anchor="t">
            <a:normAutofit/>
          </a:bodyPr>
          <a:lstStyle>
            <a:lvl1pPr>
              <a:defRPr lang="en-US" sz="7800" dirty="0">
                <a:solidFill>
                  <a:schemeClr val="tx1"/>
                </a:solidFill>
              </a:defRPr>
            </a:lvl1pPr>
          </a:lstStyle>
          <a:p>
            <a:pPr lvl="0"/>
            <a:r>
              <a:rPr lang="en-US" dirty="0"/>
              <a:t>Click to edit Master title style</a:t>
            </a:r>
          </a:p>
        </p:txBody>
      </p:sp>
      <p:sp>
        <p:nvSpPr>
          <p:cNvPr id="9" name="Subtitle 2">
            <a:extLst>
              <a:ext uri="{FF2B5EF4-FFF2-40B4-BE49-F238E27FC236}">
                <a16:creationId xmlns:a16="http://schemas.microsoft.com/office/drawing/2014/main" id="{EC4BE864-9BF7-0A02-20CD-11179C631C06}"/>
              </a:ext>
            </a:extLst>
          </p:cNvPr>
          <p:cNvSpPr>
            <a:spLocks noGrp="1"/>
          </p:cNvSpPr>
          <p:nvPr>
            <p:ph type="subTitle" idx="1"/>
          </p:nvPr>
        </p:nvSpPr>
        <p:spPr>
          <a:xfrm>
            <a:off x="380999" y="4693206"/>
            <a:ext cx="11423901" cy="1200698"/>
          </a:xfrm>
        </p:spPr>
        <p:txBody>
          <a:bodyPr vert="horz" lIns="91440" tIns="45720" rIns="91440" bIns="45720" rtlCol="0" anchor="b">
            <a:normAutofit/>
          </a:bodyPr>
          <a:lstStyle>
            <a:lvl1pPr marL="0" indent="0">
              <a:buNone/>
              <a:defRPr lang="en-US" sz="2400" dirty="0">
                <a:solidFill>
                  <a:schemeClr val="tx1"/>
                </a:solidFill>
              </a:defRPr>
            </a:lvl1pPr>
          </a:lstStyle>
          <a:p>
            <a:pPr lvl="0"/>
            <a:r>
              <a:rPr lang="en-US" dirty="0"/>
              <a:t>Click to edit Master subtitle style</a:t>
            </a:r>
          </a:p>
        </p:txBody>
      </p:sp>
      <p:sp>
        <p:nvSpPr>
          <p:cNvPr id="6" name="Footer Placeholder 5">
            <a:extLst>
              <a:ext uri="{FF2B5EF4-FFF2-40B4-BE49-F238E27FC236}">
                <a16:creationId xmlns:a16="http://schemas.microsoft.com/office/drawing/2014/main" id="{A21ECD73-1101-370B-043E-9A05C96B37C1}"/>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Date Placeholder 4">
            <a:extLst>
              <a:ext uri="{FF2B5EF4-FFF2-40B4-BE49-F238E27FC236}">
                <a16:creationId xmlns:a16="http://schemas.microsoft.com/office/drawing/2014/main" id="{C91AED54-AE01-C430-241C-8491E4DE3447}"/>
              </a:ext>
            </a:extLst>
          </p:cNvPr>
          <p:cNvSpPr>
            <a:spLocks noGrp="1"/>
          </p:cNvSpPr>
          <p:nvPr>
            <p:ph type="dt" sz="half" idx="10"/>
          </p:nvPr>
        </p:nvSpPr>
        <p:spPr/>
        <p:txBody>
          <a:bodyPr/>
          <a:lstStyle>
            <a:lvl1pPr>
              <a:defRPr>
                <a:solidFill>
                  <a:schemeClr val="tx1"/>
                </a:solidFill>
              </a:defRPr>
            </a:lvl1pPr>
          </a:lstStyle>
          <a:p>
            <a:fld id="{75D6F905-E9A0-F246-B3D1-2727C4EFD37F}" type="datetime1">
              <a:rPr lang="en-US" smtClean="0"/>
              <a:t>12/3/25</a:t>
            </a:fld>
            <a:endParaRPr lang="en-US"/>
          </a:p>
        </p:txBody>
      </p:sp>
      <p:sp>
        <p:nvSpPr>
          <p:cNvPr id="10" name="Slide Number Placeholder 9">
            <a:extLst>
              <a:ext uri="{FF2B5EF4-FFF2-40B4-BE49-F238E27FC236}">
                <a16:creationId xmlns:a16="http://schemas.microsoft.com/office/drawing/2014/main" id="{9D2A2F3B-8AF0-A668-5A10-902D91ABB196}"/>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364251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22DB0-7762-81D2-A14F-8B60FD58FFB9}"/>
              </a:ext>
            </a:extLst>
          </p:cNvPr>
          <p:cNvSpPr>
            <a:spLocks noGrp="1"/>
          </p:cNvSpPr>
          <p:nvPr>
            <p:ph type="title"/>
          </p:nvPr>
        </p:nvSpPr>
        <p:spPr>
          <a:xfrm>
            <a:off x="381001" y="685800"/>
            <a:ext cx="11423900" cy="903162"/>
          </a:xfrm>
        </p:spPr>
        <p:txBody>
          <a:bodyPr anchor="t"/>
          <a:lstStyle/>
          <a:p>
            <a:r>
              <a:rPr lang="en-US"/>
              <a:t>Click to edit Master title style</a:t>
            </a:r>
          </a:p>
        </p:txBody>
      </p:sp>
      <p:sp>
        <p:nvSpPr>
          <p:cNvPr id="3" name="Content Placeholder 7">
            <a:extLst>
              <a:ext uri="{FF2B5EF4-FFF2-40B4-BE49-F238E27FC236}">
                <a16:creationId xmlns:a16="http://schemas.microsoft.com/office/drawing/2014/main" id="{60D5937C-CA57-3862-2FCF-C4FC1366F4BD}"/>
              </a:ext>
            </a:extLst>
          </p:cNvPr>
          <p:cNvSpPr>
            <a:spLocks noGrp="1"/>
          </p:cNvSpPr>
          <p:nvPr>
            <p:ph sz="quarter" idx="14"/>
          </p:nvPr>
        </p:nvSpPr>
        <p:spPr>
          <a:xfrm>
            <a:off x="381000" y="1828800"/>
            <a:ext cx="3886200" cy="4343399"/>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22D281A9-5EBB-EB40-69FF-2C02AF0BF35C}"/>
              </a:ext>
            </a:extLst>
          </p:cNvPr>
          <p:cNvSpPr>
            <a:spLocks noGrp="1"/>
          </p:cNvSpPr>
          <p:nvPr>
            <p:ph type="pic" sz="quarter" idx="15"/>
          </p:nvPr>
        </p:nvSpPr>
        <p:spPr>
          <a:xfrm>
            <a:off x="5410200" y="1831970"/>
            <a:ext cx="6400800" cy="4337059"/>
          </a:xfrm>
          <a:custGeom>
            <a:avLst/>
            <a:gdLst>
              <a:gd name="connsiteX0" fmla="*/ 349250 w 6400800"/>
              <a:gd name="connsiteY0" fmla="*/ 0 h 4337059"/>
              <a:gd name="connsiteX1" fmla="*/ 6051550 w 6400800"/>
              <a:gd name="connsiteY1" fmla="*/ 0 h 4337059"/>
              <a:gd name="connsiteX2" fmla="*/ 6400800 w 6400800"/>
              <a:gd name="connsiteY2" fmla="*/ 348740 h 4337059"/>
              <a:gd name="connsiteX3" fmla="*/ 6400800 w 6400800"/>
              <a:gd name="connsiteY3" fmla="*/ 3988319 h 4337059"/>
              <a:gd name="connsiteX4" fmla="*/ 6051550 w 6400800"/>
              <a:gd name="connsiteY4" fmla="*/ 4337059 h 4337059"/>
              <a:gd name="connsiteX5" fmla="*/ 349250 w 6400800"/>
              <a:gd name="connsiteY5" fmla="*/ 4337059 h 4337059"/>
              <a:gd name="connsiteX6" fmla="*/ 0 w 6400800"/>
              <a:gd name="connsiteY6" fmla="*/ 3988319 h 4337059"/>
              <a:gd name="connsiteX7" fmla="*/ 0 w 6400800"/>
              <a:gd name="connsiteY7" fmla="*/ 348740 h 4337059"/>
              <a:gd name="connsiteX8" fmla="*/ 349250 w 6400800"/>
              <a:gd name="connsiteY8" fmla="*/ 0 h 43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4337059">
                <a:moveTo>
                  <a:pt x="349250" y="0"/>
                </a:moveTo>
                <a:lnTo>
                  <a:pt x="6051550" y="0"/>
                </a:lnTo>
                <a:cubicBezTo>
                  <a:pt x="6244438" y="0"/>
                  <a:pt x="6400800" y="156136"/>
                  <a:pt x="6400800" y="348740"/>
                </a:cubicBezTo>
                <a:lnTo>
                  <a:pt x="6400800" y="3988319"/>
                </a:lnTo>
                <a:cubicBezTo>
                  <a:pt x="6400800" y="4180925"/>
                  <a:pt x="6244438" y="4337059"/>
                  <a:pt x="6051550" y="4337059"/>
                </a:cubicBezTo>
                <a:lnTo>
                  <a:pt x="349250" y="4337059"/>
                </a:lnTo>
                <a:cubicBezTo>
                  <a:pt x="156364" y="4337059"/>
                  <a:pt x="0" y="4180925"/>
                  <a:pt x="0" y="3988319"/>
                </a:cubicBezTo>
                <a:lnTo>
                  <a:pt x="0" y="348740"/>
                </a:lnTo>
                <a:cubicBezTo>
                  <a:pt x="0" y="156136"/>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17" name="Footer Placeholder 16">
            <a:extLst>
              <a:ext uri="{FF2B5EF4-FFF2-40B4-BE49-F238E27FC236}">
                <a16:creationId xmlns:a16="http://schemas.microsoft.com/office/drawing/2014/main" id="{3DD0AF09-ED67-31D2-F311-9190CDEC29B9}"/>
              </a:ext>
            </a:extLst>
          </p:cNvPr>
          <p:cNvSpPr>
            <a:spLocks noGrp="1"/>
          </p:cNvSpPr>
          <p:nvPr>
            <p:ph type="ftr" sz="quarter" idx="17"/>
          </p:nvPr>
        </p:nvSpPr>
        <p:spPr/>
        <p:txBody>
          <a:bodyPr/>
          <a:lstStyle/>
          <a:p>
            <a:r>
              <a:rPr lang="en-US"/>
              <a:t>Sample Footer Text</a:t>
            </a:r>
          </a:p>
        </p:txBody>
      </p:sp>
      <p:sp>
        <p:nvSpPr>
          <p:cNvPr id="16" name="Date Placeholder 15">
            <a:extLst>
              <a:ext uri="{FF2B5EF4-FFF2-40B4-BE49-F238E27FC236}">
                <a16:creationId xmlns:a16="http://schemas.microsoft.com/office/drawing/2014/main" id="{21377DD6-5462-66F7-A829-133D33C0B93B}"/>
              </a:ext>
            </a:extLst>
          </p:cNvPr>
          <p:cNvSpPr>
            <a:spLocks noGrp="1"/>
          </p:cNvSpPr>
          <p:nvPr>
            <p:ph type="dt" sz="half" idx="16"/>
          </p:nvPr>
        </p:nvSpPr>
        <p:spPr/>
        <p:txBody>
          <a:bodyPr/>
          <a:lstStyle/>
          <a:p>
            <a:fld id="{93F60926-2D52-7E43-9B2B-7315B4A2BF0B}" type="datetime1">
              <a:rPr lang="en-US" smtClean="0"/>
              <a:t>12/3/25</a:t>
            </a:fld>
            <a:endParaRPr lang="en-US"/>
          </a:p>
        </p:txBody>
      </p:sp>
      <p:sp>
        <p:nvSpPr>
          <p:cNvPr id="18" name="Slide Number Placeholder 17">
            <a:extLst>
              <a:ext uri="{FF2B5EF4-FFF2-40B4-BE49-F238E27FC236}">
                <a16:creationId xmlns:a16="http://schemas.microsoft.com/office/drawing/2014/main" id="{F11DD33E-851E-3928-D48D-DACBE36AABEF}"/>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78988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BD57C-3F77-67B8-C202-5C1CF2E93464}"/>
              </a:ext>
            </a:extLst>
          </p:cNvPr>
          <p:cNvSpPr>
            <a:spLocks noGrp="1"/>
          </p:cNvSpPr>
          <p:nvPr>
            <p:ph type="title"/>
          </p:nvPr>
        </p:nvSpPr>
        <p:spPr>
          <a:xfrm>
            <a:off x="381000" y="685800"/>
            <a:ext cx="11430000" cy="903162"/>
          </a:xfrm>
        </p:spPr>
        <p:txBody>
          <a:bodyPr anchor="t"/>
          <a:lstStyle/>
          <a:p>
            <a:r>
              <a:rPr lang="en-US"/>
              <a:t>Click to edit Master title style</a:t>
            </a:r>
          </a:p>
        </p:txBody>
      </p:sp>
      <p:sp>
        <p:nvSpPr>
          <p:cNvPr id="3" name="Content Placeholder 7">
            <a:extLst>
              <a:ext uri="{FF2B5EF4-FFF2-40B4-BE49-F238E27FC236}">
                <a16:creationId xmlns:a16="http://schemas.microsoft.com/office/drawing/2014/main" id="{0EB57046-E963-50F3-40A6-9F507864EDA4}"/>
              </a:ext>
            </a:extLst>
          </p:cNvPr>
          <p:cNvSpPr>
            <a:spLocks noGrp="1"/>
          </p:cNvSpPr>
          <p:nvPr>
            <p:ph sz="quarter" idx="14"/>
          </p:nvPr>
        </p:nvSpPr>
        <p:spPr>
          <a:xfrm>
            <a:off x="381000" y="1828800"/>
            <a:ext cx="4800600" cy="4343399"/>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A3E366D-68C4-CD6B-3D8C-CDF1FD790000}"/>
              </a:ext>
            </a:extLst>
          </p:cNvPr>
          <p:cNvSpPr>
            <a:spLocks noGrp="1"/>
          </p:cNvSpPr>
          <p:nvPr>
            <p:ph type="pic" sz="quarter" idx="15"/>
          </p:nvPr>
        </p:nvSpPr>
        <p:spPr>
          <a:xfrm>
            <a:off x="6324600" y="1829865"/>
            <a:ext cx="5486400" cy="4337060"/>
          </a:xfrm>
          <a:custGeom>
            <a:avLst/>
            <a:gdLst>
              <a:gd name="connsiteX0" fmla="*/ 349250 w 5486400"/>
              <a:gd name="connsiteY0" fmla="*/ 0 h 4337060"/>
              <a:gd name="connsiteX1" fmla="*/ 5137150 w 5486400"/>
              <a:gd name="connsiteY1" fmla="*/ 0 h 4337060"/>
              <a:gd name="connsiteX2" fmla="*/ 5486400 w 5486400"/>
              <a:gd name="connsiteY2" fmla="*/ 348740 h 4337060"/>
              <a:gd name="connsiteX3" fmla="*/ 5486400 w 5486400"/>
              <a:gd name="connsiteY3" fmla="*/ 3988320 h 4337060"/>
              <a:gd name="connsiteX4" fmla="*/ 5137150 w 5486400"/>
              <a:gd name="connsiteY4" fmla="*/ 4337060 h 4337060"/>
              <a:gd name="connsiteX5" fmla="*/ 349250 w 5486400"/>
              <a:gd name="connsiteY5" fmla="*/ 4337060 h 4337060"/>
              <a:gd name="connsiteX6" fmla="*/ 0 w 5486400"/>
              <a:gd name="connsiteY6" fmla="*/ 3988320 h 4337060"/>
              <a:gd name="connsiteX7" fmla="*/ 0 w 5486400"/>
              <a:gd name="connsiteY7" fmla="*/ 348740 h 4337060"/>
              <a:gd name="connsiteX8" fmla="*/ 349250 w 5486400"/>
              <a:gd name="connsiteY8" fmla="*/ 0 h 433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4337060">
                <a:moveTo>
                  <a:pt x="349250" y="0"/>
                </a:moveTo>
                <a:lnTo>
                  <a:pt x="5137150" y="0"/>
                </a:lnTo>
                <a:cubicBezTo>
                  <a:pt x="5330038" y="0"/>
                  <a:pt x="5486400" y="156136"/>
                  <a:pt x="5486400" y="348740"/>
                </a:cubicBezTo>
                <a:lnTo>
                  <a:pt x="5486400" y="3988320"/>
                </a:lnTo>
                <a:cubicBezTo>
                  <a:pt x="5486400" y="4180925"/>
                  <a:pt x="5330038" y="4337060"/>
                  <a:pt x="5137150" y="4337060"/>
                </a:cubicBezTo>
                <a:lnTo>
                  <a:pt x="349250" y="4337060"/>
                </a:lnTo>
                <a:cubicBezTo>
                  <a:pt x="156364" y="4337060"/>
                  <a:pt x="0" y="4180925"/>
                  <a:pt x="0" y="3988320"/>
                </a:cubicBezTo>
                <a:lnTo>
                  <a:pt x="0" y="348740"/>
                </a:lnTo>
                <a:cubicBezTo>
                  <a:pt x="0" y="156136"/>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12" name="Footer Placeholder 11">
            <a:extLst>
              <a:ext uri="{FF2B5EF4-FFF2-40B4-BE49-F238E27FC236}">
                <a16:creationId xmlns:a16="http://schemas.microsoft.com/office/drawing/2014/main" id="{FA3168BB-AC02-FC23-04AB-910062295BB2}"/>
              </a:ext>
            </a:extLst>
          </p:cNvPr>
          <p:cNvSpPr>
            <a:spLocks noGrp="1"/>
          </p:cNvSpPr>
          <p:nvPr>
            <p:ph type="ftr" sz="quarter" idx="17"/>
          </p:nvPr>
        </p:nvSpPr>
        <p:spPr/>
        <p:txBody>
          <a:bodyPr/>
          <a:lstStyle/>
          <a:p>
            <a:r>
              <a:rPr lang="en-US"/>
              <a:t>Sample Footer Text</a:t>
            </a:r>
          </a:p>
        </p:txBody>
      </p:sp>
      <p:sp>
        <p:nvSpPr>
          <p:cNvPr id="10" name="Date Placeholder 9">
            <a:extLst>
              <a:ext uri="{FF2B5EF4-FFF2-40B4-BE49-F238E27FC236}">
                <a16:creationId xmlns:a16="http://schemas.microsoft.com/office/drawing/2014/main" id="{2C56068B-9B89-AB64-F0FA-49FF37197639}"/>
              </a:ext>
            </a:extLst>
          </p:cNvPr>
          <p:cNvSpPr>
            <a:spLocks noGrp="1"/>
          </p:cNvSpPr>
          <p:nvPr>
            <p:ph type="dt" sz="half" idx="16"/>
          </p:nvPr>
        </p:nvSpPr>
        <p:spPr/>
        <p:txBody>
          <a:bodyPr/>
          <a:lstStyle/>
          <a:p>
            <a:fld id="{9B5E51FC-CBC9-9843-92FD-38CACF39D773}" type="datetime1">
              <a:rPr lang="en-US" smtClean="0"/>
              <a:t>12/3/25</a:t>
            </a:fld>
            <a:endParaRPr lang="en-US"/>
          </a:p>
        </p:txBody>
      </p:sp>
      <p:sp>
        <p:nvSpPr>
          <p:cNvPr id="14" name="Slide Number Placeholder 13">
            <a:extLst>
              <a:ext uri="{FF2B5EF4-FFF2-40B4-BE49-F238E27FC236}">
                <a16:creationId xmlns:a16="http://schemas.microsoft.com/office/drawing/2014/main" id="{9B58EFC6-5EFD-40A4-C04B-5D2E6AA36C1D}"/>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540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7B64117-148B-10E8-7721-A4C85F0BDEAD}"/>
              </a:ext>
            </a:extLst>
          </p:cNvPr>
          <p:cNvSpPr>
            <a:spLocks noGrp="1"/>
          </p:cNvSpPr>
          <p:nvPr>
            <p:ph type="title"/>
          </p:nvPr>
        </p:nvSpPr>
        <p:spPr>
          <a:xfrm>
            <a:off x="4953001" y="685801"/>
            <a:ext cx="6857999" cy="914400"/>
          </a:xfrm>
          <a:prstGeom prst="rect">
            <a:avLst/>
          </a:prstGeom>
        </p:spPr>
        <p:txBody>
          <a:bodyPr anchor="t"/>
          <a:lstStyle/>
          <a:p>
            <a:r>
              <a:rPr lang="en-US"/>
              <a:t>Click to edit Master title style</a:t>
            </a:r>
          </a:p>
        </p:txBody>
      </p:sp>
      <p:sp>
        <p:nvSpPr>
          <p:cNvPr id="8" name="Picture Placeholder 7">
            <a:extLst>
              <a:ext uri="{FF2B5EF4-FFF2-40B4-BE49-F238E27FC236}">
                <a16:creationId xmlns:a16="http://schemas.microsoft.com/office/drawing/2014/main" id="{0252FBA1-367D-3AEB-02AF-54E0FEFD2598}"/>
              </a:ext>
            </a:extLst>
          </p:cNvPr>
          <p:cNvSpPr>
            <a:spLocks noGrp="1"/>
          </p:cNvSpPr>
          <p:nvPr>
            <p:ph type="pic" sz="quarter" idx="15"/>
          </p:nvPr>
        </p:nvSpPr>
        <p:spPr>
          <a:xfrm>
            <a:off x="152400" y="159765"/>
            <a:ext cx="3657600" cy="6545835"/>
          </a:xfrm>
          <a:custGeom>
            <a:avLst/>
            <a:gdLst>
              <a:gd name="connsiteX0" fmla="*/ 1829315 w 3657600"/>
              <a:gd name="connsiteY0" fmla="*/ 0 h 6545835"/>
              <a:gd name="connsiteX1" fmla="*/ 3308351 w 3657600"/>
              <a:gd name="connsiteY1" fmla="*/ 0 h 6545835"/>
              <a:gd name="connsiteX2" fmla="*/ 3650506 w 3657600"/>
              <a:gd name="connsiteY2" fmla="*/ 278594 h 6545835"/>
              <a:gd name="connsiteX3" fmla="*/ 3657600 w 3657600"/>
              <a:gd name="connsiteY3" fmla="*/ 348902 h 6545835"/>
              <a:gd name="connsiteX4" fmla="*/ 3657600 w 3657600"/>
              <a:gd name="connsiteY4" fmla="*/ 6196927 h 6545835"/>
              <a:gd name="connsiteX5" fmla="*/ 3650506 w 3657600"/>
              <a:gd name="connsiteY5" fmla="*/ 6267227 h 6545835"/>
              <a:gd name="connsiteX6" fmla="*/ 3378738 w 3657600"/>
              <a:gd name="connsiteY6" fmla="*/ 6538746 h 6545835"/>
              <a:gd name="connsiteX7" fmla="*/ 3308362 w 3657600"/>
              <a:gd name="connsiteY7" fmla="*/ 6545835 h 6545835"/>
              <a:gd name="connsiteX8" fmla="*/ 2078941 w 3657600"/>
              <a:gd name="connsiteY8" fmla="*/ 6545835 h 6545835"/>
              <a:gd name="connsiteX9" fmla="*/ 1981579 w 3657600"/>
              <a:gd name="connsiteY9" fmla="*/ 6526195 h 6545835"/>
              <a:gd name="connsiteX10" fmla="*/ 1828801 w 3657600"/>
              <a:gd name="connsiteY10" fmla="*/ 6295926 h 6545835"/>
              <a:gd name="connsiteX11" fmla="*/ 1578655 w 3657600"/>
              <a:gd name="connsiteY11" fmla="*/ 6046022 h 6545835"/>
              <a:gd name="connsiteX12" fmla="*/ 349250 w 3657600"/>
              <a:gd name="connsiteY12" fmla="*/ 6046022 h 6545835"/>
              <a:gd name="connsiteX13" fmla="*/ 0 w 3657600"/>
              <a:gd name="connsiteY13" fmla="*/ 5697110 h 6545835"/>
              <a:gd name="connsiteX14" fmla="*/ 0 w 3657600"/>
              <a:gd name="connsiteY14" fmla="*/ 349940 h 6545835"/>
              <a:gd name="connsiteX15" fmla="*/ 349250 w 3657600"/>
              <a:gd name="connsiteY15" fmla="*/ 1028 h 6545835"/>
              <a:gd name="connsiteX16" fmla="*/ 1828286 w 3657600"/>
              <a:gd name="connsiteY16" fmla="*/ 1028 h 6545835"/>
              <a:gd name="connsiteX17" fmla="*/ 1828801 w 3657600"/>
              <a:gd name="connsiteY17" fmla="*/ 514 h 6545835"/>
              <a:gd name="connsiteX18" fmla="*/ 1829315 w 3657600"/>
              <a:gd name="connsiteY18" fmla="*/ 0 h 65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600" h="6545835">
                <a:moveTo>
                  <a:pt x="1829315" y="0"/>
                </a:moveTo>
                <a:lnTo>
                  <a:pt x="3308351" y="0"/>
                </a:lnTo>
                <a:cubicBezTo>
                  <a:pt x="3477128" y="0"/>
                  <a:pt x="3617940" y="119601"/>
                  <a:pt x="3650506" y="278594"/>
                </a:cubicBezTo>
                <a:lnTo>
                  <a:pt x="3657600" y="348902"/>
                </a:lnTo>
                <a:lnTo>
                  <a:pt x="3657600" y="6196927"/>
                </a:lnTo>
                <a:lnTo>
                  <a:pt x="3650506" y="6267227"/>
                </a:lnTo>
                <a:cubicBezTo>
                  <a:pt x="3622592" y="6403496"/>
                  <a:pt x="3515151" y="6510853"/>
                  <a:pt x="3378738" y="6538746"/>
                </a:cubicBezTo>
                <a:lnTo>
                  <a:pt x="3308362" y="6545835"/>
                </a:lnTo>
                <a:lnTo>
                  <a:pt x="2078941" y="6545835"/>
                </a:lnTo>
                <a:lnTo>
                  <a:pt x="1981579" y="6526195"/>
                </a:lnTo>
                <a:cubicBezTo>
                  <a:pt x="1891798" y="6488252"/>
                  <a:pt x="1828801" y="6399429"/>
                  <a:pt x="1828801" y="6295926"/>
                </a:cubicBezTo>
                <a:cubicBezTo>
                  <a:pt x="1828801" y="6157909"/>
                  <a:pt x="1716806" y="6046022"/>
                  <a:pt x="1578655" y="6046022"/>
                </a:cubicBezTo>
                <a:lnTo>
                  <a:pt x="349250" y="6046022"/>
                </a:lnTo>
                <a:cubicBezTo>
                  <a:pt x="156364" y="6046022"/>
                  <a:pt x="0" y="5889805"/>
                  <a:pt x="0" y="5697110"/>
                </a:cubicBezTo>
                <a:lnTo>
                  <a:pt x="0" y="349940"/>
                </a:lnTo>
                <a:cubicBezTo>
                  <a:pt x="0" y="157241"/>
                  <a:pt x="156364" y="1028"/>
                  <a:pt x="349250" y="1028"/>
                </a:cubicBezTo>
                <a:lnTo>
                  <a:pt x="1828286" y="1028"/>
                </a:lnTo>
                <a:cubicBezTo>
                  <a:pt x="1828572" y="1028"/>
                  <a:pt x="1828801" y="798"/>
                  <a:pt x="1828801" y="514"/>
                </a:cubicBezTo>
                <a:cubicBezTo>
                  <a:pt x="1828801" y="230"/>
                  <a:pt x="1829029" y="0"/>
                  <a:pt x="1829315" y="0"/>
                </a:cubicBezTo>
                <a:close/>
              </a:path>
            </a:pathLst>
          </a:custGeom>
          <a:blipFill>
            <a:blip r:embed="rId2">
              <a:alphaModFix amt="60000"/>
            </a:blip>
            <a:stretch>
              <a:fillRect/>
            </a:stretch>
          </a:blipFill>
        </p:spPr>
        <p:txBody>
          <a:bodyPr wrap="square">
            <a:noAutofit/>
          </a:bodyPr>
          <a:lstStyle/>
          <a:p>
            <a:endParaRPr lang="en-US"/>
          </a:p>
        </p:txBody>
      </p:sp>
      <p:sp>
        <p:nvSpPr>
          <p:cNvPr id="7" name="Content Placeholder 7">
            <a:extLst>
              <a:ext uri="{FF2B5EF4-FFF2-40B4-BE49-F238E27FC236}">
                <a16:creationId xmlns:a16="http://schemas.microsoft.com/office/drawing/2014/main" id="{679495B1-3D42-5CC6-1177-BBB5CCDEF14A}"/>
              </a:ext>
            </a:extLst>
          </p:cNvPr>
          <p:cNvSpPr>
            <a:spLocks noGrp="1"/>
          </p:cNvSpPr>
          <p:nvPr>
            <p:ph sz="quarter" idx="14"/>
          </p:nvPr>
        </p:nvSpPr>
        <p:spPr>
          <a:xfrm>
            <a:off x="4953000" y="1760954"/>
            <a:ext cx="6858000" cy="4411245"/>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CE554734-17E5-A778-C85A-403D40853237}"/>
              </a:ext>
            </a:extLst>
          </p:cNvPr>
          <p:cNvSpPr>
            <a:spLocks noGrp="1"/>
          </p:cNvSpPr>
          <p:nvPr>
            <p:ph type="ftr" sz="quarter" idx="17"/>
          </p:nvPr>
        </p:nvSpPr>
        <p:spPr>
          <a:xfrm>
            <a:off x="152400" y="6347057"/>
            <a:ext cx="1600200" cy="365125"/>
          </a:xfrm>
        </p:spPr>
        <p:txBody>
          <a:bodyPr/>
          <a:lstStyle/>
          <a:p>
            <a:r>
              <a:rPr lang="en-US"/>
              <a:t>Sample Footer Text</a:t>
            </a:r>
          </a:p>
        </p:txBody>
      </p:sp>
      <p:sp>
        <p:nvSpPr>
          <p:cNvPr id="9" name="Date Placeholder 8">
            <a:extLst>
              <a:ext uri="{FF2B5EF4-FFF2-40B4-BE49-F238E27FC236}">
                <a16:creationId xmlns:a16="http://schemas.microsoft.com/office/drawing/2014/main" id="{5BC33B0E-C66A-052A-1E5D-E52A78CEE491}"/>
              </a:ext>
            </a:extLst>
          </p:cNvPr>
          <p:cNvSpPr>
            <a:spLocks noGrp="1"/>
          </p:cNvSpPr>
          <p:nvPr>
            <p:ph type="dt" sz="half" idx="16"/>
          </p:nvPr>
        </p:nvSpPr>
        <p:spPr/>
        <p:txBody>
          <a:bodyPr/>
          <a:lstStyle/>
          <a:p>
            <a:fld id="{7B7AA9A6-1052-6144-AEF7-DAB3DC5C1870}" type="datetime1">
              <a:rPr lang="en-US" smtClean="0"/>
              <a:t>12/3/25</a:t>
            </a:fld>
            <a:endParaRPr lang="en-US"/>
          </a:p>
        </p:txBody>
      </p:sp>
      <p:sp>
        <p:nvSpPr>
          <p:cNvPr id="11" name="Slide Number Placeholder 10">
            <a:extLst>
              <a:ext uri="{FF2B5EF4-FFF2-40B4-BE49-F238E27FC236}">
                <a16:creationId xmlns:a16="http://schemas.microsoft.com/office/drawing/2014/main" id="{397DD097-90E0-2A9F-AAFE-460FC67E9A10}"/>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112582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7EC580-88DE-56DE-5258-9F16851E9486}"/>
              </a:ext>
            </a:extLst>
          </p:cNvPr>
          <p:cNvSpPr>
            <a:spLocks noGrp="1"/>
          </p:cNvSpPr>
          <p:nvPr>
            <p:ph type="title"/>
          </p:nvPr>
        </p:nvSpPr>
        <p:spPr>
          <a:xfrm>
            <a:off x="381001" y="685801"/>
            <a:ext cx="6857999" cy="914400"/>
          </a:xfrm>
          <a:prstGeom prst="rect">
            <a:avLst/>
          </a:prstGeom>
        </p:spPr>
        <p:txBody>
          <a:bodyPr anchor="t"/>
          <a:lstStyle/>
          <a:p>
            <a:r>
              <a:rPr lang="en-US"/>
              <a:t>Click to edit Master title style</a:t>
            </a:r>
          </a:p>
        </p:txBody>
      </p:sp>
      <p:sp>
        <p:nvSpPr>
          <p:cNvPr id="4" name="Content Placeholder 7">
            <a:extLst>
              <a:ext uri="{FF2B5EF4-FFF2-40B4-BE49-F238E27FC236}">
                <a16:creationId xmlns:a16="http://schemas.microsoft.com/office/drawing/2014/main" id="{C0C3FF79-59DB-9A09-BAE9-314BF322E5E3}"/>
              </a:ext>
            </a:extLst>
          </p:cNvPr>
          <p:cNvSpPr>
            <a:spLocks noGrp="1"/>
          </p:cNvSpPr>
          <p:nvPr>
            <p:ph sz="quarter" idx="14"/>
          </p:nvPr>
        </p:nvSpPr>
        <p:spPr>
          <a:xfrm>
            <a:off x="381000" y="1760954"/>
            <a:ext cx="6858000" cy="4411245"/>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3964543-7DAC-0CE9-CE60-91786FE74153}"/>
              </a:ext>
            </a:extLst>
          </p:cNvPr>
          <p:cNvSpPr>
            <a:spLocks noGrp="1"/>
          </p:cNvSpPr>
          <p:nvPr>
            <p:ph type="pic" sz="quarter" idx="15"/>
          </p:nvPr>
        </p:nvSpPr>
        <p:spPr>
          <a:xfrm>
            <a:off x="8382000" y="152400"/>
            <a:ext cx="3657600" cy="6545835"/>
          </a:xfrm>
          <a:custGeom>
            <a:avLst/>
            <a:gdLst>
              <a:gd name="connsiteX0" fmla="*/ 349250 w 3657600"/>
              <a:gd name="connsiteY0" fmla="*/ 0 h 6545835"/>
              <a:gd name="connsiteX1" fmla="*/ 1828286 w 3657600"/>
              <a:gd name="connsiteY1" fmla="*/ 0 h 6545835"/>
              <a:gd name="connsiteX2" fmla="*/ 1828800 w 3657600"/>
              <a:gd name="connsiteY2" fmla="*/ 514 h 6545835"/>
              <a:gd name="connsiteX3" fmla="*/ 1829315 w 3657600"/>
              <a:gd name="connsiteY3" fmla="*/ 1028 h 6545835"/>
              <a:gd name="connsiteX4" fmla="*/ 3308351 w 3657600"/>
              <a:gd name="connsiteY4" fmla="*/ 1028 h 6545835"/>
              <a:gd name="connsiteX5" fmla="*/ 3650505 w 3657600"/>
              <a:gd name="connsiteY5" fmla="*/ 279622 h 6545835"/>
              <a:gd name="connsiteX6" fmla="*/ 3657600 w 3657600"/>
              <a:gd name="connsiteY6" fmla="*/ 349930 h 6545835"/>
              <a:gd name="connsiteX7" fmla="*/ 3657600 w 3657600"/>
              <a:gd name="connsiteY7" fmla="*/ 5697120 h 6545835"/>
              <a:gd name="connsiteX8" fmla="*/ 3650505 w 3657600"/>
              <a:gd name="connsiteY8" fmla="*/ 5767427 h 6545835"/>
              <a:gd name="connsiteX9" fmla="*/ 3308351 w 3657600"/>
              <a:gd name="connsiteY9" fmla="*/ 6046022 h 6545835"/>
              <a:gd name="connsiteX10" fmla="*/ 2078946 w 3657600"/>
              <a:gd name="connsiteY10" fmla="*/ 6046022 h 6545835"/>
              <a:gd name="connsiteX11" fmla="*/ 1828800 w 3657600"/>
              <a:gd name="connsiteY11" fmla="*/ 6295926 h 6545835"/>
              <a:gd name="connsiteX12" fmla="*/ 1676022 w 3657600"/>
              <a:gd name="connsiteY12" fmla="*/ 6526195 h 6545835"/>
              <a:gd name="connsiteX13" fmla="*/ 1578660 w 3657600"/>
              <a:gd name="connsiteY13" fmla="*/ 6545835 h 6545835"/>
              <a:gd name="connsiteX14" fmla="*/ 349241 w 3657600"/>
              <a:gd name="connsiteY14" fmla="*/ 6545835 h 6545835"/>
              <a:gd name="connsiteX15" fmla="*/ 278864 w 3657600"/>
              <a:gd name="connsiteY15" fmla="*/ 6538746 h 6545835"/>
              <a:gd name="connsiteX16" fmla="*/ 0 w 3657600"/>
              <a:gd name="connsiteY16" fmla="*/ 6196917 h 6545835"/>
              <a:gd name="connsiteX17" fmla="*/ 0 w 3657600"/>
              <a:gd name="connsiteY17" fmla="*/ 348912 h 6545835"/>
              <a:gd name="connsiteX18" fmla="*/ 349250 w 3657600"/>
              <a:gd name="connsiteY18" fmla="*/ 0 h 65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600" h="6545835">
                <a:moveTo>
                  <a:pt x="349250" y="0"/>
                </a:moveTo>
                <a:lnTo>
                  <a:pt x="1828286" y="0"/>
                </a:lnTo>
                <a:cubicBezTo>
                  <a:pt x="1828572" y="0"/>
                  <a:pt x="1828800" y="230"/>
                  <a:pt x="1828800" y="514"/>
                </a:cubicBezTo>
                <a:cubicBezTo>
                  <a:pt x="1828800" y="798"/>
                  <a:pt x="1829029" y="1028"/>
                  <a:pt x="1829315" y="1028"/>
                </a:cubicBezTo>
                <a:lnTo>
                  <a:pt x="3308351" y="1028"/>
                </a:lnTo>
                <a:cubicBezTo>
                  <a:pt x="3477126" y="1028"/>
                  <a:pt x="3617939" y="120629"/>
                  <a:pt x="3650505" y="279622"/>
                </a:cubicBezTo>
                <a:lnTo>
                  <a:pt x="3657600" y="349930"/>
                </a:lnTo>
                <a:lnTo>
                  <a:pt x="3657600" y="5697120"/>
                </a:lnTo>
                <a:lnTo>
                  <a:pt x="3650505" y="5767427"/>
                </a:lnTo>
                <a:cubicBezTo>
                  <a:pt x="3617939" y="5926419"/>
                  <a:pt x="3477126" y="6046022"/>
                  <a:pt x="3308351" y="6046022"/>
                </a:cubicBezTo>
                <a:lnTo>
                  <a:pt x="2078946" y="6046022"/>
                </a:lnTo>
                <a:cubicBezTo>
                  <a:pt x="1940795" y="6046022"/>
                  <a:pt x="1828800" y="6157909"/>
                  <a:pt x="1828800" y="6295926"/>
                </a:cubicBezTo>
                <a:cubicBezTo>
                  <a:pt x="1828800" y="6399429"/>
                  <a:pt x="1765803" y="6488252"/>
                  <a:pt x="1676022" y="6526195"/>
                </a:cubicBezTo>
                <a:lnTo>
                  <a:pt x="1578660" y="6545835"/>
                </a:lnTo>
                <a:lnTo>
                  <a:pt x="349241" y="6545835"/>
                </a:lnTo>
                <a:lnTo>
                  <a:pt x="278864" y="6538746"/>
                </a:lnTo>
                <a:cubicBezTo>
                  <a:pt x="119715" y="6506205"/>
                  <a:pt x="0" y="6365503"/>
                  <a:pt x="0" y="6196917"/>
                </a:cubicBezTo>
                <a:lnTo>
                  <a:pt x="0" y="348912"/>
                </a:lnTo>
                <a:cubicBezTo>
                  <a:pt x="0" y="156213"/>
                  <a:pt x="156362" y="0"/>
                  <a:pt x="349250" y="0"/>
                </a:cubicBezTo>
                <a:close/>
              </a:path>
            </a:pathLst>
          </a:custGeom>
          <a:blipFill>
            <a:blip r:embed="rId2">
              <a:alphaModFix amt="60000"/>
            </a:blip>
            <a:stretch>
              <a:fillRect/>
            </a:stretch>
          </a:blipFill>
        </p:spPr>
        <p:txBody>
          <a:bodyPr wrap="square">
            <a:noAutofit/>
          </a:bodyPr>
          <a:lstStyle/>
          <a:p>
            <a:endParaRPr lang="en-US"/>
          </a:p>
        </p:txBody>
      </p:sp>
      <p:sp>
        <p:nvSpPr>
          <p:cNvPr id="12" name="Footer Placeholder 11">
            <a:extLst>
              <a:ext uri="{FF2B5EF4-FFF2-40B4-BE49-F238E27FC236}">
                <a16:creationId xmlns:a16="http://schemas.microsoft.com/office/drawing/2014/main" id="{0200DA31-8001-338B-5371-3A7494E8D478}"/>
              </a:ext>
            </a:extLst>
          </p:cNvPr>
          <p:cNvSpPr>
            <a:spLocks noGrp="1"/>
          </p:cNvSpPr>
          <p:nvPr>
            <p:ph type="ftr" sz="quarter" idx="17"/>
          </p:nvPr>
        </p:nvSpPr>
        <p:spPr/>
        <p:txBody>
          <a:bodyPr/>
          <a:lstStyle/>
          <a:p>
            <a:r>
              <a:rPr lang="en-US"/>
              <a:t>Sample Footer Text</a:t>
            </a:r>
          </a:p>
        </p:txBody>
      </p:sp>
      <p:sp>
        <p:nvSpPr>
          <p:cNvPr id="11" name="Date Placeholder 10">
            <a:extLst>
              <a:ext uri="{FF2B5EF4-FFF2-40B4-BE49-F238E27FC236}">
                <a16:creationId xmlns:a16="http://schemas.microsoft.com/office/drawing/2014/main" id="{261ED7C0-4B00-0749-E13A-727478511638}"/>
              </a:ext>
            </a:extLst>
          </p:cNvPr>
          <p:cNvSpPr>
            <a:spLocks noGrp="1"/>
          </p:cNvSpPr>
          <p:nvPr>
            <p:ph type="dt" sz="half" idx="16"/>
          </p:nvPr>
        </p:nvSpPr>
        <p:spPr>
          <a:xfrm>
            <a:off x="5819829" y="6340475"/>
            <a:ext cx="1800171" cy="365125"/>
          </a:xfrm>
        </p:spPr>
        <p:txBody>
          <a:bodyPr/>
          <a:lstStyle/>
          <a:p>
            <a:fld id="{3FE5D550-C18F-9046-9823-1666101C984D}" type="datetime1">
              <a:rPr lang="en-US" smtClean="0"/>
              <a:t>12/3/25</a:t>
            </a:fld>
            <a:endParaRPr lang="en-US"/>
          </a:p>
        </p:txBody>
      </p:sp>
      <p:sp>
        <p:nvSpPr>
          <p:cNvPr id="13" name="Slide Number Placeholder 12">
            <a:extLst>
              <a:ext uri="{FF2B5EF4-FFF2-40B4-BE49-F238E27FC236}">
                <a16:creationId xmlns:a16="http://schemas.microsoft.com/office/drawing/2014/main" id="{C084553E-C102-DA3B-F180-DD397211326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262373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746344-2F7D-4A55-E6DD-6BBEF41A7B66}"/>
              </a:ext>
            </a:extLst>
          </p:cNvPr>
          <p:cNvSpPr>
            <a:spLocks noGrp="1"/>
          </p:cNvSpPr>
          <p:nvPr>
            <p:ph type="title"/>
          </p:nvPr>
        </p:nvSpPr>
        <p:spPr>
          <a:xfrm>
            <a:off x="381000" y="709099"/>
            <a:ext cx="4572000" cy="1348301"/>
          </a:xfrm>
          <a:prstGeom prst="rect">
            <a:avLst/>
          </a:prstGeo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C45C96D9-D192-32BB-6CEF-7F4A787A921E}"/>
              </a:ext>
            </a:extLst>
          </p:cNvPr>
          <p:cNvSpPr>
            <a:spLocks noGrp="1"/>
          </p:cNvSpPr>
          <p:nvPr>
            <p:ph type="pic" sz="quarter" idx="15"/>
          </p:nvPr>
        </p:nvSpPr>
        <p:spPr>
          <a:xfrm>
            <a:off x="387926" y="2590800"/>
            <a:ext cx="4578206" cy="3560521"/>
          </a:xfrm>
          <a:custGeom>
            <a:avLst/>
            <a:gdLst>
              <a:gd name="connsiteX0" fmla="*/ 345466 w 4114800"/>
              <a:gd name="connsiteY0" fmla="*/ 0 h 3200125"/>
              <a:gd name="connsiteX1" fmla="*/ 3769335 w 4114800"/>
              <a:gd name="connsiteY1" fmla="*/ 0 h 3200125"/>
              <a:gd name="connsiteX2" fmla="*/ 3835937 w 4114800"/>
              <a:gd name="connsiteY2" fmla="*/ 6705 h 3200125"/>
              <a:gd name="connsiteX3" fmla="*/ 4114800 w 4114800"/>
              <a:gd name="connsiteY3" fmla="*/ 348409 h 3200125"/>
              <a:gd name="connsiteX4" fmla="*/ 4114800 w 4114800"/>
              <a:gd name="connsiteY4" fmla="*/ 2851335 h 3200125"/>
              <a:gd name="connsiteX5" fmla="*/ 3765550 w 4114800"/>
              <a:gd name="connsiteY5" fmla="*/ 3200125 h 3200125"/>
              <a:gd name="connsiteX6" fmla="*/ 349250 w 4114800"/>
              <a:gd name="connsiteY6" fmla="*/ 3200125 h 3200125"/>
              <a:gd name="connsiteX7" fmla="*/ 0 w 4114800"/>
              <a:gd name="connsiteY7" fmla="*/ 2851335 h 3200125"/>
              <a:gd name="connsiteX8" fmla="*/ 0 w 4114800"/>
              <a:gd name="connsiteY8" fmla="*/ 348409 h 3200125"/>
              <a:gd name="connsiteX9" fmla="*/ 278864 w 4114800"/>
              <a:gd name="connsiteY9" fmla="*/ 6705 h 32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3200125">
                <a:moveTo>
                  <a:pt x="345466" y="0"/>
                </a:moveTo>
                <a:lnTo>
                  <a:pt x="3769335" y="0"/>
                </a:lnTo>
                <a:lnTo>
                  <a:pt x="3835937" y="6705"/>
                </a:lnTo>
                <a:cubicBezTo>
                  <a:pt x="3995086" y="39229"/>
                  <a:pt x="4114800" y="179857"/>
                  <a:pt x="4114800" y="348409"/>
                </a:cubicBezTo>
                <a:lnTo>
                  <a:pt x="4114800" y="2851335"/>
                </a:lnTo>
                <a:cubicBezTo>
                  <a:pt x="4114800" y="3043969"/>
                  <a:pt x="3958438" y="3200125"/>
                  <a:pt x="3765550" y="3200125"/>
                </a:cubicBezTo>
                <a:lnTo>
                  <a:pt x="349250" y="3200125"/>
                </a:lnTo>
                <a:cubicBezTo>
                  <a:pt x="156364" y="3200125"/>
                  <a:pt x="0" y="3043969"/>
                  <a:pt x="0" y="2851335"/>
                </a:cubicBezTo>
                <a:lnTo>
                  <a:pt x="0" y="348409"/>
                </a:lnTo>
                <a:cubicBezTo>
                  <a:pt x="0" y="179857"/>
                  <a:pt x="119716" y="39229"/>
                  <a:pt x="278864" y="6705"/>
                </a:cubicBezTo>
                <a:close/>
              </a:path>
            </a:pathLst>
          </a:custGeom>
          <a:blipFill>
            <a:blip r:embed="rId2">
              <a:alphaModFix amt="60000"/>
            </a:blip>
            <a:stretch>
              <a:fillRect/>
            </a:stretch>
          </a:blipFill>
        </p:spPr>
        <p:txBody>
          <a:bodyPr wrap="square">
            <a:noAutofit/>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38800" y="706803"/>
            <a:ext cx="6172200" cy="546539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38C66154-743D-C7F5-97C4-2FAB2B6A1D3C}"/>
              </a:ext>
            </a:extLst>
          </p:cNvPr>
          <p:cNvSpPr>
            <a:spLocks noGrp="1"/>
          </p:cNvSpPr>
          <p:nvPr>
            <p:ph type="ftr" sz="quarter" idx="17"/>
          </p:nvPr>
        </p:nvSpPr>
        <p:spPr/>
        <p:txBody>
          <a:bodyPr/>
          <a:lstStyle/>
          <a:p>
            <a:r>
              <a:rPr lang="en-US"/>
              <a:t>Sample Footer Text</a:t>
            </a:r>
          </a:p>
        </p:txBody>
      </p:sp>
      <p:sp>
        <p:nvSpPr>
          <p:cNvPr id="13" name="Date Placeholder 12">
            <a:extLst>
              <a:ext uri="{FF2B5EF4-FFF2-40B4-BE49-F238E27FC236}">
                <a16:creationId xmlns:a16="http://schemas.microsoft.com/office/drawing/2014/main" id="{AA3F3A86-D339-7100-3E81-E5798445D506}"/>
              </a:ext>
            </a:extLst>
          </p:cNvPr>
          <p:cNvSpPr>
            <a:spLocks noGrp="1"/>
          </p:cNvSpPr>
          <p:nvPr>
            <p:ph type="dt" sz="half" idx="16"/>
          </p:nvPr>
        </p:nvSpPr>
        <p:spPr/>
        <p:txBody>
          <a:bodyPr/>
          <a:lstStyle/>
          <a:p>
            <a:fld id="{345EA323-74B6-5848-92CE-4C72A64B8493}" type="datetime1">
              <a:rPr lang="en-US" smtClean="0"/>
              <a:t>12/3/25</a:t>
            </a:fld>
            <a:endParaRPr lang="en-US"/>
          </a:p>
        </p:txBody>
      </p:sp>
      <p:sp>
        <p:nvSpPr>
          <p:cNvPr id="15" name="Slide Number Placeholder 14">
            <a:extLst>
              <a:ext uri="{FF2B5EF4-FFF2-40B4-BE49-F238E27FC236}">
                <a16:creationId xmlns:a16="http://schemas.microsoft.com/office/drawing/2014/main" id="{FEDCFD90-149A-5BBC-51D0-89BB36B9E80A}"/>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3762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81000" y="709098"/>
            <a:ext cx="4114800" cy="1805502"/>
          </a:xfrm>
          <a:prstGeom prst="rect">
            <a:avLst/>
          </a:prstGeom>
        </p:spPr>
        <p:txBody>
          <a:bodyPr anchor="t">
            <a:normAutofit/>
          </a:bodyPr>
          <a:lstStyle>
            <a:lvl1pPr>
              <a:defRPr sz="2800"/>
            </a:lvl1pPr>
          </a:lstStyle>
          <a:p>
            <a:r>
              <a:rPr lang="en-US" dirty="0"/>
              <a:t>Click to edit Master title style</a:t>
            </a:r>
          </a:p>
        </p:txBody>
      </p:sp>
      <p:sp>
        <p:nvSpPr>
          <p:cNvPr id="16" name="Picture Placeholder 15">
            <a:extLst>
              <a:ext uri="{FF2B5EF4-FFF2-40B4-BE49-F238E27FC236}">
                <a16:creationId xmlns:a16="http://schemas.microsoft.com/office/drawing/2014/main" id="{EA2CA930-2485-A4DF-F377-8218AE4BB18E}"/>
              </a:ext>
            </a:extLst>
          </p:cNvPr>
          <p:cNvSpPr>
            <a:spLocks noGrp="1"/>
          </p:cNvSpPr>
          <p:nvPr>
            <p:ph type="pic" sz="quarter" idx="15"/>
          </p:nvPr>
        </p:nvSpPr>
        <p:spPr>
          <a:xfrm>
            <a:off x="381001" y="3090060"/>
            <a:ext cx="4114800" cy="3078972"/>
          </a:xfrm>
          <a:custGeom>
            <a:avLst/>
            <a:gdLst>
              <a:gd name="connsiteX0" fmla="*/ 349250 w 3657600"/>
              <a:gd name="connsiteY0" fmla="*/ 0 h 2736864"/>
              <a:gd name="connsiteX1" fmla="*/ 3308350 w 3657600"/>
              <a:gd name="connsiteY1" fmla="*/ 0 h 2736864"/>
              <a:gd name="connsiteX2" fmla="*/ 3657600 w 3657600"/>
              <a:gd name="connsiteY2" fmla="*/ 348444 h 2736864"/>
              <a:gd name="connsiteX3" fmla="*/ 3657600 w 3657600"/>
              <a:gd name="connsiteY3" fmla="*/ 2388421 h 2736864"/>
              <a:gd name="connsiteX4" fmla="*/ 3308350 w 3657600"/>
              <a:gd name="connsiteY4" fmla="*/ 2736864 h 2736864"/>
              <a:gd name="connsiteX5" fmla="*/ 349250 w 3657600"/>
              <a:gd name="connsiteY5" fmla="*/ 2736864 h 2736864"/>
              <a:gd name="connsiteX6" fmla="*/ 0 w 3657600"/>
              <a:gd name="connsiteY6" fmla="*/ 2388421 h 2736864"/>
              <a:gd name="connsiteX7" fmla="*/ 0 w 3657600"/>
              <a:gd name="connsiteY7" fmla="*/ 348444 h 2736864"/>
              <a:gd name="connsiteX8" fmla="*/ 349250 w 3657600"/>
              <a:gd name="connsiteY8" fmla="*/ 0 h 273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0" h="2736864">
                <a:moveTo>
                  <a:pt x="349250" y="0"/>
                </a:moveTo>
                <a:lnTo>
                  <a:pt x="3308350" y="0"/>
                </a:lnTo>
                <a:cubicBezTo>
                  <a:pt x="3501238" y="0"/>
                  <a:pt x="3657600" y="156003"/>
                  <a:pt x="3657600" y="348444"/>
                </a:cubicBezTo>
                <a:lnTo>
                  <a:pt x="3657600" y="2388421"/>
                </a:lnTo>
                <a:cubicBezTo>
                  <a:pt x="3657600" y="2580863"/>
                  <a:pt x="3501238" y="2736864"/>
                  <a:pt x="3308350" y="2736864"/>
                </a:cubicBezTo>
                <a:lnTo>
                  <a:pt x="349250" y="2736864"/>
                </a:lnTo>
                <a:cubicBezTo>
                  <a:pt x="156364" y="2736864"/>
                  <a:pt x="0" y="2580863"/>
                  <a:pt x="0" y="2388421"/>
                </a:cubicBezTo>
                <a:lnTo>
                  <a:pt x="0" y="348444"/>
                </a:lnTo>
                <a:cubicBezTo>
                  <a:pt x="0" y="156003"/>
                  <a:pt x="156364" y="0"/>
                  <a:pt x="349250" y="0"/>
                </a:cubicBezTo>
                <a:close/>
              </a:path>
            </a:pathLst>
          </a:custGeom>
          <a:blipFill>
            <a:blip r:embed="rId2">
              <a:alphaModFix amt="60000"/>
            </a:blip>
            <a:stretch>
              <a:fillRect/>
            </a:stretch>
          </a:blipFill>
        </p:spPr>
        <p:txBody>
          <a:bodyPr wrap="square">
            <a:noAutofit/>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81600" y="709098"/>
            <a:ext cx="6629400" cy="5463102"/>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a:extLst>
              <a:ext uri="{FF2B5EF4-FFF2-40B4-BE49-F238E27FC236}">
                <a16:creationId xmlns:a16="http://schemas.microsoft.com/office/drawing/2014/main" id="{FCB87F31-D334-B77F-23ED-BC9392A5A190}"/>
              </a:ext>
            </a:extLst>
          </p:cNvPr>
          <p:cNvSpPr>
            <a:spLocks noGrp="1"/>
          </p:cNvSpPr>
          <p:nvPr>
            <p:ph type="ftr" sz="quarter" idx="17"/>
          </p:nvPr>
        </p:nvSpPr>
        <p:spPr/>
        <p:txBody>
          <a:bodyPr/>
          <a:lstStyle/>
          <a:p>
            <a:r>
              <a:rPr lang="en-US"/>
              <a:t>Sample Footer Text</a:t>
            </a:r>
          </a:p>
        </p:txBody>
      </p:sp>
      <p:sp>
        <p:nvSpPr>
          <p:cNvPr id="17" name="Date Placeholder 16">
            <a:extLst>
              <a:ext uri="{FF2B5EF4-FFF2-40B4-BE49-F238E27FC236}">
                <a16:creationId xmlns:a16="http://schemas.microsoft.com/office/drawing/2014/main" id="{CFC38238-FDEF-8175-D965-3AB225B3E4DC}"/>
              </a:ext>
            </a:extLst>
          </p:cNvPr>
          <p:cNvSpPr>
            <a:spLocks noGrp="1"/>
          </p:cNvSpPr>
          <p:nvPr>
            <p:ph type="dt" sz="half" idx="16"/>
          </p:nvPr>
        </p:nvSpPr>
        <p:spPr/>
        <p:txBody>
          <a:bodyPr/>
          <a:lstStyle/>
          <a:p>
            <a:fld id="{7EB7FF3F-DA9F-314F-9D49-20971D537C61}" type="datetime1">
              <a:rPr lang="en-US" smtClean="0"/>
              <a:t>12/3/25</a:t>
            </a:fld>
            <a:endParaRPr lang="en-US"/>
          </a:p>
        </p:txBody>
      </p:sp>
      <p:sp>
        <p:nvSpPr>
          <p:cNvPr id="19" name="Slide Number Placeholder 18">
            <a:extLst>
              <a:ext uri="{FF2B5EF4-FFF2-40B4-BE49-F238E27FC236}">
                <a16:creationId xmlns:a16="http://schemas.microsoft.com/office/drawing/2014/main" id="{1C67D1B5-265C-82B0-F8CD-079589F0A1C0}"/>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16853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pic>
        <p:nvPicPr>
          <p:cNvPr id="18" name="Picture 17" descr="A close up of a colorful background&#10;&#10;AI-generated content may be incorrect.">
            <a:extLst>
              <a:ext uri="{FF2B5EF4-FFF2-40B4-BE49-F238E27FC236}">
                <a16:creationId xmlns:a16="http://schemas.microsoft.com/office/drawing/2014/main" id="{B88F4B1A-8CA8-A34A-4954-AE7A09F852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469D919-6BEC-1146-C73F-9E159C2CBC47}"/>
              </a:ext>
            </a:extLst>
          </p:cNvPr>
          <p:cNvSpPr>
            <a:spLocks noGrp="1"/>
          </p:cNvSpPr>
          <p:nvPr>
            <p:ph type="title"/>
          </p:nvPr>
        </p:nvSpPr>
        <p:spPr>
          <a:xfrm>
            <a:off x="1523999" y="5020235"/>
            <a:ext cx="9144001" cy="933304"/>
          </a:xfrm>
        </p:spPr>
        <p:txBody>
          <a:bodyPr anchor="t">
            <a:normAutofit/>
          </a:bodyPr>
          <a:lstStyle>
            <a:lvl1pPr algn="ctr">
              <a:lnSpc>
                <a:spcPct val="110000"/>
              </a:lnSpc>
              <a:defRPr sz="2200" b="0" i="0" cap="all" baseline="0">
                <a:solidFill>
                  <a:schemeClr val="tx1"/>
                </a:solidFill>
                <a:latin typeface="+mn-lt"/>
                <a:cs typeface="Segoe UI" panose="020B0502040204020203" pitchFamily="34" charset="0"/>
              </a:defRPr>
            </a:lvl1pPr>
          </a:lstStyle>
          <a:p>
            <a:r>
              <a:rPr lang="en-US" dirty="0"/>
              <a:t>Click to edit Master title style</a:t>
            </a:r>
          </a:p>
        </p:txBody>
      </p:sp>
      <p:sp>
        <p:nvSpPr>
          <p:cNvPr id="9" name="Content Placeholder 6">
            <a:extLst>
              <a:ext uri="{FF2B5EF4-FFF2-40B4-BE49-F238E27FC236}">
                <a16:creationId xmlns:a16="http://schemas.microsoft.com/office/drawing/2014/main" id="{7CDAC417-B61F-30A2-725C-3CF74077D955}"/>
              </a:ext>
            </a:extLst>
          </p:cNvPr>
          <p:cNvSpPr>
            <a:spLocks noGrp="1"/>
          </p:cNvSpPr>
          <p:nvPr>
            <p:ph sz="quarter" idx="13" hasCustomPrompt="1"/>
          </p:nvPr>
        </p:nvSpPr>
        <p:spPr>
          <a:xfrm>
            <a:off x="381000" y="1219200"/>
            <a:ext cx="11423901" cy="4334435"/>
          </a:xfrm>
        </p:spPr>
        <p:txBody>
          <a:bodyPr anchor="ctr">
            <a:normAutofit/>
          </a:bodyPr>
          <a:lstStyle>
            <a:lvl1pPr marL="0" indent="0" algn="ctr">
              <a:lnSpc>
                <a:spcPct val="90000"/>
              </a:lnSpc>
              <a:buNone/>
              <a:defRPr sz="32000" b="0" i="0">
                <a:solidFill>
                  <a:schemeClr val="tx1"/>
                </a:solidFill>
                <a:latin typeface="+mj-lt"/>
                <a:cs typeface="Biome" panose="020B0503030204020804" pitchFamily="34" charset="0"/>
              </a:defRPr>
            </a:lvl1pPr>
          </a:lstStyle>
          <a:p>
            <a:pPr lvl="0"/>
            <a:r>
              <a:rPr lang="en-US" dirty="0"/>
              <a:t>##%</a:t>
            </a:r>
          </a:p>
        </p:txBody>
      </p:sp>
      <p:sp>
        <p:nvSpPr>
          <p:cNvPr id="3" name="Footer Placeholder 2">
            <a:extLst>
              <a:ext uri="{FF2B5EF4-FFF2-40B4-BE49-F238E27FC236}">
                <a16:creationId xmlns:a16="http://schemas.microsoft.com/office/drawing/2014/main" id="{BABF7456-2994-4EAE-3371-7D91481A9940}"/>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368108BC-C075-0A9E-0B2B-E7A83353BBC9}"/>
              </a:ext>
            </a:extLst>
          </p:cNvPr>
          <p:cNvSpPr>
            <a:spLocks noGrp="1"/>
          </p:cNvSpPr>
          <p:nvPr>
            <p:ph type="dt" sz="half" idx="14"/>
          </p:nvPr>
        </p:nvSpPr>
        <p:spPr/>
        <p:txBody>
          <a:bodyPr/>
          <a:lstStyle>
            <a:lvl1pPr>
              <a:defRPr>
                <a:solidFill>
                  <a:schemeClr val="tx1"/>
                </a:solidFill>
              </a:defRPr>
            </a:lvl1pPr>
          </a:lstStyle>
          <a:p>
            <a:fld id="{BB684DC2-C5AB-E14B-8633-21D19F683F0B}" type="datetime1">
              <a:rPr lang="en-US" smtClean="0"/>
              <a:pPr/>
              <a:t>12/3/25</a:t>
            </a:fld>
            <a:endParaRPr lang="en-US"/>
          </a:p>
        </p:txBody>
      </p:sp>
      <p:sp>
        <p:nvSpPr>
          <p:cNvPr id="4" name="Slide Number Placeholder 3">
            <a:extLst>
              <a:ext uri="{FF2B5EF4-FFF2-40B4-BE49-F238E27FC236}">
                <a16:creationId xmlns:a16="http://schemas.microsoft.com/office/drawing/2014/main" id="{2127E1D0-2E0F-F464-3005-274CB18AA4ED}"/>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513456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pic>
        <p:nvPicPr>
          <p:cNvPr id="14" name="Picture 13" descr="A close up of a bubble&#10;&#10;AI-generated content may be incorrect.">
            <a:extLst>
              <a:ext uri="{FF2B5EF4-FFF2-40B4-BE49-F238E27FC236}">
                <a16:creationId xmlns:a16="http://schemas.microsoft.com/office/drawing/2014/main" id="{B151E50E-DC1D-C22C-0C1F-221AA729D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F65420D2-A6C8-2DFC-2118-B78357CCAA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DF9954-8E89-826A-2D28-2C5E18A23406}"/>
              </a:ext>
            </a:extLst>
          </p:cNvPr>
          <p:cNvSpPr>
            <a:spLocks noGrp="1"/>
          </p:cNvSpPr>
          <p:nvPr>
            <p:ph type="title"/>
          </p:nvPr>
        </p:nvSpPr>
        <p:spPr>
          <a:xfrm>
            <a:off x="1523999" y="4876800"/>
            <a:ext cx="9144001" cy="933304"/>
          </a:xfrm>
        </p:spPr>
        <p:txBody>
          <a:bodyPr anchor="t">
            <a:normAutofit/>
          </a:bodyPr>
          <a:lstStyle>
            <a:lvl1pPr algn="ctr">
              <a:lnSpc>
                <a:spcPct val="110000"/>
              </a:lnSpc>
              <a:defRPr sz="2200" b="0" i="0" cap="all" baseline="0">
                <a:solidFill>
                  <a:schemeClr val="tx1"/>
                </a:solidFill>
                <a:latin typeface="+mn-lt"/>
                <a:cs typeface="Segoe UI" panose="020B0502040204020203" pitchFamily="34" charset="0"/>
              </a:defRPr>
            </a:lvl1pPr>
          </a:lstStyle>
          <a:p>
            <a:r>
              <a:rPr lang="en-US"/>
              <a:t>Click to edit Master title style</a:t>
            </a:r>
          </a:p>
        </p:txBody>
      </p:sp>
      <p:sp>
        <p:nvSpPr>
          <p:cNvPr id="7" name="Footer Placeholder 6">
            <a:extLst>
              <a:ext uri="{FF2B5EF4-FFF2-40B4-BE49-F238E27FC236}">
                <a16:creationId xmlns:a16="http://schemas.microsoft.com/office/drawing/2014/main" id="{06FF8955-81FF-5C9E-4367-C787FEB7E923}"/>
              </a:ext>
            </a:extLst>
          </p:cNvPr>
          <p:cNvSpPr>
            <a:spLocks noGrp="1"/>
          </p:cNvSpPr>
          <p:nvPr>
            <p:ph type="ftr" sz="quarter" idx="15"/>
          </p:nvPr>
        </p:nvSpPr>
        <p:spPr>
          <a:xfrm>
            <a:off x="381000" y="158982"/>
            <a:ext cx="3200400" cy="365125"/>
          </a:xfrm>
        </p:spPr>
        <p:txBody>
          <a:bodyPr/>
          <a:lstStyle/>
          <a:p>
            <a:r>
              <a:rPr lang="en-US"/>
              <a:t>Sample Footer Text</a:t>
            </a:r>
          </a:p>
        </p:txBody>
      </p:sp>
      <p:sp>
        <p:nvSpPr>
          <p:cNvPr id="6" name="Date Placeholder 5">
            <a:extLst>
              <a:ext uri="{FF2B5EF4-FFF2-40B4-BE49-F238E27FC236}">
                <a16:creationId xmlns:a16="http://schemas.microsoft.com/office/drawing/2014/main" id="{AE8E656D-8CAF-0BA1-21A3-D813F0C299AC}"/>
              </a:ext>
            </a:extLst>
          </p:cNvPr>
          <p:cNvSpPr>
            <a:spLocks noGrp="1"/>
          </p:cNvSpPr>
          <p:nvPr>
            <p:ph type="dt" sz="half" idx="14"/>
          </p:nvPr>
        </p:nvSpPr>
        <p:spPr>
          <a:xfrm>
            <a:off x="9525000" y="152400"/>
            <a:ext cx="1800171" cy="365125"/>
          </a:xfrm>
        </p:spPr>
        <p:txBody>
          <a:bodyPr/>
          <a:lstStyle/>
          <a:p>
            <a:fld id="{9195CB68-20BB-7D4A-9E92-9AD71D038F2F}" type="datetime1">
              <a:rPr lang="en-US" smtClean="0"/>
              <a:t>12/3/25</a:t>
            </a:fld>
            <a:endParaRPr lang="en-US"/>
          </a:p>
        </p:txBody>
      </p:sp>
      <p:sp>
        <p:nvSpPr>
          <p:cNvPr id="11" name="Slide Number Placeholder 10">
            <a:extLst>
              <a:ext uri="{FF2B5EF4-FFF2-40B4-BE49-F238E27FC236}">
                <a16:creationId xmlns:a16="http://schemas.microsoft.com/office/drawing/2014/main" id="{08E1534F-67F4-FC39-959A-B960911FFF2A}"/>
              </a:ext>
            </a:extLst>
          </p:cNvPr>
          <p:cNvSpPr>
            <a:spLocks noGrp="1"/>
          </p:cNvSpPr>
          <p:nvPr>
            <p:ph type="sldNum" sz="quarter" idx="16"/>
          </p:nvPr>
        </p:nvSpPr>
        <p:spPr>
          <a:xfrm>
            <a:off x="11375694" y="152400"/>
            <a:ext cx="429207" cy="365125"/>
          </a:xfrm>
        </p:spPr>
        <p:txBody>
          <a:bodyPr/>
          <a:lstStyle/>
          <a:p>
            <a:fld id="{AEAA3239-9EA4-4A65-A281-97F994456D9F}" type="slidenum">
              <a:rPr lang="en-US" smtClean="0"/>
              <a:pPr/>
              <a:t>‹#›</a:t>
            </a:fld>
            <a:endParaRPr lang="en-US"/>
          </a:p>
        </p:txBody>
      </p:sp>
      <p:sp>
        <p:nvSpPr>
          <p:cNvPr id="10" name="Content Placeholder 6">
            <a:extLst>
              <a:ext uri="{FF2B5EF4-FFF2-40B4-BE49-F238E27FC236}">
                <a16:creationId xmlns:a16="http://schemas.microsoft.com/office/drawing/2014/main" id="{C93864AC-1E34-CDBA-AC5E-F572F13532E7}"/>
              </a:ext>
            </a:extLst>
          </p:cNvPr>
          <p:cNvSpPr>
            <a:spLocks noGrp="1"/>
          </p:cNvSpPr>
          <p:nvPr>
            <p:ph sz="quarter" idx="13" hasCustomPrompt="1"/>
          </p:nvPr>
        </p:nvSpPr>
        <p:spPr>
          <a:xfrm>
            <a:off x="609601" y="1219200"/>
            <a:ext cx="10972800" cy="4334435"/>
          </a:xfrm>
        </p:spPr>
        <p:txBody>
          <a:bodyPr anchor="ctr">
            <a:normAutofit/>
          </a:bodyPr>
          <a:lstStyle>
            <a:lvl1pPr marL="0" indent="0" algn="ctr">
              <a:lnSpc>
                <a:spcPct val="90000"/>
              </a:lnSpc>
              <a:buNone/>
              <a:defRPr sz="28000" b="0" i="0">
                <a:solidFill>
                  <a:schemeClr val="tx1"/>
                </a:solidFill>
                <a:latin typeface="+mj-lt"/>
                <a:cs typeface="Biome" panose="020B0503030204020804" pitchFamily="34" charset="0"/>
              </a:defRPr>
            </a:lvl1pPr>
          </a:lstStyle>
          <a:p>
            <a:pPr lvl="0"/>
            <a:r>
              <a:rPr lang="en-US" dirty="0"/>
              <a:t>##%</a:t>
            </a:r>
          </a:p>
        </p:txBody>
      </p:sp>
    </p:spTree>
    <p:extLst>
      <p:ext uri="{BB962C8B-B14F-4D97-AF65-F5344CB8AC3E}">
        <p14:creationId xmlns:p14="http://schemas.microsoft.com/office/powerpoint/2010/main" val="3391933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1"/>
        </a:solidFill>
        <a:effectLst/>
      </p:bgPr>
    </p:bg>
    <p:spTree>
      <p:nvGrpSpPr>
        <p:cNvPr id="1" name=""/>
        <p:cNvGrpSpPr/>
        <p:nvPr/>
      </p:nvGrpSpPr>
      <p:grpSpPr>
        <a:xfrm>
          <a:off x="0" y="0"/>
          <a:ext cx="0" cy="0"/>
          <a:chOff x="0" y="0"/>
          <a:chExt cx="0" cy="0"/>
        </a:xfrm>
      </p:grpSpPr>
      <p:pic>
        <p:nvPicPr>
          <p:cNvPr id="17" name="Picture 16" descr="A close up of a pink and blue background&#10;&#10;AI-generated content may be incorrect.">
            <a:extLst>
              <a:ext uri="{FF2B5EF4-FFF2-40B4-BE49-F238E27FC236}">
                <a16:creationId xmlns:a16="http://schemas.microsoft.com/office/drawing/2014/main" id="{EE26E3E4-C73C-05B3-5F0F-3D152F526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88952" cy="6856285"/>
          </a:xfrm>
          <a:prstGeom prst="rect">
            <a:avLst/>
          </a:prstGeom>
        </p:spPr>
      </p:pic>
      <p:pic>
        <p:nvPicPr>
          <p:cNvPr id="8" name="Graphic 7">
            <a:extLst>
              <a:ext uri="{FF2B5EF4-FFF2-40B4-BE49-F238E27FC236}">
                <a16:creationId xmlns:a16="http://schemas.microsoft.com/office/drawing/2014/main" id="{0A565F90-9406-D8D9-2A7A-FB8CA7E9789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9733436F-DF03-C037-5141-6E90FCA81FA9}"/>
              </a:ext>
            </a:extLst>
          </p:cNvPr>
          <p:cNvSpPr>
            <a:spLocks noGrp="1"/>
          </p:cNvSpPr>
          <p:nvPr>
            <p:ph type="title"/>
          </p:nvPr>
        </p:nvSpPr>
        <p:spPr>
          <a:xfrm>
            <a:off x="4724400" y="5029201"/>
            <a:ext cx="6858000" cy="1059806"/>
          </a:xfrm>
        </p:spPr>
        <p:txBody>
          <a:bodyPr anchor="ctr"/>
          <a:lstStyle>
            <a:lvl1pPr>
              <a:lnSpc>
                <a:spcPct val="110000"/>
              </a:lnSpc>
              <a:defRPr sz="220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3ADBA34-7E08-D5CF-9B8C-ABC3777215BC}"/>
              </a:ext>
            </a:extLst>
          </p:cNvPr>
          <p:cNvSpPr>
            <a:spLocks noGrp="1"/>
          </p:cNvSpPr>
          <p:nvPr>
            <p:ph sz="quarter" idx="17" hasCustomPrompt="1"/>
          </p:nvPr>
        </p:nvSpPr>
        <p:spPr>
          <a:xfrm>
            <a:off x="609600" y="1066800"/>
            <a:ext cx="10972800" cy="4041648"/>
          </a:xfrm>
        </p:spPr>
        <p:txBody>
          <a:bodyPr anchor="ctr"/>
          <a:lstStyle>
            <a:lvl1pPr>
              <a:lnSpc>
                <a:spcPct val="90000"/>
              </a:lnSpc>
              <a:defRPr sz="32000">
                <a:latin typeface="+mj-lt"/>
              </a:defRPr>
            </a:lvl1pPr>
          </a:lstStyle>
          <a:p>
            <a:pPr lvl="0"/>
            <a:r>
              <a:rPr lang="en-US" dirty="0"/>
              <a:t>##%</a:t>
            </a:r>
          </a:p>
        </p:txBody>
      </p:sp>
      <p:sp>
        <p:nvSpPr>
          <p:cNvPr id="3" name="Footer Placeholder 2">
            <a:extLst>
              <a:ext uri="{FF2B5EF4-FFF2-40B4-BE49-F238E27FC236}">
                <a16:creationId xmlns:a16="http://schemas.microsoft.com/office/drawing/2014/main" id="{33231733-5D4C-7A42-4F95-61D85EEAF5F5}"/>
              </a:ext>
            </a:extLst>
          </p:cNvPr>
          <p:cNvSpPr>
            <a:spLocks noGrp="1"/>
          </p:cNvSpPr>
          <p:nvPr>
            <p:ph type="ftr" sz="quarter" idx="15"/>
          </p:nvPr>
        </p:nvSpPr>
        <p:spPr/>
        <p:txBody>
          <a:bodyPr/>
          <a:lstStyle/>
          <a:p>
            <a:r>
              <a:rPr lang="en-US" dirty="0"/>
              <a:t>Sample Footer Text</a:t>
            </a:r>
          </a:p>
        </p:txBody>
      </p:sp>
      <p:sp>
        <p:nvSpPr>
          <p:cNvPr id="2" name="Date Placeholder 1">
            <a:extLst>
              <a:ext uri="{FF2B5EF4-FFF2-40B4-BE49-F238E27FC236}">
                <a16:creationId xmlns:a16="http://schemas.microsoft.com/office/drawing/2014/main" id="{56416323-93D8-EC57-3DB5-CC2794D1BC38}"/>
              </a:ext>
            </a:extLst>
          </p:cNvPr>
          <p:cNvSpPr>
            <a:spLocks noGrp="1"/>
          </p:cNvSpPr>
          <p:nvPr>
            <p:ph type="dt" sz="half" idx="14"/>
          </p:nvPr>
        </p:nvSpPr>
        <p:spPr/>
        <p:txBody>
          <a:bodyPr/>
          <a:lstStyle/>
          <a:p>
            <a:fld id="{FAF93496-2377-444C-B645-EBE751409D0E}" type="datetime1">
              <a:rPr lang="en-US" smtClean="0"/>
              <a:t>12/3/25</a:t>
            </a:fld>
            <a:endParaRPr lang="en-US"/>
          </a:p>
        </p:txBody>
      </p:sp>
      <p:sp>
        <p:nvSpPr>
          <p:cNvPr id="4" name="Slide Number Placeholder 3">
            <a:extLst>
              <a:ext uri="{FF2B5EF4-FFF2-40B4-BE49-F238E27FC236}">
                <a16:creationId xmlns:a16="http://schemas.microsoft.com/office/drawing/2014/main" id="{E0ECA7AA-A42C-BDBA-AA41-F842F560A9F1}"/>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54329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1"/>
      </p:bgRef>
    </p:bg>
    <p:spTree>
      <p:nvGrpSpPr>
        <p:cNvPr id="1" name=""/>
        <p:cNvGrpSpPr/>
        <p:nvPr/>
      </p:nvGrpSpPr>
      <p:grpSpPr>
        <a:xfrm>
          <a:off x="0" y="0"/>
          <a:ext cx="0" cy="0"/>
          <a:chOff x="0" y="0"/>
          <a:chExt cx="0" cy="0"/>
        </a:xfrm>
      </p:grpSpPr>
      <p:pic>
        <p:nvPicPr>
          <p:cNvPr id="13" name="Picture 12" descr="A blue and pink gradient&#10;&#10;AI-generated content may be incorrect.">
            <a:extLst>
              <a:ext uri="{FF2B5EF4-FFF2-40B4-BE49-F238E27FC236}">
                <a16:creationId xmlns:a16="http://schemas.microsoft.com/office/drawing/2014/main" id="{B7C75419-CE9A-C722-14D8-AEB75E427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Graphic 7">
            <a:extLst>
              <a:ext uri="{FF2B5EF4-FFF2-40B4-BE49-F238E27FC236}">
                <a16:creationId xmlns:a16="http://schemas.microsoft.com/office/drawing/2014/main" id="{BF766998-B646-F579-CEC0-CC818F8ADF79}"/>
              </a:ext>
            </a:extLst>
          </p:cNvPr>
          <p:cNvSpPr/>
          <p:nvPr/>
        </p:nvSpPr>
        <p:spPr>
          <a:xfrm rot="10800000">
            <a:off x="898" y="0"/>
            <a:ext cx="12185643" cy="6858000"/>
          </a:xfrm>
          <a:custGeom>
            <a:avLst/>
            <a:gdLst>
              <a:gd name="connsiteX0" fmla="*/ 12185643 w 12185643"/>
              <a:gd name="connsiteY0" fmla="*/ 6858000 h 6858000"/>
              <a:gd name="connsiteX1" fmla="*/ 0 w 12185643"/>
              <a:gd name="connsiteY1" fmla="*/ 6858000 h 6858000"/>
              <a:gd name="connsiteX2" fmla="*/ 0 w 12185643"/>
              <a:gd name="connsiteY2" fmla="*/ 0 h 6858000"/>
              <a:gd name="connsiteX3" fmla="*/ 12185643 w 12185643"/>
              <a:gd name="connsiteY3" fmla="*/ 0 h 6858000"/>
              <a:gd name="connsiteX4" fmla="*/ 12185643 w 12185643"/>
              <a:gd name="connsiteY4" fmla="*/ 6858000 h 6858000"/>
              <a:gd name="connsiteX5" fmla="*/ 501389 w 12185643"/>
              <a:gd name="connsiteY5" fmla="*/ 694246 h 6858000"/>
              <a:gd name="connsiteX6" fmla="*/ 152321 w 12185643"/>
              <a:gd name="connsiteY6" fmla="*/ 1043496 h 6858000"/>
              <a:gd name="connsiteX7" fmla="*/ 152321 w 12185643"/>
              <a:gd name="connsiteY7" fmla="*/ 6356350 h 6858000"/>
              <a:gd name="connsiteX8" fmla="*/ 501389 w 12185643"/>
              <a:gd name="connsiteY8" fmla="*/ 6705600 h 6858000"/>
              <a:gd name="connsiteX9" fmla="*/ 11684254 w 12185643"/>
              <a:gd name="connsiteY9" fmla="*/ 6705600 h 6858000"/>
              <a:gd name="connsiteX10" fmla="*/ 12033323 w 12185643"/>
              <a:gd name="connsiteY10" fmla="*/ 6356350 h 6858000"/>
              <a:gd name="connsiteX11" fmla="*/ 12033323 w 12185643"/>
              <a:gd name="connsiteY11" fmla="*/ 1043496 h 6858000"/>
              <a:gd name="connsiteX12" fmla="*/ 11684254 w 12185643"/>
              <a:gd name="connsiteY12" fmla="*/ 694246 h 6858000"/>
              <a:gd name="connsiteX13" fmla="*/ 501389 w 12185643"/>
              <a:gd name="connsiteY13" fmla="*/ 6942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5643" h="6858000">
                <a:moveTo>
                  <a:pt x="12185643" y="6858000"/>
                </a:moveTo>
                <a:lnTo>
                  <a:pt x="0" y="6858000"/>
                </a:lnTo>
                <a:lnTo>
                  <a:pt x="0" y="0"/>
                </a:lnTo>
                <a:lnTo>
                  <a:pt x="12185643" y="0"/>
                </a:lnTo>
                <a:lnTo>
                  <a:pt x="12185643" y="6858000"/>
                </a:lnTo>
                <a:close/>
                <a:moveTo>
                  <a:pt x="501389" y="694246"/>
                </a:moveTo>
                <a:cubicBezTo>
                  <a:pt x="308604" y="694246"/>
                  <a:pt x="152321" y="850608"/>
                  <a:pt x="152321" y="1043496"/>
                </a:cubicBezTo>
                <a:lnTo>
                  <a:pt x="152321" y="6356350"/>
                </a:lnTo>
                <a:cubicBezTo>
                  <a:pt x="152321" y="6549263"/>
                  <a:pt x="308604" y="6705600"/>
                  <a:pt x="501389" y="6705600"/>
                </a:cubicBezTo>
                <a:lnTo>
                  <a:pt x="11684254" y="6705600"/>
                </a:lnTo>
                <a:cubicBezTo>
                  <a:pt x="11877067" y="6705600"/>
                  <a:pt x="12033323" y="6549263"/>
                  <a:pt x="12033323" y="6356350"/>
                </a:cubicBezTo>
                <a:lnTo>
                  <a:pt x="12033323" y="1043496"/>
                </a:lnTo>
                <a:cubicBezTo>
                  <a:pt x="12033323" y="850608"/>
                  <a:pt x="11877067" y="694246"/>
                  <a:pt x="11684254" y="694246"/>
                </a:cubicBezTo>
                <a:lnTo>
                  <a:pt x="501389" y="694246"/>
                </a:lnTo>
                <a:close/>
              </a:path>
            </a:pathLst>
          </a:custGeom>
          <a:solidFill>
            <a:schemeClr val="bg1"/>
          </a:solidFill>
          <a:ln w="6347" cap="flat">
            <a:noFill/>
            <a:prstDash val="solid"/>
            <a:miter/>
          </a:ln>
        </p:spPr>
        <p:txBody>
          <a:bodyPr rtlCol="0" anchor="ctr"/>
          <a:lstStyle/>
          <a:p>
            <a:endParaRPr lang="en-US">
              <a:solidFill>
                <a:schemeClr val="tx1"/>
              </a:solidFill>
            </a:endParaRPr>
          </a:p>
        </p:txBody>
      </p:sp>
      <p:sp>
        <p:nvSpPr>
          <p:cNvPr id="11" name="Title 10">
            <a:extLst>
              <a:ext uri="{FF2B5EF4-FFF2-40B4-BE49-F238E27FC236}">
                <a16:creationId xmlns:a16="http://schemas.microsoft.com/office/drawing/2014/main" id="{E0ABE5B9-4225-A306-2DAC-75E06A7BC64C}"/>
              </a:ext>
            </a:extLst>
          </p:cNvPr>
          <p:cNvSpPr>
            <a:spLocks noGrp="1"/>
          </p:cNvSpPr>
          <p:nvPr>
            <p:ph type="title"/>
          </p:nvPr>
        </p:nvSpPr>
        <p:spPr>
          <a:xfrm>
            <a:off x="604838" y="4730435"/>
            <a:ext cx="8234362" cy="908365"/>
          </a:xfrm>
        </p:spPr>
        <p:txBody>
          <a:bodyPr>
            <a:normAutofit/>
          </a:bodyPr>
          <a:lstStyle>
            <a:lvl1pPr>
              <a:lnSpc>
                <a:spcPct val="110000"/>
              </a:lnSpc>
              <a:defRPr sz="2400">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37C34C59-51DE-1A41-1297-289A4EEC9610}"/>
              </a:ext>
            </a:extLst>
          </p:cNvPr>
          <p:cNvSpPr>
            <a:spLocks noGrp="1"/>
          </p:cNvSpPr>
          <p:nvPr>
            <p:ph sz="quarter" idx="17" hasCustomPrompt="1"/>
          </p:nvPr>
        </p:nvSpPr>
        <p:spPr>
          <a:xfrm>
            <a:off x="604838" y="838200"/>
            <a:ext cx="11199812" cy="3657600"/>
          </a:xfrm>
        </p:spPr>
        <p:txBody>
          <a:bodyPr/>
          <a:lstStyle>
            <a:lvl1pPr>
              <a:lnSpc>
                <a:spcPct val="90000"/>
              </a:lnSpc>
              <a:defRPr sz="27800">
                <a:latin typeface="+mj-lt"/>
              </a:defRPr>
            </a:lvl1pPr>
          </a:lstStyle>
          <a:p>
            <a:pPr lvl="0"/>
            <a:r>
              <a:rPr lang="en-US" dirty="0"/>
              <a:t>##%</a:t>
            </a:r>
          </a:p>
        </p:txBody>
      </p:sp>
      <p:sp>
        <p:nvSpPr>
          <p:cNvPr id="4" name="Footer Placeholder 3">
            <a:extLst>
              <a:ext uri="{FF2B5EF4-FFF2-40B4-BE49-F238E27FC236}">
                <a16:creationId xmlns:a16="http://schemas.microsoft.com/office/drawing/2014/main" id="{807D394B-A85B-3F18-7A00-F6903DB9D2C0}"/>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74D33632-66A2-3497-6DB8-C0BAE37B2ED2}"/>
              </a:ext>
            </a:extLst>
          </p:cNvPr>
          <p:cNvSpPr>
            <a:spLocks noGrp="1"/>
          </p:cNvSpPr>
          <p:nvPr>
            <p:ph type="dt" sz="half" idx="14"/>
          </p:nvPr>
        </p:nvSpPr>
        <p:spPr/>
        <p:txBody>
          <a:bodyPr/>
          <a:lstStyle>
            <a:lvl1pPr>
              <a:defRPr>
                <a:solidFill>
                  <a:schemeClr val="tx1"/>
                </a:solidFill>
              </a:defRPr>
            </a:lvl1pPr>
          </a:lstStyle>
          <a:p>
            <a:fld id="{B29FD2E1-2E7E-4E47-A0E4-B8C330155E6A}" type="datetime1">
              <a:rPr lang="en-US" smtClean="0"/>
              <a:pPr/>
              <a:t>12/3/25</a:t>
            </a:fld>
            <a:endParaRPr lang="en-US"/>
          </a:p>
        </p:txBody>
      </p:sp>
      <p:sp>
        <p:nvSpPr>
          <p:cNvPr id="5" name="Slide Number Placeholder 4">
            <a:extLst>
              <a:ext uri="{FF2B5EF4-FFF2-40B4-BE49-F238E27FC236}">
                <a16:creationId xmlns:a16="http://schemas.microsoft.com/office/drawing/2014/main" id="{3CD18E61-F2C7-CBF8-114B-A1C90515377C}"/>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815696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6" name="Picture 15" descr="A blue and pink gradient&#10;&#10;AI-generated content may be incorrect.">
            <a:extLst>
              <a:ext uri="{FF2B5EF4-FFF2-40B4-BE49-F238E27FC236}">
                <a16:creationId xmlns:a16="http://schemas.microsoft.com/office/drawing/2014/main" id="{C4E3A73A-08AC-E4D5-72D4-A52D01BE1E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EA4B4CAF-A0E8-F09F-D6AB-040C9D9C0DF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0" y="0"/>
            <a:ext cx="12192000" cy="6858000"/>
          </a:xfrm>
          <a:prstGeom prst="rect">
            <a:avLst/>
          </a:prstGeom>
        </p:spPr>
      </p:pic>
      <p:sp>
        <p:nvSpPr>
          <p:cNvPr id="9" name="Title 1">
            <a:extLst>
              <a:ext uri="{FF2B5EF4-FFF2-40B4-BE49-F238E27FC236}">
                <a16:creationId xmlns:a16="http://schemas.microsoft.com/office/drawing/2014/main" id="{828725B4-D968-BAAF-19B1-9A4719C72B48}"/>
              </a:ext>
            </a:extLst>
          </p:cNvPr>
          <p:cNvSpPr>
            <a:spLocks noGrp="1"/>
          </p:cNvSpPr>
          <p:nvPr>
            <p:ph type="ctrTitle"/>
          </p:nvPr>
        </p:nvSpPr>
        <p:spPr>
          <a:xfrm>
            <a:off x="609600" y="1215884"/>
            <a:ext cx="10972800" cy="2379013"/>
          </a:xfrm>
        </p:spPr>
        <p:txBody>
          <a:bodyPr anchor="b">
            <a:normAutofit/>
          </a:bodyPr>
          <a:lstStyle>
            <a:lvl1pPr algn="ctr">
              <a:defRPr sz="6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B61B9004-3C8A-9454-2377-0A58ADD11064}"/>
              </a:ext>
            </a:extLst>
          </p:cNvPr>
          <p:cNvSpPr>
            <a:spLocks noGrp="1"/>
          </p:cNvSpPr>
          <p:nvPr>
            <p:ph type="subTitle" idx="1"/>
          </p:nvPr>
        </p:nvSpPr>
        <p:spPr>
          <a:xfrm>
            <a:off x="1524000" y="3695090"/>
            <a:ext cx="9144000" cy="1029310"/>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5">
            <a:extLst>
              <a:ext uri="{FF2B5EF4-FFF2-40B4-BE49-F238E27FC236}">
                <a16:creationId xmlns:a16="http://schemas.microsoft.com/office/drawing/2014/main" id="{A0D1CDF6-EB44-5678-B0EF-08B581B13232}"/>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261C10FD-386D-733D-548B-ABCCE0CD112E}"/>
              </a:ext>
            </a:extLst>
          </p:cNvPr>
          <p:cNvSpPr>
            <a:spLocks noGrp="1"/>
          </p:cNvSpPr>
          <p:nvPr>
            <p:ph type="dt" sz="half" idx="10"/>
          </p:nvPr>
        </p:nvSpPr>
        <p:spPr/>
        <p:txBody>
          <a:bodyPr/>
          <a:lstStyle>
            <a:lvl1pPr>
              <a:defRPr>
                <a:solidFill>
                  <a:schemeClr val="tx1"/>
                </a:solidFill>
              </a:defRPr>
            </a:lvl1pPr>
          </a:lstStyle>
          <a:p>
            <a:fld id="{55872412-C725-2842-8141-6F8DA99B275E}" type="datetime1">
              <a:rPr lang="en-US" smtClean="0"/>
              <a:t>12/3/25</a:t>
            </a:fld>
            <a:endParaRPr lang="en-US"/>
          </a:p>
        </p:txBody>
      </p:sp>
      <p:sp>
        <p:nvSpPr>
          <p:cNvPr id="11" name="Slide Number Placeholder 10">
            <a:extLst>
              <a:ext uri="{FF2B5EF4-FFF2-40B4-BE49-F238E27FC236}">
                <a16:creationId xmlns:a16="http://schemas.microsoft.com/office/drawing/2014/main" id="{C99647C5-B8C9-C91C-8056-A758BA2C5D55}"/>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9462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EC02AF0-2629-8770-A541-3F1617189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9950417-35F4-F816-8A7A-09C28E5F63A3}"/>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9" name="Content Placeholder 6">
            <a:extLst>
              <a:ext uri="{FF2B5EF4-FFF2-40B4-BE49-F238E27FC236}">
                <a16:creationId xmlns:a16="http://schemas.microsoft.com/office/drawing/2014/main" id="{85FC488E-5BA5-381F-F5F2-7A6D1B220906}"/>
              </a:ext>
            </a:extLst>
          </p:cNvPr>
          <p:cNvSpPr>
            <a:spLocks noGrp="1"/>
          </p:cNvSpPr>
          <p:nvPr>
            <p:ph sz="quarter" idx="13" hasCustomPrompt="1"/>
          </p:nvPr>
        </p:nvSpPr>
        <p:spPr>
          <a:xfrm>
            <a:off x="381000" y="685800"/>
            <a:ext cx="11430000" cy="5486400"/>
          </a:xfrm>
        </p:spPr>
        <p:txBody>
          <a:bodyPr anchor="t">
            <a:normAutofit/>
          </a:bodyPr>
          <a:lstStyle>
            <a:lvl1pPr marL="0" indent="0">
              <a:lnSpc>
                <a:spcPct val="90000"/>
              </a:lnSpc>
              <a:buNone/>
              <a:defRPr sz="8000" b="0">
                <a:solidFill>
                  <a:schemeClr val="tx1"/>
                </a:solidFill>
              </a:defRPr>
            </a:lvl1pPr>
            <a:lvl2pPr marL="228600" indent="0">
              <a:lnSpc>
                <a:spcPct val="90000"/>
              </a:lnSpc>
              <a:buNone/>
              <a:defRPr sz="7200" b="0">
                <a:solidFill>
                  <a:schemeClr val="tx1"/>
                </a:solidFill>
              </a:defRPr>
            </a:lvl2pPr>
            <a:lvl3pPr marL="457200" indent="0">
              <a:lnSpc>
                <a:spcPct val="90000"/>
              </a:lnSpc>
              <a:buNone/>
              <a:defRPr sz="6600" b="0">
                <a:solidFill>
                  <a:schemeClr val="tx1"/>
                </a:solidFill>
              </a:defRPr>
            </a:lvl3pPr>
            <a:lvl4pPr marL="685800" indent="0">
              <a:lnSpc>
                <a:spcPct val="90000"/>
              </a:lnSpc>
              <a:buNone/>
              <a:defRPr sz="6000" b="0">
                <a:solidFill>
                  <a:schemeClr val="tx1"/>
                </a:solidFill>
              </a:defRPr>
            </a:lvl4pPr>
            <a:lvl5pPr marL="914400" indent="0">
              <a:lnSpc>
                <a:spcPct val="90000"/>
              </a:lnSpc>
              <a:buNone/>
              <a:defRPr sz="5400" b="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32B6F9AB-D139-2C1F-00CB-9691DC19D504}"/>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9E16E803-3D9A-FF7D-784D-8A8F6C972030}"/>
              </a:ext>
            </a:extLst>
          </p:cNvPr>
          <p:cNvSpPr>
            <a:spLocks noGrp="1"/>
          </p:cNvSpPr>
          <p:nvPr>
            <p:ph type="dt" sz="half" idx="14"/>
          </p:nvPr>
        </p:nvSpPr>
        <p:spPr/>
        <p:txBody>
          <a:bodyPr/>
          <a:lstStyle>
            <a:lvl1pPr>
              <a:defRPr>
                <a:solidFill>
                  <a:schemeClr val="tx1"/>
                </a:solidFill>
              </a:defRPr>
            </a:lvl1pPr>
          </a:lstStyle>
          <a:p>
            <a:fld id="{EEC1C73B-E8EA-3F4D-BC6B-13568C609C15}" type="datetime1">
              <a:rPr lang="en-US" smtClean="0"/>
              <a:pPr/>
              <a:t>12/3/25</a:t>
            </a:fld>
            <a:endParaRPr lang="en-US"/>
          </a:p>
        </p:txBody>
      </p:sp>
      <p:sp>
        <p:nvSpPr>
          <p:cNvPr id="4" name="Slide Number Placeholder 3">
            <a:extLst>
              <a:ext uri="{FF2B5EF4-FFF2-40B4-BE49-F238E27FC236}">
                <a16:creationId xmlns:a16="http://schemas.microsoft.com/office/drawing/2014/main" id="{1D8D7C72-3429-AAA8-654F-344ED902B91D}"/>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58196551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bg1"/>
        </a:solidFill>
        <a:effectLst/>
      </p:bgPr>
    </p:bg>
    <p:spTree>
      <p:nvGrpSpPr>
        <p:cNvPr id="1" name=""/>
        <p:cNvGrpSpPr/>
        <p:nvPr/>
      </p:nvGrpSpPr>
      <p:grpSpPr>
        <a:xfrm>
          <a:off x="0" y="0"/>
          <a:ext cx="0" cy="0"/>
          <a:chOff x="0" y="0"/>
          <a:chExt cx="0" cy="0"/>
        </a:xfrm>
      </p:grpSpPr>
      <p:pic>
        <p:nvPicPr>
          <p:cNvPr id="19" name="Picture 18" descr="A blurry image of a blue and pink color&#10;&#10;AI-generated content may be incorrect.">
            <a:extLst>
              <a:ext uri="{FF2B5EF4-FFF2-40B4-BE49-F238E27FC236}">
                <a16:creationId xmlns:a16="http://schemas.microsoft.com/office/drawing/2014/main" id="{CE7B6BE6-8C3C-A057-92EF-B4CC19C0A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5"/>
          </a:xfrm>
          <a:prstGeom prst="rect">
            <a:avLst/>
          </a:prstGeom>
        </p:spPr>
      </p:pic>
      <p:pic>
        <p:nvPicPr>
          <p:cNvPr id="12" name="Graphic 11">
            <a:extLst>
              <a:ext uri="{FF2B5EF4-FFF2-40B4-BE49-F238E27FC236}">
                <a16:creationId xmlns:a16="http://schemas.microsoft.com/office/drawing/2014/main" id="{484A6C87-FE17-4FCA-F34C-3C6963EBAA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DE31E7B3-0420-8F46-6F8C-BEC942469B7F}"/>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10" name="Content Placeholder 6">
            <a:extLst>
              <a:ext uri="{FF2B5EF4-FFF2-40B4-BE49-F238E27FC236}">
                <a16:creationId xmlns:a16="http://schemas.microsoft.com/office/drawing/2014/main" id="{DF3518DE-0793-421D-B1A4-28B056428663}"/>
              </a:ext>
            </a:extLst>
          </p:cNvPr>
          <p:cNvSpPr>
            <a:spLocks noGrp="1"/>
          </p:cNvSpPr>
          <p:nvPr>
            <p:ph sz="quarter" idx="13" hasCustomPrompt="1"/>
          </p:nvPr>
        </p:nvSpPr>
        <p:spPr>
          <a:xfrm>
            <a:off x="612648" y="1143000"/>
            <a:ext cx="10055352" cy="4572000"/>
          </a:xfrm>
        </p:spPr>
        <p:txBody>
          <a:bodyPr anchor="ctr">
            <a:normAutofit/>
          </a:bodyPr>
          <a:lstStyle>
            <a:lvl1pPr marL="0" indent="0">
              <a:lnSpc>
                <a:spcPct val="90000"/>
              </a:lnSpc>
              <a:buNone/>
              <a:defRPr sz="5500" b="0">
                <a:solidFill>
                  <a:schemeClr val="tx1"/>
                </a:solidFill>
              </a:defRPr>
            </a:lvl1pPr>
            <a:lvl2pPr marL="228600" indent="0">
              <a:lnSpc>
                <a:spcPct val="90000"/>
              </a:lnSpc>
              <a:buNone/>
              <a:defRPr sz="5500" b="0">
                <a:solidFill>
                  <a:schemeClr val="tx1"/>
                </a:solidFill>
              </a:defRPr>
            </a:lvl2pPr>
            <a:lvl3pPr marL="457200" indent="0">
              <a:lnSpc>
                <a:spcPct val="90000"/>
              </a:lnSpc>
              <a:buNone/>
              <a:defRPr sz="5500" b="0">
                <a:solidFill>
                  <a:schemeClr val="tx1"/>
                </a:solidFill>
              </a:defRPr>
            </a:lvl3pPr>
            <a:lvl4pPr marL="685800" indent="0">
              <a:lnSpc>
                <a:spcPct val="90000"/>
              </a:lnSpc>
              <a:buNone/>
              <a:defRPr sz="5500" b="0">
                <a:solidFill>
                  <a:schemeClr val="tx1"/>
                </a:solidFill>
              </a:defRPr>
            </a:lvl4pPr>
            <a:lvl5pPr marL="914400" indent="0">
              <a:lnSpc>
                <a:spcPct val="90000"/>
              </a:lnSpc>
              <a:buNone/>
              <a:defRPr sz="5500" b="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0">
            <a:extLst>
              <a:ext uri="{FF2B5EF4-FFF2-40B4-BE49-F238E27FC236}">
                <a16:creationId xmlns:a16="http://schemas.microsoft.com/office/drawing/2014/main" id="{DEEE13FA-BDB3-D527-0B3C-C5CF32ACA10A}"/>
              </a:ext>
            </a:extLst>
          </p:cNvPr>
          <p:cNvSpPr>
            <a:spLocks noGrp="1"/>
          </p:cNvSpPr>
          <p:nvPr>
            <p:ph type="ftr" sz="quarter" idx="11"/>
          </p:nvPr>
        </p:nvSpPr>
        <p:spPr>
          <a:xfrm>
            <a:off x="381000" y="6310660"/>
            <a:ext cx="3200400" cy="365125"/>
          </a:xfrm>
        </p:spPr>
        <p:txBody>
          <a:bodyPr/>
          <a:lstStyle>
            <a:lvl1pPr>
              <a:defRPr>
                <a:solidFill>
                  <a:schemeClr val="tx1"/>
                </a:solidFill>
              </a:defRPr>
            </a:lvl1pPr>
          </a:lstStyle>
          <a:p>
            <a:r>
              <a:rPr lang="en-US"/>
              <a:t>Sample Footer Text</a:t>
            </a:r>
          </a:p>
        </p:txBody>
      </p:sp>
      <p:sp>
        <p:nvSpPr>
          <p:cNvPr id="13" name="Date Placeholder 5">
            <a:extLst>
              <a:ext uri="{FF2B5EF4-FFF2-40B4-BE49-F238E27FC236}">
                <a16:creationId xmlns:a16="http://schemas.microsoft.com/office/drawing/2014/main" id="{9C18FB6C-6208-7E69-D980-6941C96019C7}"/>
              </a:ext>
            </a:extLst>
          </p:cNvPr>
          <p:cNvSpPr>
            <a:spLocks noGrp="1"/>
          </p:cNvSpPr>
          <p:nvPr>
            <p:ph type="dt" sz="half" idx="10"/>
          </p:nvPr>
        </p:nvSpPr>
        <p:spPr>
          <a:xfrm>
            <a:off x="3631923" y="6310660"/>
            <a:ext cx="1800171" cy="365125"/>
          </a:xfrm>
        </p:spPr>
        <p:txBody>
          <a:bodyPr/>
          <a:lstStyle>
            <a:lvl1pPr>
              <a:defRPr>
                <a:solidFill>
                  <a:schemeClr val="tx1"/>
                </a:solidFill>
              </a:defRPr>
            </a:lvl1pPr>
          </a:lstStyle>
          <a:p>
            <a:fld id="{60E31574-77A2-5049-8555-8B5875AD8BC3}" type="datetime1">
              <a:rPr lang="en-US" smtClean="0"/>
              <a:t>12/3/25</a:t>
            </a:fld>
            <a:endParaRPr lang="en-US"/>
          </a:p>
        </p:txBody>
      </p:sp>
      <p:sp>
        <p:nvSpPr>
          <p:cNvPr id="15" name="Slide Number Placeholder 11">
            <a:extLst>
              <a:ext uri="{FF2B5EF4-FFF2-40B4-BE49-F238E27FC236}">
                <a16:creationId xmlns:a16="http://schemas.microsoft.com/office/drawing/2014/main" id="{2974FB90-7208-DA12-99DF-FB0A622085E8}"/>
              </a:ext>
            </a:extLst>
          </p:cNvPr>
          <p:cNvSpPr>
            <a:spLocks noGrp="1"/>
          </p:cNvSpPr>
          <p:nvPr>
            <p:ph type="sldNum" sz="quarter" idx="12"/>
          </p:nvPr>
        </p:nvSpPr>
        <p:spPr>
          <a:xfrm>
            <a:off x="5482617" y="6310660"/>
            <a:ext cx="429207" cy="365125"/>
          </a:xfrm>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7136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1"/>
        </a:solidFill>
        <a:effectLst/>
      </p:bgPr>
    </p:bg>
    <p:spTree>
      <p:nvGrpSpPr>
        <p:cNvPr id="1" name=""/>
        <p:cNvGrpSpPr/>
        <p:nvPr/>
      </p:nvGrpSpPr>
      <p:grpSpPr>
        <a:xfrm>
          <a:off x="0" y="0"/>
          <a:ext cx="0" cy="0"/>
          <a:chOff x="0" y="0"/>
          <a:chExt cx="0" cy="0"/>
        </a:xfrm>
      </p:grpSpPr>
      <p:pic>
        <p:nvPicPr>
          <p:cNvPr id="4" name="Picture 3" descr="A blue and pink gradient&#10;&#10;AI-generated content may be incorrect.">
            <a:extLst>
              <a:ext uri="{FF2B5EF4-FFF2-40B4-BE49-F238E27FC236}">
                <a16:creationId xmlns:a16="http://schemas.microsoft.com/office/drawing/2014/main" id="{491DCE33-DB86-6A68-46D1-E4311F4247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F1693B94-07E5-638F-52DB-3F8E8D06EF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0" y="0"/>
            <a:ext cx="12192000" cy="6858000"/>
          </a:xfrm>
          <a:prstGeom prst="rect">
            <a:avLst/>
          </a:prstGeom>
        </p:spPr>
      </p:pic>
      <p:sp>
        <p:nvSpPr>
          <p:cNvPr id="9" name="Title 1">
            <a:extLst>
              <a:ext uri="{FF2B5EF4-FFF2-40B4-BE49-F238E27FC236}">
                <a16:creationId xmlns:a16="http://schemas.microsoft.com/office/drawing/2014/main" id="{83C00096-4D67-EB4A-EF93-D6958D6696FD}"/>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10" name="Content Placeholder 7">
            <a:extLst>
              <a:ext uri="{FF2B5EF4-FFF2-40B4-BE49-F238E27FC236}">
                <a16:creationId xmlns:a16="http://schemas.microsoft.com/office/drawing/2014/main" id="{31C17B51-C5D8-9FDA-8C32-6379D51D8EE1}"/>
              </a:ext>
            </a:extLst>
          </p:cNvPr>
          <p:cNvSpPr>
            <a:spLocks noGrp="1"/>
          </p:cNvSpPr>
          <p:nvPr>
            <p:ph sz="quarter" idx="14" hasCustomPrompt="1"/>
          </p:nvPr>
        </p:nvSpPr>
        <p:spPr>
          <a:xfrm>
            <a:off x="609600" y="1033272"/>
            <a:ext cx="10972800" cy="4782312"/>
          </a:xfrm>
        </p:spPr>
        <p:txBody>
          <a:bodyPr anchor="ctr">
            <a:noAutofit/>
          </a:bodyPr>
          <a:lstStyle>
            <a:lvl1pPr marL="0" indent="0">
              <a:lnSpc>
                <a:spcPct val="90000"/>
              </a:lnSpc>
              <a:buNone/>
              <a:defRPr sz="6400" b="0">
                <a:solidFill>
                  <a:schemeClr val="tx1"/>
                </a:solidFill>
              </a:defRPr>
            </a:lvl1pPr>
            <a:lvl2pPr marL="228600" indent="0">
              <a:lnSpc>
                <a:spcPct val="90000"/>
              </a:lnSpc>
              <a:buNone/>
              <a:defRPr sz="6400" b="0">
                <a:solidFill>
                  <a:schemeClr val="tx1"/>
                </a:solidFill>
              </a:defRPr>
            </a:lvl2pPr>
            <a:lvl3pPr marL="457200" indent="0">
              <a:lnSpc>
                <a:spcPct val="90000"/>
              </a:lnSpc>
              <a:buNone/>
              <a:defRPr sz="6400" b="0">
                <a:solidFill>
                  <a:schemeClr val="tx1"/>
                </a:solidFill>
              </a:defRPr>
            </a:lvl3pPr>
            <a:lvl4pPr marL="685800" indent="0">
              <a:lnSpc>
                <a:spcPct val="90000"/>
              </a:lnSpc>
              <a:buNone/>
              <a:defRPr sz="6400" b="0">
                <a:solidFill>
                  <a:schemeClr val="tx1"/>
                </a:solidFill>
              </a:defRPr>
            </a:lvl4pPr>
            <a:lvl5pPr marL="914400" indent="0">
              <a:lnSpc>
                <a:spcPct val="90000"/>
              </a:lnSpc>
              <a:buNone/>
              <a:defRPr sz="6400" b="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0">
            <a:extLst>
              <a:ext uri="{FF2B5EF4-FFF2-40B4-BE49-F238E27FC236}">
                <a16:creationId xmlns:a16="http://schemas.microsoft.com/office/drawing/2014/main" id="{AA8A51AA-D903-8E6D-7A27-9C5C903CA8CD}"/>
              </a:ext>
            </a:extLst>
          </p:cNvPr>
          <p:cNvSpPr>
            <a:spLocks noGrp="1"/>
          </p:cNvSpPr>
          <p:nvPr>
            <p:ph type="ftr" sz="quarter" idx="11"/>
          </p:nvPr>
        </p:nvSpPr>
        <p:spPr>
          <a:xfrm>
            <a:off x="6280176" y="6310660"/>
            <a:ext cx="3200400" cy="365125"/>
          </a:xfrm>
        </p:spPr>
        <p:txBody>
          <a:bodyPr/>
          <a:lstStyle>
            <a:lvl1pPr>
              <a:defRPr>
                <a:solidFill>
                  <a:schemeClr val="tx1"/>
                </a:solidFill>
              </a:defRPr>
            </a:lvl1pPr>
          </a:lstStyle>
          <a:p>
            <a:r>
              <a:rPr lang="en-US"/>
              <a:t>Sample Footer Text</a:t>
            </a:r>
          </a:p>
        </p:txBody>
      </p:sp>
      <p:sp>
        <p:nvSpPr>
          <p:cNvPr id="11" name="Date Placeholder 5">
            <a:extLst>
              <a:ext uri="{FF2B5EF4-FFF2-40B4-BE49-F238E27FC236}">
                <a16:creationId xmlns:a16="http://schemas.microsoft.com/office/drawing/2014/main" id="{0E4B77C0-0757-7A67-1229-339B6B028EE8}"/>
              </a:ext>
            </a:extLst>
          </p:cNvPr>
          <p:cNvSpPr>
            <a:spLocks noGrp="1"/>
          </p:cNvSpPr>
          <p:nvPr>
            <p:ph type="dt" sz="half" idx="10"/>
          </p:nvPr>
        </p:nvSpPr>
        <p:spPr>
          <a:xfrm>
            <a:off x="9531099" y="6310660"/>
            <a:ext cx="1800171" cy="365125"/>
          </a:xfrm>
        </p:spPr>
        <p:txBody>
          <a:bodyPr/>
          <a:lstStyle>
            <a:lvl1pPr>
              <a:defRPr>
                <a:solidFill>
                  <a:schemeClr val="tx1"/>
                </a:solidFill>
              </a:defRPr>
            </a:lvl1pPr>
          </a:lstStyle>
          <a:p>
            <a:fld id="{BE0F28E2-1197-1343-806E-BC1F6DA16A33}" type="datetime1">
              <a:rPr lang="en-US" smtClean="0"/>
              <a:t>12/3/25</a:t>
            </a:fld>
            <a:endParaRPr lang="en-US"/>
          </a:p>
        </p:txBody>
      </p:sp>
      <p:sp>
        <p:nvSpPr>
          <p:cNvPr id="13" name="Slide Number Placeholder 11">
            <a:extLst>
              <a:ext uri="{FF2B5EF4-FFF2-40B4-BE49-F238E27FC236}">
                <a16:creationId xmlns:a16="http://schemas.microsoft.com/office/drawing/2014/main" id="{CE7C30F9-ABE8-80D2-2ACF-54336CEF09A9}"/>
              </a:ext>
            </a:extLst>
          </p:cNvPr>
          <p:cNvSpPr>
            <a:spLocks noGrp="1"/>
          </p:cNvSpPr>
          <p:nvPr>
            <p:ph type="sldNum" sz="quarter" idx="12"/>
          </p:nvPr>
        </p:nvSpPr>
        <p:spPr>
          <a:xfrm>
            <a:off x="11381793" y="6310660"/>
            <a:ext cx="429207" cy="365125"/>
          </a:xfrm>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85081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 4">
    <p:bg>
      <p:bgRef idx="1001">
        <a:schemeClr val="bg1"/>
      </p:bgRef>
    </p:bg>
    <p:spTree>
      <p:nvGrpSpPr>
        <p:cNvPr id="1" name=""/>
        <p:cNvGrpSpPr/>
        <p:nvPr/>
      </p:nvGrpSpPr>
      <p:grpSpPr>
        <a:xfrm>
          <a:off x="0" y="0"/>
          <a:ext cx="0" cy="0"/>
          <a:chOff x="0" y="0"/>
          <a:chExt cx="0" cy="0"/>
        </a:xfrm>
      </p:grpSpPr>
      <p:pic>
        <p:nvPicPr>
          <p:cNvPr id="15" name="Picture 14" descr="A close up of a pink and blue background&#10;&#10;AI-generated content may be incorrect.">
            <a:extLst>
              <a:ext uri="{FF2B5EF4-FFF2-40B4-BE49-F238E27FC236}">
                <a16:creationId xmlns:a16="http://schemas.microsoft.com/office/drawing/2014/main" id="{A952B0CF-23BF-A911-17B4-65E745DA6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1000" y="685800"/>
            <a:ext cx="9372600" cy="5486400"/>
          </a:xfrm>
        </p:spPr>
        <p:txBody>
          <a:bodyPr vert="horz" lIns="91440" tIns="45720" rIns="91440" bIns="45720" rtlCol="0" anchor="ctr">
            <a:normAutofit/>
          </a:bodyPr>
          <a:lstStyle>
            <a:lvl1pPr marL="0" indent="0">
              <a:lnSpc>
                <a:spcPct val="90000"/>
              </a:lnSpc>
              <a:buNone/>
              <a:defRPr lang="en-US" sz="6600" b="0" dirty="0">
                <a:solidFill>
                  <a:schemeClr val="tx1"/>
                </a:solidFill>
              </a:defRPr>
            </a:lvl1pPr>
            <a:lvl2pPr marL="228600" indent="0">
              <a:lnSpc>
                <a:spcPct val="90000"/>
              </a:lnSpc>
              <a:buNone/>
              <a:defRPr lang="en-US" sz="6600" b="0" dirty="0">
                <a:solidFill>
                  <a:schemeClr val="tx1"/>
                </a:solidFill>
              </a:defRPr>
            </a:lvl2pPr>
            <a:lvl3pPr marL="457200" indent="0">
              <a:lnSpc>
                <a:spcPct val="90000"/>
              </a:lnSpc>
              <a:buNone/>
              <a:defRPr lang="en-US" sz="6600" b="0" dirty="0">
                <a:solidFill>
                  <a:schemeClr val="tx1"/>
                </a:solidFill>
              </a:defRPr>
            </a:lvl3pPr>
            <a:lvl4pPr marL="685800" indent="0">
              <a:lnSpc>
                <a:spcPct val="90000"/>
              </a:lnSpc>
              <a:buNone/>
              <a:defRPr lang="en-US" sz="6600" b="0" dirty="0">
                <a:solidFill>
                  <a:schemeClr val="tx1"/>
                </a:solidFill>
              </a:defRPr>
            </a:lvl4pPr>
            <a:lvl5pPr marL="914400" indent="0">
              <a:lnSpc>
                <a:spcPct val="90000"/>
              </a:lnSpc>
              <a:buNone/>
              <a:defRPr lang="en-US" sz="6600" b="0" dirty="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503F50B-48B9-3C55-0C29-C87157D9F962}"/>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8" name="Date Placeholder 7">
            <a:extLst>
              <a:ext uri="{FF2B5EF4-FFF2-40B4-BE49-F238E27FC236}">
                <a16:creationId xmlns:a16="http://schemas.microsoft.com/office/drawing/2014/main" id="{ED5A1179-499E-2F89-CD63-EB8B1F4CAFB3}"/>
              </a:ext>
            </a:extLst>
          </p:cNvPr>
          <p:cNvSpPr>
            <a:spLocks noGrp="1"/>
          </p:cNvSpPr>
          <p:nvPr>
            <p:ph type="dt" sz="half" idx="14"/>
          </p:nvPr>
        </p:nvSpPr>
        <p:spPr/>
        <p:txBody>
          <a:bodyPr/>
          <a:lstStyle>
            <a:lvl1pPr>
              <a:defRPr>
                <a:solidFill>
                  <a:schemeClr val="tx1"/>
                </a:solidFill>
              </a:defRPr>
            </a:lvl1pPr>
          </a:lstStyle>
          <a:p>
            <a:fld id="{526E19FE-7254-FB46-9FD2-44BC5921542B}" type="datetime1">
              <a:rPr lang="en-US" smtClean="0"/>
              <a:pPr/>
              <a:t>12/3/25</a:t>
            </a:fld>
            <a:endParaRPr lang="en-US"/>
          </a:p>
        </p:txBody>
      </p:sp>
      <p:sp>
        <p:nvSpPr>
          <p:cNvPr id="10" name="Slide Number Placeholder 9">
            <a:extLst>
              <a:ext uri="{FF2B5EF4-FFF2-40B4-BE49-F238E27FC236}">
                <a16:creationId xmlns:a16="http://schemas.microsoft.com/office/drawing/2014/main" id="{6C338948-5206-2009-502E-8521B0EB3190}"/>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6059631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pic>
        <p:nvPicPr>
          <p:cNvPr id="10" name="Picture 9" descr="A blurry image of a blue and pink gradient&#10;&#10;AI-generated content may be incorrect.">
            <a:extLst>
              <a:ext uri="{FF2B5EF4-FFF2-40B4-BE49-F238E27FC236}">
                <a16:creationId xmlns:a16="http://schemas.microsoft.com/office/drawing/2014/main" id="{18F0C9B0-AF1D-9CFD-7855-74E7CE9B3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74D1B34B-D7BF-2028-43E6-ED370A44C4A4}"/>
              </a:ext>
            </a:extLst>
          </p:cNvPr>
          <p:cNvSpPr>
            <a:spLocks noGrp="1"/>
          </p:cNvSpPr>
          <p:nvPr>
            <p:ph type="title" hasCustomPrompt="1"/>
          </p:nvPr>
        </p:nvSpPr>
        <p:spPr>
          <a:xfrm>
            <a:off x="1066800" y="4844735"/>
            <a:ext cx="5029200" cy="908365"/>
          </a:xfrm>
        </p:spPr>
        <p:txBody>
          <a:bodyPr>
            <a:normAutofit/>
          </a:bodyPr>
          <a:lstStyle>
            <a:lvl1pPr>
              <a:lnSpc>
                <a:spcPct val="120000"/>
              </a:lnSpc>
              <a:defRPr sz="2000" cap="all" baseline="0">
                <a:latin typeface="+mn-lt"/>
              </a:defRPr>
            </a:lvl1pPr>
          </a:lstStyle>
          <a:p>
            <a:r>
              <a:rPr lang="en-US" dirty="0"/>
              <a:t>Quote Author</a:t>
            </a:r>
          </a:p>
        </p:txBody>
      </p:sp>
      <p:sp>
        <p:nvSpPr>
          <p:cNvPr id="5" name="Content Placeholder 6">
            <a:extLst>
              <a:ext uri="{FF2B5EF4-FFF2-40B4-BE49-F238E27FC236}">
                <a16:creationId xmlns:a16="http://schemas.microsoft.com/office/drawing/2014/main" id="{1F645DC6-13F2-2059-DFE2-83FA308EE884}"/>
              </a:ext>
            </a:extLst>
          </p:cNvPr>
          <p:cNvSpPr>
            <a:spLocks noGrp="1"/>
          </p:cNvSpPr>
          <p:nvPr>
            <p:ph sz="quarter" idx="13" hasCustomPrompt="1"/>
          </p:nvPr>
        </p:nvSpPr>
        <p:spPr>
          <a:xfrm>
            <a:off x="1066800" y="1600200"/>
            <a:ext cx="9601200" cy="3200400"/>
          </a:xfrm>
        </p:spPr>
        <p:txBody>
          <a:bodyPr anchor="ctr">
            <a:normAutofit/>
          </a:bodyPr>
          <a:lstStyle>
            <a:lvl1pPr marL="164592" indent="-164592">
              <a:lnSpc>
                <a:spcPct val="100000"/>
              </a:lnSpc>
              <a:spcBef>
                <a:spcPts val="0"/>
              </a:spcBef>
              <a:buNone/>
              <a:defRPr sz="5400" b="0" i="0">
                <a:solidFill>
                  <a:schemeClr val="tx1"/>
                </a:solidFill>
                <a:latin typeface="+mj-lt"/>
                <a:cs typeface="Biome" panose="020B0503030204020804" pitchFamily="34" charset="0"/>
              </a:defRPr>
            </a:lvl1pPr>
          </a:lstStyle>
          <a:p>
            <a:pPr lvl="0"/>
            <a:r>
              <a:rPr lang="en-US" dirty="0"/>
              <a:t>Click to add Quote</a:t>
            </a:r>
          </a:p>
        </p:txBody>
      </p:sp>
      <p:sp>
        <p:nvSpPr>
          <p:cNvPr id="6" name="Footer Placeholder 5">
            <a:extLst>
              <a:ext uri="{FF2B5EF4-FFF2-40B4-BE49-F238E27FC236}">
                <a16:creationId xmlns:a16="http://schemas.microsoft.com/office/drawing/2014/main" id="{E3D509C4-DABE-4B7F-40EF-4DA2C790862E}"/>
              </a:ext>
            </a:extLst>
          </p:cNvPr>
          <p:cNvSpPr>
            <a:spLocks noGrp="1"/>
          </p:cNvSpPr>
          <p:nvPr>
            <p:ph type="ftr" sz="quarter" idx="15"/>
          </p:nvPr>
        </p:nvSpPr>
        <p:spPr/>
        <p:txBody>
          <a:bodyPr/>
          <a:lstStyle/>
          <a:p>
            <a:r>
              <a:rPr lang="en-US" dirty="0"/>
              <a:t>Sample Footer Text</a:t>
            </a:r>
          </a:p>
        </p:txBody>
      </p:sp>
      <p:sp>
        <p:nvSpPr>
          <p:cNvPr id="3" name="Date Placeholder 2">
            <a:extLst>
              <a:ext uri="{FF2B5EF4-FFF2-40B4-BE49-F238E27FC236}">
                <a16:creationId xmlns:a16="http://schemas.microsoft.com/office/drawing/2014/main" id="{B7F29BF7-2AD1-B9DE-EEC6-83A22292A1C6}"/>
              </a:ext>
            </a:extLst>
          </p:cNvPr>
          <p:cNvSpPr>
            <a:spLocks noGrp="1"/>
          </p:cNvSpPr>
          <p:nvPr>
            <p:ph type="dt" sz="half" idx="14"/>
          </p:nvPr>
        </p:nvSpPr>
        <p:spPr/>
        <p:txBody>
          <a:bodyPr/>
          <a:lstStyle/>
          <a:p>
            <a:fld id="{2138E274-D707-074B-90C0-1378B345261A}" type="datetime1">
              <a:rPr lang="en-US" smtClean="0"/>
              <a:t>12/3/25</a:t>
            </a:fld>
            <a:endParaRPr lang="en-US"/>
          </a:p>
        </p:txBody>
      </p:sp>
      <p:sp>
        <p:nvSpPr>
          <p:cNvPr id="7" name="Slide Number Placeholder 6">
            <a:extLst>
              <a:ext uri="{FF2B5EF4-FFF2-40B4-BE49-F238E27FC236}">
                <a16:creationId xmlns:a16="http://schemas.microsoft.com/office/drawing/2014/main" id="{7A93B82C-1E23-A361-E81B-EC0F4E0B205F}"/>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16565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bg1"/>
        </a:solidFill>
        <a:effectLst/>
      </p:bgPr>
    </p:bg>
    <p:spTree>
      <p:nvGrpSpPr>
        <p:cNvPr id="1" name=""/>
        <p:cNvGrpSpPr/>
        <p:nvPr/>
      </p:nvGrpSpPr>
      <p:grpSpPr>
        <a:xfrm>
          <a:off x="0" y="0"/>
          <a:ext cx="0" cy="0"/>
          <a:chOff x="0" y="0"/>
          <a:chExt cx="0" cy="0"/>
        </a:xfrm>
      </p:grpSpPr>
      <p:pic>
        <p:nvPicPr>
          <p:cNvPr id="9" name="Picture 8" descr="A close up of a purple and pink background&#10;&#10;AI-generated content may be incorrect.">
            <a:extLst>
              <a:ext uri="{FF2B5EF4-FFF2-40B4-BE49-F238E27FC236}">
                <a16:creationId xmlns:a16="http://schemas.microsoft.com/office/drawing/2014/main" id="{09A46DC2-ADBE-3172-A0EF-A2567FA9E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Graphic 7">
            <a:extLst>
              <a:ext uri="{FF2B5EF4-FFF2-40B4-BE49-F238E27FC236}">
                <a16:creationId xmlns:a16="http://schemas.microsoft.com/office/drawing/2014/main" id="{66A2100B-5C8E-46D9-F837-A55BB181D002}"/>
              </a:ext>
            </a:extLst>
          </p:cNvPr>
          <p:cNvSpPr/>
          <p:nvPr/>
        </p:nvSpPr>
        <p:spPr>
          <a:xfrm>
            <a:off x="2702" y="0"/>
            <a:ext cx="12185680" cy="6858000"/>
          </a:xfrm>
          <a:custGeom>
            <a:avLst/>
            <a:gdLst>
              <a:gd name="connsiteX0" fmla="*/ 12185680 w 12185680"/>
              <a:gd name="connsiteY0" fmla="*/ 6858000 h 6858000"/>
              <a:gd name="connsiteX1" fmla="*/ 0 w 12185680"/>
              <a:gd name="connsiteY1" fmla="*/ 6858000 h 6858000"/>
              <a:gd name="connsiteX2" fmla="*/ 0 w 12185680"/>
              <a:gd name="connsiteY2" fmla="*/ 0 h 6858000"/>
              <a:gd name="connsiteX3" fmla="*/ 12185680 w 12185680"/>
              <a:gd name="connsiteY3" fmla="*/ 0 h 6858000"/>
              <a:gd name="connsiteX4" fmla="*/ 12185680 w 12185680"/>
              <a:gd name="connsiteY4" fmla="*/ 6858000 h 6858000"/>
              <a:gd name="connsiteX5" fmla="*/ 1415314 w 12185680"/>
              <a:gd name="connsiteY5" fmla="*/ 152400 h 6858000"/>
              <a:gd name="connsiteX6" fmla="*/ 1066246 w 12185680"/>
              <a:gd name="connsiteY6" fmla="*/ 501650 h 6858000"/>
              <a:gd name="connsiteX7" fmla="*/ 1066246 w 12185680"/>
              <a:gd name="connsiteY7" fmla="*/ 1716595 h 6858000"/>
              <a:gd name="connsiteX8" fmla="*/ 717178 w 12185680"/>
              <a:gd name="connsiteY8" fmla="*/ 2065845 h 6858000"/>
              <a:gd name="connsiteX9" fmla="*/ 501389 w 12185680"/>
              <a:gd name="connsiteY9" fmla="*/ 2065845 h 6858000"/>
              <a:gd name="connsiteX10" fmla="*/ 152321 w 12185680"/>
              <a:gd name="connsiteY10" fmla="*/ 2415096 h 6858000"/>
              <a:gd name="connsiteX11" fmla="*/ 152321 w 12185680"/>
              <a:gd name="connsiteY11" fmla="*/ 6356350 h 6858000"/>
              <a:gd name="connsiteX12" fmla="*/ 501389 w 12185680"/>
              <a:gd name="connsiteY12" fmla="*/ 6705600 h 6858000"/>
              <a:gd name="connsiteX13" fmla="*/ 6657710 w 12185680"/>
              <a:gd name="connsiteY13" fmla="*/ 6705600 h 6858000"/>
              <a:gd name="connsiteX14" fmla="*/ 7006778 w 12185680"/>
              <a:gd name="connsiteY14" fmla="*/ 6356350 h 6858000"/>
              <a:gd name="connsiteX15" fmla="*/ 7006778 w 12185680"/>
              <a:gd name="connsiteY15" fmla="*/ 5615496 h 6858000"/>
              <a:gd name="connsiteX16" fmla="*/ 7355846 w 12185680"/>
              <a:gd name="connsiteY16" fmla="*/ 5266246 h 6858000"/>
              <a:gd name="connsiteX17" fmla="*/ 11684292 w 12185680"/>
              <a:gd name="connsiteY17" fmla="*/ 5266246 h 6858000"/>
              <a:gd name="connsiteX18" fmla="*/ 12033360 w 12185680"/>
              <a:gd name="connsiteY18" fmla="*/ 4916996 h 6858000"/>
              <a:gd name="connsiteX19" fmla="*/ 12033360 w 12185680"/>
              <a:gd name="connsiteY19" fmla="*/ 1043496 h 6858000"/>
              <a:gd name="connsiteX20" fmla="*/ 11684292 w 12185680"/>
              <a:gd name="connsiteY20" fmla="*/ 694246 h 6858000"/>
              <a:gd name="connsiteX21" fmla="*/ 10476261 w 12185680"/>
              <a:gd name="connsiteY21" fmla="*/ 694246 h 6858000"/>
              <a:gd name="connsiteX22" fmla="*/ 10205575 w 12185680"/>
              <a:gd name="connsiteY22" fmla="*/ 430318 h 6858000"/>
              <a:gd name="connsiteX23" fmla="*/ 10205385 w 12185680"/>
              <a:gd name="connsiteY23" fmla="*/ 416328 h 6858000"/>
              <a:gd name="connsiteX24" fmla="*/ 9934698 w 12185680"/>
              <a:gd name="connsiteY24" fmla="*/ 152400 h 6858000"/>
              <a:gd name="connsiteX25" fmla="*/ 1415314 w 12185680"/>
              <a:gd name="connsiteY25" fmla="*/ 1524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85680" h="6858000">
                <a:moveTo>
                  <a:pt x="12185680" y="6858000"/>
                </a:moveTo>
                <a:lnTo>
                  <a:pt x="0" y="6858000"/>
                </a:lnTo>
                <a:lnTo>
                  <a:pt x="0" y="0"/>
                </a:lnTo>
                <a:lnTo>
                  <a:pt x="12185680" y="0"/>
                </a:lnTo>
                <a:lnTo>
                  <a:pt x="12185680" y="6858000"/>
                </a:lnTo>
                <a:close/>
                <a:moveTo>
                  <a:pt x="1415314" y="152400"/>
                </a:moveTo>
                <a:cubicBezTo>
                  <a:pt x="1222527" y="152400"/>
                  <a:pt x="1066246" y="308764"/>
                  <a:pt x="1066246" y="501650"/>
                </a:cubicBezTo>
                <a:lnTo>
                  <a:pt x="1066246" y="1716595"/>
                </a:lnTo>
                <a:cubicBezTo>
                  <a:pt x="1066246" y="1909483"/>
                  <a:pt x="909959" y="2065845"/>
                  <a:pt x="717178" y="2065845"/>
                </a:cubicBezTo>
                <a:lnTo>
                  <a:pt x="501389" y="2065845"/>
                </a:lnTo>
                <a:cubicBezTo>
                  <a:pt x="308604" y="2065845"/>
                  <a:pt x="152321" y="2222208"/>
                  <a:pt x="152321" y="2415096"/>
                </a:cubicBezTo>
                <a:lnTo>
                  <a:pt x="152321" y="6356350"/>
                </a:lnTo>
                <a:cubicBezTo>
                  <a:pt x="152321" y="6549263"/>
                  <a:pt x="308604" y="6705600"/>
                  <a:pt x="501389" y="6705600"/>
                </a:cubicBezTo>
                <a:lnTo>
                  <a:pt x="6657710" y="6705600"/>
                </a:lnTo>
                <a:cubicBezTo>
                  <a:pt x="6850459" y="6705600"/>
                  <a:pt x="7006778" y="6549263"/>
                  <a:pt x="7006778" y="6356350"/>
                </a:cubicBezTo>
                <a:lnTo>
                  <a:pt x="7006778" y="5615496"/>
                </a:lnTo>
                <a:cubicBezTo>
                  <a:pt x="7006778" y="5422608"/>
                  <a:pt x="7163034" y="5266246"/>
                  <a:pt x="7355846" y="5266246"/>
                </a:cubicBezTo>
                <a:lnTo>
                  <a:pt x="11684292" y="5266246"/>
                </a:lnTo>
                <a:cubicBezTo>
                  <a:pt x="11877041" y="5266246"/>
                  <a:pt x="12033360" y="5109883"/>
                  <a:pt x="12033360" y="4916996"/>
                </a:cubicBezTo>
                <a:lnTo>
                  <a:pt x="12033360" y="1043496"/>
                </a:lnTo>
                <a:cubicBezTo>
                  <a:pt x="12033360" y="850608"/>
                  <a:pt x="11877041" y="694246"/>
                  <a:pt x="11684292" y="694246"/>
                </a:cubicBezTo>
                <a:lnTo>
                  <a:pt x="10476261" y="694246"/>
                </a:lnTo>
                <a:cubicBezTo>
                  <a:pt x="10329082" y="694246"/>
                  <a:pt x="10209256" y="576712"/>
                  <a:pt x="10205575" y="430318"/>
                </a:cubicBezTo>
                <a:lnTo>
                  <a:pt x="10205385" y="416328"/>
                </a:lnTo>
                <a:cubicBezTo>
                  <a:pt x="10201703" y="269934"/>
                  <a:pt x="10081941" y="152400"/>
                  <a:pt x="9934698" y="152400"/>
                </a:cubicBezTo>
                <a:lnTo>
                  <a:pt x="1415314" y="152400"/>
                </a:lnTo>
                <a:close/>
              </a:path>
            </a:pathLst>
          </a:custGeom>
          <a:solidFill>
            <a:schemeClr val="bg1"/>
          </a:solidFill>
          <a:ln w="6347" cap="flat">
            <a:noFill/>
            <a:prstDash val="solid"/>
            <a:miter/>
          </a:ln>
        </p:spPr>
        <p:txBody>
          <a:bodyPr rtlCol="0" anchor="ctr"/>
          <a:lstStyle/>
          <a:p>
            <a:endParaRPr lang="en-US"/>
          </a:p>
        </p:txBody>
      </p:sp>
      <p:sp>
        <p:nvSpPr>
          <p:cNvPr id="3" name="Title 2">
            <a:extLst>
              <a:ext uri="{FF2B5EF4-FFF2-40B4-BE49-F238E27FC236}">
                <a16:creationId xmlns:a16="http://schemas.microsoft.com/office/drawing/2014/main" id="{19A82F1C-EC6C-9A58-5333-DAA0CCC0D9E7}"/>
              </a:ext>
            </a:extLst>
          </p:cNvPr>
          <p:cNvSpPr>
            <a:spLocks noGrp="1"/>
          </p:cNvSpPr>
          <p:nvPr>
            <p:ph type="title" hasCustomPrompt="1"/>
          </p:nvPr>
        </p:nvSpPr>
        <p:spPr>
          <a:xfrm>
            <a:off x="7467600" y="5410201"/>
            <a:ext cx="4343400" cy="1295400"/>
          </a:xfrm>
        </p:spPr>
        <p:txBody>
          <a:bodyPr anchor="ctr">
            <a:normAutofit/>
          </a:bodyPr>
          <a:lstStyle>
            <a:lvl1pPr>
              <a:lnSpc>
                <a:spcPct val="120000"/>
              </a:lnSpc>
              <a:defRPr sz="2000" cap="all" baseline="0">
                <a:latin typeface="+mn-lt"/>
              </a:defRPr>
            </a:lvl1pPr>
          </a:lstStyle>
          <a:p>
            <a:r>
              <a:rPr lang="en-US" dirty="0"/>
              <a:t>Quote Author</a:t>
            </a:r>
          </a:p>
        </p:txBody>
      </p:sp>
      <p:sp>
        <p:nvSpPr>
          <p:cNvPr id="5" name="Content Placeholder 6">
            <a:extLst>
              <a:ext uri="{FF2B5EF4-FFF2-40B4-BE49-F238E27FC236}">
                <a16:creationId xmlns:a16="http://schemas.microsoft.com/office/drawing/2014/main" id="{7370BB19-9C3E-4752-84BE-FE86850C4FE1}"/>
              </a:ext>
            </a:extLst>
          </p:cNvPr>
          <p:cNvSpPr>
            <a:spLocks noGrp="1"/>
          </p:cNvSpPr>
          <p:nvPr>
            <p:ph sz="quarter" idx="13" hasCustomPrompt="1"/>
          </p:nvPr>
        </p:nvSpPr>
        <p:spPr>
          <a:xfrm>
            <a:off x="1524000" y="1600200"/>
            <a:ext cx="9144000" cy="3200400"/>
          </a:xfrm>
        </p:spPr>
        <p:txBody>
          <a:bodyPr anchor="ctr">
            <a:normAutofit/>
          </a:bodyPr>
          <a:lstStyle>
            <a:lvl1pPr marL="164592" indent="-164592">
              <a:lnSpc>
                <a:spcPct val="100000"/>
              </a:lnSpc>
              <a:spcBef>
                <a:spcPts val="0"/>
              </a:spcBef>
              <a:buNone/>
              <a:defRPr sz="5400" b="0" i="0">
                <a:solidFill>
                  <a:schemeClr val="tx1"/>
                </a:solidFill>
                <a:latin typeface="+mj-lt"/>
                <a:cs typeface="Biome" panose="020B0503030204020804" pitchFamily="34" charset="0"/>
              </a:defRPr>
            </a:lvl1pPr>
          </a:lstStyle>
          <a:p>
            <a:pPr lvl="0"/>
            <a:r>
              <a:rPr lang="en-US" dirty="0"/>
              <a:t>Click to add Quote</a:t>
            </a:r>
          </a:p>
        </p:txBody>
      </p:sp>
    </p:spTree>
    <p:extLst>
      <p:ext uri="{BB962C8B-B14F-4D97-AF65-F5344CB8AC3E}">
        <p14:creationId xmlns:p14="http://schemas.microsoft.com/office/powerpoint/2010/main" val="99076297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1"/>
      </p:bgRef>
    </p:bg>
    <p:spTree>
      <p:nvGrpSpPr>
        <p:cNvPr id="1" name=""/>
        <p:cNvGrpSpPr/>
        <p:nvPr/>
      </p:nvGrpSpPr>
      <p:grpSpPr>
        <a:xfrm>
          <a:off x="0" y="0"/>
          <a:ext cx="0" cy="0"/>
          <a:chOff x="0" y="0"/>
          <a:chExt cx="0" cy="0"/>
        </a:xfrm>
      </p:grpSpPr>
      <p:pic>
        <p:nvPicPr>
          <p:cNvPr id="11" name="Picture 10" descr="A close up of a bubble&#10;&#10;AI-generated content may be incorrect.">
            <a:extLst>
              <a:ext uri="{FF2B5EF4-FFF2-40B4-BE49-F238E27FC236}">
                <a16:creationId xmlns:a16="http://schemas.microsoft.com/office/drawing/2014/main" id="{084ED489-7A1D-A5F2-BA2C-402A4A6E31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3FB40D68-689C-C890-D6D8-567972DF034F}"/>
              </a:ext>
            </a:extLst>
          </p:cNvPr>
          <p:cNvSpPr>
            <a:spLocks noGrp="1"/>
          </p:cNvSpPr>
          <p:nvPr>
            <p:ph type="title" hasCustomPrompt="1"/>
          </p:nvPr>
        </p:nvSpPr>
        <p:spPr>
          <a:xfrm>
            <a:off x="414130" y="4876800"/>
            <a:ext cx="5936974" cy="1330779"/>
          </a:xfrm>
        </p:spPr>
        <p:txBody>
          <a:bodyPr>
            <a:normAutofit/>
          </a:bodyPr>
          <a:lstStyle>
            <a:lvl1pPr>
              <a:lnSpc>
                <a:spcPct val="120000"/>
              </a:lnSpc>
              <a:defRPr sz="2000"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381000" y="1600200"/>
            <a:ext cx="10972800" cy="3159580"/>
          </a:xfrm>
        </p:spPr>
        <p:txBody>
          <a:bodyPr anchor="ctr">
            <a:normAutofit/>
          </a:bodyPr>
          <a:lstStyle>
            <a:lvl1pPr marL="164592" indent="-164592">
              <a:lnSpc>
                <a:spcPct val="100000"/>
              </a:lnSpc>
              <a:spcBef>
                <a:spcPts val="0"/>
              </a:spcBef>
              <a:buNone/>
              <a:defRPr sz="6000" b="0" i="0">
                <a:solidFill>
                  <a:schemeClr val="tx1"/>
                </a:solidFill>
                <a:latin typeface="+mj-lt"/>
                <a:cs typeface="Biome" panose="020B05030302040208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3742436F-3E48-5C39-5A18-376A304D141A}"/>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53C6C-2B4F-F6AA-0CF7-A9ADD74C2441}"/>
              </a:ext>
            </a:extLst>
          </p:cNvPr>
          <p:cNvSpPr>
            <a:spLocks noGrp="1"/>
          </p:cNvSpPr>
          <p:nvPr>
            <p:ph type="dt" sz="half" idx="14"/>
          </p:nvPr>
        </p:nvSpPr>
        <p:spPr/>
        <p:txBody>
          <a:bodyPr/>
          <a:lstStyle>
            <a:lvl1pPr>
              <a:defRPr>
                <a:solidFill>
                  <a:schemeClr val="tx1"/>
                </a:solidFill>
              </a:defRPr>
            </a:lvl1pPr>
          </a:lstStyle>
          <a:p>
            <a:fld id="{88E87FA6-3C50-8748-8507-409D2A1BA905}" type="datetime1">
              <a:rPr lang="en-US" smtClean="0"/>
              <a:t>12/3/25</a:t>
            </a:fld>
            <a:endParaRPr lang="en-US"/>
          </a:p>
        </p:txBody>
      </p:sp>
      <p:sp>
        <p:nvSpPr>
          <p:cNvPr id="5" name="Slide Number Placeholder 4">
            <a:extLst>
              <a:ext uri="{FF2B5EF4-FFF2-40B4-BE49-F238E27FC236}">
                <a16:creationId xmlns:a16="http://schemas.microsoft.com/office/drawing/2014/main" id="{8D6BEDF4-5C68-6DDB-E70C-F6B66866AE70}"/>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39854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pic>
        <p:nvPicPr>
          <p:cNvPr id="10" name="Picture 9" descr="A blue and pink background&#10;&#10;AI-generated content may be incorrect.">
            <a:extLst>
              <a:ext uri="{FF2B5EF4-FFF2-40B4-BE49-F238E27FC236}">
                <a16:creationId xmlns:a16="http://schemas.microsoft.com/office/drawing/2014/main" id="{83A779BB-AB0F-056F-6486-83143FD5A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1001" y="1600200"/>
            <a:ext cx="10744200" cy="1828800"/>
          </a:xfrm>
          <a:prstGeom prst="rect">
            <a:avLst/>
          </a:prstGeom>
        </p:spPr>
        <p:txBody>
          <a:bodyPr anchor="t">
            <a:normAutofit/>
          </a:bodyPr>
          <a:lstStyle>
            <a:lvl1pPr>
              <a:defRPr sz="72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380937" y="3429000"/>
            <a:ext cx="10747186" cy="2743200"/>
          </a:xfrm>
        </p:spPr>
        <p:txBody>
          <a:bodyPr/>
          <a:lstStyle>
            <a:lvl1pPr marL="0" indent="0">
              <a:buNone/>
              <a:defRPr sz="1600">
                <a:solidFill>
                  <a:schemeClr val="tx1"/>
                </a:solidFill>
              </a:defRPr>
            </a:lvl1pPr>
            <a:lvl2pPr marL="228600" indent="0">
              <a:buNone/>
              <a:defRPr sz="1600">
                <a:solidFill>
                  <a:schemeClr val="tx1"/>
                </a:solidFill>
              </a:defRPr>
            </a:lvl2pPr>
            <a:lvl3pPr marL="457200" indent="0">
              <a:buNone/>
              <a:defRPr sz="1600">
                <a:solidFill>
                  <a:schemeClr val="tx1"/>
                </a:solidFill>
              </a:defRPr>
            </a:lvl3pPr>
            <a:lvl4pPr marL="685800" indent="0">
              <a:buNone/>
              <a:defRPr sz="1600">
                <a:solidFill>
                  <a:schemeClr val="tx1"/>
                </a:solidFill>
              </a:defRPr>
            </a:lvl4pPr>
            <a:lvl5pPr marL="9144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9D98AA8-7753-5656-7CA8-417FCD629738}"/>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2E445596-CA02-23EA-82B9-B14918457C9D}"/>
              </a:ext>
            </a:extLst>
          </p:cNvPr>
          <p:cNvSpPr>
            <a:spLocks noGrp="1"/>
          </p:cNvSpPr>
          <p:nvPr>
            <p:ph type="dt" sz="half" idx="14"/>
          </p:nvPr>
        </p:nvSpPr>
        <p:spPr/>
        <p:txBody>
          <a:bodyPr/>
          <a:lstStyle>
            <a:lvl1pPr>
              <a:defRPr>
                <a:solidFill>
                  <a:schemeClr val="tx1"/>
                </a:solidFill>
              </a:defRPr>
            </a:lvl1pPr>
          </a:lstStyle>
          <a:p>
            <a:fld id="{09DD0BF5-CA27-A04C-967E-C46BC4852727}" type="datetime1">
              <a:rPr lang="en-US" smtClean="0"/>
              <a:pPr/>
              <a:t>12/3/25</a:t>
            </a:fld>
            <a:endParaRPr lang="en-US"/>
          </a:p>
        </p:txBody>
      </p:sp>
      <p:sp>
        <p:nvSpPr>
          <p:cNvPr id="5" name="Slide Number Placeholder 4">
            <a:extLst>
              <a:ext uri="{FF2B5EF4-FFF2-40B4-BE49-F238E27FC236}">
                <a16:creationId xmlns:a16="http://schemas.microsoft.com/office/drawing/2014/main" id="{6513D4CD-5010-564F-B5B4-562B93697493}"/>
              </a:ext>
            </a:extLst>
          </p:cNvPr>
          <p:cNvSpPr>
            <a:spLocks noGrp="1"/>
          </p:cNvSpPr>
          <p:nvPr>
            <p:ph type="sldNum" sz="quarter" idx="16"/>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104490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1000" y="1663180"/>
            <a:ext cx="8226553" cy="1842020"/>
          </a:xfrm>
          <a:prstGeom prst="rect">
            <a:avLst/>
          </a:prstGeom>
        </p:spPr>
        <p:txBody>
          <a:bodyPr anchor="b">
            <a:noAutofit/>
          </a:bodyPr>
          <a:lstStyle>
            <a:lvl1pPr>
              <a:defRPr sz="72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81128" y="3657600"/>
            <a:ext cx="8226425" cy="1689620"/>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720FF9D-2FDC-479B-8067-BE09112767E3}"/>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F73513EE-DA6F-493D-D79A-DB63A6DE89A2}"/>
              </a:ext>
            </a:extLst>
          </p:cNvPr>
          <p:cNvSpPr>
            <a:spLocks noGrp="1"/>
          </p:cNvSpPr>
          <p:nvPr>
            <p:ph type="dt" sz="half" idx="15"/>
          </p:nvPr>
        </p:nvSpPr>
        <p:spPr/>
        <p:txBody>
          <a:bodyPr/>
          <a:lstStyle>
            <a:lvl1pPr>
              <a:defRPr>
                <a:solidFill>
                  <a:schemeClr val="tx1"/>
                </a:solidFill>
              </a:defRPr>
            </a:lvl1pPr>
          </a:lstStyle>
          <a:p>
            <a:fld id="{67464449-D5FC-7145-944F-5DCEC882B5C4}" type="datetime1">
              <a:rPr lang="en-US" smtClean="0"/>
              <a:pPr/>
              <a:t>12/3/25</a:t>
            </a:fld>
            <a:endParaRPr lang="en-US"/>
          </a:p>
        </p:txBody>
      </p:sp>
      <p:sp>
        <p:nvSpPr>
          <p:cNvPr id="5" name="Slide Number Placeholder 4">
            <a:extLst>
              <a:ext uri="{FF2B5EF4-FFF2-40B4-BE49-F238E27FC236}">
                <a16:creationId xmlns:a16="http://schemas.microsoft.com/office/drawing/2014/main" id="{787F128B-EBE3-DEDC-3074-059B36D56FCE}"/>
              </a:ext>
            </a:extLst>
          </p:cNvPr>
          <p:cNvSpPr>
            <a:spLocks noGrp="1"/>
          </p:cNvSpPr>
          <p:nvPr>
            <p:ph type="sldNum" sz="quarter" idx="17"/>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5912705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ADE5D-9EBB-FD2B-6B9B-CB2C00AAE7C3}"/>
              </a:ext>
            </a:extLst>
          </p:cNvPr>
          <p:cNvSpPr>
            <a:spLocks noGrp="1"/>
          </p:cNvSpPr>
          <p:nvPr>
            <p:ph type="title"/>
          </p:nvPr>
        </p:nvSpPr>
        <p:spPr>
          <a:xfrm>
            <a:off x="381000" y="691835"/>
            <a:ext cx="11430000" cy="908365"/>
          </a:xfrm>
          <a:prstGeom prst="rect">
            <a:avLst/>
          </a:prstGeom>
        </p:spPr>
        <p:txBody>
          <a:bodyPr vert="horz" lIns="91440" tIns="45720" rIns="91440" bIns="45720" rtlCol="0" anchor="t">
            <a:norm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381000" y="1825625"/>
            <a:ext cx="5257800" cy="4340540"/>
          </a:xfrm>
        </p:spPr>
        <p:txBody>
          <a:bodyPr/>
          <a:lstStyle>
            <a:lvl1pPr>
              <a:defRPr b="0" i="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53200" y="1825625"/>
            <a:ext cx="5257800" cy="434054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0529E1D-85A3-AFE0-0936-A45EA8FEC503}"/>
              </a:ext>
            </a:extLst>
          </p:cNvPr>
          <p:cNvSpPr>
            <a:spLocks noGrp="1"/>
          </p:cNvSpPr>
          <p:nvPr>
            <p:ph type="ftr" sz="quarter" idx="18"/>
          </p:nvPr>
        </p:nvSpPr>
        <p:spPr/>
        <p:txBody>
          <a:bodyPr/>
          <a:lstStyle/>
          <a:p>
            <a:r>
              <a:rPr lang="en-US"/>
              <a:t>Sample Footer Text</a:t>
            </a:r>
          </a:p>
        </p:txBody>
      </p:sp>
      <p:sp>
        <p:nvSpPr>
          <p:cNvPr id="3" name="Date Placeholder 2">
            <a:extLst>
              <a:ext uri="{FF2B5EF4-FFF2-40B4-BE49-F238E27FC236}">
                <a16:creationId xmlns:a16="http://schemas.microsoft.com/office/drawing/2014/main" id="{73D344AB-8B83-76F2-09B9-2D606269ECC5}"/>
              </a:ext>
            </a:extLst>
          </p:cNvPr>
          <p:cNvSpPr>
            <a:spLocks noGrp="1"/>
          </p:cNvSpPr>
          <p:nvPr>
            <p:ph type="dt" sz="half" idx="17"/>
          </p:nvPr>
        </p:nvSpPr>
        <p:spPr/>
        <p:txBody>
          <a:bodyPr/>
          <a:lstStyle/>
          <a:p>
            <a:fld id="{A4EF2610-7DF8-C942-A8A1-C05E61FE4E13}" type="datetime1">
              <a:rPr lang="en-US" smtClean="0"/>
              <a:t>12/3/25</a:t>
            </a:fld>
            <a:endParaRPr lang="en-US"/>
          </a:p>
        </p:txBody>
      </p:sp>
      <p:sp>
        <p:nvSpPr>
          <p:cNvPr id="7" name="Slide Number Placeholder 6">
            <a:extLst>
              <a:ext uri="{FF2B5EF4-FFF2-40B4-BE49-F238E27FC236}">
                <a16:creationId xmlns:a16="http://schemas.microsoft.com/office/drawing/2014/main" id="{1BE82BE9-2D98-AA2B-044A-3F2246C64032}"/>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0801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Picture 7" descr="A blurry image of a blue and pink gradient&#10;&#10;AI-generated content may be incorrect.">
            <a:extLst>
              <a:ext uri="{FF2B5EF4-FFF2-40B4-BE49-F238E27FC236}">
                <a16:creationId xmlns:a16="http://schemas.microsoft.com/office/drawing/2014/main" id="{DE9BAE23-5B02-7784-4C10-09E5C32B23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453100-C9A1-0247-1B59-0CFA0C2BC0C1}"/>
              </a:ext>
            </a:extLst>
          </p:cNvPr>
          <p:cNvSpPr>
            <a:spLocks noGrp="1"/>
          </p:cNvSpPr>
          <p:nvPr>
            <p:ph type="ctrTitle"/>
          </p:nvPr>
        </p:nvSpPr>
        <p:spPr>
          <a:xfrm>
            <a:off x="381000" y="838200"/>
            <a:ext cx="11430000" cy="3657600"/>
          </a:xfrm>
        </p:spPr>
        <p:txBody>
          <a:bodyPr vert="horz" lIns="91440" tIns="45720" rIns="91440" bIns="45720" rtlCol="0" anchor="b">
            <a:normAutofit/>
          </a:bodyPr>
          <a:lstStyle>
            <a:lvl1pPr algn="r">
              <a:defRPr lang="en-US" sz="78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7143F882-C21D-9051-E025-9CB6D3A7255D}"/>
              </a:ext>
            </a:extLst>
          </p:cNvPr>
          <p:cNvSpPr>
            <a:spLocks noGrp="1"/>
          </p:cNvSpPr>
          <p:nvPr>
            <p:ph type="subTitle" idx="1"/>
          </p:nvPr>
        </p:nvSpPr>
        <p:spPr>
          <a:xfrm>
            <a:off x="380999" y="4522304"/>
            <a:ext cx="11423901" cy="1200698"/>
          </a:xfrm>
        </p:spPr>
        <p:txBody>
          <a:bodyPr vert="horz" lIns="91440" tIns="45720" rIns="91440" bIns="45720" rtlCol="0" anchor="t">
            <a:normAutofit/>
          </a:bodyPr>
          <a:lstStyle>
            <a:lvl1pPr marL="0" indent="0" algn="r">
              <a:buNone/>
              <a:defRPr lang="en-US" sz="2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2964A10-FC71-EA8C-A80C-6591AA1FBC4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69B2810-D299-45D4-10D3-829D813C5667}"/>
              </a:ext>
            </a:extLst>
          </p:cNvPr>
          <p:cNvSpPr>
            <a:spLocks noGrp="1"/>
          </p:cNvSpPr>
          <p:nvPr>
            <p:ph type="dt" sz="half" idx="10"/>
          </p:nvPr>
        </p:nvSpPr>
        <p:spPr/>
        <p:txBody>
          <a:bodyPr/>
          <a:lstStyle/>
          <a:p>
            <a:fld id="{93274EE0-8EE6-BB42-BF21-111D3EB8AA70}" type="datetime1">
              <a:rPr lang="en-US" smtClean="0"/>
              <a:t>12/3/25</a:t>
            </a:fld>
            <a:endParaRPr lang="en-US"/>
          </a:p>
        </p:txBody>
      </p:sp>
      <p:sp>
        <p:nvSpPr>
          <p:cNvPr id="6" name="Slide Number Placeholder 5">
            <a:extLst>
              <a:ext uri="{FF2B5EF4-FFF2-40B4-BE49-F238E27FC236}">
                <a16:creationId xmlns:a16="http://schemas.microsoft.com/office/drawing/2014/main" id="{2ACA30D0-2A71-E8EE-55DA-B29C4CC84EB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579197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D6F4F-390B-6FF8-9E31-3FB02C46F3D5}"/>
              </a:ext>
            </a:extLst>
          </p:cNvPr>
          <p:cNvSpPr>
            <a:spLocks noGrp="1"/>
          </p:cNvSpPr>
          <p:nvPr>
            <p:ph type="title"/>
          </p:nvPr>
        </p:nvSpPr>
        <p:spPr>
          <a:xfrm>
            <a:off x="380999" y="691835"/>
            <a:ext cx="11423901" cy="90836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380999" y="1685735"/>
            <a:ext cx="5257801" cy="559834"/>
          </a:xfrm>
        </p:spPr>
        <p:txBody>
          <a:bodyPr anchor="ctr">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380999" y="2331103"/>
            <a:ext cx="5257801" cy="3835061"/>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53202" y="1685735"/>
            <a:ext cx="5251698" cy="559834"/>
          </a:xfrm>
        </p:spPr>
        <p:txBody>
          <a:bodyPr anchor="ctr">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53202" y="2331103"/>
            <a:ext cx="5251698" cy="3835061"/>
          </a:xfrm>
        </p:spPr>
        <p:txBody>
          <a:bodyPr/>
          <a:lstStyle>
            <a:lvl1pPr>
              <a:defRPr b="0" i="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83F03A7F-FEC3-F367-DE4A-A57EE3DFBD55}"/>
              </a:ext>
            </a:extLst>
          </p:cNvPr>
          <p:cNvSpPr>
            <a:spLocks noGrp="1"/>
          </p:cNvSpPr>
          <p:nvPr>
            <p:ph type="ftr" sz="quarter" idx="18"/>
          </p:nvPr>
        </p:nvSpPr>
        <p:spPr/>
        <p:txBody>
          <a:bodyPr/>
          <a:lstStyle/>
          <a:p>
            <a:r>
              <a:rPr lang="en-US"/>
              <a:t>Sample Footer Text</a:t>
            </a:r>
          </a:p>
        </p:txBody>
      </p:sp>
      <p:sp>
        <p:nvSpPr>
          <p:cNvPr id="4" name="Date Placeholder 3">
            <a:extLst>
              <a:ext uri="{FF2B5EF4-FFF2-40B4-BE49-F238E27FC236}">
                <a16:creationId xmlns:a16="http://schemas.microsoft.com/office/drawing/2014/main" id="{0D19E03A-C423-F4E4-B5E7-420AAD9003B1}"/>
              </a:ext>
            </a:extLst>
          </p:cNvPr>
          <p:cNvSpPr>
            <a:spLocks noGrp="1"/>
          </p:cNvSpPr>
          <p:nvPr>
            <p:ph type="dt" sz="half" idx="17"/>
          </p:nvPr>
        </p:nvSpPr>
        <p:spPr/>
        <p:txBody>
          <a:bodyPr/>
          <a:lstStyle/>
          <a:p>
            <a:fld id="{E110005D-EEDD-DA40-A727-ED7897336E79}" type="datetime1">
              <a:rPr lang="en-US" smtClean="0"/>
              <a:t>12/3/25</a:t>
            </a:fld>
            <a:endParaRPr lang="en-US"/>
          </a:p>
        </p:txBody>
      </p:sp>
      <p:sp>
        <p:nvSpPr>
          <p:cNvPr id="9" name="Slide Number Placeholder 8">
            <a:extLst>
              <a:ext uri="{FF2B5EF4-FFF2-40B4-BE49-F238E27FC236}">
                <a16:creationId xmlns:a16="http://schemas.microsoft.com/office/drawing/2014/main" id="{473C867C-7E64-405A-197E-407BA7C3D9D6}"/>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45468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3A9018E-4D2C-5352-B5C2-2A1DC050B19F}"/>
              </a:ext>
            </a:extLst>
          </p:cNvPr>
          <p:cNvSpPr>
            <a:spLocks noGrp="1"/>
          </p:cNvSpPr>
          <p:nvPr>
            <p:ph type="title"/>
          </p:nvPr>
        </p:nvSpPr>
        <p:spPr>
          <a:xfrm>
            <a:off x="381000" y="691835"/>
            <a:ext cx="11430000" cy="908365"/>
          </a:xfrm>
          <a:prstGeom prst="rect">
            <a:avLst/>
          </a:prstGeom>
        </p:spPr>
        <p:txBody>
          <a:bodyPr vert="horz" lIns="91440" tIns="45720" rIns="91440" bIns="45720" rtlCol="0" anchor="t">
            <a:normAutofit/>
          </a:bodyPr>
          <a:lstStyle/>
          <a:p>
            <a:r>
              <a:rPr lang="en-US"/>
              <a:t>Click to edit Master title style</a:t>
            </a:r>
          </a:p>
        </p:txBody>
      </p:sp>
      <p:sp>
        <p:nvSpPr>
          <p:cNvPr id="3" name="Footer Placeholder 2">
            <a:extLst>
              <a:ext uri="{FF2B5EF4-FFF2-40B4-BE49-F238E27FC236}">
                <a16:creationId xmlns:a16="http://schemas.microsoft.com/office/drawing/2014/main" id="{B9A19522-5E48-ACCC-D97B-E414BD049245}"/>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A8C712FE-7A30-4576-5CDD-D89D4B42C08F}"/>
              </a:ext>
            </a:extLst>
          </p:cNvPr>
          <p:cNvSpPr>
            <a:spLocks noGrp="1"/>
          </p:cNvSpPr>
          <p:nvPr>
            <p:ph type="dt" sz="half" idx="10"/>
          </p:nvPr>
        </p:nvSpPr>
        <p:spPr/>
        <p:txBody>
          <a:bodyPr/>
          <a:lstStyle/>
          <a:p>
            <a:fld id="{917F45F0-C73C-6741-AD8D-EA52530DA377}" type="datetime1">
              <a:rPr lang="en-US" smtClean="0"/>
              <a:t>12/3/25</a:t>
            </a:fld>
            <a:endParaRPr lang="en-US"/>
          </a:p>
        </p:txBody>
      </p:sp>
      <p:sp>
        <p:nvSpPr>
          <p:cNvPr id="6" name="Slide Number Placeholder 5">
            <a:extLst>
              <a:ext uri="{FF2B5EF4-FFF2-40B4-BE49-F238E27FC236}">
                <a16:creationId xmlns:a16="http://schemas.microsoft.com/office/drawing/2014/main" id="{9E1BD9D6-59C6-2EA3-9C8E-897EAAA32010}"/>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94014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ty">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64CBE7-122C-372F-CA47-78DB47D4D2E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DA9B557C-A799-7ABC-34D9-85E81AF10CC1}"/>
              </a:ext>
            </a:extLst>
          </p:cNvPr>
          <p:cNvSpPr>
            <a:spLocks noGrp="1"/>
          </p:cNvSpPr>
          <p:nvPr>
            <p:ph type="dt" sz="half" idx="10"/>
          </p:nvPr>
        </p:nvSpPr>
        <p:spPr/>
        <p:txBody>
          <a:bodyPr/>
          <a:lstStyle/>
          <a:p>
            <a:fld id="{7E3784C8-F1F9-3A4E-8157-ADC6FC447930}" type="datetime1">
              <a:rPr lang="en-US" smtClean="0"/>
              <a:t>12/3/25</a:t>
            </a:fld>
            <a:endParaRPr lang="en-US"/>
          </a:p>
        </p:txBody>
      </p:sp>
      <p:sp>
        <p:nvSpPr>
          <p:cNvPr id="4" name="Slide Number Placeholder 3">
            <a:extLst>
              <a:ext uri="{FF2B5EF4-FFF2-40B4-BE49-F238E27FC236}">
                <a16:creationId xmlns:a16="http://schemas.microsoft.com/office/drawing/2014/main" id="{40E2A6A8-952D-B9FE-5DB7-B5C9059B477B}"/>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127350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13AB9D-812B-280C-98D2-D0786B08D086}"/>
              </a:ext>
            </a:extLst>
          </p:cNvPr>
          <p:cNvSpPr>
            <a:spLocks noGrp="1"/>
          </p:cNvSpPr>
          <p:nvPr>
            <p:ph type="title"/>
          </p:nvPr>
        </p:nvSpPr>
        <p:spPr>
          <a:xfrm>
            <a:off x="381000" y="685800"/>
            <a:ext cx="3886200" cy="1828800"/>
          </a:xfrm>
          <a:prstGeom prst="rect">
            <a:avLst/>
          </a:prstGeom>
        </p:spPr>
        <p:txBody>
          <a:bodyPr anchor="t">
            <a:normAutofit/>
          </a:bodyPr>
          <a:lstStyle>
            <a:lvl1pPr>
              <a:defRPr sz="2800"/>
            </a:lvl1pPr>
          </a:lstStyle>
          <a:p>
            <a:r>
              <a:rPr lang="en-US"/>
              <a:t>Click to edit Master title style</a:t>
            </a:r>
          </a:p>
        </p:txBody>
      </p:sp>
      <p:sp>
        <p:nvSpPr>
          <p:cNvPr id="6" name="Text Placeholder 3">
            <a:extLst>
              <a:ext uri="{FF2B5EF4-FFF2-40B4-BE49-F238E27FC236}">
                <a16:creationId xmlns:a16="http://schemas.microsoft.com/office/drawing/2014/main" id="{1658B112-43AE-EA1E-F73B-B03C04A4EF17}"/>
              </a:ext>
            </a:extLst>
          </p:cNvPr>
          <p:cNvSpPr>
            <a:spLocks noGrp="1"/>
          </p:cNvSpPr>
          <p:nvPr>
            <p:ph type="body" sz="half" idx="2"/>
          </p:nvPr>
        </p:nvSpPr>
        <p:spPr>
          <a:xfrm>
            <a:off x="384048" y="2737561"/>
            <a:ext cx="3883152" cy="3434639"/>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629400" cy="5486400"/>
          </a:xfrm>
        </p:spPr>
        <p:txBody>
          <a:bodyPr vert="horz" lIns="91440" tIns="45720" rIns="91440" bIns="45720" rtlCol="0">
            <a:normAutofit/>
          </a:bodyPr>
          <a:lstStyle>
            <a:lvl1pPr>
              <a:defRPr lang="en-US" b="0" dirty="0"/>
            </a:lvl1pPr>
            <a:lvl2pPr>
              <a:defRPr lang="en-US" b="0" dirty="0"/>
            </a:lvl2pPr>
            <a:lvl3pPr>
              <a:defRPr lang="en-US" b="0" dirty="0"/>
            </a:lvl3pPr>
            <a:lvl4pPr>
              <a:defRPr lang="en-US" b="0" dirty="0"/>
            </a:lvl4pPr>
            <a:lvl5pPr>
              <a:defRPr lang="en-US" b="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F577F46-C146-AC84-ACAE-CECFBBCFB470}"/>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9F9C08C-EAB9-2A31-7E24-36E761F312A9}"/>
              </a:ext>
            </a:extLst>
          </p:cNvPr>
          <p:cNvSpPr>
            <a:spLocks noGrp="1"/>
          </p:cNvSpPr>
          <p:nvPr>
            <p:ph type="dt" sz="half" idx="10"/>
          </p:nvPr>
        </p:nvSpPr>
        <p:spPr/>
        <p:txBody>
          <a:bodyPr/>
          <a:lstStyle/>
          <a:p>
            <a:fld id="{2049B5C8-C320-CE42-B783-8C4DFC960665}" type="datetime1">
              <a:rPr lang="en-US" smtClean="0"/>
              <a:t>12/3/25</a:t>
            </a:fld>
            <a:endParaRPr lang="en-US"/>
          </a:p>
        </p:txBody>
      </p:sp>
      <p:sp>
        <p:nvSpPr>
          <p:cNvPr id="7" name="Slide Number Placeholder 6">
            <a:extLst>
              <a:ext uri="{FF2B5EF4-FFF2-40B4-BE49-F238E27FC236}">
                <a16:creationId xmlns:a16="http://schemas.microsoft.com/office/drawing/2014/main" id="{9F0E3958-DD85-BB6B-F676-7404C1055874}"/>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765897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381000" y="685800"/>
            <a:ext cx="3886200" cy="1828800"/>
          </a:xfrm>
          <a:prstGeom prst="rect">
            <a:avLst/>
          </a:prstGeo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381000" y="2737562"/>
            <a:ext cx="3886200"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11">
            <a:extLst>
              <a:ext uri="{FF2B5EF4-FFF2-40B4-BE49-F238E27FC236}">
                <a16:creationId xmlns:a16="http://schemas.microsoft.com/office/drawing/2014/main" id="{AAC09ED5-B2A4-445A-3B8D-189668803730}"/>
              </a:ext>
            </a:extLst>
          </p:cNvPr>
          <p:cNvSpPr>
            <a:spLocks noGrp="1"/>
          </p:cNvSpPr>
          <p:nvPr>
            <p:ph type="pic" sz="quarter" idx="15" hasCustomPrompt="1"/>
          </p:nvPr>
        </p:nvSpPr>
        <p:spPr>
          <a:xfrm>
            <a:off x="5167745" y="153416"/>
            <a:ext cx="6858000" cy="6552184"/>
          </a:xfrm>
          <a:custGeom>
            <a:avLst/>
            <a:gdLst>
              <a:gd name="connsiteX0" fmla="*/ 349250 w 6858000"/>
              <a:gd name="connsiteY0" fmla="*/ 0 h 6552184"/>
              <a:gd name="connsiteX1" fmla="*/ 6508751 w 6858000"/>
              <a:gd name="connsiteY1" fmla="*/ 0 h 6552184"/>
              <a:gd name="connsiteX2" fmla="*/ 6850905 w 6858000"/>
              <a:gd name="connsiteY2" fmla="*/ 278863 h 6552184"/>
              <a:gd name="connsiteX3" fmla="*/ 6858000 w 6858000"/>
              <a:gd name="connsiteY3" fmla="*/ 349239 h 6552184"/>
              <a:gd name="connsiteX4" fmla="*/ 6858000 w 6858000"/>
              <a:gd name="connsiteY4" fmla="*/ 5701612 h 6552184"/>
              <a:gd name="connsiteX5" fmla="*/ 6850905 w 6858000"/>
              <a:gd name="connsiteY5" fmla="*/ 5771987 h 6552184"/>
              <a:gd name="connsiteX6" fmla="*/ 6508751 w 6858000"/>
              <a:gd name="connsiteY6" fmla="*/ 6050852 h 6552184"/>
              <a:gd name="connsiteX7" fmla="*/ 3679660 w 6858000"/>
              <a:gd name="connsiteY7" fmla="*/ 6050852 h 6552184"/>
              <a:gd name="connsiteX8" fmla="*/ 3429000 w 6858000"/>
              <a:gd name="connsiteY8" fmla="*/ 6301512 h 6552184"/>
              <a:gd name="connsiteX9" fmla="*/ 3178340 w 6858000"/>
              <a:gd name="connsiteY9" fmla="*/ 6552184 h 6552184"/>
              <a:gd name="connsiteX10" fmla="*/ 349250 w 6858000"/>
              <a:gd name="connsiteY10" fmla="*/ 6552184 h 6552184"/>
              <a:gd name="connsiteX11" fmla="*/ 0 w 6858000"/>
              <a:gd name="connsiteY11" fmla="*/ 6202922 h 6552184"/>
              <a:gd name="connsiteX12" fmla="*/ 0 w 6858000"/>
              <a:gd name="connsiteY12" fmla="*/ 349250 h 6552184"/>
              <a:gd name="connsiteX13" fmla="*/ 349250 w 6858000"/>
              <a:gd name="connsiteY13"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0" h="6552184">
                <a:moveTo>
                  <a:pt x="349250" y="0"/>
                </a:moveTo>
                <a:lnTo>
                  <a:pt x="6508751" y="0"/>
                </a:lnTo>
                <a:cubicBezTo>
                  <a:pt x="6677526" y="0"/>
                  <a:pt x="6818339" y="119716"/>
                  <a:pt x="6850905" y="278863"/>
                </a:cubicBezTo>
                <a:lnTo>
                  <a:pt x="6858000" y="349239"/>
                </a:lnTo>
                <a:lnTo>
                  <a:pt x="6858000" y="5701612"/>
                </a:lnTo>
                <a:lnTo>
                  <a:pt x="6850905" y="5771987"/>
                </a:lnTo>
                <a:cubicBezTo>
                  <a:pt x="6818339" y="5931132"/>
                  <a:pt x="6677525" y="6050852"/>
                  <a:pt x="6508751" y="6050852"/>
                </a:cubicBezTo>
                <a:lnTo>
                  <a:pt x="3679660" y="6050852"/>
                </a:lnTo>
                <a:cubicBezTo>
                  <a:pt x="3541224" y="6050852"/>
                  <a:pt x="3429000" y="6163075"/>
                  <a:pt x="3429000" y="6301512"/>
                </a:cubicBezTo>
                <a:cubicBezTo>
                  <a:pt x="3429000" y="6439916"/>
                  <a:pt x="3316777" y="6552184"/>
                  <a:pt x="3178340" y="6552184"/>
                </a:cubicBezTo>
                <a:lnTo>
                  <a:pt x="349250" y="6552184"/>
                </a:lnTo>
                <a:cubicBezTo>
                  <a:pt x="156337" y="6552184"/>
                  <a:pt x="0" y="6395784"/>
                  <a:pt x="0" y="6202922"/>
                </a:cubicBezTo>
                <a:lnTo>
                  <a:pt x="0" y="349250"/>
                </a:lnTo>
                <a:cubicBezTo>
                  <a:pt x="0" y="156364"/>
                  <a:pt x="156337" y="0"/>
                  <a:pt x="349250" y="0"/>
                </a:cubicBezTo>
                <a:close/>
              </a:path>
            </a:pathLst>
          </a:custGeom>
          <a:blipFill>
            <a:blip r:embed="rId2">
              <a:alphaModFix amt="60000"/>
            </a:blip>
            <a:stretch>
              <a:fillRect/>
            </a:stretch>
          </a:blipFill>
        </p:spPr>
        <p:txBody>
          <a:bodyPr wrap="square">
            <a:noAutofit/>
          </a:bodyPr>
          <a:lstStyle>
            <a:lvl1pPr>
              <a:defRPr/>
            </a:lvl1pPr>
          </a:lstStyle>
          <a:p>
            <a:r>
              <a:rPr lang="en-US" dirty="0"/>
              <a:t>   </a:t>
            </a:r>
          </a:p>
        </p:txBody>
      </p:sp>
      <p:sp>
        <p:nvSpPr>
          <p:cNvPr id="14" name="Footer Placeholder 13">
            <a:extLst>
              <a:ext uri="{FF2B5EF4-FFF2-40B4-BE49-F238E27FC236}">
                <a16:creationId xmlns:a16="http://schemas.microsoft.com/office/drawing/2014/main" id="{1653829D-48DF-80C8-EFD1-8AE8D025091D}"/>
              </a:ext>
            </a:extLst>
          </p:cNvPr>
          <p:cNvSpPr>
            <a:spLocks noGrp="1"/>
          </p:cNvSpPr>
          <p:nvPr>
            <p:ph type="ftr" sz="quarter" idx="11"/>
          </p:nvPr>
        </p:nvSpPr>
        <p:spPr/>
        <p:txBody>
          <a:bodyPr/>
          <a:lstStyle/>
          <a:p>
            <a:r>
              <a:rPr lang="en-US"/>
              <a:t>Sample Footer Text</a:t>
            </a:r>
          </a:p>
        </p:txBody>
      </p:sp>
      <p:sp>
        <p:nvSpPr>
          <p:cNvPr id="13" name="Date Placeholder 12">
            <a:extLst>
              <a:ext uri="{FF2B5EF4-FFF2-40B4-BE49-F238E27FC236}">
                <a16:creationId xmlns:a16="http://schemas.microsoft.com/office/drawing/2014/main" id="{4692675B-8BC2-A545-81FF-1559B305D7D5}"/>
              </a:ext>
            </a:extLst>
          </p:cNvPr>
          <p:cNvSpPr>
            <a:spLocks noGrp="1"/>
          </p:cNvSpPr>
          <p:nvPr>
            <p:ph type="dt" sz="half" idx="10"/>
          </p:nvPr>
        </p:nvSpPr>
        <p:spPr/>
        <p:txBody>
          <a:bodyPr/>
          <a:lstStyle/>
          <a:p>
            <a:fld id="{A9226019-33FF-D14C-86DC-8CD2C65E2709}" type="datetime1">
              <a:rPr lang="en-US" smtClean="0"/>
              <a:t>12/3/25</a:t>
            </a:fld>
            <a:endParaRPr lang="en-US"/>
          </a:p>
        </p:txBody>
      </p:sp>
      <p:sp>
        <p:nvSpPr>
          <p:cNvPr id="15" name="Slide Number Placeholder 14">
            <a:extLst>
              <a:ext uri="{FF2B5EF4-FFF2-40B4-BE49-F238E27FC236}">
                <a16:creationId xmlns:a16="http://schemas.microsoft.com/office/drawing/2014/main" id="{B17399EA-8F16-C8FC-075B-CE3915D7DAA4}"/>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6379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DCEB9D3-E2CB-5A44-54CA-3B1A42C2DABE}"/>
              </a:ext>
            </a:extLst>
          </p:cNvPr>
          <p:cNvSpPr>
            <a:spLocks noGrp="1"/>
          </p:cNvSpPr>
          <p:nvPr>
            <p:ph type="pic" sz="quarter" idx="10"/>
          </p:nvPr>
        </p:nvSpPr>
        <p:spPr>
          <a:xfrm>
            <a:off x="152400" y="152401"/>
            <a:ext cx="11887200" cy="6553197"/>
          </a:xfrm>
          <a:custGeom>
            <a:avLst/>
            <a:gdLst>
              <a:gd name="connsiteX0" fmla="*/ 349231 w 11887200"/>
              <a:gd name="connsiteY0" fmla="*/ 0 h 6553197"/>
              <a:gd name="connsiteX1" fmla="*/ 5672697 w 11887200"/>
              <a:gd name="connsiteY1" fmla="*/ 0 h 6553197"/>
              <a:gd name="connsiteX2" fmla="*/ 5727277 w 11887200"/>
              <a:gd name="connsiteY2" fmla="*/ 5502 h 6553197"/>
              <a:gd name="connsiteX3" fmla="*/ 5943600 w 11887200"/>
              <a:gd name="connsiteY3" fmla="*/ 270922 h 6553197"/>
              <a:gd name="connsiteX4" fmla="*/ 6214523 w 11887200"/>
              <a:gd name="connsiteY4" fmla="*/ 541844 h 6553197"/>
              <a:gd name="connsiteX5" fmla="*/ 11537950 w 11887200"/>
              <a:gd name="connsiteY5" fmla="*/ 541845 h 6553197"/>
              <a:gd name="connsiteX6" fmla="*/ 11887200 w 11887200"/>
              <a:gd name="connsiteY6" fmla="*/ 891094 h 6553197"/>
              <a:gd name="connsiteX7" fmla="*/ 11887200 w 11887200"/>
              <a:gd name="connsiteY7" fmla="*/ 6203948 h 6553197"/>
              <a:gd name="connsiteX8" fmla="*/ 11537950 w 11887200"/>
              <a:gd name="connsiteY8" fmla="*/ 6553197 h 6553197"/>
              <a:gd name="connsiteX9" fmla="*/ 7664450 w 11887200"/>
              <a:gd name="connsiteY9" fmla="*/ 6553197 h 6553197"/>
              <a:gd name="connsiteX10" fmla="*/ 7315200 w 11887200"/>
              <a:gd name="connsiteY10" fmla="*/ 6203948 h 6553197"/>
              <a:gd name="connsiteX11" fmla="*/ 7315200 w 11887200"/>
              <a:gd name="connsiteY11" fmla="*/ 4548693 h 6553197"/>
              <a:gd name="connsiteX12" fmla="*/ 6965950 w 11887200"/>
              <a:gd name="connsiteY12" fmla="*/ 4199443 h 6553197"/>
              <a:gd name="connsiteX13" fmla="*/ 349250 w 11887200"/>
              <a:gd name="connsiteY13" fmla="*/ 4199443 h 6553197"/>
              <a:gd name="connsiteX14" fmla="*/ 0 w 11887200"/>
              <a:gd name="connsiteY14" fmla="*/ 3850193 h 6553197"/>
              <a:gd name="connsiteX15" fmla="*/ 0 w 11887200"/>
              <a:gd name="connsiteY15" fmla="*/ 349248 h 6553197"/>
              <a:gd name="connsiteX16" fmla="*/ 278864 w 11887200"/>
              <a:gd name="connsiteY16" fmla="*/ 7094 h 655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7200" h="6553197">
                <a:moveTo>
                  <a:pt x="349231" y="0"/>
                </a:moveTo>
                <a:lnTo>
                  <a:pt x="5672697" y="0"/>
                </a:lnTo>
                <a:lnTo>
                  <a:pt x="5727277" y="5502"/>
                </a:lnTo>
                <a:cubicBezTo>
                  <a:pt x="5850732" y="30765"/>
                  <a:pt x="5943600" y="139999"/>
                  <a:pt x="5943600" y="270922"/>
                </a:cubicBezTo>
                <a:cubicBezTo>
                  <a:pt x="5943600" y="420548"/>
                  <a:pt x="6064898" y="541844"/>
                  <a:pt x="6214523" y="541844"/>
                </a:cubicBezTo>
                <a:lnTo>
                  <a:pt x="11537950" y="541845"/>
                </a:lnTo>
                <a:cubicBezTo>
                  <a:pt x="11730863" y="541845"/>
                  <a:pt x="11887200" y="698212"/>
                  <a:pt x="11887200" y="891094"/>
                </a:cubicBezTo>
                <a:lnTo>
                  <a:pt x="11887200" y="6203948"/>
                </a:lnTo>
                <a:cubicBezTo>
                  <a:pt x="11887200" y="6396861"/>
                  <a:pt x="11730863" y="6553197"/>
                  <a:pt x="11537950" y="6553197"/>
                </a:cubicBezTo>
                <a:lnTo>
                  <a:pt x="7664450" y="6553197"/>
                </a:lnTo>
                <a:cubicBezTo>
                  <a:pt x="7471537" y="6553197"/>
                  <a:pt x="7315200" y="6396861"/>
                  <a:pt x="7315200" y="6203948"/>
                </a:cubicBezTo>
                <a:lnTo>
                  <a:pt x="7315200" y="4548693"/>
                </a:lnTo>
                <a:cubicBezTo>
                  <a:pt x="7315200" y="4355806"/>
                  <a:pt x="7158863" y="4199443"/>
                  <a:pt x="6965950" y="4199443"/>
                </a:cubicBezTo>
                <a:lnTo>
                  <a:pt x="349250" y="4199443"/>
                </a:lnTo>
                <a:cubicBezTo>
                  <a:pt x="156365" y="4199443"/>
                  <a:pt x="0" y="4043081"/>
                  <a:pt x="0" y="3850193"/>
                </a:cubicBezTo>
                <a:lnTo>
                  <a:pt x="0" y="349248"/>
                </a:lnTo>
                <a:cubicBezTo>
                  <a:pt x="0" y="180474"/>
                  <a:pt x="119717" y="39660"/>
                  <a:pt x="278864" y="7094"/>
                </a:cubicBez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wrap="square">
            <a:noAutofit/>
          </a:bodyPr>
          <a:lstStyle/>
          <a:p>
            <a:endParaRPr lang="en-US"/>
          </a:p>
        </p:txBody>
      </p:sp>
      <p:sp>
        <p:nvSpPr>
          <p:cNvPr id="4" name="Title 1">
            <a:extLst>
              <a:ext uri="{FF2B5EF4-FFF2-40B4-BE49-F238E27FC236}">
                <a16:creationId xmlns:a16="http://schemas.microsoft.com/office/drawing/2014/main" id="{76EEAF27-D94E-F4D8-599C-5544E29AAA4E}"/>
              </a:ext>
            </a:extLst>
          </p:cNvPr>
          <p:cNvSpPr>
            <a:spLocks noGrp="1"/>
          </p:cNvSpPr>
          <p:nvPr>
            <p:ph type="ctrTitle"/>
          </p:nvPr>
        </p:nvSpPr>
        <p:spPr>
          <a:xfrm>
            <a:off x="381000" y="4876800"/>
            <a:ext cx="6629400" cy="914400"/>
          </a:xfrm>
        </p:spPr>
        <p:txBody>
          <a:bodyPr vert="horz" lIns="91440" tIns="45720" rIns="91440" bIns="45720" rtlCol="0" anchor="b">
            <a:normAutofit/>
          </a:bodyPr>
          <a:lstStyle>
            <a:lvl1pPr>
              <a:defRPr lang="en-US" sz="5000" dirty="0"/>
            </a:lvl1pPr>
          </a:lstStyle>
          <a:p>
            <a:pPr lvl="0"/>
            <a:r>
              <a:rPr lang="en-US"/>
              <a:t>Click to edit Master title style</a:t>
            </a:r>
          </a:p>
        </p:txBody>
      </p:sp>
      <p:sp>
        <p:nvSpPr>
          <p:cNvPr id="6" name="Subtitle 2">
            <a:extLst>
              <a:ext uri="{FF2B5EF4-FFF2-40B4-BE49-F238E27FC236}">
                <a16:creationId xmlns:a16="http://schemas.microsoft.com/office/drawing/2014/main" id="{E2AD91C1-AABA-5486-26F6-705AEBE1A0FC}"/>
              </a:ext>
            </a:extLst>
          </p:cNvPr>
          <p:cNvSpPr>
            <a:spLocks noGrp="1"/>
          </p:cNvSpPr>
          <p:nvPr>
            <p:ph type="subTitle" idx="1"/>
          </p:nvPr>
        </p:nvSpPr>
        <p:spPr>
          <a:xfrm>
            <a:off x="381000" y="5791200"/>
            <a:ext cx="6629400" cy="533400"/>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23" name="Footer Placeholder 10">
            <a:extLst>
              <a:ext uri="{FF2B5EF4-FFF2-40B4-BE49-F238E27FC236}">
                <a16:creationId xmlns:a16="http://schemas.microsoft.com/office/drawing/2014/main" id="{03310A58-9218-F5EC-4604-561F50426E39}"/>
              </a:ext>
            </a:extLst>
          </p:cNvPr>
          <p:cNvSpPr>
            <a:spLocks noGrp="1"/>
          </p:cNvSpPr>
          <p:nvPr>
            <p:ph type="ftr" sz="quarter" idx="12"/>
          </p:nvPr>
        </p:nvSpPr>
        <p:spPr>
          <a:xfrm>
            <a:off x="6280176" y="152400"/>
            <a:ext cx="3200400" cy="365125"/>
          </a:xfrm>
        </p:spPr>
        <p:txBody>
          <a:bodyPr/>
          <a:lstStyle/>
          <a:p>
            <a:r>
              <a:rPr lang="en-US"/>
              <a:t>Sample Footer Text</a:t>
            </a:r>
          </a:p>
        </p:txBody>
      </p:sp>
      <p:sp>
        <p:nvSpPr>
          <p:cNvPr id="22" name="Date Placeholder 5">
            <a:extLst>
              <a:ext uri="{FF2B5EF4-FFF2-40B4-BE49-F238E27FC236}">
                <a16:creationId xmlns:a16="http://schemas.microsoft.com/office/drawing/2014/main" id="{2DA21EAE-6045-3E9B-D31B-4AC9A3A61CE5}"/>
              </a:ext>
            </a:extLst>
          </p:cNvPr>
          <p:cNvSpPr>
            <a:spLocks noGrp="1"/>
          </p:cNvSpPr>
          <p:nvPr>
            <p:ph type="dt" sz="half" idx="11"/>
          </p:nvPr>
        </p:nvSpPr>
        <p:spPr>
          <a:xfrm>
            <a:off x="9531099" y="152400"/>
            <a:ext cx="1800171" cy="365125"/>
          </a:xfrm>
        </p:spPr>
        <p:txBody>
          <a:bodyPr/>
          <a:lstStyle/>
          <a:p>
            <a:fld id="{5A7D64F7-0C7B-1B47-9658-E887339B9A70}" type="datetime1">
              <a:rPr lang="en-US" smtClean="0"/>
              <a:t>12/3/25</a:t>
            </a:fld>
            <a:endParaRPr lang="en-US"/>
          </a:p>
        </p:txBody>
      </p:sp>
      <p:sp>
        <p:nvSpPr>
          <p:cNvPr id="24" name="Slide Number Placeholder 11">
            <a:extLst>
              <a:ext uri="{FF2B5EF4-FFF2-40B4-BE49-F238E27FC236}">
                <a16:creationId xmlns:a16="http://schemas.microsoft.com/office/drawing/2014/main" id="{22C589B9-597D-55C7-FAFE-05660F35D677}"/>
              </a:ext>
            </a:extLst>
          </p:cNvPr>
          <p:cNvSpPr>
            <a:spLocks noGrp="1"/>
          </p:cNvSpPr>
          <p:nvPr>
            <p:ph type="sldNum" sz="quarter" idx="13"/>
          </p:nvPr>
        </p:nvSpPr>
        <p:spPr>
          <a:xfrm>
            <a:off x="11381793" y="152400"/>
            <a:ext cx="429207" cy="365125"/>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888061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D81ECD-75EA-ADAF-3DF5-385A64329A6E}"/>
              </a:ext>
            </a:extLst>
          </p:cNvPr>
          <p:cNvSpPr>
            <a:spLocks noGrp="1"/>
          </p:cNvSpPr>
          <p:nvPr>
            <p:ph type="ctrTitle"/>
          </p:nvPr>
        </p:nvSpPr>
        <p:spPr>
          <a:xfrm>
            <a:off x="7010400" y="1371597"/>
            <a:ext cx="4800600" cy="2845567"/>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8" name="Subtitle 2">
            <a:extLst>
              <a:ext uri="{FF2B5EF4-FFF2-40B4-BE49-F238E27FC236}">
                <a16:creationId xmlns:a16="http://schemas.microsoft.com/office/drawing/2014/main" id="{BE92A243-44D0-242D-CFED-E6D548373BD1}"/>
              </a:ext>
            </a:extLst>
          </p:cNvPr>
          <p:cNvSpPr>
            <a:spLocks noGrp="1"/>
          </p:cNvSpPr>
          <p:nvPr>
            <p:ph type="subTitle" idx="1"/>
          </p:nvPr>
        </p:nvSpPr>
        <p:spPr>
          <a:xfrm>
            <a:off x="7004304" y="4363278"/>
            <a:ext cx="4800600" cy="1123122"/>
          </a:xfrm>
        </p:spPr>
        <p:txBody>
          <a:bodyPr vert="horz" lIns="91440" tIns="45720" rIns="91440" bIns="45720" rtlCol="0">
            <a:normAutofit/>
          </a:bodyPr>
          <a:lstStyle>
            <a:lvl1pPr marL="0" indent="0">
              <a:buNone/>
              <a:defRPr lang="en-US" sz="1800" dirty="0"/>
            </a:lvl1pPr>
          </a:lstStyle>
          <a:p>
            <a:pPr lvl="0"/>
            <a:r>
              <a:rPr lang="en-US"/>
              <a:t>Click to edit Master subtitle style</a:t>
            </a:r>
          </a:p>
        </p:txBody>
      </p:sp>
      <p:sp>
        <p:nvSpPr>
          <p:cNvPr id="2" name="Picture Placeholder 1">
            <a:extLst>
              <a:ext uri="{FF2B5EF4-FFF2-40B4-BE49-F238E27FC236}">
                <a16:creationId xmlns:a16="http://schemas.microsoft.com/office/drawing/2014/main" id="{C81FF1C8-D50B-713C-E78E-43102F0D727A}"/>
              </a:ext>
            </a:extLst>
          </p:cNvPr>
          <p:cNvSpPr>
            <a:spLocks noGrp="1"/>
          </p:cNvSpPr>
          <p:nvPr>
            <p:ph type="pic" sz="quarter" idx="15"/>
          </p:nvPr>
        </p:nvSpPr>
        <p:spPr>
          <a:xfrm>
            <a:off x="152400"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4 h 6552184"/>
              <a:gd name="connsiteX3" fmla="*/ 5943599 w 5943599"/>
              <a:gd name="connsiteY3" fmla="*/ 349240 h 6552184"/>
              <a:gd name="connsiteX4" fmla="*/ 5943599 w 5943599"/>
              <a:gd name="connsiteY4" fmla="*/ 6202933 h 6552184"/>
              <a:gd name="connsiteX5" fmla="*/ 5936505 w 5943599"/>
              <a:gd name="connsiteY5" fmla="*/ 6273302 h 6552184"/>
              <a:gd name="connsiteX6" fmla="*/ 5594350 w 5943599"/>
              <a:gd name="connsiteY6" fmla="*/ 6552184 h 6552184"/>
              <a:gd name="connsiteX7" fmla="*/ 3222460 w 5943599"/>
              <a:gd name="connsiteY7" fmla="*/ 6552184 h 6552184"/>
              <a:gd name="connsiteX8" fmla="*/ 2971800 w 5943599"/>
              <a:gd name="connsiteY8" fmla="*/ 6301512 h 6552184"/>
              <a:gd name="connsiteX9" fmla="*/ 2721140 w 5943599"/>
              <a:gd name="connsiteY9" fmla="*/ 6050852 h 6552184"/>
              <a:gd name="connsiteX10" fmla="*/ 349249 w 5943599"/>
              <a:gd name="connsiteY10" fmla="*/ 6050852 h 6552184"/>
              <a:gd name="connsiteX11" fmla="*/ 7095 w 5943599"/>
              <a:gd name="connsiteY11" fmla="*/ 5771987 h 6552184"/>
              <a:gd name="connsiteX12" fmla="*/ 0 w 5943599"/>
              <a:gd name="connsiteY12" fmla="*/ 5701612 h 6552184"/>
              <a:gd name="connsiteX13" fmla="*/ 0 w 5943599"/>
              <a:gd name="connsiteY13" fmla="*/ 349239 h 6552184"/>
              <a:gd name="connsiteX14" fmla="*/ 7095 w 5943599"/>
              <a:gd name="connsiteY14" fmla="*/ 278863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7" y="0"/>
                  <a:pt x="5903939" y="119716"/>
                  <a:pt x="5936505" y="278864"/>
                </a:cubicBezTo>
                <a:lnTo>
                  <a:pt x="5943599" y="349240"/>
                </a:lnTo>
                <a:lnTo>
                  <a:pt x="5943599" y="6202933"/>
                </a:lnTo>
                <a:lnTo>
                  <a:pt x="5936505" y="6273302"/>
                </a:lnTo>
                <a:cubicBezTo>
                  <a:pt x="5903939" y="6432441"/>
                  <a:pt x="5763127" y="6552184"/>
                  <a:pt x="5594350" y="6552184"/>
                </a:cubicBezTo>
                <a:lnTo>
                  <a:pt x="3222460" y="6552184"/>
                </a:lnTo>
                <a:cubicBezTo>
                  <a:pt x="3084023" y="6552184"/>
                  <a:pt x="2971800" y="6439916"/>
                  <a:pt x="2971800" y="6301512"/>
                </a:cubicBezTo>
                <a:cubicBezTo>
                  <a:pt x="2971800" y="6163075"/>
                  <a:pt x="2859576" y="6050852"/>
                  <a:pt x="2721140" y="6050852"/>
                </a:cubicBezTo>
                <a:lnTo>
                  <a:pt x="349249" y="6050852"/>
                </a:lnTo>
                <a:cubicBezTo>
                  <a:pt x="180474" y="6050852"/>
                  <a:pt x="39661" y="5931132"/>
                  <a:pt x="7095" y="5771987"/>
                </a:cubicBezTo>
                <a:lnTo>
                  <a:pt x="0" y="5701612"/>
                </a:lnTo>
                <a:lnTo>
                  <a:pt x="0" y="349239"/>
                </a:lnTo>
                <a:lnTo>
                  <a:pt x="7095" y="278863"/>
                </a:lnTo>
                <a:cubicBezTo>
                  <a:pt x="39661" y="119716"/>
                  <a:pt x="180474" y="0"/>
                  <a:pt x="349249" y="0"/>
                </a:cubicBezTo>
                <a:close/>
              </a:path>
            </a:pathLst>
          </a:custGeom>
          <a:blipFill dpi="0" rotWithShape="1">
            <a:blip r:embed="rId2">
              <a:alphaModFix amt="60000"/>
            </a:blip>
            <a:srcRect/>
            <a:stretch>
              <a:fillRect/>
            </a:stretch>
          </a:blipFill>
        </p:spPr>
        <p:txBody>
          <a:bodyPr wrap="square">
            <a:noAutofit/>
          </a:bodyPr>
          <a:lstStyle/>
          <a:p>
            <a:endParaRPr lang="en-US"/>
          </a:p>
        </p:txBody>
      </p:sp>
      <p:sp>
        <p:nvSpPr>
          <p:cNvPr id="13" name="Footer Placeholder 12">
            <a:extLst>
              <a:ext uri="{FF2B5EF4-FFF2-40B4-BE49-F238E27FC236}">
                <a16:creationId xmlns:a16="http://schemas.microsoft.com/office/drawing/2014/main" id="{C17FD179-595A-DFC0-6FEF-70179B771151}"/>
              </a:ext>
            </a:extLst>
          </p:cNvPr>
          <p:cNvSpPr>
            <a:spLocks noGrp="1"/>
          </p:cNvSpPr>
          <p:nvPr>
            <p:ph type="ftr" sz="quarter" idx="17"/>
          </p:nvPr>
        </p:nvSpPr>
        <p:spPr>
          <a:xfrm>
            <a:off x="381000" y="6347057"/>
            <a:ext cx="2514600" cy="365125"/>
          </a:xfrm>
        </p:spPr>
        <p:txBody>
          <a:bodyPr/>
          <a:lstStyle/>
          <a:p>
            <a:r>
              <a:rPr lang="en-US"/>
              <a:t>Sample Footer Text</a:t>
            </a:r>
          </a:p>
        </p:txBody>
      </p:sp>
      <p:sp>
        <p:nvSpPr>
          <p:cNvPr id="12" name="Date Placeholder 11">
            <a:extLst>
              <a:ext uri="{FF2B5EF4-FFF2-40B4-BE49-F238E27FC236}">
                <a16:creationId xmlns:a16="http://schemas.microsoft.com/office/drawing/2014/main" id="{25DD1448-E731-051E-1681-77A911C310CC}"/>
              </a:ext>
            </a:extLst>
          </p:cNvPr>
          <p:cNvSpPr>
            <a:spLocks noGrp="1"/>
          </p:cNvSpPr>
          <p:nvPr>
            <p:ph type="dt" sz="half" idx="16"/>
          </p:nvPr>
        </p:nvSpPr>
        <p:spPr/>
        <p:txBody>
          <a:bodyPr/>
          <a:lstStyle/>
          <a:p>
            <a:fld id="{D3CD07D3-1C6A-7243-B247-92FB4862F8B6}" type="datetime1">
              <a:rPr lang="en-US" smtClean="0"/>
              <a:t>12/3/25</a:t>
            </a:fld>
            <a:endParaRPr lang="en-US"/>
          </a:p>
        </p:txBody>
      </p:sp>
      <p:sp>
        <p:nvSpPr>
          <p:cNvPr id="14" name="Slide Number Placeholder 13">
            <a:extLst>
              <a:ext uri="{FF2B5EF4-FFF2-40B4-BE49-F238E27FC236}">
                <a16:creationId xmlns:a16="http://schemas.microsoft.com/office/drawing/2014/main" id="{EFF5DB76-0219-76D2-80FA-63D615A9A10D}"/>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0510588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D948CE-769F-7D67-4E7B-1B9EDECCEC8A}"/>
              </a:ext>
            </a:extLst>
          </p:cNvPr>
          <p:cNvSpPr>
            <a:spLocks noGrp="1"/>
          </p:cNvSpPr>
          <p:nvPr>
            <p:ph type="ctrTitle"/>
          </p:nvPr>
        </p:nvSpPr>
        <p:spPr>
          <a:xfrm>
            <a:off x="381000" y="1371597"/>
            <a:ext cx="4800600" cy="2845567"/>
          </a:xfrm>
        </p:spPr>
        <p:txBody>
          <a:bodyPr vert="horz" lIns="91440" tIns="45720" rIns="91440" bIns="45720" rtlCol="0" anchor="b">
            <a:normAutofit/>
          </a:bodyPr>
          <a:lstStyle>
            <a:lvl1pPr>
              <a:defRPr lang="en-US" sz="4400" dirty="0"/>
            </a:lvl1pPr>
          </a:lstStyle>
          <a:p>
            <a:pPr lvl="0"/>
            <a:r>
              <a:rPr lang="en-US" dirty="0"/>
              <a:t>Click to edit Master title style</a:t>
            </a:r>
          </a:p>
        </p:txBody>
      </p:sp>
      <p:sp>
        <p:nvSpPr>
          <p:cNvPr id="8" name="Subtitle 2">
            <a:extLst>
              <a:ext uri="{FF2B5EF4-FFF2-40B4-BE49-F238E27FC236}">
                <a16:creationId xmlns:a16="http://schemas.microsoft.com/office/drawing/2014/main" id="{87D90BD9-1CD9-8EA4-6145-FDBD4F0BA3DF}"/>
              </a:ext>
            </a:extLst>
          </p:cNvPr>
          <p:cNvSpPr>
            <a:spLocks noGrp="1"/>
          </p:cNvSpPr>
          <p:nvPr>
            <p:ph type="subTitle" idx="1"/>
          </p:nvPr>
        </p:nvSpPr>
        <p:spPr>
          <a:xfrm>
            <a:off x="381000" y="4363278"/>
            <a:ext cx="4800599" cy="1123122"/>
          </a:xfrm>
        </p:spPr>
        <p:txBody>
          <a:bodyPr vert="horz" lIns="91440" tIns="45720" rIns="91440" bIns="45720" rtlCol="0">
            <a:normAutofit/>
          </a:bodyPr>
          <a:lstStyle>
            <a:lvl1pPr marL="0" indent="0">
              <a:buNone/>
              <a:defRPr lang="en-US" sz="1800" dirty="0"/>
            </a:lvl1pPr>
          </a:lstStyle>
          <a:p>
            <a:pPr lvl="0"/>
            <a:r>
              <a:rPr lang="en-US"/>
              <a:t>Click to edit Master subtitle style</a:t>
            </a:r>
          </a:p>
        </p:txBody>
      </p:sp>
      <p:sp>
        <p:nvSpPr>
          <p:cNvPr id="2" name="Picture Placeholder 1">
            <a:extLst>
              <a:ext uri="{FF2B5EF4-FFF2-40B4-BE49-F238E27FC236}">
                <a16:creationId xmlns:a16="http://schemas.microsoft.com/office/drawing/2014/main" id="{2F60966E-F060-05E7-54E1-129C2360EC95}"/>
              </a:ext>
            </a:extLst>
          </p:cNvPr>
          <p:cNvSpPr>
            <a:spLocks noGrp="1"/>
          </p:cNvSpPr>
          <p:nvPr>
            <p:ph type="pic" sz="quarter" idx="15"/>
          </p:nvPr>
        </p:nvSpPr>
        <p:spPr>
          <a:xfrm>
            <a:off x="6096001" y="153417"/>
            <a:ext cx="5943599" cy="6552184"/>
          </a:xfrm>
          <a:custGeom>
            <a:avLst/>
            <a:gdLst>
              <a:gd name="connsiteX0" fmla="*/ 349249 w 5943599"/>
              <a:gd name="connsiteY0" fmla="*/ 0 h 6552184"/>
              <a:gd name="connsiteX1" fmla="*/ 5594350 w 5943599"/>
              <a:gd name="connsiteY1" fmla="*/ 0 h 6552184"/>
              <a:gd name="connsiteX2" fmla="*/ 5936505 w 5943599"/>
              <a:gd name="connsiteY2" fmla="*/ 278863 h 6552184"/>
              <a:gd name="connsiteX3" fmla="*/ 5943599 w 5943599"/>
              <a:gd name="connsiteY3" fmla="*/ 349239 h 6552184"/>
              <a:gd name="connsiteX4" fmla="*/ 5943599 w 5943599"/>
              <a:gd name="connsiteY4" fmla="*/ 5701613 h 6552184"/>
              <a:gd name="connsiteX5" fmla="*/ 5936505 w 5943599"/>
              <a:gd name="connsiteY5" fmla="*/ 5771987 h 6552184"/>
              <a:gd name="connsiteX6" fmla="*/ 5594350 w 5943599"/>
              <a:gd name="connsiteY6" fmla="*/ 6050852 h 6552184"/>
              <a:gd name="connsiteX7" fmla="*/ 3222459 w 5943599"/>
              <a:gd name="connsiteY7" fmla="*/ 6050852 h 6552184"/>
              <a:gd name="connsiteX8" fmla="*/ 2971799 w 5943599"/>
              <a:gd name="connsiteY8" fmla="*/ 6301512 h 6552184"/>
              <a:gd name="connsiteX9" fmla="*/ 2721139 w 5943599"/>
              <a:gd name="connsiteY9" fmla="*/ 6552184 h 6552184"/>
              <a:gd name="connsiteX10" fmla="*/ 349249 w 5943599"/>
              <a:gd name="connsiteY10" fmla="*/ 6552184 h 6552184"/>
              <a:gd name="connsiteX11" fmla="*/ 7095 w 5943599"/>
              <a:gd name="connsiteY11" fmla="*/ 6273302 h 6552184"/>
              <a:gd name="connsiteX12" fmla="*/ 0 w 5943599"/>
              <a:gd name="connsiteY12" fmla="*/ 6202932 h 6552184"/>
              <a:gd name="connsiteX13" fmla="*/ 0 w 5943599"/>
              <a:gd name="connsiteY13" fmla="*/ 349240 h 6552184"/>
              <a:gd name="connsiteX14" fmla="*/ 7095 w 5943599"/>
              <a:gd name="connsiteY14" fmla="*/ 278864 h 6552184"/>
              <a:gd name="connsiteX15" fmla="*/ 349249 w 5943599"/>
              <a:gd name="connsiteY15" fmla="*/ 0 h 65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599" h="6552184">
                <a:moveTo>
                  <a:pt x="349249" y="0"/>
                </a:moveTo>
                <a:lnTo>
                  <a:pt x="5594350" y="0"/>
                </a:lnTo>
                <a:cubicBezTo>
                  <a:pt x="5763125" y="0"/>
                  <a:pt x="5903938" y="119716"/>
                  <a:pt x="5936505" y="278863"/>
                </a:cubicBezTo>
                <a:lnTo>
                  <a:pt x="5943599" y="349239"/>
                </a:lnTo>
                <a:lnTo>
                  <a:pt x="5943599" y="5701613"/>
                </a:lnTo>
                <a:lnTo>
                  <a:pt x="5936505" y="5771987"/>
                </a:lnTo>
                <a:cubicBezTo>
                  <a:pt x="5903938" y="5931132"/>
                  <a:pt x="5763125" y="6050852"/>
                  <a:pt x="5594350" y="6050852"/>
                </a:cubicBezTo>
                <a:lnTo>
                  <a:pt x="3222459" y="6050852"/>
                </a:lnTo>
                <a:cubicBezTo>
                  <a:pt x="3084023" y="6050852"/>
                  <a:pt x="2971799" y="6163075"/>
                  <a:pt x="2971799" y="6301512"/>
                </a:cubicBezTo>
                <a:cubicBezTo>
                  <a:pt x="2971799" y="6439916"/>
                  <a:pt x="2859576" y="6552184"/>
                  <a:pt x="2721139" y="6552184"/>
                </a:cubicBezTo>
                <a:lnTo>
                  <a:pt x="349249" y="6552184"/>
                </a:lnTo>
                <a:cubicBezTo>
                  <a:pt x="180472" y="6552184"/>
                  <a:pt x="39661" y="6432441"/>
                  <a:pt x="7095" y="6273302"/>
                </a:cubicBezTo>
                <a:lnTo>
                  <a:pt x="0" y="6202932"/>
                </a:lnTo>
                <a:lnTo>
                  <a:pt x="0" y="349240"/>
                </a:lnTo>
                <a:lnTo>
                  <a:pt x="7095" y="278864"/>
                </a:lnTo>
                <a:cubicBezTo>
                  <a:pt x="39661" y="119716"/>
                  <a:pt x="180472" y="0"/>
                  <a:pt x="349249" y="0"/>
                </a:cubicBezTo>
                <a:close/>
              </a:path>
            </a:pathLst>
          </a:custGeom>
          <a:blipFill>
            <a:blip r:embed="rId2">
              <a:alphaModFix amt="60000"/>
            </a:blip>
            <a:stretch>
              <a:fillRect/>
            </a:stretch>
          </a:blipFill>
        </p:spPr>
        <p:txBody>
          <a:bodyPr wrap="square">
            <a:noAutofit/>
          </a:bodyPr>
          <a:lstStyle/>
          <a:p>
            <a:endParaRPr lang="en-US"/>
          </a:p>
        </p:txBody>
      </p:sp>
      <p:sp>
        <p:nvSpPr>
          <p:cNvPr id="4" name="Footer Placeholder 3">
            <a:extLst>
              <a:ext uri="{FF2B5EF4-FFF2-40B4-BE49-F238E27FC236}">
                <a16:creationId xmlns:a16="http://schemas.microsoft.com/office/drawing/2014/main" id="{E7491524-50CE-AA56-089E-9B0375F36DFB}"/>
              </a:ext>
            </a:extLst>
          </p:cNvPr>
          <p:cNvSpPr>
            <a:spLocks noGrp="1"/>
          </p:cNvSpPr>
          <p:nvPr>
            <p:ph type="ftr" sz="quarter" idx="17"/>
          </p:nvPr>
        </p:nvSpPr>
        <p:spPr/>
        <p:txBody>
          <a:bodyPr/>
          <a:lstStyle/>
          <a:p>
            <a:r>
              <a:rPr lang="en-US"/>
              <a:t>Sample Footer Text</a:t>
            </a:r>
          </a:p>
        </p:txBody>
      </p:sp>
      <p:sp>
        <p:nvSpPr>
          <p:cNvPr id="3" name="Date Placeholder 2">
            <a:extLst>
              <a:ext uri="{FF2B5EF4-FFF2-40B4-BE49-F238E27FC236}">
                <a16:creationId xmlns:a16="http://schemas.microsoft.com/office/drawing/2014/main" id="{FED9980E-D0D3-04C2-5215-3DDF66399951}"/>
              </a:ext>
            </a:extLst>
          </p:cNvPr>
          <p:cNvSpPr>
            <a:spLocks noGrp="1"/>
          </p:cNvSpPr>
          <p:nvPr>
            <p:ph type="dt" sz="half" idx="16"/>
          </p:nvPr>
        </p:nvSpPr>
        <p:spPr/>
        <p:txBody>
          <a:bodyPr/>
          <a:lstStyle/>
          <a:p>
            <a:fld id="{A6261448-4908-0A47-BB1E-F6B7BED9DDE3}" type="datetime1">
              <a:rPr lang="en-US" smtClean="0"/>
              <a:t>12/3/25</a:t>
            </a:fld>
            <a:endParaRPr lang="en-US"/>
          </a:p>
        </p:txBody>
      </p:sp>
      <p:sp>
        <p:nvSpPr>
          <p:cNvPr id="5" name="Slide Number Placeholder 4">
            <a:extLst>
              <a:ext uri="{FF2B5EF4-FFF2-40B4-BE49-F238E27FC236}">
                <a16:creationId xmlns:a16="http://schemas.microsoft.com/office/drawing/2014/main" id="{E33B3FA2-A8FD-6297-22D8-5014419EBEA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540303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pic>
        <p:nvPicPr>
          <p:cNvPr id="15" name="Picture 14" descr="A blue and pink background&#10;&#10;AI-generated content may be incorrect.">
            <a:extLst>
              <a:ext uri="{FF2B5EF4-FFF2-40B4-BE49-F238E27FC236}">
                <a16:creationId xmlns:a16="http://schemas.microsoft.com/office/drawing/2014/main" id="{28646D54-8A43-A2E9-D6C2-B05BA88192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5"/>
          </a:xfrm>
          <a:prstGeom prst="rect">
            <a:avLst/>
          </a:prstGeom>
        </p:spPr>
      </p:pic>
      <p:sp>
        <p:nvSpPr>
          <p:cNvPr id="7" name="Graphic 3">
            <a:extLst>
              <a:ext uri="{FF2B5EF4-FFF2-40B4-BE49-F238E27FC236}">
                <a16:creationId xmlns:a16="http://schemas.microsoft.com/office/drawing/2014/main" id="{017BF504-9DEC-0719-1E19-51CE27348830}"/>
              </a:ext>
            </a:extLst>
          </p:cNvPr>
          <p:cNvSpPr/>
          <p:nvPr/>
        </p:nvSpPr>
        <p:spPr>
          <a:xfrm>
            <a:off x="1537" y="5315"/>
            <a:ext cx="12185639" cy="6851669"/>
          </a:xfrm>
          <a:custGeom>
            <a:avLst/>
            <a:gdLst>
              <a:gd name="connsiteX0" fmla="*/ 12185639 w 12185639"/>
              <a:gd name="connsiteY0" fmla="*/ 6851669 h 6851669"/>
              <a:gd name="connsiteX1" fmla="*/ 0 w 12185639"/>
              <a:gd name="connsiteY1" fmla="*/ 6851669 h 6851669"/>
              <a:gd name="connsiteX2" fmla="*/ 0 w 12185639"/>
              <a:gd name="connsiteY2" fmla="*/ 0 h 6851669"/>
              <a:gd name="connsiteX3" fmla="*/ 12185639 w 12185639"/>
              <a:gd name="connsiteY3" fmla="*/ 0 h 6851669"/>
              <a:gd name="connsiteX4" fmla="*/ 12185639 w 12185639"/>
              <a:gd name="connsiteY4" fmla="*/ 6851669 h 6851669"/>
              <a:gd name="connsiteX5" fmla="*/ 501389 w 12185639"/>
              <a:gd name="connsiteY5" fmla="*/ 152259 h 6851669"/>
              <a:gd name="connsiteX6" fmla="*/ 152321 w 12185639"/>
              <a:gd name="connsiteY6" fmla="*/ 501186 h 6851669"/>
              <a:gd name="connsiteX7" fmla="*/ 152321 w 12185639"/>
              <a:gd name="connsiteY7" fmla="*/ 6350484 h 6851669"/>
              <a:gd name="connsiteX8" fmla="*/ 501389 w 12185639"/>
              <a:gd name="connsiteY8" fmla="*/ 6699410 h 6851669"/>
              <a:gd name="connsiteX9" fmla="*/ 11684250 w 12185639"/>
              <a:gd name="connsiteY9" fmla="*/ 6699410 h 6851669"/>
              <a:gd name="connsiteX10" fmla="*/ 12033319 w 12185639"/>
              <a:gd name="connsiteY10" fmla="*/ 6350484 h 6851669"/>
              <a:gd name="connsiteX11" fmla="*/ 12033319 w 12185639"/>
              <a:gd name="connsiteY11" fmla="*/ 1042531 h 6851669"/>
              <a:gd name="connsiteX12" fmla="*/ 11684250 w 12185639"/>
              <a:gd name="connsiteY12" fmla="*/ 693604 h 6851669"/>
              <a:gd name="connsiteX13" fmla="*/ 6363626 w 12185639"/>
              <a:gd name="connsiteY13" fmla="*/ 693604 h 6851669"/>
              <a:gd name="connsiteX14" fmla="*/ 6092914 w 12185639"/>
              <a:gd name="connsiteY14" fmla="*/ 429920 h 6851669"/>
              <a:gd name="connsiteX15" fmla="*/ 6092743 w 12185639"/>
              <a:gd name="connsiteY15" fmla="*/ 415943 h 6851669"/>
              <a:gd name="connsiteX16" fmla="*/ 5822044 w 12185639"/>
              <a:gd name="connsiteY16" fmla="*/ 152259 h 6851669"/>
              <a:gd name="connsiteX17" fmla="*/ 501389 w 12185639"/>
              <a:gd name="connsiteY17" fmla="*/ 152259 h 685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5639" h="6851669">
                <a:moveTo>
                  <a:pt x="12185639" y="6851669"/>
                </a:moveTo>
                <a:lnTo>
                  <a:pt x="0" y="6851669"/>
                </a:lnTo>
                <a:lnTo>
                  <a:pt x="0" y="0"/>
                </a:lnTo>
                <a:lnTo>
                  <a:pt x="12185639" y="0"/>
                </a:lnTo>
                <a:lnTo>
                  <a:pt x="12185639" y="6851669"/>
                </a:lnTo>
                <a:close/>
                <a:moveTo>
                  <a:pt x="501389" y="152259"/>
                </a:moveTo>
                <a:cubicBezTo>
                  <a:pt x="308604" y="152259"/>
                  <a:pt x="152321" y="308479"/>
                  <a:pt x="152321" y="501186"/>
                </a:cubicBezTo>
                <a:lnTo>
                  <a:pt x="152321" y="6350484"/>
                </a:lnTo>
                <a:cubicBezTo>
                  <a:pt x="152321" y="6543154"/>
                  <a:pt x="308604" y="6699410"/>
                  <a:pt x="501389" y="6699410"/>
                </a:cubicBezTo>
                <a:lnTo>
                  <a:pt x="11684250" y="6699410"/>
                </a:lnTo>
                <a:cubicBezTo>
                  <a:pt x="11877063" y="6699410"/>
                  <a:pt x="12033319" y="6543154"/>
                  <a:pt x="12033319" y="6350484"/>
                </a:cubicBezTo>
                <a:lnTo>
                  <a:pt x="12033319" y="1042531"/>
                </a:lnTo>
                <a:cubicBezTo>
                  <a:pt x="12033319" y="849822"/>
                  <a:pt x="11877063" y="693604"/>
                  <a:pt x="11684250" y="693604"/>
                </a:cubicBezTo>
                <a:lnTo>
                  <a:pt x="6363626" y="693604"/>
                </a:lnTo>
                <a:cubicBezTo>
                  <a:pt x="6216396" y="693604"/>
                  <a:pt x="6096621" y="576178"/>
                  <a:pt x="6092914" y="429920"/>
                </a:cubicBezTo>
                <a:lnTo>
                  <a:pt x="6092743" y="415943"/>
                </a:lnTo>
                <a:cubicBezTo>
                  <a:pt x="6089030" y="269684"/>
                  <a:pt x="5969255" y="152259"/>
                  <a:pt x="5822044" y="152259"/>
                </a:cubicBezTo>
                <a:lnTo>
                  <a:pt x="501389" y="152259"/>
                </a:lnTo>
                <a:close/>
              </a:path>
            </a:pathLst>
          </a:custGeom>
          <a:solidFill>
            <a:schemeClr val="bg1"/>
          </a:solidFill>
          <a:ln w="6347" cap="flat">
            <a:noFill/>
            <a:prstDash val="solid"/>
            <a:miter/>
          </a:ln>
        </p:spPr>
        <p:txBody>
          <a:bodyPr rtlCol="0" anchor="ctr"/>
          <a:lstStyle/>
          <a:p>
            <a:endParaRPr lang="en-US"/>
          </a:p>
        </p:txBody>
      </p:sp>
      <p:sp>
        <p:nvSpPr>
          <p:cNvPr id="8" name="Title 1">
            <a:extLst>
              <a:ext uri="{FF2B5EF4-FFF2-40B4-BE49-F238E27FC236}">
                <a16:creationId xmlns:a16="http://schemas.microsoft.com/office/drawing/2014/main" id="{AAA6AA80-3C0A-7F94-0F87-BBBE96ADFF68}"/>
              </a:ext>
            </a:extLst>
          </p:cNvPr>
          <p:cNvSpPr>
            <a:spLocks noGrp="1"/>
          </p:cNvSpPr>
          <p:nvPr>
            <p:ph type="ctrTitle" hasCustomPrompt="1"/>
          </p:nvPr>
        </p:nvSpPr>
        <p:spPr>
          <a:xfrm>
            <a:off x="609600" y="1600200"/>
            <a:ext cx="10058400" cy="4572000"/>
          </a:xfrm>
        </p:spPr>
        <p:txBody>
          <a:bodyPr vert="horz" lIns="91440" tIns="45720" rIns="91440" bIns="45720" rtlCol="0" anchor="b">
            <a:normAutofit/>
          </a:bodyPr>
          <a:lstStyle>
            <a:lvl1pPr>
              <a:lnSpc>
                <a:spcPct val="75000"/>
              </a:lnSpc>
              <a:defRPr lang="en-US" sz="8600" cap="none" baseline="0" dirty="0">
                <a:solidFill>
                  <a:schemeClr val="tx1"/>
                </a:solidFill>
              </a:defRPr>
            </a:lvl1pPr>
          </a:lstStyle>
          <a:p>
            <a:pPr lvl="0"/>
            <a:r>
              <a:rPr lang="en-US"/>
              <a:t>Section Header</a:t>
            </a:r>
          </a:p>
        </p:txBody>
      </p:sp>
      <p:sp>
        <p:nvSpPr>
          <p:cNvPr id="6" name="Footer Placeholder 10">
            <a:extLst>
              <a:ext uri="{FF2B5EF4-FFF2-40B4-BE49-F238E27FC236}">
                <a16:creationId xmlns:a16="http://schemas.microsoft.com/office/drawing/2014/main" id="{5FC6C00E-827D-90CD-FFF6-1EF511FD6F2B}"/>
              </a:ext>
            </a:extLst>
          </p:cNvPr>
          <p:cNvSpPr>
            <a:spLocks noGrp="1"/>
          </p:cNvSpPr>
          <p:nvPr>
            <p:ph type="ftr" sz="quarter" idx="11"/>
          </p:nvPr>
        </p:nvSpPr>
        <p:spPr>
          <a:xfrm>
            <a:off x="6280176" y="152400"/>
            <a:ext cx="3200400" cy="365125"/>
          </a:xfrm>
        </p:spPr>
        <p:txBody>
          <a:bodyPr/>
          <a:lstStyle>
            <a:lvl1pPr>
              <a:defRPr>
                <a:solidFill>
                  <a:schemeClr val="tx1"/>
                </a:solidFill>
              </a:defRPr>
            </a:lvl1pPr>
          </a:lstStyle>
          <a:p>
            <a:r>
              <a:rPr lang="en-US"/>
              <a:t>Sample Footer Text</a:t>
            </a:r>
            <a:endParaRPr lang="en-US">
              <a:solidFill>
                <a:schemeClr val="tx1"/>
              </a:solidFill>
            </a:endParaRPr>
          </a:p>
        </p:txBody>
      </p:sp>
      <p:sp>
        <p:nvSpPr>
          <p:cNvPr id="5" name="Date Placeholder 5">
            <a:extLst>
              <a:ext uri="{FF2B5EF4-FFF2-40B4-BE49-F238E27FC236}">
                <a16:creationId xmlns:a16="http://schemas.microsoft.com/office/drawing/2014/main" id="{1C8E1852-313B-67B6-28F9-5F38A94B1E81}"/>
              </a:ext>
            </a:extLst>
          </p:cNvPr>
          <p:cNvSpPr>
            <a:spLocks noGrp="1"/>
          </p:cNvSpPr>
          <p:nvPr>
            <p:ph type="dt" sz="half" idx="10"/>
          </p:nvPr>
        </p:nvSpPr>
        <p:spPr>
          <a:xfrm>
            <a:off x="9531099" y="152400"/>
            <a:ext cx="1800171" cy="365125"/>
          </a:xfrm>
        </p:spPr>
        <p:txBody>
          <a:bodyPr/>
          <a:lstStyle>
            <a:lvl1pPr>
              <a:defRPr>
                <a:solidFill>
                  <a:schemeClr val="tx1"/>
                </a:solidFill>
              </a:defRPr>
            </a:lvl1pPr>
          </a:lstStyle>
          <a:p>
            <a:fld id="{52EC4BBC-FFA2-B54E-847D-F2577F1B8D0A}" type="datetime1">
              <a:rPr lang="en-US" smtClean="0"/>
              <a:pPr/>
              <a:t>12/3/25</a:t>
            </a:fld>
            <a:endParaRPr lang="en-US"/>
          </a:p>
        </p:txBody>
      </p:sp>
      <p:sp>
        <p:nvSpPr>
          <p:cNvPr id="9" name="Slide Number Placeholder 11">
            <a:extLst>
              <a:ext uri="{FF2B5EF4-FFF2-40B4-BE49-F238E27FC236}">
                <a16:creationId xmlns:a16="http://schemas.microsoft.com/office/drawing/2014/main" id="{9F6C9A12-D05B-EE84-C2D4-548E5E2732E2}"/>
              </a:ext>
            </a:extLst>
          </p:cNvPr>
          <p:cNvSpPr>
            <a:spLocks noGrp="1"/>
          </p:cNvSpPr>
          <p:nvPr>
            <p:ph type="sldNum" sz="quarter" idx="12"/>
          </p:nvPr>
        </p:nvSpPr>
        <p:spPr>
          <a:xfrm>
            <a:off x="11381793" y="152400"/>
            <a:ext cx="429207" cy="365125"/>
          </a:xfrm>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709652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381002" y="691835"/>
            <a:ext cx="11429998" cy="90836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381000" y="1752600"/>
            <a:ext cx="11430000" cy="44135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4">
            <a:extLst>
              <a:ext uri="{FF2B5EF4-FFF2-40B4-BE49-F238E27FC236}">
                <a16:creationId xmlns:a16="http://schemas.microsoft.com/office/drawing/2014/main" id="{DCFE50CA-A07B-1BE8-AB0E-F3855F27B14C}"/>
              </a:ext>
            </a:extLst>
          </p:cNvPr>
          <p:cNvSpPr>
            <a:spLocks noGrp="1"/>
          </p:cNvSpPr>
          <p:nvPr>
            <p:ph type="ftr" sz="quarter" idx="3"/>
          </p:nvPr>
        </p:nvSpPr>
        <p:spPr>
          <a:xfrm>
            <a:off x="381000" y="6347057"/>
            <a:ext cx="3200400" cy="365125"/>
          </a:xfrm>
          <a:prstGeom prst="rect">
            <a:avLst/>
          </a:prstGeom>
        </p:spPr>
        <p:txBody>
          <a:bodyPr vert="horz" lIns="91440" tIns="45720" rIns="91440" bIns="45720" rtlCol="0" anchor="ctr"/>
          <a:lstStyle>
            <a:lvl1pPr algn="l" rtl="0">
              <a:defRPr sz="800" b="0" i="0" cap="all" spc="100" baseline="0">
                <a:solidFill>
                  <a:schemeClr val="tx1"/>
                </a:solidFill>
                <a:latin typeface="+mn-lt"/>
                <a:cs typeface="Segoe UI" panose="020B0502040204020203" pitchFamily="34" charset="0"/>
              </a:defRPr>
            </a:lvl1pPr>
          </a:lstStyle>
          <a:p>
            <a:r>
              <a:rPr lang="en-US"/>
              <a:t>Sample Footer Text</a:t>
            </a:r>
            <a:endParaRPr lang="en-US" dirty="0"/>
          </a:p>
        </p:txBody>
      </p:sp>
      <p:sp>
        <p:nvSpPr>
          <p:cNvPr id="18" name="Date Placeholder 3">
            <a:extLst>
              <a:ext uri="{FF2B5EF4-FFF2-40B4-BE49-F238E27FC236}">
                <a16:creationId xmlns:a16="http://schemas.microsoft.com/office/drawing/2014/main" id="{DE26C4DF-9E75-7A5B-2595-BEA6116A42A6}"/>
              </a:ext>
            </a:extLst>
          </p:cNvPr>
          <p:cNvSpPr>
            <a:spLocks noGrp="1"/>
          </p:cNvSpPr>
          <p:nvPr>
            <p:ph type="dt" sz="half" idx="2"/>
          </p:nvPr>
        </p:nvSpPr>
        <p:spPr>
          <a:xfrm>
            <a:off x="9525000" y="6340475"/>
            <a:ext cx="1800171" cy="365125"/>
          </a:xfrm>
          <a:prstGeom prst="rect">
            <a:avLst/>
          </a:prstGeom>
        </p:spPr>
        <p:txBody>
          <a:bodyPr vert="horz" lIns="91440" tIns="45720" rIns="91440" bIns="45720" rtlCol="0" anchor="ctr"/>
          <a:lstStyle>
            <a:lvl1pPr algn="r" rtl="0">
              <a:defRPr sz="800" b="0" i="0" cap="all" spc="100" baseline="0">
                <a:solidFill>
                  <a:schemeClr val="tx1"/>
                </a:solidFill>
                <a:latin typeface="+mn-lt"/>
                <a:cs typeface="Segoe UI" panose="020B0502040204020203" pitchFamily="34" charset="0"/>
              </a:defRPr>
            </a:lvl1pPr>
          </a:lstStyle>
          <a:p>
            <a:fld id="{93274EE0-8EE6-BB42-BF21-111D3EB8AA70}" type="datetime1">
              <a:rPr lang="en-US" smtClean="0"/>
              <a:pPr/>
              <a:t>12/3/25</a:t>
            </a:fld>
            <a:endParaRPr lang="en-US"/>
          </a:p>
        </p:txBody>
      </p:sp>
      <p:sp>
        <p:nvSpPr>
          <p:cNvPr id="19" name="Slide Number Placeholder 5">
            <a:extLst>
              <a:ext uri="{FF2B5EF4-FFF2-40B4-BE49-F238E27FC236}">
                <a16:creationId xmlns:a16="http://schemas.microsoft.com/office/drawing/2014/main" id="{C94B77EC-B34E-F076-4684-F1C05BA67E85}"/>
              </a:ext>
            </a:extLst>
          </p:cNvPr>
          <p:cNvSpPr>
            <a:spLocks noGrp="1"/>
          </p:cNvSpPr>
          <p:nvPr>
            <p:ph type="sldNum" sz="quarter" idx="4"/>
          </p:nvPr>
        </p:nvSpPr>
        <p:spPr>
          <a:xfrm>
            <a:off x="11375694" y="6340475"/>
            <a:ext cx="429207" cy="365125"/>
          </a:xfrm>
          <a:prstGeom prst="rect">
            <a:avLst/>
          </a:prstGeom>
        </p:spPr>
        <p:txBody>
          <a:bodyPr vert="horz" lIns="91440" tIns="45720" rIns="91440" bIns="45720" rtlCol="0" anchor="ctr"/>
          <a:lstStyle>
            <a:lvl1pPr algn="r" rtl="0">
              <a:defRPr sz="800" b="0" i="0" cap="all" spc="100" baseline="0">
                <a:solidFill>
                  <a:schemeClr val="tx1"/>
                </a:solidFill>
                <a:latin typeface="+mn-lt"/>
                <a:cs typeface="Segoe UI" panose="020B0502040204020203" pitchFamily="34" charset="0"/>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35085557"/>
      </p:ext>
    </p:extLst>
  </p:cSld>
  <p:clrMap bg1="lt1" tx1="dk1" bg2="lt2" tx2="dk2" accent1="accent1" accent2="accent2" accent3="accent3" accent4="accent4" accent5="accent5" accent6="accent6" hlink="hlink" folHlink="folHlink"/>
  <p:sldLayoutIdLst>
    <p:sldLayoutId id="2147483899" r:id="rId1"/>
    <p:sldLayoutId id="2147483894" r:id="rId2"/>
    <p:sldLayoutId id="2147483898" r:id="rId3"/>
    <p:sldLayoutId id="2147483900" r:id="rId4"/>
    <p:sldLayoutId id="2147483897" r:id="rId5"/>
    <p:sldLayoutId id="2147483893" r:id="rId6"/>
    <p:sldLayoutId id="2147483895" r:id="rId7"/>
    <p:sldLayoutId id="2147483896" r:id="rId8"/>
    <p:sldLayoutId id="2147483901" r:id="rId9"/>
    <p:sldLayoutId id="2147483947" r:id="rId10"/>
    <p:sldLayoutId id="2147483902" r:id="rId11"/>
    <p:sldLayoutId id="2147483903" r:id="rId12"/>
    <p:sldLayoutId id="2147483904" r:id="rId13"/>
    <p:sldLayoutId id="2147483905" r:id="rId14"/>
    <p:sldLayoutId id="2147483906" r:id="rId15"/>
    <p:sldLayoutId id="2147483907" r:id="rId16"/>
    <p:sldLayoutId id="2147483908" r:id="rId17"/>
    <p:sldLayoutId id="2147483917" r:id="rId18"/>
    <p:sldLayoutId id="2147483918" r:id="rId19"/>
    <p:sldLayoutId id="2147483919" r:id="rId20"/>
    <p:sldLayoutId id="2147483915" r:id="rId21"/>
    <p:sldLayoutId id="2147483916" r:id="rId22"/>
    <p:sldLayoutId id="2147483913" r:id="rId23"/>
    <p:sldLayoutId id="2147483914" r:id="rId24"/>
    <p:sldLayoutId id="2147483920" r:id="rId25"/>
    <p:sldLayoutId id="2147483921" r:id="rId26"/>
    <p:sldLayoutId id="2147483909" r:id="rId27"/>
    <p:sldLayoutId id="2147483910" r:id="rId28"/>
    <p:sldLayoutId id="2147483922" r:id="rId29"/>
    <p:sldLayoutId id="2147483923" r:id="rId30"/>
    <p:sldLayoutId id="2147483924" r:id="rId31"/>
    <p:sldLayoutId id="2147483911" r:id="rId32"/>
    <p:sldLayoutId id="2147483912" r:id="rId33"/>
    <p:sldLayoutId id="2147483925" r:id="rId34"/>
    <p:sldLayoutId id="2147483926" r:id="rId35"/>
    <p:sldLayoutId id="2147483927" r:id="rId36"/>
    <p:sldLayoutId id="2147483928" r:id="rId37"/>
    <p:sldLayoutId id="2147483929" r:id="rId38"/>
    <p:sldLayoutId id="2147483930" r:id="rId39"/>
    <p:sldLayoutId id="2147483931" r:id="rId40"/>
    <p:sldLayoutId id="2147483932" r:id="rId41"/>
    <p:sldLayoutId id="2147483933" r:id="rId42"/>
    <p:sldLayoutId id="2147483935" r:id="rId43"/>
    <p:sldLayoutId id="2147483936" r:id="rId44"/>
    <p:sldLayoutId id="2147483937" r:id="rId45"/>
    <p:sldLayoutId id="2147483938" r:id="rId46"/>
    <p:sldLayoutId id="2147483945" r:id="rId47"/>
    <p:sldLayoutId id="2147483946" r:id="rId48"/>
    <p:sldLayoutId id="2147483939" r:id="rId49"/>
    <p:sldLayoutId id="2147483940" r:id="rId50"/>
    <p:sldLayoutId id="2147483941" r:id="rId51"/>
    <p:sldLayoutId id="2147483942" r:id="rId52"/>
    <p:sldLayoutId id="2147483943" r:id="rId53"/>
    <p:sldLayoutId id="2147483944" r:id="rId54"/>
  </p:sldLayoutIdLst>
  <p:hf hdr="0"/>
  <p:txStyles>
    <p:titleStyle>
      <a:lvl1pPr algn="l" defTabSz="914400" rtl="0" eaLnBrk="1" latinLnBrk="0" hangingPunct="1">
        <a:lnSpc>
          <a:spcPct val="80000"/>
        </a:lnSpc>
        <a:spcBef>
          <a:spcPct val="0"/>
        </a:spcBef>
        <a:buNone/>
        <a:defRPr sz="2800" b="0" i="0" kern="1200" spc="0" baseline="0">
          <a:solidFill>
            <a:schemeClr val="tx1"/>
          </a:solidFill>
          <a:latin typeface="+mj-lt"/>
          <a:ea typeface="+mj-ea"/>
          <a:cs typeface="Biome" panose="020B0503030204020804" pitchFamily="34"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solidFill>
          <a:latin typeface="+mn-lt"/>
          <a:ea typeface="+mn-ea"/>
          <a:cs typeface="Segoe UI" panose="020B0502040204020203" pitchFamily="34" charset="0"/>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n-lt"/>
          <a:ea typeface="+mn-ea"/>
          <a:cs typeface="Segoe UI" panose="020B0502040204020203" pitchFamily="34" charset="0"/>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n-lt"/>
          <a:ea typeface="+mn-ea"/>
          <a:cs typeface="Segoe UI" panose="020B0502040204020203" pitchFamily="34" charset="0"/>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n-lt"/>
          <a:ea typeface="+mn-ea"/>
          <a:cs typeface="Segoe UI" panose="020B0502040204020203" pitchFamily="34" charset="0"/>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240" userDrawn="1">
          <p15:clr>
            <a:srgbClr val="F26B43"/>
          </p15:clr>
        </p15:guide>
        <p15:guide id="25" pos="7296" userDrawn="1">
          <p15:clr>
            <a:srgbClr val="F26B43"/>
          </p15:clr>
        </p15:guide>
        <p15:guide id="26" pos="3840" userDrawn="1">
          <p15:clr>
            <a:srgbClr val="F26B43"/>
          </p15:clr>
        </p15:guide>
        <p15:guide id="27" orient="horz" pos="432" userDrawn="1">
          <p15:clr>
            <a:srgbClr val="F26B43"/>
          </p15:clr>
        </p15:guide>
        <p15:guide id="28" orient="horz" pos="3888" userDrawn="1">
          <p15:clr>
            <a:srgbClr val="F26B43"/>
          </p15:clr>
        </p15:guide>
        <p15:guide id="29" pos="96" userDrawn="1">
          <p15:clr>
            <a:srgbClr val="F26B43"/>
          </p15:clr>
        </p15:guide>
        <p15:guide id="30" pos="7584" userDrawn="1">
          <p15:clr>
            <a:srgbClr val="F26B43"/>
          </p15:clr>
        </p15:guide>
        <p15:guide id="31" orient="horz" pos="96" userDrawn="1">
          <p15:clr>
            <a:srgbClr val="F26B43"/>
          </p15:clr>
        </p15:guide>
        <p15:guide id="32" orient="horz" pos="4224" userDrawn="1">
          <p15:clr>
            <a:srgbClr val="F26B43"/>
          </p15:clr>
        </p15:guide>
        <p15:guide id="33" pos="384" userDrawn="1">
          <p15:clr>
            <a:srgbClr val="F26B43"/>
          </p15:clr>
        </p15:guide>
        <p15:guide id="34" pos="7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el towers, high voltage wires, stretching to the sunset">
            <a:extLst>
              <a:ext uri="{FF2B5EF4-FFF2-40B4-BE49-F238E27FC236}">
                <a16:creationId xmlns:a16="http://schemas.microsoft.com/office/drawing/2014/main" id="{1D054145-F10B-4DD8-A8C5-7E414653E0E6}"/>
              </a:ext>
            </a:extLst>
          </p:cNvPr>
          <p:cNvPicPr>
            <a:picLocks noChangeAspect="1"/>
          </p:cNvPicPr>
          <p:nvPr/>
        </p:nvPicPr>
        <p:blipFill>
          <a:blip r:embed="rId3"/>
          <a:srcRect t="17411"/>
          <a:stretch>
            <a:fillRect/>
          </a:stretch>
        </p:blipFill>
        <p:spPr>
          <a:xfrm>
            <a:off x="152400" y="152401"/>
            <a:ext cx="11887200" cy="6553197"/>
          </a:xfrm>
          <a:custGeom>
            <a:avLst/>
            <a:gdLst>
              <a:gd name="connsiteX0" fmla="*/ 349231 w 11887200"/>
              <a:gd name="connsiteY0" fmla="*/ 0 h 6553197"/>
              <a:gd name="connsiteX1" fmla="*/ 5672697 w 11887200"/>
              <a:gd name="connsiteY1" fmla="*/ 0 h 6553197"/>
              <a:gd name="connsiteX2" fmla="*/ 5727277 w 11887200"/>
              <a:gd name="connsiteY2" fmla="*/ 5502 h 6553197"/>
              <a:gd name="connsiteX3" fmla="*/ 5943600 w 11887200"/>
              <a:gd name="connsiteY3" fmla="*/ 270922 h 6553197"/>
              <a:gd name="connsiteX4" fmla="*/ 6214523 w 11887200"/>
              <a:gd name="connsiteY4" fmla="*/ 541844 h 6553197"/>
              <a:gd name="connsiteX5" fmla="*/ 11537950 w 11887200"/>
              <a:gd name="connsiteY5" fmla="*/ 541845 h 6553197"/>
              <a:gd name="connsiteX6" fmla="*/ 11887200 w 11887200"/>
              <a:gd name="connsiteY6" fmla="*/ 891094 h 6553197"/>
              <a:gd name="connsiteX7" fmla="*/ 11887200 w 11887200"/>
              <a:gd name="connsiteY7" fmla="*/ 6203948 h 6553197"/>
              <a:gd name="connsiteX8" fmla="*/ 11537950 w 11887200"/>
              <a:gd name="connsiteY8" fmla="*/ 6553197 h 6553197"/>
              <a:gd name="connsiteX9" fmla="*/ 7664450 w 11887200"/>
              <a:gd name="connsiteY9" fmla="*/ 6553197 h 6553197"/>
              <a:gd name="connsiteX10" fmla="*/ 7315200 w 11887200"/>
              <a:gd name="connsiteY10" fmla="*/ 6203948 h 6553197"/>
              <a:gd name="connsiteX11" fmla="*/ 7315200 w 11887200"/>
              <a:gd name="connsiteY11" fmla="*/ 4548693 h 6553197"/>
              <a:gd name="connsiteX12" fmla="*/ 6965950 w 11887200"/>
              <a:gd name="connsiteY12" fmla="*/ 4199443 h 6553197"/>
              <a:gd name="connsiteX13" fmla="*/ 349250 w 11887200"/>
              <a:gd name="connsiteY13" fmla="*/ 4199443 h 6553197"/>
              <a:gd name="connsiteX14" fmla="*/ 0 w 11887200"/>
              <a:gd name="connsiteY14" fmla="*/ 3850193 h 6553197"/>
              <a:gd name="connsiteX15" fmla="*/ 0 w 11887200"/>
              <a:gd name="connsiteY15" fmla="*/ 349248 h 6553197"/>
              <a:gd name="connsiteX16" fmla="*/ 278864 w 11887200"/>
              <a:gd name="connsiteY16" fmla="*/ 7094 h 655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7200" h="6553197">
                <a:moveTo>
                  <a:pt x="349231" y="0"/>
                </a:moveTo>
                <a:lnTo>
                  <a:pt x="5672697" y="0"/>
                </a:lnTo>
                <a:lnTo>
                  <a:pt x="5727277" y="5502"/>
                </a:lnTo>
                <a:cubicBezTo>
                  <a:pt x="5850732" y="30765"/>
                  <a:pt x="5943600" y="139999"/>
                  <a:pt x="5943600" y="270922"/>
                </a:cubicBezTo>
                <a:cubicBezTo>
                  <a:pt x="5943600" y="420548"/>
                  <a:pt x="6064898" y="541844"/>
                  <a:pt x="6214523" y="541844"/>
                </a:cubicBezTo>
                <a:lnTo>
                  <a:pt x="11537950" y="541845"/>
                </a:lnTo>
                <a:cubicBezTo>
                  <a:pt x="11730863" y="541845"/>
                  <a:pt x="11887200" y="698212"/>
                  <a:pt x="11887200" y="891094"/>
                </a:cubicBezTo>
                <a:lnTo>
                  <a:pt x="11887200" y="6203948"/>
                </a:lnTo>
                <a:cubicBezTo>
                  <a:pt x="11887200" y="6396861"/>
                  <a:pt x="11730863" y="6553197"/>
                  <a:pt x="11537950" y="6553197"/>
                </a:cubicBezTo>
                <a:lnTo>
                  <a:pt x="7664450" y="6553197"/>
                </a:lnTo>
                <a:cubicBezTo>
                  <a:pt x="7471537" y="6553197"/>
                  <a:pt x="7315200" y="6396861"/>
                  <a:pt x="7315200" y="6203948"/>
                </a:cubicBezTo>
                <a:lnTo>
                  <a:pt x="7315200" y="4548693"/>
                </a:lnTo>
                <a:cubicBezTo>
                  <a:pt x="7315200" y="4355806"/>
                  <a:pt x="7158863" y="4199443"/>
                  <a:pt x="6965950" y="4199443"/>
                </a:cubicBezTo>
                <a:lnTo>
                  <a:pt x="349250" y="4199443"/>
                </a:lnTo>
                <a:cubicBezTo>
                  <a:pt x="156365" y="4199443"/>
                  <a:pt x="0" y="4043081"/>
                  <a:pt x="0" y="3850193"/>
                </a:cubicBezTo>
                <a:lnTo>
                  <a:pt x="0" y="349248"/>
                </a:lnTo>
                <a:cubicBezTo>
                  <a:pt x="0" y="180474"/>
                  <a:pt x="119717" y="39660"/>
                  <a:pt x="278864" y="7094"/>
                </a:cubicBezTo>
                <a:close/>
              </a:path>
            </a:pathLst>
          </a:custGeom>
          <a:noFill/>
        </p:spPr>
      </p:pic>
      <p:sp>
        <p:nvSpPr>
          <p:cNvPr id="2" name="Title 1">
            <a:extLst>
              <a:ext uri="{FF2B5EF4-FFF2-40B4-BE49-F238E27FC236}">
                <a16:creationId xmlns:a16="http://schemas.microsoft.com/office/drawing/2014/main" id="{39A2F24B-108B-CF12-9D08-A6A8B3F238F2}"/>
              </a:ext>
            </a:extLst>
          </p:cNvPr>
          <p:cNvSpPr>
            <a:spLocks noGrp="1"/>
          </p:cNvSpPr>
          <p:nvPr>
            <p:ph type="ctrTitle"/>
          </p:nvPr>
        </p:nvSpPr>
        <p:spPr>
          <a:xfrm>
            <a:off x="1250976" y="4375484"/>
            <a:ext cx="6629400" cy="914400"/>
          </a:xfrm>
        </p:spPr>
        <p:txBody>
          <a:bodyPr anchor="b">
            <a:normAutofit/>
          </a:bodyPr>
          <a:lstStyle/>
          <a:p>
            <a:r>
              <a:rPr lang="en-US"/>
              <a:t>Electricity</a:t>
            </a:r>
          </a:p>
        </p:txBody>
      </p:sp>
      <p:sp>
        <p:nvSpPr>
          <p:cNvPr id="5" name="Date Placeholder 4">
            <a:extLst>
              <a:ext uri="{FF2B5EF4-FFF2-40B4-BE49-F238E27FC236}">
                <a16:creationId xmlns:a16="http://schemas.microsoft.com/office/drawing/2014/main" id="{BC202C4A-3B31-70B2-43B3-249A83C6C981}"/>
              </a:ext>
            </a:extLst>
          </p:cNvPr>
          <p:cNvSpPr>
            <a:spLocks noGrp="1"/>
          </p:cNvSpPr>
          <p:nvPr>
            <p:ph type="dt" sz="half" idx="11"/>
          </p:nvPr>
        </p:nvSpPr>
        <p:spPr>
          <a:xfrm>
            <a:off x="9531099" y="152400"/>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D816C20B-D1F3-804B-C708-61A319FBBE6D}"/>
              </a:ext>
            </a:extLst>
          </p:cNvPr>
          <p:cNvSpPr>
            <a:spLocks noGrp="1"/>
          </p:cNvSpPr>
          <p:nvPr>
            <p:ph type="sldNum" sz="quarter" idx="13"/>
          </p:nvPr>
        </p:nvSpPr>
        <p:spPr>
          <a:xfrm>
            <a:off x="11381793" y="152400"/>
            <a:ext cx="429207" cy="365125"/>
          </a:xfrm>
        </p:spPr>
        <p:txBody>
          <a:bodyPr anchor="ctr">
            <a:normAutofit/>
          </a:bodyPr>
          <a:lstStyle/>
          <a:p>
            <a:pPr>
              <a:spcAft>
                <a:spcPts val="600"/>
              </a:spcAft>
            </a:pPr>
            <a:fld id="{AEAA3239-9EA4-4A65-A281-97F994456D9F}" type="slidenum">
              <a:rPr lang="en-US" smtClean="0"/>
              <a:pPr>
                <a:spcAft>
                  <a:spcPts val="600"/>
                </a:spcAft>
              </a:pPr>
              <a:t>1</a:t>
            </a:fld>
            <a:endParaRPr lang="en-US"/>
          </a:p>
        </p:txBody>
      </p:sp>
      <p:sp>
        <p:nvSpPr>
          <p:cNvPr id="8" name="TextBox 7">
            <a:extLst>
              <a:ext uri="{FF2B5EF4-FFF2-40B4-BE49-F238E27FC236}">
                <a16:creationId xmlns:a16="http://schemas.microsoft.com/office/drawing/2014/main" id="{002D7B92-4B9D-FDEF-6070-F6A0B26BBC39}"/>
              </a:ext>
            </a:extLst>
          </p:cNvPr>
          <p:cNvSpPr txBox="1"/>
          <p:nvPr/>
        </p:nvSpPr>
        <p:spPr>
          <a:xfrm>
            <a:off x="5151521" y="2527968"/>
            <a:ext cx="1828800" cy="1828800"/>
          </a:xfrm>
          <a:prstGeom prst="rect">
            <a:avLst/>
          </a:prstGeom>
          <a:noFill/>
        </p:spPr>
        <p:txBody>
          <a:bodyPr wrap="square" rtlCol="0">
            <a:spAutoFit/>
          </a:bodyPr>
          <a:lstStyle/>
          <a:p>
            <a:pPr algn="l"/>
            <a:endParaRPr lang="en-JO" dirty="0"/>
          </a:p>
        </p:txBody>
      </p:sp>
      <p:sp>
        <p:nvSpPr>
          <p:cNvPr id="10" name="Title 1">
            <a:extLst>
              <a:ext uri="{FF2B5EF4-FFF2-40B4-BE49-F238E27FC236}">
                <a16:creationId xmlns:a16="http://schemas.microsoft.com/office/drawing/2014/main" id="{3D25A97B-4586-3AF1-B8EB-651DF9B4A746}"/>
              </a:ext>
            </a:extLst>
          </p:cNvPr>
          <p:cNvSpPr>
            <a:spLocks noGrp="1"/>
          </p:cNvSpPr>
          <p:nvPr>
            <p:ph type="ctrTitle"/>
          </p:nvPr>
        </p:nvSpPr>
        <p:spPr>
          <a:xfrm>
            <a:off x="0" y="5780673"/>
            <a:ext cx="7994984" cy="1077327"/>
          </a:xfrm>
        </p:spPr>
        <p:txBody>
          <a:bodyPr anchor="b">
            <a:normAutofit/>
          </a:bodyPr>
          <a:lstStyle/>
          <a:p>
            <a:r>
              <a:rPr lang="en-US" dirty="0"/>
              <a:t>By:ameer </a:t>
            </a:r>
            <a:r>
              <a:rPr lang="en-US" dirty="0" err="1"/>
              <a:t>daraeen</a:t>
            </a:r>
            <a:endParaRPr lang="en-US" dirty="0"/>
          </a:p>
        </p:txBody>
      </p:sp>
    </p:spTree>
    <p:extLst>
      <p:ext uri="{BB962C8B-B14F-4D97-AF65-F5344CB8AC3E}">
        <p14:creationId xmlns:p14="http://schemas.microsoft.com/office/powerpoint/2010/main" val="39711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EDEE-2D25-7248-2DA8-FC475CC4D4AD}"/>
              </a:ext>
            </a:extLst>
          </p:cNvPr>
          <p:cNvSpPr>
            <a:spLocks noGrp="1"/>
          </p:cNvSpPr>
          <p:nvPr>
            <p:ph type="ctrTitle"/>
          </p:nvPr>
        </p:nvSpPr>
        <p:spPr>
          <a:xfrm>
            <a:off x="381000" y="1600200"/>
            <a:ext cx="11430000" cy="4572000"/>
          </a:xfrm>
        </p:spPr>
        <p:txBody>
          <a:bodyPr anchor="b">
            <a:normAutofit/>
          </a:bodyPr>
          <a:lstStyle/>
          <a:p>
            <a:r>
              <a:rPr lang="en-US"/>
              <a:t>Applications of Electricity</a:t>
            </a:r>
          </a:p>
        </p:txBody>
      </p:sp>
      <p:sp>
        <p:nvSpPr>
          <p:cNvPr id="5" name="Date Placeholder 4">
            <a:extLst>
              <a:ext uri="{FF2B5EF4-FFF2-40B4-BE49-F238E27FC236}">
                <a16:creationId xmlns:a16="http://schemas.microsoft.com/office/drawing/2014/main" id="{B2DD6184-D92B-EFE4-1890-EA4A41DE4C4A}"/>
              </a:ext>
            </a:extLst>
          </p:cNvPr>
          <p:cNvSpPr>
            <a:spLocks noGrp="1"/>
          </p:cNvSpPr>
          <p:nvPr>
            <p:ph type="dt" sz="half" idx="10"/>
          </p:nvPr>
        </p:nvSpPr>
        <p:spPr>
          <a:xfrm>
            <a:off x="9525000" y="6340475"/>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F7E4B3BA-86C3-6194-8C55-A619EC07C385}"/>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10</a:t>
            </a:fld>
            <a:endParaRPr lang="en-US"/>
          </a:p>
        </p:txBody>
      </p:sp>
    </p:spTree>
    <p:extLst>
      <p:ext uri="{BB962C8B-B14F-4D97-AF65-F5344CB8AC3E}">
        <p14:creationId xmlns:p14="http://schemas.microsoft.com/office/powerpoint/2010/main" val="284989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6847-5AF5-E103-8667-2A30FFC69D0A}"/>
              </a:ext>
            </a:extLst>
          </p:cNvPr>
          <p:cNvSpPr>
            <a:spLocks noGrp="1"/>
          </p:cNvSpPr>
          <p:nvPr>
            <p:ph type="title"/>
          </p:nvPr>
        </p:nvSpPr>
        <p:spPr>
          <a:xfrm>
            <a:off x="381001" y="685801"/>
            <a:ext cx="6857999" cy="914400"/>
          </a:xfrm>
        </p:spPr>
        <p:txBody>
          <a:bodyPr anchor="t">
            <a:normAutofit/>
          </a:bodyPr>
          <a:lstStyle/>
          <a:p>
            <a:r>
              <a:rPr lang="en-US"/>
              <a:t>Uses of Electricity</a:t>
            </a:r>
          </a:p>
        </p:txBody>
      </p:sp>
      <p:sp>
        <p:nvSpPr>
          <p:cNvPr id="4" name="Content Placeholder 3">
            <a:extLst>
              <a:ext uri="{FF2B5EF4-FFF2-40B4-BE49-F238E27FC236}">
                <a16:creationId xmlns:a16="http://schemas.microsoft.com/office/drawing/2014/main" id="{ABDB3A04-7FD4-03B5-47EA-2DF0CBE998D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1000" y="1760954"/>
            <a:ext cx="6858000" cy="4411245"/>
          </a:xfrm>
        </p:spPr>
        <p:txBody>
          <a:bodyPr>
            <a:normAutofit/>
          </a:bodyPr>
          <a:lstStyle/>
          <a:p>
            <a:pPr marL="0" indent="0">
              <a:spcBef>
                <a:spcPts val="2500"/>
              </a:spcBef>
              <a:buFont typeface="Arial" panose="020B0604020202020204" pitchFamily="34" charset="0"/>
              <a:buNone/>
            </a:pPr>
            <a:r>
              <a:rPr lang="en-US" b="1"/>
              <a:t>Household Applications</a:t>
            </a:r>
          </a:p>
          <a:p>
            <a:pPr marL="0" lvl="1" indent="0">
              <a:buFont typeface="Arial" panose="020B0604020202020204" pitchFamily="34" charset="0"/>
              <a:buNone/>
            </a:pPr>
            <a:r>
              <a:t>Electricity powers lighting, heating, cooling, and essential appliances in homes, enhancing daily comfort and convenience.</a:t>
            </a:r>
            <a:endParaRPr lang="en-US"/>
          </a:p>
          <a:p>
            <a:pPr marL="0" indent="0">
              <a:spcBef>
                <a:spcPts val="2500"/>
              </a:spcBef>
              <a:buFont typeface="Arial" panose="020B0604020202020204" pitchFamily="34" charset="0"/>
              <a:buNone/>
            </a:pPr>
            <a:r>
              <a:rPr lang="en-US" b="1"/>
              <a:t>Industrial and Automation Use</a:t>
            </a:r>
          </a:p>
          <a:p>
            <a:pPr marL="0" lvl="1" indent="0">
              <a:buFont typeface="Arial" panose="020B0604020202020204" pitchFamily="34" charset="0"/>
              <a:buNone/>
            </a:pPr>
            <a:r>
              <a:t>Electricity drives industrial machinery, production lines, and automation, increasing efficiency and mass production capabilities.</a:t>
            </a:r>
            <a:endParaRPr lang="en-US"/>
          </a:p>
          <a:p>
            <a:pPr marL="0" indent="0">
              <a:spcBef>
                <a:spcPts val="2500"/>
              </a:spcBef>
              <a:buFont typeface="Arial" panose="020B0604020202020204" pitchFamily="34" charset="0"/>
              <a:buNone/>
            </a:pPr>
            <a:r>
              <a:rPr lang="en-US" b="1"/>
              <a:t>Transportation and Communication</a:t>
            </a:r>
          </a:p>
          <a:p>
            <a:pPr marL="0" lvl="1" indent="0">
              <a:buFont typeface="Arial" panose="020B0604020202020204" pitchFamily="34" charset="0"/>
              <a:buNone/>
            </a:pPr>
            <a:r>
              <a:t>Electricity powers transportation systems and communication networks, supporting connectivity and mobility worldwide.</a:t>
            </a:r>
            <a:endParaRPr lang="en-US"/>
          </a:p>
          <a:p>
            <a:pPr marL="0" indent="0">
              <a:spcBef>
                <a:spcPts val="2500"/>
              </a:spcBef>
              <a:buFont typeface="Arial" panose="020B0604020202020204" pitchFamily="34" charset="0"/>
              <a:buNone/>
            </a:pPr>
            <a:r>
              <a:rPr lang="en-US" b="1"/>
              <a:t>Medical Equipment and Safety</a:t>
            </a:r>
          </a:p>
          <a:p>
            <a:pPr marL="0" lvl="1" indent="0">
              <a:buFont typeface="Arial" panose="020B0604020202020204" pitchFamily="34" charset="0"/>
              <a:buNone/>
            </a:pPr>
            <a:r>
              <a:t>Electricity is vital for medical devices and safety equipment, ensuring health services and emergency response.</a:t>
            </a:r>
            <a:endParaRPr lang="en-US"/>
          </a:p>
        </p:txBody>
      </p:sp>
      <p:pic>
        <p:nvPicPr>
          <p:cNvPr id="8" name="Content Placeholder 7" descr="House icon about to be hooked up to wind power">
            <a:extLst>
              <a:ext uri="{FF2B5EF4-FFF2-40B4-BE49-F238E27FC236}">
                <a16:creationId xmlns:a16="http://schemas.microsoft.com/office/drawing/2014/main" id="{E24D51B4-CF72-44C5-A970-356910D4C2D1}"/>
              </a:ext>
            </a:extLst>
          </p:cNvPr>
          <p:cNvPicPr>
            <a:picLocks noGrp="1" noChangeAspect="1"/>
          </p:cNvPicPr>
          <p:nvPr>
            <p:ph type="pic" sz="quarter" idx="15"/>
          </p:nvPr>
        </p:nvPicPr>
        <p:blipFill>
          <a:blip r:embed="rId3"/>
          <a:srcRect l="9559" r="48533" b="-2"/>
          <a:stretch>
            <a:fillRect/>
          </a:stretch>
        </p:blipFill>
        <p:spPr>
          <a:xfrm>
            <a:off x="8382000" y="152400"/>
            <a:ext cx="3657600" cy="6545835"/>
          </a:xfrm>
          <a:prstGeom prst="rect">
            <a:avLst/>
          </a:prstGeom>
          <a:noFill/>
        </p:spPr>
      </p:pic>
      <p:sp>
        <p:nvSpPr>
          <p:cNvPr id="6" name="Date Placeholder 5">
            <a:extLst>
              <a:ext uri="{FF2B5EF4-FFF2-40B4-BE49-F238E27FC236}">
                <a16:creationId xmlns:a16="http://schemas.microsoft.com/office/drawing/2014/main" id="{EF97A1B9-8758-E5A8-135C-CCDD43DE53A6}"/>
              </a:ext>
            </a:extLst>
          </p:cNvPr>
          <p:cNvSpPr>
            <a:spLocks noGrp="1"/>
          </p:cNvSpPr>
          <p:nvPr>
            <p:ph type="dt" sz="half" idx="16"/>
          </p:nvPr>
        </p:nvSpPr>
        <p:spPr>
          <a:xfrm>
            <a:off x="5819829" y="6340475"/>
            <a:ext cx="1800171" cy="365125"/>
          </a:xfrm>
        </p:spPr>
        <p:txBody>
          <a:bodyPr anchor="ctr">
            <a:normAutofit/>
          </a:bodyPr>
          <a:lstStyle/>
          <a:p>
            <a:pPr>
              <a:spcAft>
                <a:spcPts val="600"/>
              </a:spcAft>
            </a:pPr>
            <a:fld id="{A4EF2610-7DF8-C942-A8A1-C05E61FE4E13}" type="datetime1">
              <a:rPr lang="en-US" smtClean="0"/>
              <a:pPr>
                <a:spcAft>
                  <a:spcPts val="600"/>
                </a:spcAft>
              </a:pPr>
              <a:t>12/3/25</a:t>
            </a:fld>
            <a:endParaRPr lang="en-US"/>
          </a:p>
        </p:txBody>
      </p:sp>
      <p:sp>
        <p:nvSpPr>
          <p:cNvPr id="7" name="Slide Number Placeholder 6">
            <a:extLst>
              <a:ext uri="{FF2B5EF4-FFF2-40B4-BE49-F238E27FC236}">
                <a16:creationId xmlns:a16="http://schemas.microsoft.com/office/drawing/2014/main" id="{16DC5AE6-771F-3E4A-4A0D-4164BA21D81E}"/>
              </a:ext>
            </a:extLst>
          </p:cNvPr>
          <p:cNvSpPr>
            <a:spLocks noGrp="1"/>
          </p:cNvSpPr>
          <p:nvPr>
            <p:ph type="sldNum" sz="quarter" idx="18"/>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11</a:t>
            </a:fld>
            <a:endParaRPr lang="en-US"/>
          </a:p>
        </p:txBody>
      </p:sp>
    </p:spTree>
    <p:extLst>
      <p:ext uri="{BB962C8B-B14F-4D97-AF65-F5344CB8AC3E}">
        <p14:creationId xmlns:p14="http://schemas.microsoft.com/office/powerpoint/2010/main" val="2482111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4903-C000-2F86-CFB9-1FC88FACA146}"/>
              </a:ext>
            </a:extLst>
          </p:cNvPr>
          <p:cNvSpPr>
            <a:spLocks noGrp="1"/>
          </p:cNvSpPr>
          <p:nvPr>
            <p:ph type="ctrTitle"/>
          </p:nvPr>
        </p:nvSpPr>
        <p:spPr>
          <a:xfrm>
            <a:off x="381000" y="1600200"/>
            <a:ext cx="11430000" cy="4572000"/>
          </a:xfrm>
        </p:spPr>
        <p:txBody>
          <a:bodyPr anchor="b">
            <a:normAutofit/>
          </a:bodyPr>
          <a:lstStyle/>
          <a:p>
            <a:r>
              <a:rPr lang="en-US"/>
              <a:t>Safety and Precautions</a:t>
            </a:r>
          </a:p>
        </p:txBody>
      </p:sp>
      <p:sp>
        <p:nvSpPr>
          <p:cNvPr id="5" name="Date Placeholder 4">
            <a:extLst>
              <a:ext uri="{FF2B5EF4-FFF2-40B4-BE49-F238E27FC236}">
                <a16:creationId xmlns:a16="http://schemas.microsoft.com/office/drawing/2014/main" id="{CBAA8373-74E2-DBC5-A13B-CA97192D9AA1}"/>
              </a:ext>
            </a:extLst>
          </p:cNvPr>
          <p:cNvSpPr>
            <a:spLocks noGrp="1"/>
          </p:cNvSpPr>
          <p:nvPr>
            <p:ph type="dt" sz="half" idx="10"/>
          </p:nvPr>
        </p:nvSpPr>
        <p:spPr>
          <a:xfrm>
            <a:off x="9525000" y="6340475"/>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785312B4-20D7-3D25-1B37-42D90423E15C}"/>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12</a:t>
            </a:fld>
            <a:endParaRPr lang="en-US"/>
          </a:p>
        </p:txBody>
      </p:sp>
    </p:spTree>
    <p:extLst>
      <p:ext uri="{BB962C8B-B14F-4D97-AF65-F5344CB8AC3E}">
        <p14:creationId xmlns:p14="http://schemas.microsoft.com/office/powerpoint/2010/main" val="3316670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742B-45CC-371A-2A85-5DC7854D2AEA}"/>
              </a:ext>
            </a:extLst>
          </p:cNvPr>
          <p:cNvSpPr>
            <a:spLocks noGrp="1"/>
          </p:cNvSpPr>
          <p:nvPr>
            <p:ph type="title"/>
          </p:nvPr>
        </p:nvSpPr>
        <p:spPr>
          <a:xfrm>
            <a:off x="381000" y="709099"/>
            <a:ext cx="4572000" cy="1348301"/>
          </a:xfrm>
        </p:spPr>
        <p:txBody>
          <a:bodyPr anchor="t">
            <a:normAutofit/>
          </a:bodyPr>
          <a:lstStyle/>
          <a:p>
            <a:r>
              <a:rPr lang="en-US"/>
              <a:t>Safety Tips</a:t>
            </a:r>
          </a:p>
        </p:txBody>
      </p:sp>
      <p:sp>
        <p:nvSpPr>
          <p:cNvPr id="4" name="Content Placeholder 3">
            <a:extLst>
              <a:ext uri="{FF2B5EF4-FFF2-40B4-BE49-F238E27FC236}">
                <a16:creationId xmlns:a16="http://schemas.microsoft.com/office/drawing/2014/main" id="{7774EC85-1B60-03FE-8D07-6C3E735785E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38800" y="706803"/>
            <a:ext cx="6172200" cy="5465398"/>
          </a:xfrm>
        </p:spPr>
        <p:txBody>
          <a:bodyPr>
            <a:normAutofit/>
          </a:bodyPr>
          <a:lstStyle/>
          <a:p>
            <a:pPr marL="0" indent="0">
              <a:spcBef>
                <a:spcPts val="2500"/>
              </a:spcBef>
              <a:buFont typeface="Arial" panose="020B0604020202020204" pitchFamily="34" charset="0"/>
              <a:buNone/>
            </a:pPr>
            <a:r>
              <a:rPr lang="en-US" b="1"/>
              <a:t>Avoid Water Contact</a:t>
            </a:r>
          </a:p>
          <a:p>
            <a:pPr marL="0" lvl="1" indent="0">
              <a:buFont typeface="Arial" panose="020B0604020202020204" pitchFamily="34" charset="0"/>
              <a:buNone/>
            </a:pPr>
            <a:r>
              <a:t>Never touch electrical devices or wires with wet hands to prevent electric shock risks.</a:t>
            </a:r>
            <a:endParaRPr lang="en-US"/>
          </a:p>
          <a:p>
            <a:pPr marL="0" indent="0">
              <a:spcBef>
                <a:spcPts val="2500"/>
              </a:spcBef>
              <a:buFont typeface="Arial" panose="020B0604020202020204" pitchFamily="34" charset="0"/>
              <a:buNone/>
            </a:pPr>
            <a:r>
              <a:rPr lang="en-US" b="1"/>
              <a:t>Turn Off Unused Appliances</a:t>
            </a:r>
          </a:p>
          <a:p>
            <a:pPr marL="0" lvl="1" indent="0">
              <a:buFont typeface="Arial" panose="020B0604020202020204" pitchFamily="34" charset="0"/>
              <a:buNone/>
            </a:pPr>
            <a:r>
              <a:t>Always switch off appliances when not in use to avoid overheating and save energy.</a:t>
            </a:r>
            <a:endParaRPr lang="en-US"/>
          </a:p>
          <a:p>
            <a:pPr marL="0" indent="0">
              <a:spcBef>
                <a:spcPts val="2500"/>
              </a:spcBef>
              <a:buFont typeface="Arial" panose="020B0604020202020204" pitchFamily="34" charset="0"/>
              <a:buNone/>
            </a:pPr>
            <a:r>
              <a:rPr lang="en-US" b="1"/>
              <a:t>Use Insulated Tools</a:t>
            </a:r>
          </a:p>
          <a:p>
            <a:pPr marL="0" lvl="1" indent="0">
              <a:buFont typeface="Arial" panose="020B0604020202020204" pitchFamily="34" charset="0"/>
              <a:buNone/>
            </a:pPr>
            <a:r>
              <a:t>Use insulated tools when working with electrical systems to reduce electrocution risk.</a:t>
            </a:r>
            <a:endParaRPr lang="en-US"/>
          </a:p>
          <a:p>
            <a:pPr marL="0" indent="0">
              <a:spcBef>
                <a:spcPts val="2500"/>
              </a:spcBef>
              <a:buFont typeface="Arial" panose="020B0604020202020204" pitchFamily="34" charset="0"/>
              <a:buNone/>
            </a:pPr>
            <a:r>
              <a:rPr lang="en-US" b="1"/>
              <a:t>Prevent Overloading</a:t>
            </a:r>
          </a:p>
          <a:p>
            <a:pPr marL="0" lvl="1" indent="0">
              <a:buFont typeface="Arial" panose="020B0604020202020204" pitchFamily="34" charset="0"/>
              <a:buNone/>
            </a:pPr>
            <a:r>
              <a:t>Avoid socket overloading and ensure proper grounding for safe electrical installations.</a:t>
            </a:r>
            <a:endParaRPr lang="en-US"/>
          </a:p>
        </p:txBody>
      </p:sp>
      <p:sp>
        <p:nvSpPr>
          <p:cNvPr id="6" name="Date Placeholder 5">
            <a:extLst>
              <a:ext uri="{FF2B5EF4-FFF2-40B4-BE49-F238E27FC236}">
                <a16:creationId xmlns:a16="http://schemas.microsoft.com/office/drawing/2014/main" id="{D8DA711A-58A7-6B53-70DA-57B4310D27C0}"/>
              </a:ext>
            </a:extLst>
          </p:cNvPr>
          <p:cNvSpPr>
            <a:spLocks noGrp="1"/>
          </p:cNvSpPr>
          <p:nvPr>
            <p:ph type="dt" sz="half" idx="16"/>
          </p:nvPr>
        </p:nvSpPr>
        <p:spPr>
          <a:xfrm>
            <a:off x="9525000" y="6340475"/>
            <a:ext cx="1800171" cy="365125"/>
          </a:xfrm>
        </p:spPr>
        <p:txBody>
          <a:bodyPr anchor="ctr">
            <a:normAutofit/>
          </a:bodyPr>
          <a:lstStyle/>
          <a:p>
            <a:pPr>
              <a:spcAft>
                <a:spcPts val="600"/>
              </a:spcAft>
            </a:pPr>
            <a:fld id="{A4EF2610-7DF8-C942-A8A1-C05E61FE4E13}" type="datetime1">
              <a:rPr lang="en-US" smtClean="0"/>
              <a:pPr>
                <a:spcAft>
                  <a:spcPts val="600"/>
                </a:spcAft>
              </a:pPr>
              <a:t>12/3/25</a:t>
            </a:fld>
            <a:endParaRPr lang="en-US"/>
          </a:p>
        </p:txBody>
      </p:sp>
      <p:sp>
        <p:nvSpPr>
          <p:cNvPr id="7" name="Slide Number Placeholder 6">
            <a:extLst>
              <a:ext uri="{FF2B5EF4-FFF2-40B4-BE49-F238E27FC236}">
                <a16:creationId xmlns:a16="http://schemas.microsoft.com/office/drawing/2014/main" id="{3AA4757B-3D68-2120-FCB3-1076ADA57A62}"/>
              </a:ext>
            </a:extLst>
          </p:cNvPr>
          <p:cNvSpPr>
            <a:spLocks noGrp="1"/>
          </p:cNvSpPr>
          <p:nvPr>
            <p:ph type="sldNum" sz="quarter" idx="18"/>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13</a:t>
            </a:fld>
            <a:endParaRPr lang="en-US"/>
          </a:p>
        </p:txBody>
      </p:sp>
      <p:sp>
        <p:nvSpPr>
          <p:cNvPr id="9" name="Picture Placeholder 8">
            <a:extLst>
              <a:ext uri="{FF2B5EF4-FFF2-40B4-BE49-F238E27FC236}">
                <a16:creationId xmlns:a16="http://schemas.microsoft.com/office/drawing/2014/main" id="{C4112E84-49D1-5B2C-D2D3-0941D4370667}"/>
              </a:ext>
            </a:extLst>
          </p:cNvPr>
          <p:cNvSpPr>
            <a:spLocks noGrp="1"/>
          </p:cNvSpPr>
          <p:nvPr>
            <p:ph type="pic" sz="quarter" idx="15"/>
          </p:nvPr>
        </p:nvSpPr>
        <p:spPr/>
      </p:sp>
    </p:spTree>
    <p:extLst>
      <p:ext uri="{BB962C8B-B14F-4D97-AF65-F5344CB8AC3E}">
        <p14:creationId xmlns:p14="http://schemas.microsoft.com/office/powerpoint/2010/main" val="1923605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B910-2265-060A-F0F1-257D480B7DB0}"/>
              </a:ext>
            </a:extLst>
          </p:cNvPr>
          <p:cNvSpPr>
            <a:spLocks noGrp="1"/>
          </p:cNvSpPr>
          <p:nvPr>
            <p:ph type="ctrTitle"/>
          </p:nvPr>
        </p:nvSpPr>
        <p:spPr>
          <a:xfrm>
            <a:off x="381000" y="1600200"/>
            <a:ext cx="11430000" cy="4572000"/>
          </a:xfrm>
        </p:spPr>
        <p:txBody>
          <a:bodyPr anchor="b">
            <a:normAutofit/>
          </a:bodyPr>
          <a:lstStyle/>
          <a:p>
            <a:r>
              <a:rPr lang="en-US"/>
              <a:t>Introduction to Electricity</a:t>
            </a:r>
          </a:p>
        </p:txBody>
      </p:sp>
      <p:sp>
        <p:nvSpPr>
          <p:cNvPr id="5" name="Date Placeholder 4">
            <a:extLst>
              <a:ext uri="{FF2B5EF4-FFF2-40B4-BE49-F238E27FC236}">
                <a16:creationId xmlns:a16="http://schemas.microsoft.com/office/drawing/2014/main" id="{DBE25DA6-0ED2-DD97-BA95-15FE57918591}"/>
              </a:ext>
            </a:extLst>
          </p:cNvPr>
          <p:cNvSpPr>
            <a:spLocks noGrp="1"/>
          </p:cNvSpPr>
          <p:nvPr>
            <p:ph type="dt" sz="half" idx="10"/>
          </p:nvPr>
        </p:nvSpPr>
        <p:spPr>
          <a:xfrm>
            <a:off x="9525000" y="6340475"/>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7083217A-D5F9-66ED-F769-A272A5B9FBAA}"/>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2</a:t>
            </a:fld>
            <a:endParaRPr lang="en-US"/>
          </a:p>
        </p:txBody>
      </p:sp>
    </p:spTree>
    <p:extLst>
      <p:ext uri="{BB962C8B-B14F-4D97-AF65-F5344CB8AC3E}">
        <p14:creationId xmlns:p14="http://schemas.microsoft.com/office/powerpoint/2010/main" val="2516488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gital Network concept">
            <a:extLst>
              <a:ext uri="{FF2B5EF4-FFF2-40B4-BE49-F238E27FC236}">
                <a16:creationId xmlns:a16="http://schemas.microsoft.com/office/drawing/2014/main" id="{31FF9727-D8B8-4E52-9FBE-0FCE88455D1B}"/>
              </a:ext>
            </a:extLst>
          </p:cNvPr>
          <p:cNvPicPr>
            <a:picLocks noGrp="1" noChangeAspect="1"/>
          </p:cNvPicPr>
          <p:nvPr>
            <p:ph type="pic" sz="quarter" idx="15"/>
          </p:nvPr>
        </p:nvPicPr>
        <p:blipFill>
          <a:blip r:embed="rId3"/>
          <a:srcRect l="16931" r="27857"/>
          <a:stretch>
            <a:fillRect/>
          </a:stretch>
        </p:blipFill>
        <p:spPr>
          <a:xfrm>
            <a:off x="152400" y="152909"/>
            <a:ext cx="6858000" cy="6552184"/>
          </a:xfrm>
          <a:prstGeom prst="rect">
            <a:avLst/>
          </a:prstGeom>
          <a:noFill/>
        </p:spPr>
      </p:pic>
      <p:sp>
        <p:nvSpPr>
          <p:cNvPr id="4" name="Content Placeholder 3">
            <a:extLst>
              <a:ext uri="{FF2B5EF4-FFF2-40B4-BE49-F238E27FC236}">
                <a16:creationId xmlns:a16="http://schemas.microsoft.com/office/drawing/2014/main" id="{B4C30D77-8FD5-5C5E-D083-1A9739B2571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3524" y="2315569"/>
            <a:ext cx="3657600" cy="3399431"/>
          </a:xfrm>
        </p:spPr>
        <p:txBody>
          <a:bodyPr>
            <a:normAutofit/>
          </a:bodyPr>
          <a:lstStyle/>
          <a:p>
            <a:pPr marL="0" indent="0">
              <a:lnSpc>
                <a:spcPct val="110000"/>
              </a:lnSpc>
              <a:spcBef>
                <a:spcPts val="2500"/>
              </a:spcBef>
              <a:buFont typeface="Arial" panose="020B0604020202020204" pitchFamily="34" charset="0"/>
              <a:buNone/>
            </a:pPr>
            <a:r>
              <a:rPr lang="en-US" sz="1300" b="1" dirty="0"/>
              <a:t>Introduction to Electricity</a:t>
            </a:r>
          </a:p>
          <a:p>
            <a:pPr marL="0" lvl="1" indent="0">
              <a:lnSpc>
                <a:spcPct val="110000"/>
              </a:lnSpc>
              <a:buFont typeface="Arial" panose="020B0604020202020204" pitchFamily="34" charset="0"/>
              <a:buNone/>
            </a:pPr>
            <a:r>
              <a:rPr lang="en-US" sz="1300" dirty="0"/>
              <a:t>Electricity is a fundamental science concept powering many devices and systems in daily life.</a:t>
            </a:r>
          </a:p>
          <a:p>
            <a:pPr marL="0" indent="0">
              <a:lnSpc>
                <a:spcPct val="110000"/>
              </a:lnSpc>
              <a:spcBef>
                <a:spcPts val="2500"/>
              </a:spcBef>
              <a:buFont typeface="Arial" panose="020B0604020202020204" pitchFamily="34" charset="0"/>
              <a:buNone/>
            </a:pPr>
            <a:r>
              <a:rPr lang="en-US" sz="1300" b="1" dirty="0"/>
              <a:t>Presentation Overview</a:t>
            </a:r>
          </a:p>
          <a:p>
            <a:pPr marL="0" lvl="1" indent="0">
              <a:lnSpc>
                <a:spcPct val="110000"/>
              </a:lnSpc>
              <a:buFont typeface="Arial" panose="020B0604020202020204" pitchFamily="34" charset="0"/>
              <a:buNone/>
            </a:pPr>
            <a:r>
              <a:rPr lang="en-US" sz="1300" dirty="0"/>
              <a:t>The presentation will cover types, sources, uses, and safety aspects of electricity in detail.</a:t>
            </a:r>
          </a:p>
          <a:p>
            <a:pPr marL="0" indent="0">
              <a:lnSpc>
                <a:spcPct val="110000"/>
              </a:lnSpc>
              <a:spcBef>
                <a:spcPts val="2500"/>
              </a:spcBef>
              <a:buFont typeface="Arial" panose="020B0604020202020204" pitchFamily="34" charset="0"/>
              <a:buNone/>
            </a:pPr>
            <a:endParaRPr lang="en-US" sz="1300" dirty="0"/>
          </a:p>
        </p:txBody>
      </p:sp>
      <p:sp>
        <p:nvSpPr>
          <p:cNvPr id="5" name="Footer Placeholder 4">
            <a:extLst>
              <a:ext uri="{FF2B5EF4-FFF2-40B4-BE49-F238E27FC236}">
                <a16:creationId xmlns:a16="http://schemas.microsoft.com/office/drawing/2014/main" id="{D8C9DD90-6611-9AA9-5EAC-AE176F7899D0}"/>
              </a:ext>
            </a:extLst>
          </p:cNvPr>
          <p:cNvSpPr>
            <a:spLocks noGrp="1"/>
          </p:cNvSpPr>
          <p:nvPr>
            <p:ph type="ftr" sz="quarter" idx="17"/>
          </p:nvPr>
        </p:nvSpPr>
        <p:spPr>
          <a:xfrm>
            <a:off x="381000" y="6347057"/>
            <a:ext cx="3200400"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DC3E5B72-84AC-0EB6-68A8-9407C76532A5}"/>
              </a:ext>
            </a:extLst>
          </p:cNvPr>
          <p:cNvSpPr>
            <a:spLocks noGrp="1"/>
          </p:cNvSpPr>
          <p:nvPr>
            <p:ph type="dt" sz="half" idx="16"/>
          </p:nvPr>
        </p:nvSpPr>
        <p:spPr>
          <a:xfrm>
            <a:off x="9525000" y="6340475"/>
            <a:ext cx="1800171" cy="365125"/>
          </a:xfrm>
        </p:spPr>
        <p:txBody>
          <a:bodyPr anchor="ctr">
            <a:normAutofit/>
          </a:bodyPr>
          <a:lstStyle/>
          <a:p>
            <a:pPr>
              <a:spcAft>
                <a:spcPts val="600"/>
              </a:spcAft>
            </a:pPr>
            <a:fld id="{A4EF2610-7DF8-C942-A8A1-C05E61FE4E13}" type="datetime1">
              <a:rPr lang="en-US" smtClean="0"/>
              <a:pPr>
                <a:spcAft>
                  <a:spcPts val="600"/>
                </a:spcAft>
              </a:pPr>
              <a:t>12/3/25</a:t>
            </a:fld>
            <a:endParaRPr lang="en-US"/>
          </a:p>
        </p:txBody>
      </p:sp>
      <p:sp>
        <p:nvSpPr>
          <p:cNvPr id="7" name="Slide Number Placeholder 6">
            <a:extLst>
              <a:ext uri="{FF2B5EF4-FFF2-40B4-BE49-F238E27FC236}">
                <a16:creationId xmlns:a16="http://schemas.microsoft.com/office/drawing/2014/main" id="{28656062-5C52-97C4-A80B-9273DF2669E2}"/>
              </a:ext>
            </a:extLst>
          </p:cNvPr>
          <p:cNvSpPr>
            <a:spLocks noGrp="1"/>
          </p:cNvSpPr>
          <p:nvPr>
            <p:ph type="sldNum" sz="quarter" idx="18"/>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3</a:t>
            </a:fld>
            <a:endParaRPr lang="en-US"/>
          </a:p>
        </p:txBody>
      </p:sp>
    </p:spTree>
    <p:extLst>
      <p:ext uri="{BB962C8B-B14F-4D97-AF65-F5344CB8AC3E}">
        <p14:creationId xmlns:p14="http://schemas.microsoft.com/office/powerpoint/2010/main" val="92919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3349-DC61-E681-3582-FA956ACEA348}"/>
              </a:ext>
            </a:extLst>
          </p:cNvPr>
          <p:cNvSpPr>
            <a:spLocks noGrp="1"/>
          </p:cNvSpPr>
          <p:nvPr>
            <p:ph type="ctrTitle"/>
          </p:nvPr>
        </p:nvSpPr>
        <p:spPr>
          <a:xfrm>
            <a:off x="381000" y="1600200"/>
            <a:ext cx="11430000" cy="4572000"/>
          </a:xfrm>
        </p:spPr>
        <p:txBody>
          <a:bodyPr anchor="b">
            <a:normAutofit/>
          </a:bodyPr>
          <a:lstStyle/>
          <a:p>
            <a:r>
              <a:rPr lang="en-US"/>
              <a:t>Understanding Electricity</a:t>
            </a:r>
          </a:p>
        </p:txBody>
      </p:sp>
      <p:sp>
        <p:nvSpPr>
          <p:cNvPr id="5" name="Date Placeholder 4">
            <a:extLst>
              <a:ext uri="{FF2B5EF4-FFF2-40B4-BE49-F238E27FC236}">
                <a16:creationId xmlns:a16="http://schemas.microsoft.com/office/drawing/2014/main" id="{D5BA6476-CF9F-84DB-0029-F684F0D0692A}"/>
              </a:ext>
            </a:extLst>
          </p:cNvPr>
          <p:cNvSpPr>
            <a:spLocks noGrp="1"/>
          </p:cNvSpPr>
          <p:nvPr>
            <p:ph type="dt" sz="half" idx="10"/>
          </p:nvPr>
        </p:nvSpPr>
        <p:spPr>
          <a:xfrm>
            <a:off x="9525000" y="6340475"/>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865D251B-BEE9-69A2-C136-0AF02A583E45}"/>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4</a:t>
            </a:fld>
            <a:endParaRPr lang="en-US"/>
          </a:p>
        </p:txBody>
      </p:sp>
    </p:spTree>
    <p:extLst>
      <p:ext uri="{BB962C8B-B14F-4D97-AF65-F5344CB8AC3E}">
        <p14:creationId xmlns:p14="http://schemas.microsoft.com/office/powerpoint/2010/main" val="657018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1E85-B9DE-632C-AE94-DD53F305FA48}"/>
              </a:ext>
            </a:extLst>
          </p:cNvPr>
          <p:cNvSpPr>
            <a:spLocks noGrp="1"/>
          </p:cNvSpPr>
          <p:nvPr>
            <p:ph type="title"/>
          </p:nvPr>
        </p:nvSpPr>
        <p:spPr>
          <a:xfrm>
            <a:off x="8153400" y="687787"/>
            <a:ext cx="3643802" cy="1479477"/>
          </a:xfrm>
        </p:spPr>
        <p:txBody>
          <a:bodyPr anchor="t">
            <a:normAutofit/>
          </a:bodyPr>
          <a:lstStyle/>
          <a:p>
            <a:r>
              <a:rPr lang="en-US"/>
              <a:t>What is Electricity?</a:t>
            </a:r>
          </a:p>
        </p:txBody>
      </p:sp>
      <p:pic>
        <p:nvPicPr>
          <p:cNvPr id="8" name="Content Placeholder 7" descr="used by school to connect electrical devices - multi-coloured wires/cables.">
            <a:extLst>
              <a:ext uri="{FF2B5EF4-FFF2-40B4-BE49-F238E27FC236}">
                <a16:creationId xmlns:a16="http://schemas.microsoft.com/office/drawing/2014/main" id="{31EC724A-DFAD-4C44-A60F-9EBC54745BCE}"/>
              </a:ext>
            </a:extLst>
          </p:cNvPr>
          <p:cNvPicPr>
            <a:picLocks noGrp="1" noChangeAspect="1"/>
          </p:cNvPicPr>
          <p:nvPr>
            <p:ph type="pic" sz="quarter" idx="15"/>
          </p:nvPr>
        </p:nvPicPr>
        <p:blipFill>
          <a:blip r:embed="rId3"/>
          <a:srcRect l="17918" r="12477" b="-1"/>
          <a:stretch>
            <a:fillRect/>
          </a:stretch>
        </p:blipFill>
        <p:spPr>
          <a:xfrm>
            <a:off x="152400" y="152909"/>
            <a:ext cx="6858000" cy="6552184"/>
          </a:xfrm>
          <a:prstGeom prst="rect">
            <a:avLst/>
          </a:prstGeom>
          <a:noFill/>
        </p:spPr>
      </p:pic>
      <p:sp>
        <p:nvSpPr>
          <p:cNvPr id="4" name="Content Placeholder 3">
            <a:extLst>
              <a:ext uri="{FF2B5EF4-FFF2-40B4-BE49-F238E27FC236}">
                <a16:creationId xmlns:a16="http://schemas.microsoft.com/office/drawing/2014/main" id="{AED53E41-601B-8581-A2F2-604F66A5FAF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3524" y="2315569"/>
            <a:ext cx="3657600" cy="3399431"/>
          </a:xfrm>
        </p:spPr>
        <p:txBody>
          <a:bodyPr>
            <a:normAutofit/>
          </a:bodyPr>
          <a:lstStyle/>
          <a:p>
            <a:pPr marL="0" indent="0">
              <a:lnSpc>
                <a:spcPct val="110000"/>
              </a:lnSpc>
              <a:spcBef>
                <a:spcPts val="2500"/>
              </a:spcBef>
              <a:buFont typeface="Arial" panose="020B0604020202020204" pitchFamily="34" charset="0"/>
              <a:buNone/>
            </a:pPr>
            <a:r>
              <a:rPr lang="en-US" sz="1300" b="1"/>
              <a:t>Electric Charge Flow</a:t>
            </a:r>
          </a:p>
          <a:p>
            <a:pPr marL="0" lvl="1" indent="0">
              <a:lnSpc>
                <a:spcPct val="110000"/>
              </a:lnSpc>
              <a:buFont typeface="Arial" panose="020B0604020202020204" pitchFamily="34" charset="0"/>
              <a:buNone/>
            </a:pPr>
            <a:r>
              <a:rPr lang="en-US" sz="1300"/>
              <a:t>Electricity is the flow of electric charge through conductors like wires, enabling energy transfer.</a:t>
            </a:r>
          </a:p>
          <a:p>
            <a:pPr marL="0" indent="0">
              <a:lnSpc>
                <a:spcPct val="110000"/>
              </a:lnSpc>
              <a:spcBef>
                <a:spcPts val="2500"/>
              </a:spcBef>
              <a:buFont typeface="Arial" panose="020B0604020202020204" pitchFamily="34" charset="0"/>
              <a:buNone/>
            </a:pPr>
            <a:r>
              <a:rPr lang="en-US" sz="1300" b="1"/>
              <a:t>Energy Conversion</a:t>
            </a:r>
          </a:p>
          <a:p>
            <a:pPr marL="0" lvl="1" indent="0">
              <a:lnSpc>
                <a:spcPct val="110000"/>
              </a:lnSpc>
              <a:buFont typeface="Arial" panose="020B0604020202020204" pitchFamily="34" charset="0"/>
              <a:buNone/>
            </a:pPr>
            <a:r>
              <a:rPr lang="en-US" sz="1300"/>
              <a:t>Electricity converts into light, heat, and motion to power devices and systems in daily life.</a:t>
            </a:r>
          </a:p>
          <a:p>
            <a:pPr marL="0" indent="0">
              <a:lnSpc>
                <a:spcPct val="110000"/>
              </a:lnSpc>
              <a:spcBef>
                <a:spcPts val="2500"/>
              </a:spcBef>
              <a:buFont typeface="Arial" panose="020B0604020202020204" pitchFamily="34" charset="0"/>
              <a:buNone/>
            </a:pPr>
            <a:r>
              <a:rPr lang="en-US" sz="1300" b="1"/>
              <a:t>Applications and Safety</a:t>
            </a:r>
          </a:p>
          <a:p>
            <a:pPr marL="0" lvl="1" indent="0">
              <a:lnSpc>
                <a:spcPct val="110000"/>
              </a:lnSpc>
              <a:buFont typeface="Arial" panose="020B0604020202020204" pitchFamily="34" charset="0"/>
              <a:buNone/>
            </a:pPr>
            <a:r>
              <a:rPr lang="en-US" sz="1300"/>
              <a:t>Electricity is vital for homes, industries, and communication, requiring safe management and understanding.</a:t>
            </a:r>
          </a:p>
        </p:txBody>
      </p:sp>
      <p:sp>
        <p:nvSpPr>
          <p:cNvPr id="5" name="Footer Placeholder 4">
            <a:extLst>
              <a:ext uri="{FF2B5EF4-FFF2-40B4-BE49-F238E27FC236}">
                <a16:creationId xmlns:a16="http://schemas.microsoft.com/office/drawing/2014/main" id="{1A70499E-D7E5-C02B-BFEF-7F674A3D938E}"/>
              </a:ext>
            </a:extLst>
          </p:cNvPr>
          <p:cNvSpPr>
            <a:spLocks noGrp="1"/>
          </p:cNvSpPr>
          <p:nvPr>
            <p:ph type="ftr" sz="quarter" idx="17"/>
          </p:nvPr>
        </p:nvSpPr>
        <p:spPr>
          <a:xfrm>
            <a:off x="381000" y="6347057"/>
            <a:ext cx="3200400"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7CD2F4B8-1AC6-2EA1-335A-C6A22544DEF5}"/>
              </a:ext>
            </a:extLst>
          </p:cNvPr>
          <p:cNvSpPr>
            <a:spLocks noGrp="1"/>
          </p:cNvSpPr>
          <p:nvPr>
            <p:ph type="dt" sz="half" idx="16"/>
          </p:nvPr>
        </p:nvSpPr>
        <p:spPr>
          <a:xfrm>
            <a:off x="9525000" y="6340475"/>
            <a:ext cx="1800171" cy="365125"/>
          </a:xfrm>
        </p:spPr>
        <p:txBody>
          <a:bodyPr anchor="ctr">
            <a:normAutofit/>
          </a:bodyPr>
          <a:lstStyle/>
          <a:p>
            <a:pPr>
              <a:spcAft>
                <a:spcPts val="600"/>
              </a:spcAft>
            </a:pPr>
            <a:fld id="{A4EF2610-7DF8-C942-A8A1-C05E61FE4E13}" type="datetime1">
              <a:rPr lang="en-US" smtClean="0"/>
              <a:pPr>
                <a:spcAft>
                  <a:spcPts val="600"/>
                </a:spcAft>
              </a:pPr>
              <a:t>12/3/25</a:t>
            </a:fld>
            <a:endParaRPr lang="en-US"/>
          </a:p>
        </p:txBody>
      </p:sp>
      <p:sp>
        <p:nvSpPr>
          <p:cNvPr id="7" name="Slide Number Placeholder 6">
            <a:extLst>
              <a:ext uri="{FF2B5EF4-FFF2-40B4-BE49-F238E27FC236}">
                <a16:creationId xmlns:a16="http://schemas.microsoft.com/office/drawing/2014/main" id="{15773784-7247-D73E-29E5-69DEC648A137}"/>
              </a:ext>
            </a:extLst>
          </p:cNvPr>
          <p:cNvSpPr>
            <a:spLocks noGrp="1"/>
          </p:cNvSpPr>
          <p:nvPr>
            <p:ph type="sldNum" sz="quarter" idx="18"/>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5</a:t>
            </a:fld>
            <a:endParaRPr lang="en-US"/>
          </a:p>
        </p:txBody>
      </p:sp>
    </p:spTree>
    <p:extLst>
      <p:ext uri="{BB962C8B-B14F-4D97-AF65-F5344CB8AC3E}">
        <p14:creationId xmlns:p14="http://schemas.microsoft.com/office/powerpoint/2010/main" val="1134668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02B8-7482-BF7C-5CD8-F9DD5A46EE86}"/>
              </a:ext>
            </a:extLst>
          </p:cNvPr>
          <p:cNvSpPr>
            <a:spLocks noGrp="1"/>
          </p:cNvSpPr>
          <p:nvPr>
            <p:ph type="ctrTitle"/>
          </p:nvPr>
        </p:nvSpPr>
        <p:spPr>
          <a:xfrm>
            <a:off x="381000" y="1600200"/>
            <a:ext cx="11430000" cy="4572000"/>
          </a:xfrm>
        </p:spPr>
        <p:txBody>
          <a:bodyPr anchor="b">
            <a:normAutofit/>
          </a:bodyPr>
          <a:lstStyle/>
          <a:p>
            <a:r>
              <a:rPr lang="en-US"/>
              <a:t>Types of Electricity</a:t>
            </a:r>
          </a:p>
        </p:txBody>
      </p:sp>
      <p:sp>
        <p:nvSpPr>
          <p:cNvPr id="4" name="Footer Placeholder 3">
            <a:extLst>
              <a:ext uri="{FF2B5EF4-FFF2-40B4-BE49-F238E27FC236}">
                <a16:creationId xmlns:a16="http://schemas.microsoft.com/office/drawing/2014/main" id="{2FFAA393-AEA2-D30B-3C9A-A182927907EF}"/>
              </a:ext>
            </a:extLst>
          </p:cNvPr>
          <p:cNvSpPr>
            <a:spLocks noGrp="1"/>
          </p:cNvSpPr>
          <p:nvPr>
            <p:ph type="ftr" sz="quarter" idx="11"/>
          </p:nvPr>
        </p:nvSpPr>
        <p:spPr>
          <a:xfrm>
            <a:off x="381000" y="6347057"/>
            <a:ext cx="3200400"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06FC2FC5-62FC-AFFF-6D8C-07AEB41D7861}"/>
              </a:ext>
            </a:extLst>
          </p:cNvPr>
          <p:cNvSpPr>
            <a:spLocks noGrp="1"/>
          </p:cNvSpPr>
          <p:nvPr>
            <p:ph type="dt" sz="half" idx="10"/>
          </p:nvPr>
        </p:nvSpPr>
        <p:spPr>
          <a:xfrm>
            <a:off x="9525000" y="6340475"/>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7D755D6D-F4BB-9654-1DFF-2224782BCE20}"/>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6</a:t>
            </a:fld>
            <a:endParaRPr lang="en-US"/>
          </a:p>
        </p:txBody>
      </p:sp>
    </p:spTree>
    <p:extLst>
      <p:ext uri="{BB962C8B-B14F-4D97-AF65-F5344CB8AC3E}">
        <p14:creationId xmlns:p14="http://schemas.microsoft.com/office/powerpoint/2010/main" val="1814314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F96F-E774-0E39-A57B-B275DF24589D}"/>
              </a:ext>
            </a:extLst>
          </p:cNvPr>
          <p:cNvSpPr>
            <a:spLocks noGrp="1"/>
          </p:cNvSpPr>
          <p:nvPr>
            <p:ph type="title"/>
          </p:nvPr>
        </p:nvSpPr>
        <p:spPr>
          <a:xfrm>
            <a:off x="381000" y="691835"/>
            <a:ext cx="11429999" cy="755965"/>
          </a:xfrm>
        </p:spPr>
        <p:txBody>
          <a:bodyPr anchor="t">
            <a:normAutofit/>
          </a:bodyPr>
          <a:lstStyle/>
          <a:p>
            <a:r>
              <a:rPr lang="en-US"/>
              <a:t>Static and Current Electricity</a:t>
            </a:r>
          </a:p>
        </p:txBody>
      </p:sp>
      <p:sp>
        <p:nvSpPr>
          <p:cNvPr id="5" name="Date Placeholder 4">
            <a:extLst>
              <a:ext uri="{FF2B5EF4-FFF2-40B4-BE49-F238E27FC236}">
                <a16:creationId xmlns:a16="http://schemas.microsoft.com/office/drawing/2014/main" id="{0FF3C2F9-CEAF-0B86-9D6E-D389DBA1CD6F}"/>
              </a:ext>
            </a:extLst>
          </p:cNvPr>
          <p:cNvSpPr>
            <a:spLocks noGrp="1"/>
          </p:cNvSpPr>
          <p:nvPr>
            <p:ph type="dt" sz="half" idx="10"/>
          </p:nvPr>
        </p:nvSpPr>
        <p:spPr>
          <a:xfrm>
            <a:off x="9525000" y="6340475"/>
            <a:ext cx="1800171" cy="365125"/>
          </a:xfrm>
        </p:spPr>
        <p:txBody>
          <a:bodyPr anchor="ctr">
            <a:normAutofit/>
          </a:bodyPr>
          <a:lstStyle/>
          <a:p>
            <a:pPr>
              <a:spcAft>
                <a:spcPts val="600"/>
              </a:spcAft>
            </a:pPr>
            <a:fld id="{192DDA33-D578-2640-B42E-CEBF81697F81}"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C91E1456-859A-A0EA-D82B-4704DDA790DD}"/>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7</a:t>
            </a:fld>
            <a:endParaRPr lang="en-US"/>
          </a:p>
        </p:txBody>
      </p:sp>
      <p:graphicFrame>
        <p:nvGraphicFramePr>
          <p:cNvPr id="7" name="Content Placeholder 6">
            <a:extLst>
              <a:ext uri="{FF2B5EF4-FFF2-40B4-BE49-F238E27FC236}">
                <a16:creationId xmlns:a16="http://schemas.microsoft.com/office/drawing/2014/main" id="{7B1FD211-7632-4707-BFB1-009404037AEA}"/>
              </a:ext>
            </a:extLst>
          </p:cNvPr>
          <p:cNvGraphicFramePr>
            <a:graphicFrameLocks noGrp="1"/>
          </p:cNvGraphicFramePr>
          <p:nvPr>
            <p:ph idx="1"/>
            <p:extLst>
              <p:ext uri="{D42A27DB-BD31-4B8C-83A1-F6EECF244321}">
                <p14:modId xmlns:p14="http://schemas.microsoft.com/office/powerpoint/2010/main" val="136266000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81000" y="1447800"/>
          <a:ext cx="114300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2202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E5D3-C878-9F32-8230-6AD2D65BB930}"/>
              </a:ext>
            </a:extLst>
          </p:cNvPr>
          <p:cNvSpPr>
            <a:spLocks noGrp="1"/>
          </p:cNvSpPr>
          <p:nvPr>
            <p:ph type="ctrTitle"/>
          </p:nvPr>
        </p:nvSpPr>
        <p:spPr>
          <a:xfrm>
            <a:off x="381000" y="1600200"/>
            <a:ext cx="11430000" cy="4572000"/>
          </a:xfrm>
        </p:spPr>
        <p:txBody>
          <a:bodyPr anchor="b">
            <a:normAutofit/>
          </a:bodyPr>
          <a:lstStyle/>
          <a:p>
            <a:r>
              <a:rPr lang="en-US"/>
              <a:t>Sources of Electricity</a:t>
            </a:r>
          </a:p>
        </p:txBody>
      </p:sp>
      <p:sp>
        <p:nvSpPr>
          <p:cNvPr id="5" name="Date Placeholder 4">
            <a:extLst>
              <a:ext uri="{FF2B5EF4-FFF2-40B4-BE49-F238E27FC236}">
                <a16:creationId xmlns:a16="http://schemas.microsoft.com/office/drawing/2014/main" id="{960FA5DD-B7F2-69E9-F701-B1DCCB15841D}"/>
              </a:ext>
            </a:extLst>
          </p:cNvPr>
          <p:cNvSpPr>
            <a:spLocks noGrp="1"/>
          </p:cNvSpPr>
          <p:nvPr>
            <p:ph type="dt" sz="half" idx="10"/>
          </p:nvPr>
        </p:nvSpPr>
        <p:spPr>
          <a:xfrm>
            <a:off x="9525000" y="6340475"/>
            <a:ext cx="1800171" cy="365125"/>
          </a:xfrm>
        </p:spPr>
        <p:txBody>
          <a:bodyPr anchor="ctr">
            <a:normAutofit/>
          </a:bodyPr>
          <a:lstStyle/>
          <a:p>
            <a:pPr>
              <a:spcAft>
                <a:spcPts val="600"/>
              </a:spcAft>
            </a:pPr>
            <a:fld id="{F7F4CBCF-2EA5-5248-B352-49E9FE7B89CF}" type="datetime1">
              <a:rPr lang="en-US" smtClean="0"/>
              <a:pPr>
                <a:spcAft>
                  <a:spcPts val="600"/>
                </a:spcAft>
              </a:pPr>
              <a:t>12/3/25</a:t>
            </a:fld>
            <a:endParaRPr lang="en-US"/>
          </a:p>
        </p:txBody>
      </p:sp>
      <p:sp>
        <p:nvSpPr>
          <p:cNvPr id="6" name="Slide Number Placeholder 5">
            <a:extLst>
              <a:ext uri="{FF2B5EF4-FFF2-40B4-BE49-F238E27FC236}">
                <a16:creationId xmlns:a16="http://schemas.microsoft.com/office/drawing/2014/main" id="{3E8505AE-7DEF-A27E-9603-92E2C81321BE}"/>
              </a:ext>
            </a:extLst>
          </p:cNvPr>
          <p:cNvSpPr>
            <a:spLocks noGrp="1"/>
          </p:cNvSpPr>
          <p:nvPr>
            <p:ph type="sldNum" sz="quarter" idx="12"/>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8</a:t>
            </a:fld>
            <a:endParaRPr lang="en-US"/>
          </a:p>
        </p:txBody>
      </p:sp>
    </p:spTree>
    <p:extLst>
      <p:ext uri="{BB962C8B-B14F-4D97-AF65-F5344CB8AC3E}">
        <p14:creationId xmlns:p14="http://schemas.microsoft.com/office/powerpoint/2010/main" val="2501571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F7A9-C3B7-A959-49F0-55E7302978B3}"/>
              </a:ext>
            </a:extLst>
          </p:cNvPr>
          <p:cNvSpPr>
            <a:spLocks noGrp="1"/>
          </p:cNvSpPr>
          <p:nvPr>
            <p:ph type="title"/>
          </p:nvPr>
        </p:nvSpPr>
        <p:spPr>
          <a:xfrm>
            <a:off x="381000" y="709099"/>
            <a:ext cx="4572000" cy="1348301"/>
          </a:xfrm>
        </p:spPr>
        <p:txBody>
          <a:bodyPr anchor="t">
            <a:normAutofit/>
          </a:bodyPr>
          <a:lstStyle/>
          <a:p>
            <a:r>
              <a:rPr lang="en-US"/>
              <a:t>Renewable and Non-renewable Sources</a:t>
            </a:r>
          </a:p>
        </p:txBody>
      </p:sp>
      <p:pic>
        <p:nvPicPr>
          <p:cNvPr id="8" name="Content Placeholder 7" descr="&quot;3D illustration of solar panels, wind turbines and nuclear power plant.&quot;">
            <a:extLst>
              <a:ext uri="{FF2B5EF4-FFF2-40B4-BE49-F238E27FC236}">
                <a16:creationId xmlns:a16="http://schemas.microsoft.com/office/drawing/2014/main" id="{4A460B55-1BA4-4D99-B133-0FD36A55156A}"/>
              </a:ext>
            </a:extLst>
          </p:cNvPr>
          <p:cNvPicPr>
            <a:picLocks noGrp="1" noChangeAspect="1"/>
          </p:cNvPicPr>
          <p:nvPr>
            <p:ph type="pic" sz="quarter" idx="15"/>
          </p:nvPr>
        </p:nvPicPr>
        <p:blipFill>
          <a:blip r:embed="rId3"/>
          <a:srcRect l="2298" r="11871" b="-2"/>
          <a:stretch>
            <a:fillRect/>
          </a:stretch>
        </p:blipFill>
        <p:spPr>
          <a:xfrm>
            <a:off x="387926" y="2590800"/>
            <a:ext cx="4578206" cy="3560521"/>
          </a:xfrm>
          <a:prstGeom prst="rect">
            <a:avLst/>
          </a:prstGeom>
          <a:noFill/>
        </p:spPr>
      </p:pic>
      <p:sp>
        <p:nvSpPr>
          <p:cNvPr id="4" name="Content Placeholder 3">
            <a:extLst>
              <a:ext uri="{FF2B5EF4-FFF2-40B4-BE49-F238E27FC236}">
                <a16:creationId xmlns:a16="http://schemas.microsoft.com/office/drawing/2014/main" id="{57CA6C4E-D30F-2EC0-82AB-62380CDCDDE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38800" y="706803"/>
            <a:ext cx="6172200" cy="5465398"/>
          </a:xfrm>
        </p:spPr>
        <p:txBody>
          <a:bodyPr>
            <a:normAutofit/>
          </a:bodyPr>
          <a:lstStyle/>
          <a:p>
            <a:pPr marL="0" indent="0">
              <a:spcBef>
                <a:spcPts val="2500"/>
              </a:spcBef>
              <a:buFont typeface="Arial" panose="020B0604020202020204" pitchFamily="34" charset="0"/>
              <a:buNone/>
            </a:pPr>
            <a:r>
              <a:rPr lang="en-US" b="1"/>
              <a:t>Renewable Energy Sources</a:t>
            </a:r>
          </a:p>
          <a:p>
            <a:pPr marL="0" lvl="1" indent="0">
              <a:buFont typeface="Arial" panose="020B0604020202020204" pitchFamily="34" charset="0"/>
              <a:buNone/>
            </a:pPr>
            <a:r>
              <a:t>Renewable energy sources include solar, wind, and hydro power that are sustainable and reduce environmental impact.</a:t>
            </a:r>
            <a:endParaRPr lang="en-US"/>
          </a:p>
          <a:p>
            <a:pPr marL="0" indent="0">
              <a:spcBef>
                <a:spcPts val="2500"/>
              </a:spcBef>
              <a:buFont typeface="Arial" panose="020B0604020202020204" pitchFamily="34" charset="0"/>
              <a:buNone/>
            </a:pPr>
            <a:r>
              <a:rPr lang="en-US" b="1"/>
              <a:t>Non-renewable Energy Sources</a:t>
            </a:r>
          </a:p>
          <a:p>
            <a:pPr marL="0" lvl="1" indent="0">
              <a:buFont typeface="Arial" panose="020B0604020202020204" pitchFamily="34" charset="0"/>
              <a:buNone/>
            </a:pPr>
            <a:r>
              <a:t>Non-renewable sources like coal, natural gas, and oil are finite and pollute the environment significantly.</a:t>
            </a:r>
            <a:endParaRPr lang="en-US"/>
          </a:p>
          <a:p>
            <a:pPr marL="0" indent="0">
              <a:spcBef>
                <a:spcPts val="2500"/>
              </a:spcBef>
              <a:buFont typeface="Arial" panose="020B0604020202020204" pitchFamily="34" charset="0"/>
              <a:buNone/>
            </a:pPr>
            <a:r>
              <a:rPr lang="en-US" b="1"/>
              <a:t>Impact on Environment</a:t>
            </a:r>
          </a:p>
          <a:p>
            <a:pPr marL="0" lvl="1" indent="0">
              <a:buFont typeface="Arial" panose="020B0604020202020204" pitchFamily="34" charset="0"/>
              <a:buNone/>
            </a:pPr>
            <a:r>
              <a:t>Energy source choices affect pollution levels, carbon footprint, and long-term environmental sustainability.</a:t>
            </a:r>
            <a:endParaRPr lang="en-US"/>
          </a:p>
          <a:p>
            <a:pPr marL="0" indent="0">
              <a:spcBef>
                <a:spcPts val="2500"/>
              </a:spcBef>
              <a:buFont typeface="Arial" panose="020B0604020202020204" pitchFamily="34" charset="0"/>
              <a:buNone/>
            </a:pPr>
            <a:r>
              <a:rPr lang="en-US" b="1"/>
              <a:t>Energy Transition Importance</a:t>
            </a:r>
          </a:p>
          <a:p>
            <a:pPr marL="0" lvl="1" indent="0">
              <a:buFont typeface="Arial" panose="020B0604020202020204" pitchFamily="34" charset="0"/>
              <a:buNone/>
            </a:pPr>
            <a:r>
              <a:t>Switching to renewable energy is essential for reducing carbon emissions and ensuring energy security.</a:t>
            </a:r>
            <a:endParaRPr lang="en-US"/>
          </a:p>
        </p:txBody>
      </p:sp>
      <p:sp>
        <p:nvSpPr>
          <p:cNvPr id="6" name="Date Placeholder 5">
            <a:extLst>
              <a:ext uri="{FF2B5EF4-FFF2-40B4-BE49-F238E27FC236}">
                <a16:creationId xmlns:a16="http://schemas.microsoft.com/office/drawing/2014/main" id="{B7CEAC32-1581-4F73-E08F-67295DEB83D1}"/>
              </a:ext>
            </a:extLst>
          </p:cNvPr>
          <p:cNvSpPr>
            <a:spLocks noGrp="1"/>
          </p:cNvSpPr>
          <p:nvPr>
            <p:ph type="dt" sz="half" idx="16"/>
          </p:nvPr>
        </p:nvSpPr>
        <p:spPr>
          <a:xfrm>
            <a:off x="9525000" y="6340475"/>
            <a:ext cx="1800171" cy="365125"/>
          </a:xfrm>
        </p:spPr>
        <p:txBody>
          <a:bodyPr anchor="ctr">
            <a:normAutofit/>
          </a:bodyPr>
          <a:lstStyle/>
          <a:p>
            <a:pPr>
              <a:spcAft>
                <a:spcPts val="600"/>
              </a:spcAft>
            </a:pPr>
            <a:fld id="{A4EF2610-7DF8-C942-A8A1-C05E61FE4E13}" type="datetime1">
              <a:rPr lang="en-US" smtClean="0"/>
              <a:pPr>
                <a:spcAft>
                  <a:spcPts val="600"/>
                </a:spcAft>
              </a:pPr>
              <a:t>12/3/25</a:t>
            </a:fld>
            <a:endParaRPr lang="en-US"/>
          </a:p>
        </p:txBody>
      </p:sp>
      <p:sp>
        <p:nvSpPr>
          <p:cNvPr id="7" name="Slide Number Placeholder 6">
            <a:extLst>
              <a:ext uri="{FF2B5EF4-FFF2-40B4-BE49-F238E27FC236}">
                <a16:creationId xmlns:a16="http://schemas.microsoft.com/office/drawing/2014/main" id="{F7DBFB54-FF2F-DCE0-A879-206C4494C624}"/>
              </a:ext>
            </a:extLst>
          </p:cNvPr>
          <p:cNvSpPr>
            <a:spLocks noGrp="1"/>
          </p:cNvSpPr>
          <p:nvPr>
            <p:ph type="sldNum" sz="quarter" idx="18"/>
          </p:nvPr>
        </p:nvSpPr>
        <p:spPr>
          <a:xfrm>
            <a:off x="11375694" y="6340475"/>
            <a:ext cx="429207" cy="365125"/>
          </a:xfrm>
        </p:spPr>
        <p:txBody>
          <a:bodyPr anchor="ctr">
            <a:normAutofit/>
          </a:bodyPr>
          <a:lstStyle/>
          <a:p>
            <a:pPr>
              <a:spcAft>
                <a:spcPts val="600"/>
              </a:spcAft>
            </a:pPr>
            <a:fld id="{AEAA3239-9EA4-4A65-A281-97F994456D9F}" type="slidenum">
              <a:rPr lang="en-US" smtClean="0"/>
              <a:pPr>
                <a:spcAft>
                  <a:spcPts val="600"/>
                </a:spcAft>
              </a:pPr>
              <a:t>9</a:t>
            </a:fld>
            <a:endParaRPr lang="en-US"/>
          </a:p>
        </p:txBody>
      </p:sp>
    </p:spTree>
    <p:extLst>
      <p:ext uri="{BB962C8B-B14F-4D97-AF65-F5344CB8AC3E}">
        <p14:creationId xmlns:p14="http://schemas.microsoft.com/office/powerpoint/2010/main" val="140084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ubbleform">
  <a:themeElements>
    <a:clrScheme name="Bubbleform">
      <a:dk1>
        <a:srgbClr val="000000"/>
      </a:dk1>
      <a:lt1>
        <a:srgbClr val="FFFFFF"/>
      </a:lt1>
      <a:dk2>
        <a:srgbClr val="4E4AD8"/>
      </a:dk2>
      <a:lt2>
        <a:srgbClr val="DCD8DC"/>
      </a:lt2>
      <a:accent1>
        <a:srgbClr val="6C7FF6"/>
      </a:accent1>
      <a:accent2>
        <a:srgbClr val="8760DC"/>
      </a:accent2>
      <a:accent3>
        <a:srgbClr val="5D739A"/>
      </a:accent3>
      <a:accent4>
        <a:srgbClr val="6997AF"/>
      </a:accent4>
      <a:accent5>
        <a:srgbClr val="84ACB6"/>
      </a:accent5>
      <a:accent6>
        <a:srgbClr val="6F8183"/>
      </a:accent6>
      <a:hlink>
        <a:srgbClr val="69A020"/>
      </a:hlink>
      <a:folHlink>
        <a:srgbClr val="8C8C8C"/>
      </a:folHlink>
    </a:clrScheme>
    <a:fontScheme name="Custom 78">
      <a:majorFont>
        <a:latin typeface="Biome"/>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bbleform_win32_KO_V11" id="{86725AD0-D160-4069-8876-4ED9C8033A79}" vid="{9647EED2-E3EB-419E-B9CB-199FA54454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8</Words>
  <Application>Microsoft Office PowerPoint</Application>
  <PresentationFormat>Widescreen</PresentationFormat>
  <Paragraphs>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Bubbleform</vt:lpstr>
      <vt:lpstr>Electricity</vt:lpstr>
      <vt:lpstr>Introduction to Electricity</vt:lpstr>
      <vt:lpstr>PowerPoint Presentation</vt:lpstr>
      <vt:lpstr>Understanding Electricity</vt:lpstr>
      <vt:lpstr>What is Electricity?</vt:lpstr>
      <vt:lpstr>Types of Electricity</vt:lpstr>
      <vt:lpstr>Static and Current Electricity</vt:lpstr>
      <vt:lpstr>Sources of Electricity</vt:lpstr>
      <vt:lpstr>Renewable and Non-renewable Sources</vt:lpstr>
      <vt:lpstr>Applications of Electricity</vt:lpstr>
      <vt:lpstr>Uses of Electricity</vt:lpstr>
      <vt:lpstr>Safety and Precautions</vt:lpstr>
      <vt:lpstr>Safety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cp:lastModifiedBy>Ameer AlDaraeen</cp:lastModifiedBy>
  <cp:revision>3</cp:revision>
  <dcterms:created xsi:type="dcterms:W3CDTF">2025-11-25T18:57:06Z</dcterms:created>
  <dcterms:modified xsi:type="dcterms:W3CDTF">2025-12-03T04:52:54Z</dcterms:modified>
</cp:coreProperties>
</file>