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1"/>
  </p:sldMasterIdLst>
  <p:sldIdLst>
    <p:sldId id="256" r:id="rId2"/>
    <p:sldId id="257" r:id="rId3"/>
    <p:sldId id="260" r:id="rId4"/>
    <p:sldId id="258" r:id="rId5"/>
    <p:sldId id="259" r:id="rId6"/>
    <p:sldId id="263" r:id="rId7"/>
    <p:sldId id="26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0" d="100"/>
          <a:sy n="50" d="100"/>
        </p:scale>
        <p:origin x="-1956" y="-46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FE7C97C-9B68-4170-80EF-94B106E051D5}" type="datetimeFigureOut">
              <a:rPr lang="en-US" smtClean="0"/>
              <a:t>12/3/2025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05690FF-6E81-4DDD-88DB-7991AE96A75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FE7C97C-9B68-4170-80EF-94B106E051D5}"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5690FF-6E81-4DDD-88DB-7991AE96A75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FE7C97C-9B68-4170-80EF-94B106E051D5}"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5690FF-6E81-4DDD-88DB-7991AE96A75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FE7C97C-9B68-4170-80EF-94B106E051D5}"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5690FF-6E81-4DDD-88DB-7991AE96A75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FE7C97C-9B68-4170-80EF-94B106E051D5}"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5690FF-6E81-4DDD-88DB-7991AE96A75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FE7C97C-9B68-4170-80EF-94B106E051D5}"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5690FF-6E81-4DDD-88DB-7991AE96A75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FE7C97C-9B68-4170-80EF-94B106E051D5}" type="datetimeFigureOut">
              <a:rPr lang="en-US" smtClean="0"/>
              <a:t>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5690FF-6E81-4DDD-88DB-7991AE96A75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2FE7C97C-9B68-4170-80EF-94B106E051D5}" type="datetimeFigureOut">
              <a:rPr lang="en-US" smtClean="0"/>
              <a:t>12/3/2025</a:t>
            </a:fld>
            <a:endParaRPr lang="en-US"/>
          </a:p>
        </p:txBody>
      </p:sp>
      <p:sp>
        <p:nvSpPr>
          <p:cNvPr id="8" name="Slide Number Placeholder 7"/>
          <p:cNvSpPr>
            <a:spLocks noGrp="1"/>
          </p:cNvSpPr>
          <p:nvPr>
            <p:ph type="sldNum" sz="quarter" idx="11"/>
          </p:nvPr>
        </p:nvSpPr>
        <p:spPr/>
        <p:txBody>
          <a:bodyPr/>
          <a:lstStyle/>
          <a:p>
            <a:fld id="{D05690FF-6E81-4DDD-88DB-7991AE96A75E}"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E7C97C-9B68-4170-80EF-94B106E051D5}" type="datetimeFigureOut">
              <a:rPr lang="en-US" smtClean="0"/>
              <a:t>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5690FF-6E81-4DDD-88DB-7991AE96A75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FE7C97C-9B68-4170-80EF-94B106E051D5}"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D05690FF-6E81-4DDD-88DB-7991AE96A75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2FE7C97C-9B68-4170-80EF-94B106E051D5}"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5690FF-6E81-4DDD-88DB-7991AE96A75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2FE7C97C-9B68-4170-80EF-94B106E051D5}" type="datetimeFigureOut">
              <a:rPr lang="en-US" smtClean="0"/>
              <a:t>12/3/2025</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D05690FF-6E81-4DDD-88DB-7991AE96A75E}"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JO" dirty="0" smtClean="0"/>
              <a:t>الحركة في بعدين </a:t>
            </a:r>
            <a:endParaRPr lang="en-US" dirty="0"/>
          </a:p>
        </p:txBody>
      </p:sp>
      <p:sp>
        <p:nvSpPr>
          <p:cNvPr id="3" name="Subtitle 2"/>
          <p:cNvSpPr>
            <a:spLocks noGrp="1"/>
          </p:cNvSpPr>
          <p:nvPr>
            <p:ph type="subTitle" idx="1"/>
          </p:nvPr>
        </p:nvSpPr>
        <p:spPr/>
        <p:txBody>
          <a:bodyPr/>
          <a:lstStyle/>
          <a:p>
            <a:r>
              <a:rPr lang="ar-JO" dirty="0" smtClean="0"/>
              <a:t>عمل الطالب : محمد المشني </a:t>
            </a:r>
            <a:endParaRPr lang="en-US" dirty="0"/>
          </a:p>
        </p:txBody>
      </p:sp>
    </p:spTree>
    <p:extLst>
      <p:ext uri="{BB962C8B-B14F-4D97-AF65-F5344CB8AC3E}">
        <p14:creationId xmlns:p14="http://schemas.microsoft.com/office/powerpoint/2010/main" val="37611892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smtClean="0"/>
              <a:t>المقذوفات               </a:t>
            </a:r>
            <a:endParaRPr lang="en-US" dirty="0"/>
          </a:p>
        </p:txBody>
      </p:sp>
      <p:sp>
        <p:nvSpPr>
          <p:cNvPr id="3" name="Content Placeholder 2"/>
          <p:cNvSpPr>
            <a:spLocks noGrp="1"/>
          </p:cNvSpPr>
          <p:nvPr>
            <p:ph idx="1"/>
          </p:nvPr>
        </p:nvSpPr>
        <p:spPr/>
        <p:txBody>
          <a:bodyPr/>
          <a:lstStyle/>
          <a:p>
            <a:pPr marL="36576" indent="0" algn="r" rtl="1">
              <a:buNone/>
            </a:pPr>
            <a:r>
              <a:rPr lang="ar-JO" dirty="0" smtClean="0"/>
              <a:t>عند قذف جسم في اتجاه يصنع زاوية مع الافق ، فانه يتحرك في مسار منحن و تكون هذه الحركة في بعدين بحيث تتغير احداثيات الحركة على المحور الافقي </a:t>
            </a:r>
            <a:r>
              <a:rPr lang="en-US" dirty="0" smtClean="0"/>
              <a:t>(X)</a:t>
            </a:r>
            <a:r>
              <a:rPr lang="ar-JO" dirty="0" smtClean="0"/>
              <a:t> و المحور الرأسي </a:t>
            </a:r>
            <a:r>
              <a:rPr lang="en-US" dirty="0" smtClean="0"/>
              <a:t>Y)</a:t>
            </a:r>
            <a:r>
              <a:rPr lang="ar-JO" dirty="0" smtClean="0"/>
              <a:t>)في اللحظة نفسها تستخدم معادلات الحركة بتسارع ثابت في وصف حركة المقذوفات، و تطبق هذه المعادلات على المحور الافقي ، ثم على الرأسي بصورة مستقلة.</a:t>
            </a:r>
            <a:endParaRPr lang="en-US" dirty="0" smtClean="0"/>
          </a:p>
        </p:txBody>
      </p:sp>
    </p:spTree>
    <p:extLst>
      <p:ext uri="{BB962C8B-B14F-4D97-AF65-F5344CB8AC3E}">
        <p14:creationId xmlns:p14="http://schemas.microsoft.com/office/powerpoint/2010/main" val="21370100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JO" dirty="0" smtClean="0"/>
              <a:t>الكميات المستخدمة في وصف حركة المقذوفات :</a:t>
            </a:r>
            <a:endParaRPr lang="en-US" dirty="0"/>
          </a:p>
        </p:txBody>
      </p:sp>
      <p:sp>
        <p:nvSpPr>
          <p:cNvPr id="3" name="Content Placeholder 2"/>
          <p:cNvSpPr>
            <a:spLocks noGrp="1"/>
          </p:cNvSpPr>
          <p:nvPr>
            <p:ph idx="1"/>
          </p:nvPr>
        </p:nvSpPr>
        <p:spPr/>
        <p:txBody>
          <a:bodyPr/>
          <a:lstStyle/>
          <a:p>
            <a:pPr marL="36576" indent="0" algn="r">
              <a:buNone/>
            </a:pPr>
            <a:r>
              <a:rPr lang="ar-JO" dirty="0" smtClean="0"/>
              <a:t>1-أقصى ارتفاع</a:t>
            </a:r>
          </a:p>
          <a:p>
            <a:pPr marL="36576" indent="0" algn="r">
              <a:buNone/>
            </a:pPr>
            <a:endParaRPr lang="ar-JO" dirty="0"/>
          </a:p>
          <a:p>
            <a:pPr marL="36576" indent="0" algn="r">
              <a:buNone/>
            </a:pPr>
            <a:endParaRPr lang="ar-JO" dirty="0" smtClean="0"/>
          </a:p>
          <a:p>
            <a:pPr marL="36576" indent="0" algn="r">
              <a:buNone/>
            </a:pPr>
            <a:r>
              <a:rPr lang="ar-JO" dirty="0" smtClean="0"/>
              <a:t>2-زمن التحليق </a:t>
            </a:r>
          </a:p>
          <a:p>
            <a:pPr marL="36576" indent="0" algn="r">
              <a:buNone/>
            </a:pPr>
            <a:endParaRPr lang="ar-JO" dirty="0" smtClean="0"/>
          </a:p>
          <a:p>
            <a:pPr marL="36576" indent="0" algn="r">
              <a:buNone/>
            </a:pPr>
            <a:endParaRPr lang="ar-JO" dirty="0"/>
          </a:p>
          <a:p>
            <a:pPr marL="36576" indent="0" algn="r">
              <a:buNone/>
            </a:pPr>
            <a:r>
              <a:rPr lang="ar-JO" dirty="0"/>
              <a:t>3</a:t>
            </a:r>
            <a:r>
              <a:rPr lang="ar-JO" dirty="0" smtClean="0"/>
              <a:t>-المدى الافقي</a:t>
            </a:r>
          </a:p>
        </p:txBody>
      </p:sp>
    </p:spTree>
    <p:extLst>
      <p:ext uri="{BB962C8B-B14F-4D97-AF65-F5344CB8AC3E}">
        <p14:creationId xmlns:p14="http://schemas.microsoft.com/office/powerpoint/2010/main" val="18763845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JO" dirty="0" smtClean="0"/>
              <a:t>اقصى ارتفاع           </a:t>
            </a:r>
            <a:endParaRPr lang="en-US" dirty="0"/>
          </a:p>
        </p:txBody>
      </p:sp>
      <p:sp>
        <p:nvSpPr>
          <p:cNvPr id="3" name="Content Placeholder 2"/>
          <p:cNvSpPr>
            <a:spLocks noGrp="1"/>
          </p:cNvSpPr>
          <p:nvPr>
            <p:ph idx="1"/>
          </p:nvPr>
        </p:nvSpPr>
        <p:spPr/>
        <p:txBody>
          <a:bodyPr/>
          <a:lstStyle/>
          <a:p>
            <a:pPr marL="36576" indent="0" algn="r">
              <a:buNone/>
            </a:pPr>
            <a:r>
              <a:rPr lang="ar-JO" dirty="0" smtClean="0"/>
              <a:t>تستمر الكرة في حركتها منذ انطلاقها من نقطة الاسناد في مسار منحن حتى تصل الى اقصى ارتفاع ثم تعود للاسفل .وفي اثناء هذه الحركة ، فان المركبة الافقية للسرعة تظل ثابتة في المقدار و الاتجاه </a:t>
            </a:r>
            <a:r>
              <a:rPr lang="ar-JO" dirty="0"/>
              <a:t>،</a:t>
            </a:r>
            <a:r>
              <a:rPr lang="ar-JO" dirty="0" smtClean="0"/>
              <a:t>لان التسارع الافقي يساوي صفر .</a:t>
            </a:r>
            <a:endParaRPr lang="en-US" dirty="0"/>
          </a:p>
        </p:txBody>
      </p:sp>
    </p:spTree>
    <p:extLst>
      <p:ext uri="{BB962C8B-B14F-4D97-AF65-F5344CB8AC3E}">
        <p14:creationId xmlns:p14="http://schemas.microsoft.com/office/powerpoint/2010/main" val="30614862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JO" dirty="0" smtClean="0"/>
              <a:t>زمن التحليق</a:t>
            </a:r>
            <a:endParaRPr lang="en-US" dirty="0"/>
          </a:p>
        </p:txBody>
      </p:sp>
      <p:sp>
        <p:nvSpPr>
          <p:cNvPr id="3" name="Content Placeholder 2"/>
          <p:cNvSpPr>
            <a:spLocks noGrp="1"/>
          </p:cNvSpPr>
          <p:nvPr>
            <p:ph idx="1"/>
          </p:nvPr>
        </p:nvSpPr>
        <p:spPr/>
        <p:txBody>
          <a:bodyPr/>
          <a:lstStyle/>
          <a:p>
            <a:pPr marL="36576" indent="0" algn="r">
              <a:buNone/>
            </a:pPr>
            <a:r>
              <a:rPr lang="ar-JO" dirty="0" smtClean="0"/>
              <a:t>هو الزمن الكلي لحركة المقذوف في الهواء، و يساوي مجموع زمني (الصعود و الهبوط ) يختلف زمن الصعود الى اقصى ارتفاع عن زمن الهبوط عندما يختلف المستوى الافقي الذي يعود اليه المقذوف عن مستوى الاطلاق، ولكن عندما يعود المقذوف الى المستوى الافقي الذي اطلق منه فان زمن الهبوط يساوي زمن الصعود .</a:t>
            </a:r>
            <a:endParaRPr lang="en-US" dirty="0"/>
          </a:p>
        </p:txBody>
      </p:sp>
    </p:spTree>
    <p:extLst>
      <p:ext uri="{BB962C8B-B14F-4D97-AF65-F5344CB8AC3E}">
        <p14:creationId xmlns:p14="http://schemas.microsoft.com/office/powerpoint/2010/main" val="27818848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JO" dirty="0" smtClean="0"/>
              <a:t>المدى الافقي</a:t>
            </a:r>
            <a:endParaRPr lang="en-US" dirty="0"/>
          </a:p>
        </p:txBody>
      </p:sp>
      <p:sp>
        <p:nvSpPr>
          <p:cNvPr id="3" name="Content Placeholder 2"/>
          <p:cNvSpPr>
            <a:spLocks noGrp="1"/>
          </p:cNvSpPr>
          <p:nvPr>
            <p:ph idx="1"/>
          </p:nvPr>
        </p:nvSpPr>
        <p:spPr/>
        <p:txBody>
          <a:bodyPr/>
          <a:lstStyle/>
          <a:p>
            <a:pPr marL="36576" indent="0" algn="r">
              <a:buNone/>
            </a:pPr>
            <a:r>
              <a:rPr lang="ar-JO" dirty="0" smtClean="0"/>
              <a:t>هو اكبر ازاحة افقية يصنعها المقذوف من نقطة اطلاقه الى ان يعود الى مستوى الاطلاق نفسه .</a:t>
            </a:r>
            <a:endParaRPr lang="en-US" dirty="0"/>
          </a:p>
        </p:txBody>
      </p:sp>
    </p:spTree>
    <p:extLst>
      <p:ext uri="{BB962C8B-B14F-4D97-AF65-F5344CB8AC3E}">
        <p14:creationId xmlns:p14="http://schemas.microsoft.com/office/powerpoint/2010/main" val="37148159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JO" dirty="0" smtClean="0"/>
              <a:t>الحركة الدائرية المنتظمة :</a:t>
            </a:r>
            <a:endParaRPr lang="en-US" dirty="0"/>
          </a:p>
        </p:txBody>
      </p:sp>
      <p:sp>
        <p:nvSpPr>
          <p:cNvPr id="3" name="Content Placeholder 2"/>
          <p:cNvSpPr>
            <a:spLocks noGrp="1"/>
          </p:cNvSpPr>
          <p:nvPr>
            <p:ph idx="1"/>
          </p:nvPr>
        </p:nvSpPr>
        <p:spPr/>
        <p:txBody>
          <a:bodyPr/>
          <a:lstStyle/>
          <a:p>
            <a:pPr marL="36576" indent="0" algn="r">
              <a:buNone/>
            </a:pPr>
            <a:r>
              <a:rPr lang="ar-JO" dirty="0" smtClean="0"/>
              <a:t>ان الجسم الذي يتحرك بسرعة ثابتة مقدارا في خط مستقيم لا يمتلك تسارعا ، فالتسارع يمثل تغيرا في مقدار السرعة او اتجاها او كليهما .</a:t>
            </a:r>
          </a:p>
          <a:p>
            <a:pPr marL="36576" indent="0" algn="r">
              <a:buNone/>
            </a:pPr>
            <a:endParaRPr lang="ar-JO" dirty="0"/>
          </a:p>
          <a:p>
            <a:pPr marL="36576" indent="0" algn="r">
              <a:buNone/>
            </a:pPr>
            <a:r>
              <a:rPr lang="ar-JO" dirty="0" smtClean="0"/>
              <a:t>الحركة الدائرية المنتظمة : هي حركة دائرية بسرعة ثابتة مقدارا . </a:t>
            </a:r>
            <a:endParaRPr lang="en-US" dirty="0"/>
          </a:p>
        </p:txBody>
      </p:sp>
    </p:spTree>
    <p:extLst>
      <p:ext uri="{BB962C8B-B14F-4D97-AF65-F5344CB8AC3E}">
        <p14:creationId xmlns:p14="http://schemas.microsoft.com/office/powerpoint/2010/main" val="186513844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51</TotalTime>
  <Words>247</Words>
  <Application>Microsoft Office PowerPoint</Application>
  <PresentationFormat>On-screen Show (4:3)</PresentationFormat>
  <Paragraphs>22</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Technic</vt:lpstr>
      <vt:lpstr>الحركة في بعدين </vt:lpstr>
      <vt:lpstr>المقذوفات               </vt:lpstr>
      <vt:lpstr>الكميات المستخدمة في وصف حركة المقذوفات :</vt:lpstr>
      <vt:lpstr>اقصى ارتفاع           </vt:lpstr>
      <vt:lpstr>زمن التحليق</vt:lpstr>
      <vt:lpstr>المدى الافقي</vt:lpstr>
      <vt:lpstr>الحركة الدائرية المنتظمة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الحركة في بعدين</dc:title>
  <dc:creator>hp</dc:creator>
  <cp:lastModifiedBy>hp</cp:lastModifiedBy>
  <cp:revision>7</cp:revision>
  <dcterms:created xsi:type="dcterms:W3CDTF">2025-12-03T14:24:02Z</dcterms:created>
  <dcterms:modified xsi:type="dcterms:W3CDTF">2025-12-03T18:01:59Z</dcterms:modified>
</cp:coreProperties>
</file>