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DC7B9-B19A-5FB9-3F8B-9DE629D418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800" dirty="0" err="1"/>
              <a:t>دورة</a:t>
            </a:r>
            <a:r>
              <a:rPr lang="en-GB" sz="8800" dirty="0"/>
              <a:t> </a:t>
            </a:r>
            <a:r>
              <a:rPr lang="en-GB" sz="8800" dirty="0" err="1"/>
              <a:t>حياة</a:t>
            </a:r>
            <a:r>
              <a:rPr lang="en-GB" sz="8800" dirty="0"/>
              <a:t> </a:t>
            </a:r>
            <a:r>
              <a:rPr lang="en-GB" sz="8800" dirty="0" err="1"/>
              <a:t>النجوم</a:t>
            </a:r>
            <a:endParaRPr lang="en-US" sz="8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9089E9-E5B7-B08E-C8E5-7C4AB8B07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2197508"/>
          </a:xfrm>
        </p:spPr>
        <p:txBody>
          <a:bodyPr>
            <a:noAutofit/>
          </a:bodyPr>
          <a:lstStyle/>
          <a:p>
            <a:r>
              <a:rPr lang="en-GB" sz="2800" b="1" dirty="0" err="1"/>
              <a:t>لورا</a:t>
            </a:r>
            <a:r>
              <a:rPr lang="en-GB" sz="2800" b="1" dirty="0"/>
              <a:t> </a:t>
            </a:r>
            <a:r>
              <a:rPr lang="en-GB" sz="2800" b="1" dirty="0" err="1"/>
              <a:t>الجعافرة</a:t>
            </a:r>
            <a:endParaRPr lang="en-GB" sz="2800" b="1" dirty="0"/>
          </a:p>
          <a:p>
            <a:r>
              <a:rPr lang="en-GB" sz="2800" b="1" dirty="0" err="1"/>
              <a:t>صبا</a:t>
            </a:r>
            <a:r>
              <a:rPr lang="en-GB" sz="2800" b="1" dirty="0"/>
              <a:t> </a:t>
            </a:r>
            <a:r>
              <a:rPr lang="en-GB" sz="2800" b="1" dirty="0" err="1"/>
              <a:t>عبدالحافظ</a:t>
            </a:r>
            <a:endParaRPr lang="en-GB" sz="2800" b="1" dirty="0"/>
          </a:p>
          <a:p>
            <a:r>
              <a:rPr lang="en-GB" sz="2800" b="1" dirty="0" err="1"/>
              <a:t>جود</a:t>
            </a:r>
            <a:r>
              <a:rPr lang="en-GB" sz="2800" b="1" dirty="0"/>
              <a:t> </a:t>
            </a:r>
            <a:r>
              <a:rPr lang="en-GB" sz="2800" b="1" dirty="0" err="1"/>
              <a:t>عنبتاوي</a:t>
            </a:r>
            <a:endParaRPr lang="en-GB" sz="2800" b="1" dirty="0"/>
          </a:p>
          <a:p>
            <a:r>
              <a:rPr lang="en-GB" sz="2800" b="1" dirty="0" err="1"/>
              <a:t>قمر</a:t>
            </a:r>
            <a:r>
              <a:rPr lang="en-GB" sz="2800" b="1" dirty="0"/>
              <a:t> </a:t>
            </a:r>
            <a:r>
              <a:rPr lang="en-GB" sz="2800" b="1" dirty="0" err="1"/>
              <a:t>الحتو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8668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DD04-8E1B-3A94-EE7B-D5D34F16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GB" sz="4800" b="1" dirty="0" err="1"/>
              <a:t>تكوين</a:t>
            </a:r>
            <a:r>
              <a:rPr lang="en-GB" sz="4800" b="1" dirty="0"/>
              <a:t> </a:t>
            </a:r>
            <a:r>
              <a:rPr lang="en-GB" sz="4800" b="1" dirty="0" err="1"/>
              <a:t>النجوم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755D9-55D2-FEB1-665F-D79369D0A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1115361"/>
            <a:ext cx="10131425" cy="462727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en-GB" sz="4400" b="1" dirty="0"/>
              <a:t> </a:t>
            </a:r>
          </a:p>
          <a:p>
            <a:pPr algn="r" rtl="1"/>
            <a:r>
              <a:rPr lang="ar-AE" sz="4400" dirty="0"/>
              <a:t>النجوم تتكوّن من سحب غازية ضخمة تسمى السدم، أغلبها غاز الهيدروجين.</a:t>
            </a:r>
          </a:p>
          <a:p>
            <a:pPr algn="r" rtl="1"/>
            <a:r>
              <a:rPr lang="ar-AE" sz="4400" dirty="0"/>
              <a:t>تجذب قوة الجاذبية هذه الغازات معًا حتى تصبح كثيفة وساخنة في المركز.</a:t>
            </a:r>
          </a:p>
          <a:p>
            <a:pPr algn="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54748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75C0F-DCAB-5319-68B7-D7896B4B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GB" sz="4800" b="1" dirty="0" err="1"/>
              <a:t>المرحلة</a:t>
            </a:r>
            <a:r>
              <a:rPr lang="en-GB" sz="4800" b="1" dirty="0"/>
              <a:t> </a:t>
            </a:r>
            <a:r>
              <a:rPr lang="en-GB" sz="4800" b="1" dirty="0" err="1"/>
              <a:t>الأساسية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2E4D-E34C-E131-3F5A-03A6E43E6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5867"/>
            <a:ext cx="10131425" cy="3649133"/>
          </a:xfrm>
        </p:spPr>
        <p:txBody>
          <a:bodyPr>
            <a:noAutofit/>
          </a:bodyPr>
          <a:lstStyle/>
          <a:p>
            <a:pPr algn="r" rtl="1"/>
            <a:r>
              <a:rPr lang="en-GB" sz="3600" b="1" dirty="0" err="1"/>
              <a:t>عندما</a:t>
            </a:r>
            <a:r>
              <a:rPr lang="en-GB" sz="3600" b="1" dirty="0"/>
              <a:t> </a:t>
            </a:r>
            <a:r>
              <a:rPr lang="en-GB" sz="3600" b="1" dirty="0" err="1"/>
              <a:t>تصل</a:t>
            </a:r>
            <a:r>
              <a:rPr lang="en-GB" sz="3600" b="1" dirty="0"/>
              <a:t> </a:t>
            </a:r>
            <a:r>
              <a:rPr lang="en-GB" sz="3600" b="1" dirty="0" err="1"/>
              <a:t>درجة</a:t>
            </a:r>
            <a:r>
              <a:rPr lang="en-GB" sz="3600" b="1" dirty="0"/>
              <a:t> </a:t>
            </a:r>
            <a:r>
              <a:rPr lang="en-GB" sz="3600" b="1" dirty="0" err="1"/>
              <a:t>الحرارة</a:t>
            </a:r>
            <a:r>
              <a:rPr lang="en-GB" sz="3600" b="1" dirty="0"/>
              <a:t> </a:t>
            </a:r>
            <a:r>
              <a:rPr lang="en-GB" sz="3600" b="1" dirty="0" err="1"/>
              <a:t>والضغط</a:t>
            </a:r>
            <a:r>
              <a:rPr lang="en-GB" sz="3600" b="1" dirty="0"/>
              <a:t> </a:t>
            </a:r>
            <a:r>
              <a:rPr lang="en-GB" sz="3600" b="1" dirty="0" err="1"/>
              <a:t>إلى</a:t>
            </a:r>
            <a:r>
              <a:rPr lang="en-GB" sz="3600" b="1" dirty="0"/>
              <a:t> </a:t>
            </a:r>
            <a:r>
              <a:rPr lang="en-GB" sz="3600" b="1" dirty="0" err="1"/>
              <a:t>حد</a:t>
            </a:r>
            <a:r>
              <a:rPr lang="en-GB" sz="3600" b="1" dirty="0"/>
              <a:t> </a:t>
            </a:r>
            <a:r>
              <a:rPr lang="en-GB" sz="3600" b="1" dirty="0" err="1"/>
              <a:t>معين</a:t>
            </a:r>
            <a:r>
              <a:rPr lang="en-GB" sz="3600" b="1" dirty="0"/>
              <a:t>، </a:t>
            </a:r>
            <a:r>
              <a:rPr lang="en-GB" sz="3600" b="1" dirty="0" err="1"/>
              <a:t>تبدأ</a:t>
            </a:r>
            <a:r>
              <a:rPr lang="en-GB" sz="3600" b="1" dirty="0"/>
              <a:t> </a:t>
            </a:r>
            <a:r>
              <a:rPr lang="en-GB" sz="3600" b="1" dirty="0" err="1"/>
              <a:t>الاندماجات</a:t>
            </a:r>
            <a:r>
              <a:rPr lang="en-GB" sz="3600" b="1" dirty="0"/>
              <a:t> </a:t>
            </a:r>
            <a:r>
              <a:rPr lang="en-GB" sz="3600" b="1" dirty="0" err="1"/>
              <a:t>النووية</a:t>
            </a:r>
            <a:r>
              <a:rPr lang="en-GB" sz="3600" b="1" dirty="0"/>
              <a:t> </a:t>
            </a:r>
            <a:r>
              <a:rPr lang="en-GB" sz="3600" b="1" dirty="0" err="1"/>
              <a:t>في</a:t>
            </a:r>
            <a:r>
              <a:rPr lang="en-GB" sz="3600" b="1" dirty="0"/>
              <a:t> </a:t>
            </a:r>
            <a:r>
              <a:rPr lang="en-GB" sz="3600" b="1" dirty="0" err="1"/>
              <a:t>النواة</a:t>
            </a:r>
            <a:r>
              <a:rPr lang="en-GB" sz="3600" b="1" dirty="0"/>
              <a:t>.
</a:t>
            </a:r>
            <a:r>
              <a:rPr lang="en-GB" sz="3600" b="1" dirty="0" err="1"/>
              <a:t>تتحول</a:t>
            </a:r>
            <a:r>
              <a:rPr lang="en-GB" sz="3600" b="1" dirty="0"/>
              <a:t> </a:t>
            </a:r>
            <a:r>
              <a:rPr lang="en-GB" sz="3600" b="1" dirty="0" err="1"/>
              <a:t>ذرات</a:t>
            </a:r>
            <a:r>
              <a:rPr lang="en-GB" sz="3600" b="1" dirty="0"/>
              <a:t> </a:t>
            </a:r>
            <a:r>
              <a:rPr lang="en-GB" sz="3600" b="1" dirty="0" err="1"/>
              <a:t>الهيدروجين</a:t>
            </a:r>
            <a:r>
              <a:rPr lang="en-GB" sz="3600" b="1" dirty="0"/>
              <a:t> </a:t>
            </a:r>
            <a:r>
              <a:rPr lang="en-GB" sz="3600" b="1" dirty="0" err="1"/>
              <a:t>إلى</a:t>
            </a:r>
            <a:r>
              <a:rPr lang="en-GB" sz="3600" b="1" dirty="0"/>
              <a:t> </a:t>
            </a:r>
            <a:r>
              <a:rPr lang="en-GB" sz="3600" b="1" dirty="0" err="1"/>
              <a:t>هيليوم</a:t>
            </a:r>
            <a:r>
              <a:rPr lang="en-GB" sz="3600" b="1" dirty="0"/>
              <a:t>، </a:t>
            </a:r>
            <a:r>
              <a:rPr lang="en-GB" sz="3600" b="1" dirty="0" err="1"/>
              <a:t>مطلقةً</a:t>
            </a:r>
            <a:r>
              <a:rPr lang="en-GB" sz="3600" b="1" dirty="0"/>
              <a:t> </a:t>
            </a:r>
            <a:r>
              <a:rPr lang="en-GB" sz="3600" b="1" dirty="0" err="1"/>
              <a:t>كمية</a:t>
            </a:r>
            <a:r>
              <a:rPr lang="en-GB" sz="3600" b="1" dirty="0"/>
              <a:t> </a:t>
            </a:r>
            <a:r>
              <a:rPr lang="en-GB" sz="3600" b="1" dirty="0" err="1"/>
              <a:t>كبيرة</a:t>
            </a:r>
            <a:r>
              <a:rPr lang="en-GB" sz="3600" b="1" dirty="0"/>
              <a:t> </a:t>
            </a:r>
            <a:r>
              <a:rPr lang="en-GB" sz="3600" b="1" dirty="0" err="1"/>
              <a:t>من</a:t>
            </a:r>
            <a:r>
              <a:rPr lang="en-GB" sz="3600" b="1" dirty="0"/>
              <a:t> </a:t>
            </a:r>
            <a:r>
              <a:rPr lang="en-GB" sz="3600" b="1" dirty="0" err="1"/>
              <a:t>الطاقة</a:t>
            </a:r>
            <a:r>
              <a:rPr lang="en-GB" sz="3600" b="1" dirty="0"/>
              <a:t> </a:t>
            </a:r>
            <a:r>
              <a:rPr lang="en-GB" sz="3600" b="1" dirty="0" err="1"/>
              <a:t>على</a:t>
            </a:r>
            <a:r>
              <a:rPr lang="en-GB" sz="3600" b="1" dirty="0"/>
              <a:t> </a:t>
            </a:r>
            <a:r>
              <a:rPr lang="en-GB" sz="3600" b="1" dirty="0" err="1"/>
              <a:t>شكل</a:t>
            </a:r>
            <a:r>
              <a:rPr lang="en-GB" sz="3600" b="1" dirty="0"/>
              <a:t> </a:t>
            </a:r>
            <a:r>
              <a:rPr lang="en-GB" sz="3600" b="1" dirty="0" err="1"/>
              <a:t>ضوء</a:t>
            </a:r>
            <a:r>
              <a:rPr lang="en-GB" sz="3600" b="1" dirty="0"/>
              <a:t> </a:t>
            </a:r>
            <a:r>
              <a:rPr lang="en-GB" sz="3600" b="1" dirty="0" err="1"/>
              <a:t>وحرارة</a:t>
            </a:r>
            <a:r>
              <a:rPr lang="en-GB" sz="3600" b="1" dirty="0"/>
              <a:t>.
</a:t>
            </a:r>
            <a:r>
              <a:rPr lang="en-GB" sz="3600" b="1" dirty="0" err="1"/>
              <a:t>هذه</a:t>
            </a:r>
            <a:r>
              <a:rPr lang="en-GB" sz="3600" b="1" dirty="0"/>
              <a:t> </a:t>
            </a:r>
            <a:r>
              <a:rPr lang="en-GB" sz="3600" b="1" dirty="0" err="1"/>
              <a:t>المرحلة</a:t>
            </a:r>
            <a:r>
              <a:rPr lang="en-GB" sz="3600" b="1" dirty="0"/>
              <a:t> </a:t>
            </a:r>
            <a:r>
              <a:rPr lang="en-GB" sz="3600" b="1" dirty="0" err="1"/>
              <a:t>تُسمّى</a:t>
            </a:r>
            <a:r>
              <a:rPr lang="en-GB" sz="3600" b="1" dirty="0"/>
              <a:t> </a:t>
            </a:r>
            <a:r>
              <a:rPr lang="en-GB" sz="3600" b="1" dirty="0" err="1"/>
              <a:t>المرحلة</a:t>
            </a:r>
            <a:r>
              <a:rPr lang="en-GB" sz="3600" b="1" dirty="0"/>
              <a:t> </a:t>
            </a:r>
            <a:r>
              <a:rPr lang="en-GB" sz="3600" b="1" dirty="0" err="1"/>
              <a:t>الرئيسية</a:t>
            </a:r>
            <a:r>
              <a:rPr lang="en-GB" sz="3600" b="1" dirty="0"/>
              <a:t>، </a:t>
            </a:r>
            <a:r>
              <a:rPr lang="en-GB" sz="3600" b="1" dirty="0" err="1"/>
              <a:t>ويظل</a:t>
            </a:r>
            <a:r>
              <a:rPr lang="en-GB" sz="3600" b="1" dirty="0"/>
              <a:t> </a:t>
            </a:r>
            <a:r>
              <a:rPr lang="en-GB" sz="3600" b="1" dirty="0" err="1"/>
              <a:t>النجم</a:t>
            </a:r>
            <a:r>
              <a:rPr lang="en-GB" sz="3600" b="1" dirty="0"/>
              <a:t> </a:t>
            </a:r>
            <a:r>
              <a:rPr lang="en-GB" sz="3600" b="1" dirty="0" err="1"/>
              <a:t>فيها</a:t>
            </a:r>
            <a:r>
              <a:rPr lang="en-GB" sz="3600" b="1" dirty="0"/>
              <a:t> </a:t>
            </a:r>
            <a:r>
              <a:rPr lang="en-GB" sz="3600" b="1" dirty="0" err="1"/>
              <a:t>معظم</a:t>
            </a:r>
            <a:r>
              <a:rPr lang="en-GB" sz="3600" b="1" dirty="0"/>
              <a:t> </a:t>
            </a:r>
            <a:r>
              <a:rPr lang="en-GB" sz="3600" b="1" dirty="0" err="1"/>
              <a:t>عمره</a:t>
            </a:r>
            <a:r>
              <a:rPr lang="en-GB" sz="3600" b="1" dirty="0"/>
              <a:t>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082737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B64CB-0E0C-3CB5-F4C7-970F7EEA2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GB" sz="4800" b="1" dirty="0" err="1"/>
              <a:t>النجوم</a:t>
            </a:r>
            <a:r>
              <a:rPr lang="en-GB" sz="4800" b="1" dirty="0"/>
              <a:t> </a:t>
            </a:r>
            <a:r>
              <a:rPr lang="en-GB" sz="4800" b="1" dirty="0" err="1"/>
              <a:t>العملاقة</a:t>
            </a:r>
            <a:r>
              <a:rPr lang="en-GB" sz="4800" b="1" dirty="0"/>
              <a:t> </a:t>
            </a:r>
            <a:r>
              <a:rPr lang="en-GB" sz="4800" b="1" dirty="0" err="1"/>
              <a:t>أو</a:t>
            </a:r>
            <a:r>
              <a:rPr lang="en-GB" sz="4800" b="1" dirty="0"/>
              <a:t> </a:t>
            </a:r>
            <a:r>
              <a:rPr lang="en-GB" sz="4800" b="1" dirty="0" err="1"/>
              <a:t>العملاقة</a:t>
            </a:r>
            <a:r>
              <a:rPr lang="en-GB" sz="4800" b="1" dirty="0"/>
              <a:t> </a:t>
            </a:r>
            <a:r>
              <a:rPr lang="en-GB" sz="4800" b="1" dirty="0" err="1"/>
              <a:t>الحمراء</a:t>
            </a:r>
            <a:r>
              <a:rPr lang="en-GB" dirty="0"/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543D4-A33B-744B-88DB-2968ACA93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287" y="2498108"/>
            <a:ext cx="10131425" cy="3649133"/>
          </a:xfrm>
        </p:spPr>
        <p:txBody>
          <a:bodyPr>
            <a:noAutofit/>
          </a:bodyPr>
          <a:lstStyle/>
          <a:p>
            <a:pPr algn="r" rtl="1"/>
            <a:r>
              <a:rPr lang="en-GB" sz="2800" b="1" dirty="0" err="1"/>
              <a:t>بعد</a:t>
            </a:r>
            <a:r>
              <a:rPr lang="en-GB" sz="2800" b="1" dirty="0"/>
              <a:t> </a:t>
            </a:r>
            <a:r>
              <a:rPr lang="en-GB" sz="2800" b="1" dirty="0" err="1"/>
              <a:t>نفاد</a:t>
            </a:r>
            <a:r>
              <a:rPr lang="en-GB" sz="2800" b="1" dirty="0"/>
              <a:t> </a:t>
            </a:r>
            <a:r>
              <a:rPr lang="en-GB" sz="2800" b="1" dirty="0" err="1"/>
              <a:t>الهيدروجين</a:t>
            </a:r>
            <a:r>
              <a:rPr lang="en-GB" sz="2800" b="1" dirty="0"/>
              <a:t> </a:t>
            </a:r>
            <a:r>
              <a:rPr lang="en-GB" sz="2800" b="1" dirty="0" err="1"/>
              <a:t>في</a:t>
            </a:r>
            <a:r>
              <a:rPr lang="en-GB" sz="2800" b="1" dirty="0"/>
              <a:t> </a:t>
            </a:r>
            <a:r>
              <a:rPr lang="en-GB" sz="2800" b="1" dirty="0" err="1"/>
              <a:t>النواة</a:t>
            </a:r>
            <a:r>
              <a:rPr lang="en-GB" sz="2800" b="1" dirty="0"/>
              <a:t>، </a:t>
            </a:r>
            <a:r>
              <a:rPr lang="en-GB" sz="2800" b="1" dirty="0" err="1"/>
              <a:t>يبدأ</a:t>
            </a:r>
            <a:r>
              <a:rPr lang="en-GB" sz="2800" b="1" dirty="0"/>
              <a:t> </a:t>
            </a:r>
            <a:r>
              <a:rPr lang="en-GB" sz="2800" b="1" dirty="0" err="1"/>
              <a:t>النجم</a:t>
            </a:r>
            <a:r>
              <a:rPr lang="en-GB" sz="2800" b="1" dirty="0"/>
              <a:t> </a:t>
            </a:r>
            <a:r>
              <a:rPr lang="en-GB" sz="2800" b="1" dirty="0" err="1"/>
              <a:t>في</a:t>
            </a:r>
            <a:r>
              <a:rPr lang="en-GB" sz="2800" b="1" dirty="0"/>
              <a:t> </a:t>
            </a:r>
            <a:r>
              <a:rPr lang="en-GB" sz="2800" b="1" dirty="0" err="1"/>
              <a:t>حرق</a:t>
            </a:r>
            <a:r>
              <a:rPr lang="en-GB" sz="2800" b="1" dirty="0"/>
              <a:t> </a:t>
            </a:r>
            <a:r>
              <a:rPr lang="en-GB" sz="2800" b="1" dirty="0" err="1"/>
              <a:t>الهيليوم</a:t>
            </a:r>
            <a:r>
              <a:rPr lang="en-GB" sz="2800" b="1" dirty="0"/>
              <a:t> </a:t>
            </a:r>
            <a:r>
              <a:rPr lang="en-GB" sz="2800" b="1" dirty="0" err="1"/>
              <a:t>والعناصر</a:t>
            </a:r>
            <a:r>
              <a:rPr lang="en-GB" sz="2800" b="1" dirty="0"/>
              <a:t> </a:t>
            </a:r>
            <a:r>
              <a:rPr lang="en-GB" sz="2800" b="1" dirty="0" err="1"/>
              <a:t>الأثقل</a:t>
            </a:r>
            <a:r>
              <a:rPr lang="en-GB" sz="2800" b="1" dirty="0"/>
              <a:t>.
</a:t>
            </a:r>
            <a:r>
              <a:rPr lang="en-GB" sz="2800" b="1" dirty="0" err="1"/>
              <a:t>يتمدد</a:t>
            </a:r>
            <a:r>
              <a:rPr lang="en-GB" sz="2800" b="1" dirty="0"/>
              <a:t> </a:t>
            </a:r>
            <a:r>
              <a:rPr lang="en-GB" sz="2800" b="1" dirty="0" err="1"/>
              <a:t>النجم</a:t>
            </a:r>
            <a:r>
              <a:rPr lang="en-GB" sz="2800" b="1" dirty="0"/>
              <a:t> </a:t>
            </a:r>
            <a:r>
              <a:rPr lang="en-GB" sz="2800" b="1" dirty="0" err="1"/>
              <a:t>ويصبح</a:t>
            </a:r>
            <a:r>
              <a:rPr lang="en-GB" sz="2800" b="1" dirty="0"/>
              <a:t> </a:t>
            </a:r>
            <a:r>
              <a:rPr lang="en-GB" sz="2800" b="1" dirty="0" err="1"/>
              <a:t>نجمًا</a:t>
            </a:r>
            <a:r>
              <a:rPr lang="en-GB" sz="2800" b="1" dirty="0"/>
              <a:t> </a:t>
            </a:r>
            <a:r>
              <a:rPr lang="en-GB" sz="2800" b="1" dirty="0" err="1"/>
              <a:t>عملاقًا</a:t>
            </a:r>
            <a:r>
              <a:rPr lang="en-GB" sz="2800" b="1" dirty="0"/>
              <a:t> </a:t>
            </a:r>
            <a:r>
              <a:rPr lang="en-GB" sz="2800" b="1" dirty="0" err="1"/>
              <a:t>أحمر</a:t>
            </a:r>
            <a:r>
              <a:rPr lang="en-GB" sz="2800" b="1" dirty="0"/>
              <a:t>، </a:t>
            </a:r>
            <a:r>
              <a:rPr lang="en-GB" sz="2800" b="1" dirty="0" err="1"/>
              <a:t>ويزداد</a:t>
            </a:r>
            <a:r>
              <a:rPr lang="en-GB" sz="2800" b="1" dirty="0"/>
              <a:t> </a:t>
            </a:r>
            <a:r>
              <a:rPr lang="en-GB" sz="2800" b="1" dirty="0" err="1"/>
              <a:t>سطوعه</a:t>
            </a:r>
            <a:r>
              <a:rPr lang="en-GB" sz="2800" b="1" dirty="0"/>
              <a:t> </a:t>
            </a:r>
            <a:r>
              <a:rPr lang="en-GB" sz="2800" b="1" dirty="0" err="1"/>
              <a:t>وحجمه</a:t>
            </a:r>
            <a:r>
              <a:rPr lang="en-GB" sz="2800" b="1" dirty="0"/>
              <a:t>.
النهاية </a:t>
            </a:r>
            <a:r>
              <a:rPr lang="en-GB" sz="2800" b="1" dirty="0" err="1"/>
              <a:t>حسب</a:t>
            </a:r>
            <a:r>
              <a:rPr lang="en-GB" sz="2800" b="1" dirty="0"/>
              <a:t> </a:t>
            </a:r>
            <a:r>
              <a:rPr lang="en-GB" sz="2800" b="1" dirty="0" err="1"/>
              <a:t>كتلة</a:t>
            </a:r>
            <a:r>
              <a:rPr lang="en-GB" sz="2800" b="1" dirty="0"/>
              <a:t> </a:t>
            </a:r>
            <a:r>
              <a:rPr lang="en-GB" sz="2800" b="1" dirty="0" err="1"/>
              <a:t>النجم</a:t>
            </a:r>
            <a:r>
              <a:rPr lang="en-GB" sz="2800" b="1" dirty="0"/>
              <a:t>:
</a:t>
            </a:r>
            <a:r>
              <a:rPr lang="en-GB" sz="2800" b="1" dirty="0" err="1"/>
              <a:t>النجوم</a:t>
            </a:r>
            <a:r>
              <a:rPr lang="en-GB" sz="2800" b="1" dirty="0"/>
              <a:t> </a:t>
            </a:r>
            <a:r>
              <a:rPr lang="en-GB" sz="2800" b="1" dirty="0" err="1"/>
              <a:t>صغيرة</a:t>
            </a:r>
            <a:r>
              <a:rPr lang="en-GB" sz="2800" b="1" dirty="0"/>
              <a:t> </a:t>
            </a:r>
            <a:r>
              <a:rPr lang="en-GB" sz="2800" b="1" dirty="0" err="1"/>
              <a:t>ومتوسطة</a:t>
            </a:r>
            <a:r>
              <a:rPr lang="en-GB" sz="2800" b="1" dirty="0"/>
              <a:t> </a:t>
            </a:r>
            <a:r>
              <a:rPr lang="en-GB" sz="2800" b="1" dirty="0" err="1"/>
              <a:t>الكتلة</a:t>
            </a:r>
            <a:r>
              <a:rPr lang="en-GB" sz="2800" b="1" dirty="0"/>
              <a:t>: </a:t>
            </a:r>
            <a:r>
              <a:rPr lang="en-GB" sz="2800" b="1" dirty="0" err="1"/>
              <a:t>تتحول</a:t>
            </a:r>
            <a:r>
              <a:rPr lang="en-GB" sz="2800" b="1" dirty="0"/>
              <a:t> </a:t>
            </a:r>
            <a:r>
              <a:rPr lang="en-GB" sz="2800" b="1" dirty="0" err="1"/>
              <a:t>إلى</a:t>
            </a:r>
            <a:r>
              <a:rPr lang="en-GB" sz="2800" b="1" dirty="0"/>
              <a:t> </a:t>
            </a:r>
            <a:r>
              <a:rPr lang="en-GB" sz="2800" b="1" dirty="0" err="1"/>
              <a:t>قزم</a:t>
            </a:r>
            <a:r>
              <a:rPr lang="en-GB" sz="2800" b="1" dirty="0"/>
              <a:t> </a:t>
            </a:r>
            <a:r>
              <a:rPr lang="en-GB" sz="2800" b="1" dirty="0" err="1"/>
              <a:t>أبيض</a:t>
            </a:r>
            <a:r>
              <a:rPr lang="en-GB" sz="2800" b="1" dirty="0"/>
              <a:t> </a:t>
            </a:r>
            <a:r>
              <a:rPr lang="en-GB" sz="2800" b="1" dirty="0" err="1"/>
              <a:t>بعد</a:t>
            </a:r>
            <a:r>
              <a:rPr lang="en-GB" sz="2800" b="1" dirty="0"/>
              <a:t> </a:t>
            </a:r>
            <a:r>
              <a:rPr lang="en-GB" sz="2800" b="1" dirty="0" err="1"/>
              <a:t>فقدان</a:t>
            </a:r>
            <a:r>
              <a:rPr lang="en-GB" sz="2800" b="1" dirty="0"/>
              <a:t> </a:t>
            </a:r>
            <a:r>
              <a:rPr lang="en-GB" sz="2800" b="1" dirty="0" err="1"/>
              <a:t>الطبقات</a:t>
            </a:r>
            <a:r>
              <a:rPr lang="en-GB" sz="2800" b="1" dirty="0"/>
              <a:t> </a:t>
            </a:r>
            <a:r>
              <a:rPr lang="en-GB" sz="2800" b="1" dirty="0" err="1"/>
              <a:t>الخارجية</a:t>
            </a:r>
            <a:r>
              <a:rPr lang="en-GB" sz="2800" b="1" dirty="0"/>
              <a:t>، </a:t>
            </a:r>
            <a:r>
              <a:rPr lang="en-GB" sz="2800" b="1" dirty="0" err="1"/>
              <a:t>ثم</a:t>
            </a:r>
            <a:r>
              <a:rPr lang="en-GB" sz="2800" b="1" dirty="0"/>
              <a:t> </a:t>
            </a:r>
            <a:r>
              <a:rPr lang="en-GB" sz="2800" b="1" dirty="0" err="1"/>
              <a:t>تبرد</a:t>
            </a:r>
            <a:r>
              <a:rPr lang="en-GB" sz="2800" b="1" dirty="0"/>
              <a:t> </a:t>
            </a:r>
            <a:r>
              <a:rPr lang="en-GB" sz="2800" b="1" dirty="0" err="1"/>
              <a:t>تدريجيًا</a:t>
            </a:r>
            <a:r>
              <a:rPr lang="en-GB" sz="2800" b="1" dirty="0"/>
              <a:t>.
</a:t>
            </a:r>
            <a:r>
              <a:rPr lang="en-GB" sz="2800" b="1" dirty="0" err="1"/>
              <a:t>النجوم</a:t>
            </a:r>
            <a:r>
              <a:rPr lang="en-GB" sz="2800" b="1" dirty="0"/>
              <a:t> </a:t>
            </a:r>
            <a:r>
              <a:rPr lang="en-GB" sz="2800" b="1" dirty="0" err="1"/>
              <a:t>الكبيرة</a:t>
            </a:r>
            <a:r>
              <a:rPr lang="en-GB" sz="2800" b="1" dirty="0"/>
              <a:t> </a:t>
            </a:r>
            <a:r>
              <a:rPr lang="en-GB" sz="2800" b="1" dirty="0" err="1"/>
              <a:t>جدًا</a:t>
            </a:r>
            <a:r>
              <a:rPr lang="en-GB" sz="2800" b="1" dirty="0"/>
              <a:t>: </a:t>
            </a:r>
            <a:r>
              <a:rPr lang="en-GB" sz="2800" b="1" dirty="0" err="1"/>
              <a:t>قد</a:t>
            </a:r>
            <a:r>
              <a:rPr lang="en-GB" sz="2800" b="1" dirty="0"/>
              <a:t> </a:t>
            </a:r>
            <a:r>
              <a:rPr lang="en-GB" sz="2800" b="1" dirty="0" err="1"/>
              <a:t>تنتهي</a:t>
            </a:r>
            <a:r>
              <a:rPr lang="en-GB" sz="2800" b="1" dirty="0"/>
              <a:t> </a:t>
            </a:r>
            <a:r>
              <a:rPr lang="en-GB" sz="2800" b="1" dirty="0" err="1"/>
              <a:t>بانفجار</a:t>
            </a:r>
            <a:r>
              <a:rPr lang="en-GB" sz="2800" b="1" dirty="0"/>
              <a:t> </a:t>
            </a:r>
            <a:r>
              <a:rPr lang="en-GB" sz="2800" b="1" dirty="0" err="1"/>
              <a:t>هائل</a:t>
            </a:r>
            <a:r>
              <a:rPr lang="en-GB" sz="2800" b="1" dirty="0"/>
              <a:t> </a:t>
            </a:r>
            <a:r>
              <a:rPr lang="en-GB" sz="2800" b="1" dirty="0" err="1"/>
              <a:t>يسمى</a:t>
            </a:r>
            <a:r>
              <a:rPr lang="en-GB" sz="2800" b="1" dirty="0"/>
              <a:t> </a:t>
            </a:r>
            <a:r>
              <a:rPr lang="en-GB" sz="2800" b="1" dirty="0" err="1"/>
              <a:t>السوبرنوفا</a:t>
            </a:r>
            <a:r>
              <a:rPr lang="en-GB" sz="2800" b="1" dirty="0"/>
              <a:t>.
</a:t>
            </a:r>
            <a:r>
              <a:rPr lang="en-GB" sz="2800" b="1" dirty="0" err="1"/>
              <a:t>بعد</a:t>
            </a:r>
            <a:r>
              <a:rPr lang="en-GB" sz="2800" b="1" dirty="0"/>
              <a:t> </a:t>
            </a:r>
            <a:r>
              <a:rPr lang="en-GB" sz="2800" b="1" dirty="0" err="1"/>
              <a:t>السوبرنوفا</a:t>
            </a:r>
            <a:r>
              <a:rPr lang="en-GB" sz="2800" b="1" dirty="0"/>
              <a:t>، </a:t>
            </a:r>
            <a:r>
              <a:rPr lang="en-GB" sz="2800" b="1" dirty="0" err="1"/>
              <a:t>يتحول</a:t>
            </a:r>
            <a:r>
              <a:rPr lang="en-GB" sz="2800" b="1" dirty="0"/>
              <a:t> </a:t>
            </a:r>
            <a:r>
              <a:rPr lang="en-GB" sz="2800" b="1" dirty="0" err="1"/>
              <a:t>النجم</a:t>
            </a:r>
            <a:r>
              <a:rPr lang="en-GB" sz="2800" b="1" dirty="0"/>
              <a:t> </a:t>
            </a:r>
            <a:r>
              <a:rPr lang="en-GB" sz="2800" b="1" dirty="0" err="1"/>
              <a:t>إما</a:t>
            </a:r>
            <a:r>
              <a:rPr lang="en-GB" sz="2800" b="1" dirty="0"/>
              <a:t> </a:t>
            </a:r>
            <a:r>
              <a:rPr lang="en-GB" sz="2800" b="1" dirty="0" err="1"/>
              <a:t>إلى</a:t>
            </a:r>
            <a:r>
              <a:rPr lang="en-GB" sz="2800" b="1" dirty="0"/>
              <a:t> </a:t>
            </a:r>
            <a:r>
              <a:rPr lang="en-GB" sz="2800" b="1" dirty="0" err="1"/>
              <a:t>نجم</a:t>
            </a:r>
            <a:r>
              <a:rPr lang="en-GB" sz="2800" b="1" dirty="0"/>
              <a:t> </a:t>
            </a:r>
            <a:r>
              <a:rPr lang="en-GB" sz="2800" b="1" dirty="0" err="1"/>
              <a:t>نيوتروني</a:t>
            </a:r>
            <a:r>
              <a:rPr lang="en-GB" sz="2800" b="1" dirty="0"/>
              <a:t> </a:t>
            </a:r>
            <a:r>
              <a:rPr lang="en-GB" sz="2800" b="1" dirty="0" err="1"/>
              <a:t>أو</a:t>
            </a:r>
            <a:r>
              <a:rPr lang="en-GB" sz="2800" b="1" dirty="0"/>
              <a:t> </a:t>
            </a:r>
            <a:r>
              <a:rPr lang="en-GB" sz="2800" b="1" dirty="0" err="1"/>
              <a:t>إلى</a:t>
            </a:r>
            <a:r>
              <a:rPr lang="en-GB" sz="2800" b="1" dirty="0"/>
              <a:t> </a:t>
            </a:r>
            <a:r>
              <a:rPr lang="en-GB" sz="2800" b="1" dirty="0" err="1"/>
              <a:t>ثقب</a:t>
            </a:r>
            <a:r>
              <a:rPr lang="en-GB" sz="2800" b="1" dirty="0"/>
              <a:t> </a:t>
            </a:r>
            <a:r>
              <a:rPr lang="en-GB" sz="2800" b="1" dirty="0" err="1"/>
              <a:t>أسود</a:t>
            </a:r>
            <a:r>
              <a:rPr lang="en-GB" sz="2800" b="1" dirty="0"/>
              <a:t> </a:t>
            </a:r>
            <a:r>
              <a:rPr lang="en-GB" sz="2800" b="1" dirty="0" err="1"/>
              <a:t>إذا</a:t>
            </a:r>
            <a:r>
              <a:rPr lang="en-GB" sz="2800" b="1" dirty="0"/>
              <a:t> </a:t>
            </a:r>
            <a:r>
              <a:rPr lang="en-GB" sz="2800" b="1" dirty="0" err="1"/>
              <a:t>كانت</a:t>
            </a:r>
            <a:r>
              <a:rPr lang="en-GB" sz="2800" b="1" dirty="0"/>
              <a:t> </a:t>
            </a:r>
            <a:r>
              <a:rPr lang="en-GB" sz="2800" b="1" dirty="0" err="1"/>
              <a:t>كتلته</a:t>
            </a:r>
            <a:r>
              <a:rPr lang="en-GB" sz="2800" b="1" dirty="0"/>
              <a:t> </a:t>
            </a:r>
            <a:r>
              <a:rPr lang="en-GB" sz="2800" b="1" dirty="0" err="1"/>
              <a:t>هائلة</a:t>
            </a:r>
            <a:r>
              <a:rPr lang="en-GB" sz="2800" b="1" dirty="0"/>
              <a:t> </a:t>
            </a:r>
            <a:r>
              <a:rPr lang="en-GB" sz="2800" b="1" dirty="0" err="1"/>
              <a:t>جدًا</a:t>
            </a:r>
            <a:r>
              <a:rPr lang="en-GB" sz="2800" b="1" dirty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5411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11F91-3C42-F624-D743-1096F3944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GB" sz="4800" b="1" dirty="0" err="1"/>
              <a:t>دورة</a:t>
            </a:r>
            <a:r>
              <a:rPr lang="en-GB" sz="4800" b="1" dirty="0"/>
              <a:t> </a:t>
            </a:r>
            <a:r>
              <a:rPr lang="en-GB" sz="4800" b="1" dirty="0" err="1"/>
              <a:t>حياة</a:t>
            </a:r>
            <a:r>
              <a:rPr lang="en-GB" sz="4800" b="1" dirty="0"/>
              <a:t> </a:t>
            </a:r>
            <a:r>
              <a:rPr lang="en-GB" sz="4800" b="1" dirty="0" err="1"/>
              <a:t>الشمس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E22342-3343-07A4-2E2C-AA337D5E71CB}"/>
              </a:ext>
            </a:extLst>
          </p:cNvPr>
          <p:cNvSpPr txBox="1"/>
          <p:nvPr/>
        </p:nvSpPr>
        <p:spPr>
          <a:xfrm>
            <a:off x="685801" y="2011241"/>
            <a:ext cx="102567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3200" b="1" dirty="0" err="1"/>
              <a:t>السديم</a:t>
            </a:r>
            <a:r>
              <a:rPr lang="en-GB" sz="3200" b="1" dirty="0"/>
              <a:t> </a:t>
            </a:r>
            <a:r>
              <a:rPr lang="en-GB" sz="3200" b="1" dirty="0" err="1"/>
              <a:t>الشمسي</a:t>
            </a:r>
            <a:r>
              <a:rPr lang="en-GB" sz="3200" b="1" dirty="0"/>
              <a:t>: </a:t>
            </a:r>
            <a:r>
              <a:rPr lang="en-GB" sz="3200" b="1" dirty="0" err="1"/>
              <a:t>سحابة</a:t>
            </a:r>
            <a:r>
              <a:rPr lang="en-GB" sz="3200" b="1" dirty="0"/>
              <a:t> </a:t>
            </a:r>
            <a:r>
              <a:rPr lang="en-GB" sz="3200" b="1" dirty="0" err="1"/>
              <a:t>غازية</a:t>
            </a:r>
            <a:r>
              <a:rPr lang="en-GB" sz="3200" b="1" dirty="0"/>
              <a:t> </a:t>
            </a:r>
            <a:r>
              <a:rPr lang="en-GB" sz="3200" b="1" dirty="0" err="1"/>
              <a:t>وغبارية</a:t>
            </a:r>
            <a:r>
              <a:rPr lang="en-GB" sz="3200" b="1" dirty="0"/>
              <a:t> </a:t>
            </a:r>
            <a:r>
              <a:rPr lang="en-GB" sz="3200" b="1" dirty="0" err="1"/>
              <a:t>تجمعت</a:t>
            </a:r>
            <a:r>
              <a:rPr lang="en-GB" sz="3200" b="1" dirty="0"/>
              <a:t> </a:t>
            </a:r>
            <a:r>
              <a:rPr lang="en-GB" sz="3200" b="1" dirty="0" err="1"/>
              <a:t>بفعل</a:t>
            </a:r>
            <a:r>
              <a:rPr lang="en-GB" sz="3200" b="1" dirty="0"/>
              <a:t> </a:t>
            </a:r>
            <a:r>
              <a:rPr lang="en-GB" sz="3200" b="1" dirty="0" err="1"/>
              <a:t>الجاذبية</a:t>
            </a:r>
            <a:r>
              <a:rPr lang="en-GB" sz="3200" b="1" dirty="0"/>
              <a:t>.
</a:t>
            </a:r>
            <a:r>
              <a:rPr lang="en-GB" sz="3200" b="1" dirty="0" err="1"/>
              <a:t>المرحلة</a:t>
            </a:r>
            <a:r>
              <a:rPr lang="en-GB" sz="3200" b="1" dirty="0"/>
              <a:t> </a:t>
            </a:r>
            <a:r>
              <a:rPr lang="en-GB" sz="3200" b="1" dirty="0" err="1"/>
              <a:t>الرئيسية</a:t>
            </a:r>
            <a:r>
              <a:rPr lang="en-GB" sz="3200" b="1" dirty="0"/>
              <a:t>: </a:t>
            </a:r>
            <a:r>
              <a:rPr lang="en-GB" sz="3200" b="1" dirty="0" err="1"/>
              <a:t>الشمس</a:t>
            </a:r>
            <a:r>
              <a:rPr lang="en-GB" sz="3200" b="1" dirty="0"/>
              <a:t> </a:t>
            </a:r>
            <a:r>
              <a:rPr lang="en-GB" sz="3200" b="1" dirty="0" err="1"/>
              <a:t>تحرق</a:t>
            </a:r>
            <a:r>
              <a:rPr lang="en-GB" sz="3200" b="1" dirty="0"/>
              <a:t> </a:t>
            </a:r>
            <a:r>
              <a:rPr lang="en-GB" sz="3200" b="1" dirty="0" err="1"/>
              <a:t>الهيدروجين</a:t>
            </a:r>
            <a:r>
              <a:rPr lang="en-GB" sz="3200" b="1" dirty="0"/>
              <a:t> </a:t>
            </a:r>
            <a:r>
              <a:rPr lang="en-GB" sz="3200" b="1" dirty="0" err="1"/>
              <a:t>في</a:t>
            </a:r>
            <a:r>
              <a:rPr lang="en-GB" sz="3200" b="1" dirty="0"/>
              <a:t> </a:t>
            </a:r>
            <a:r>
              <a:rPr lang="en-GB" sz="3200" b="1" dirty="0" err="1"/>
              <a:t>النواة</a:t>
            </a:r>
            <a:r>
              <a:rPr lang="en-GB" sz="3200" b="1" dirty="0"/>
              <a:t>، </a:t>
            </a:r>
            <a:r>
              <a:rPr lang="en-GB" sz="3200" b="1" dirty="0" err="1"/>
              <a:t>وتصدر</a:t>
            </a:r>
            <a:r>
              <a:rPr lang="en-GB" sz="3200" b="1" dirty="0"/>
              <a:t> </a:t>
            </a:r>
            <a:r>
              <a:rPr lang="en-GB" sz="3200" b="1" dirty="0" err="1"/>
              <a:t>ضوءًا</a:t>
            </a:r>
            <a:r>
              <a:rPr lang="en-GB" sz="3200" b="1" dirty="0"/>
              <a:t> </a:t>
            </a:r>
            <a:r>
              <a:rPr lang="en-GB" sz="3200" b="1" dirty="0" err="1"/>
              <a:t>وحرارة</a:t>
            </a:r>
            <a:r>
              <a:rPr lang="en-GB" sz="3200" b="1" dirty="0"/>
              <a:t>.
</a:t>
            </a:r>
            <a:r>
              <a:rPr lang="en-GB" sz="3200" b="1" dirty="0" err="1"/>
              <a:t>العملاق</a:t>
            </a:r>
            <a:r>
              <a:rPr lang="en-GB" sz="3200" b="1" dirty="0"/>
              <a:t> </a:t>
            </a:r>
            <a:r>
              <a:rPr lang="en-GB" sz="3200" b="1" dirty="0" err="1"/>
              <a:t>الأحمر</a:t>
            </a:r>
            <a:r>
              <a:rPr lang="en-GB" sz="3200" b="1" dirty="0"/>
              <a:t>: </a:t>
            </a:r>
            <a:r>
              <a:rPr lang="en-GB" sz="3200" b="1" dirty="0" err="1"/>
              <a:t>بعد</a:t>
            </a:r>
            <a:r>
              <a:rPr lang="en-GB" sz="3200" b="1" dirty="0"/>
              <a:t> </a:t>
            </a:r>
            <a:r>
              <a:rPr lang="en-GB" sz="3200" b="1" dirty="0" err="1"/>
              <a:t>نفاد</a:t>
            </a:r>
            <a:r>
              <a:rPr lang="en-GB" sz="3200" b="1" dirty="0"/>
              <a:t> </a:t>
            </a:r>
            <a:r>
              <a:rPr lang="en-GB" sz="3200" b="1" dirty="0" err="1"/>
              <a:t>الهيدروجين</a:t>
            </a:r>
            <a:r>
              <a:rPr lang="en-GB" sz="3200" b="1" dirty="0"/>
              <a:t>، </a:t>
            </a:r>
            <a:r>
              <a:rPr lang="en-GB" sz="3200" b="1" dirty="0" err="1"/>
              <a:t>تتوسع</a:t>
            </a:r>
            <a:r>
              <a:rPr lang="en-GB" sz="3200" b="1" dirty="0"/>
              <a:t> </a:t>
            </a:r>
            <a:r>
              <a:rPr lang="en-GB" sz="3200" b="1" dirty="0" err="1"/>
              <a:t>الشمس</a:t>
            </a:r>
            <a:r>
              <a:rPr lang="en-GB" sz="3200" b="1" dirty="0"/>
              <a:t> </a:t>
            </a:r>
            <a:r>
              <a:rPr lang="en-GB" sz="3200" b="1" dirty="0" err="1"/>
              <a:t>وتصبح</a:t>
            </a:r>
            <a:r>
              <a:rPr lang="en-GB" sz="3200" b="1" dirty="0"/>
              <a:t> </a:t>
            </a:r>
            <a:r>
              <a:rPr lang="en-GB" sz="3200" b="1" dirty="0" err="1"/>
              <a:t>عملاقًا</a:t>
            </a:r>
            <a:r>
              <a:rPr lang="en-GB" sz="3200" b="1" dirty="0"/>
              <a:t> </a:t>
            </a:r>
            <a:r>
              <a:rPr lang="en-GB" sz="3200" b="1" dirty="0" err="1"/>
              <a:t>أحمر</a:t>
            </a:r>
            <a:r>
              <a:rPr lang="en-GB" sz="3200" b="1" dirty="0"/>
              <a:t>.
</a:t>
            </a:r>
            <a:r>
              <a:rPr lang="en-GB" sz="3200" b="1" dirty="0" err="1"/>
              <a:t>القزم</a:t>
            </a:r>
            <a:r>
              <a:rPr lang="en-GB" sz="3200" b="1" dirty="0"/>
              <a:t> </a:t>
            </a:r>
            <a:r>
              <a:rPr lang="en-GB" sz="3200" b="1" dirty="0" err="1"/>
              <a:t>الأبيض</a:t>
            </a:r>
            <a:r>
              <a:rPr lang="en-GB" sz="3200" b="1" dirty="0"/>
              <a:t>: </a:t>
            </a:r>
            <a:r>
              <a:rPr lang="en-GB" sz="3200" b="1" dirty="0" err="1"/>
              <a:t>بعد</a:t>
            </a:r>
            <a:r>
              <a:rPr lang="en-GB" sz="3200" b="1" dirty="0"/>
              <a:t> </a:t>
            </a:r>
            <a:r>
              <a:rPr lang="en-GB" sz="3200" b="1" dirty="0" err="1"/>
              <a:t>فقدان</a:t>
            </a:r>
            <a:r>
              <a:rPr lang="en-GB" sz="3200" b="1" dirty="0"/>
              <a:t> </a:t>
            </a:r>
            <a:r>
              <a:rPr lang="en-GB" sz="3200" b="1" dirty="0" err="1"/>
              <a:t>الطبقات</a:t>
            </a:r>
            <a:r>
              <a:rPr lang="en-GB" sz="3200" b="1" dirty="0"/>
              <a:t> </a:t>
            </a:r>
            <a:r>
              <a:rPr lang="en-GB" sz="3200" b="1" dirty="0" err="1"/>
              <a:t>الخارجية</a:t>
            </a:r>
            <a:r>
              <a:rPr lang="en-GB" sz="3200" b="1" dirty="0"/>
              <a:t>، </a:t>
            </a:r>
            <a:r>
              <a:rPr lang="en-GB" sz="3200" b="1" dirty="0" err="1"/>
              <a:t>تبقى</a:t>
            </a:r>
            <a:r>
              <a:rPr lang="en-GB" sz="3200" b="1" dirty="0"/>
              <a:t> </a:t>
            </a:r>
            <a:r>
              <a:rPr lang="en-GB" sz="3200" b="1" dirty="0" err="1"/>
              <a:t>نواة</a:t>
            </a:r>
            <a:r>
              <a:rPr lang="en-GB" sz="3200" b="1" dirty="0"/>
              <a:t> </a:t>
            </a:r>
            <a:r>
              <a:rPr lang="en-GB" sz="3200" b="1" dirty="0" err="1"/>
              <a:t>كثيفة</a:t>
            </a:r>
            <a:r>
              <a:rPr lang="en-GB" sz="3200" b="1" dirty="0"/>
              <a:t> </a:t>
            </a:r>
            <a:r>
              <a:rPr lang="en-GB" sz="3200" b="1" dirty="0" err="1"/>
              <a:t>صغيرة</a:t>
            </a:r>
            <a:r>
              <a:rPr lang="en-GB" sz="3200" b="1" dirty="0"/>
              <a:t> </a:t>
            </a:r>
            <a:r>
              <a:rPr lang="en-GB" sz="3200" b="1" dirty="0" err="1"/>
              <a:t>تبرد</a:t>
            </a:r>
            <a:r>
              <a:rPr lang="en-GB" sz="3200" b="1" dirty="0"/>
              <a:t> </a:t>
            </a:r>
            <a:r>
              <a:rPr lang="en-GB" sz="3200" b="1" dirty="0" err="1"/>
              <a:t>تدريجيًا</a:t>
            </a:r>
            <a:r>
              <a:rPr lang="en-GB" sz="3200" b="1" dirty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8477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E4598-B517-23DF-4DAB-107A8007E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87" y="892785"/>
            <a:ext cx="10131425" cy="5072429"/>
          </a:xfrm>
        </p:spPr>
        <p:txBody>
          <a:bodyPr>
            <a:normAutofit/>
          </a:bodyPr>
          <a:lstStyle/>
          <a:p>
            <a:pPr algn="ctr"/>
            <a:r>
              <a:rPr lang="en-GB" sz="6600" b="1" dirty="0" err="1"/>
              <a:t>شكرا</a:t>
            </a:r>
            <a:r>
              <a:rPr lang="en-GB" sz="6600" b="1" dirty="0"/>
              <a:t> </a:t>
            </a:r>
            <a:r>
              <a:rPr lang="en-GB" sz="6600" b="1" dirty="0" err="1"/>
              <a:t>لاستماعكم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80306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Celestial</vt:lpstr>
      <vt:lpstr>دورة حياة النجوم</vt:lpstr>
      <vt:lpstr>تكوين النجوم</vt:lpstr>
      <vt:lpstr>المرحلة الأساسية </vt:lpstr>
      <vt:lpstr>النجوم العملاقة أو العملاقة الحمراء:</vt:lpstr>
      <vt:lpstr>دورة حياة الشمس </vt:lpstr>
      <vt:lpstr>شكرا لاستماعكم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دورة حياة النجوم</dc:title>
  <dc:creator>Laura ALJaafreh</dc:creator>
  <cp:lastModifiedBy>Laura ALJaafreh</cp:lastModifiedBy>
  <cp:revision>1</cp:revision>
  <dcterms:created xsi:type="dcterms:W3CDTF">2025-12-03T05:58:30Z</dcterms:created>
  <dcterms:modified xsi:type="dcterms:W3CDTF">2025-12-03T06:30:37Z</dcterms:modified>
</cp:coreProperties>
</file>