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2" r:id="rId3"/>
    <p:sldId id="259" r:id="rId4"/>
    <p:sldId id="260" r:id="rId5"/>
    <p:sldId id="264" r:id="rId6"/>
    <p:sldId id="265" r:id="rId7"/>
    <p:sldId id="266" r:id="rId8"/>
    <p:sldId id="263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1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5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227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81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6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4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34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3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2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7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9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7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3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8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8442668-8BDB-4C7D-BA50-F4DCBF25511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0AC5E-B77D-4038-A4C1-2205674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92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energy.gov/articles/history-electric-ca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estingengineering.com/engineers-directory/benjamin-frankl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.com/academy/answer/why-is-the-light-bulb-important-to-society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ducalingo.com/en/dic-en/electronic-ag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techtimes.com/articles/207213/20170513/the-mp3-is-dead-heres-a-brief-history-of-mp3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1054099"/>
            <a:ext cx="9144000" cy="1681163"/>
          </a:xfrm>
        </p:spPr>
        <p:txBody>
          <a:bodyPr>
            <a:normAutofit/>
          </a:bodyPr>
          <a:lstStyle/>
          <a:p>
            <a:r>
              <a:rPr lang="en-US" b="1" dirty="0" smtClean="0"/>
              <a:t>Electrical Inventions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Abdulhaleem</a:t>
            </a:r>
            <a:r>
              <a:rPr lang="en-US" dirty="0" smtClean="0"/>
              <a:t> </a:t>
            </a:r>
            <a:r>
              <a:rPr lang="en-US" dirty="0" err="1" smtClean="0"/>
              <a:t>Alsaaydeh</a:t>
            </a:r>
            <a:endParaRPr lang="en-US" dirty="0" smtClean="0"/>
          </a:p>
          <a:p>
            <a:r>
              <a:rPr lang="en-US" dirty="0" smtClean="0"/>
              <a:t>9B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8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igital cameras changed everything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89037"/>
            <a:ext cx="7200899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b="1" dirty="0"/>
              <a:t>Electric Cars were </a:t>
            </a:r>
            <a:r>
              <a:rPr lang="en-US" b="1" dirty="0" smtClean="0"/>
              <a:t>groundbreaking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might be surprised to hear that </a:t>
            </a:r>
            <a:r>
              <a:rPr lang="en-US" u="sng" dirty="0">
                <a:hlinkClick r:id="rId2"/>
              </a:rPr>
              <a:t>electric cars</a:t>
            </a:r>
            <a:r>
              <a:rPr lang="en-US" dirty="0"/>
              <a:t> have a reasonably long history. Some of the earliest models were developed in the late 1880s, but the development of internal combustion-</a:t>
            </a:r>
            <a:r>
              <a:rPr lang="en-US" dirty="0" err="1"/>
              <a:t>engined</a:t>
            </a:r>
            <a:r>
              <a:rPr lang="en-US" dirty="0"/>
              <a:t> alternatives soon foreshadowed them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122" name="Picture 2" descr="Early EV cars, circa 1912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3590925"/>
            <a:ext cx="4530725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29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6. The </a:t>
            </a:r>
            <a:r>
              <a:rPr lang="en-US" b="1" dirty="0"/>
              <a:t>electric motor changed many industries </a:t>
            </a:r>
            <a:r>
              <a:rPr lang="en-US" b="1" dirty="0" smtClean="0"/>
              <a:t>forever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4725"/>
            <a:ext cx="10515600" cy="4351338"/>
          </a:xfrm>
        </p:spPr>
        <p:txBody>
          <a:bodyPr/>
          <a:lstStyle/>
          <a:p>
            <a:r>
              <a:rPr lang="en-US" dirty="0" smtClean="0"/>
              <a:t>Electrical </a:t>
            </a:r>
            <a:r>
              <a:rPr lang="en-US" dirty="0"/>
              <a:t>motors are another of the most important electronic inventions ever. By converting electrical energy into mechanical energy, electric motors have changed the face of many industries forever.</a:t>
            </a:r>
          </a:p>
        </p:txBody>
      </p:sp>
    </p:spTree>
    <p:extLst>
      <p:ext uri="{BB962C8B-B14F-4D97-AF65-F5344CB8AC3E}">
        <p14:creationId xmlns:p14="http://schemas.microsoft.com/office/powerpoint/2010/main" val="280101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invention of electricity opened up an entirely new expanse of invention, which many </a:t>
            </a:r>
            <a:r>
              <a:rPr lang="en-US" dirty="0" smtClean="0"/>
              <a:t>inventors </a:t>
            </a:r>
            <a:r>
              <a:rPr lang="en-US" dirty="0"/>
              <a:t>were only too happy to explore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44800" y="3539629"/>
            <a:ext cx="6223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792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/>
          <a:lstStyle/>
          <a:p>
            <a:r>
              <a:rPr lang="en-US" b="1" dirty="0"/>
              <a:t>Electrical inventions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36700"/>
            <a:ext cx="10171112" cy="43322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Electrical inventions have </a:t>
            </a:r>
            <a:r>
              <a:rPr lang="en-US" sz="2800" dirty="0"/>
              <a:t>not just </a:t>
            </a:r>
            <a:r>
              <a:rPr lang="en-US" sz="2800" dirty="0">
                <a:solidFill>
                  <a:srgbClr val="FF0000"/>
                </a:solidFill>
              </a:rPr>
              <a:t>brightened</a:t>
            </a:r>
            <a:r>
              <a:rPr lang="en-US" sz="2800" dirty="0"/>
              <a:t> our nights and </a:t>
            </a:r>
            <a:r>
              <a:rPr lang="en-US" sz="2800" dirty="0">
                <a:solidFill>
                  <a:srgbClr val="00B050"/>
                </a:solidFill>
              </a:rPr>
              <a:t>energized</a:t>
            </a:r>
            <a:r>
              <a:rPr lang="en-US" sz="2800" dirty="0"/>
              <a:t> our days but have </a:t>
            </a:r>
            <a:r>
              <a:rPr lang="en-US" sz="2800" dirty="0">
                <a:solidFill>
                  <a:srgbClr val="FFC000"/>
                </a:solidFill>
              </a:rPr>
              <a:t>revolutionized</a:t>
            </a:r>
            <a:r>
              <a:rPr lang="en-US" sz="2800" dirty="0"/>
              <a:t> how we perceive and interact with the world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From the initial spark of harnessing electricity to the dazzling array of technological marvels that define our digital age, we owe our modern civilization to the genius of electrical innovation.</a:t>
            </a:r>
          </a:p>
        </p:txBody>
      </p:sp>
    </p:spTree>
    <p:extLst>
      <p:ext uri="{BB962C8B-B14F-4D97-AF65-F5344CB8AC3E}">
        <p14:creationId xmlns:p14="http://schemas.microsoft.com/office/powerpoint/2010/main" val="417097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invented electricity, and in which year?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person to coin the term “electricity” was a British scientist, </a:t>
            </a:r>
            <a:r>
              <a:rPr lang="en-US" dirty="0">
                <a:solidFill>
                  <a:srgbClr val="00B050"/>
                </a:solidFill>
              </a:rPr>
              <a:t>William Gilbert</a:t>
            </a:r>
            <a:r>
              <a:rPr lang="en-US" dirty="0"/>
              <a:t>, who studied the effects of electricity and magnetism on amber</a:t>
            </a:r>
            <a:r>
              <a:rPr lang="en-US" dirty="0" smtClean="0"/>
              <a:t>.</a:t>
            </a:r>
          </a:p>
          <a:p>
            <a:r>
              <a:rPr lang="en-US" dirty="0"/>
              <a:t>The word electricity is derived from Gilbert’s new Latin, </a:t>
            </a:r>
            <a:r>
              <a:rPr lang="en-US" i="1" dirty="0" err="1"/>
              <a:t>electricus</a:t>
            </a:r>
            <a:r>
              <a:rPr lang="en-US" dirty="0"/>
              <a:t>, meaning “of amber” or “like amber.” But some of the most important work was conducted by </a:t>
            </a:r>
            <a:r>
              <a:rPr lang="en-US" b="1" u="sng" dirty="0">
                <a:hlinkClick r:id="rId2"/>
              </a:rPr>
              <a:t>Benjamin Franklin</a:t>
            </a:r>
            <a:r>
              <a:rPr lang="en-US" dirty="0"/>
              <a:t> in the 18th Century.</a:t>
            </a:r>
          </a:p>
        </p:txBody>
      </p:sp>
    </p:spTree>
    <p:extLst>
      <p:ext uri="{BB962C8B-B14F-4D97-AF65-F5344CB8AC3E}">
        <p14:creationId xmlns:p14="http://schemas.microsoft.com/office/powerpoint/2010/main" val="262141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invented the light bulb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In </a:t>
            </a:r>
            <a:r>
              <a:rPr lang="en-US" dirty="0"/>
              <a:t>1879, through trial and error, </a:t>
            </a:r>
            <a:r>
              <a:rPr lang="en-US" dirty="0">
                <a:solidFill>
                  <a:srgbClr val="00B050"/>
                </a:solidFill>
              </a:rPr>
              <a:t>Thomas Edison </a:t>
            </a:r>
            <a:r>
              <a:rPr lang="en-US" dirty="0"/>
              <a:t>hit on a combination of thin carbon filament design with better vacuums that were just right. This made him the first person to solve light bulb design’s scientific and commercial challenges.</a:t>
            </a:r>
          </a:p>
        </p:txBody>
      </p:sp>
      <p:pic>
        <p:nvPicPr>
          <p:cNvPr id="6146" name="Picture 2" descr="Swan’s carbon filament lamp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733800"/>
            <a:ext cx="3378200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4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But which </a:t>
            </a:r>
            <a:r>
              <a:rPr lang="en-US" sz="3600" b="1" dirty="0"/>
              <a:t>electrical inventions</a:t>
            </a:r>
            <a:r>
              <a:rPr lang="en-US" sz="3600" dirty="0"/>
              <a:t> have been the most significant for our species? Let’s find </a:t>
            </a:r>
            <a:r>
              <a:rPr lang="en-US" sz="3600" dirty="0" smtClean="0"/>
              <a:t>out some of hem.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299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1. The humble lightbulb was revolutionary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3907" y="3035300"/>
            <a:ext cx="5084979" cy="302260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The invention of the lightbulb was one of the </a:t>
            </a:r>
            <a:r>
              <a:rPr lang="en-US" sz="1800" u="sng" dirty="0">
                <a:hlinkClick r:id="rId3"/>
              </a:rPr>
              <a:t>most significant developments in human history</a:t>
            </a:r>
            <a:r>
              <a:rPr lang="en-US" sz="1800" dirty="0"/>
              <a:t>. Almost overnight, it enabled societies worldwide to extend the length of a working day and practically “banished the night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/>
              <a:t>Its development also helped usher in the </a:t>
            </a:r>
            <a:r>
              <a:rPr lang="en-US" sz="1800" u="sng" dirty="0">
                <a:hlinkClick r:id="rId4"/>
              </a:rPr>
              <a:t>electronic age</a:t>
            </a:r>
            <a:r>
              <a:rPr lang="en-US" sz="1800" dirty="0"/>
              <a:t> and made streets worldwide much safer at night</a:t>
            </a:r>
            <a:r>
              <a:rPr lang="en-US" sz="18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7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The Internet has changed the world </a:t>
            </a:r>
            <a:r>
              <a:rPr lang="en-US" b="1" dirty="0" smtClean="0"/>
              <a:t>forever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71" y="1825625"/>
            <a:ext cx="10658729" cy="4351338"/>
          </a:xfrm>
        </p:spPr>
        <p:txBody>
          <a:bodyPr/>
          <a:lstStyle/>
          <a:p>
            <a:r>
              <a:rPr lang="en-US" dirty="0"/>
              <a:t>The Internet is hands down, one of the most important </a:t>
            </a:r>
            <a:r>
              <a:rPr lang="en-US" b="1" dirty="0"/>
              <a:t>electrical inventions</a:t>
            </a:r>
            <a:r>
              <a:rPr lang="en-US" dirty="0"/>
              <a:t> of all time. It has changed the world and how we live beyond all recognition before its development</a:t>
            </a:r>
            <a:r>
              <a:rPr lang="en-US" dirty="0" smtClean="0"/>
              <a:t>.</a:t>
            </a:r>
          </a:p>
          <a:p>
            <a:r>
              <a:rPr lang="en-US" dirty="0"/>
              <a:t>The way we work, access information, shop, and communicate have all been completely changed thanks to the </a:t>
            </a:r>
            <a:r>
              <a:rPr lang="en-US" dirty="0" smtClean="0"/>
              <a:t>net</a:t>
            </a:r>
          </a:p>
          <a:p>
            <a:endParaRPr lang="en-US" dirty="0"/>
          </a:p>
        </p:txBody>
      </p:sp>
      <p:pic>
        <p:nvPicPr>
          <p:cNvPr id="2052" name="Picture 4" descr="The internet is another o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35" y="4165600"/>
            <a:ext cx="7594600" cy="229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6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3.</a:t>
            </a:r>
            <a:r>
              <a:rPr lang="en-US" b="1" dirty="0" smtClean="0"/>
              <a:t> </a:t>
            </a:r>
            <a:r>
              <a:rPr lang="en-US" b="1" dirty="0"/>
              <a:t>MP3 players changed how we all listen to </a:t>
            </a:r>
            <a:r>
              <a:rPr lang="en-US" b="1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MP3 players</a:t>
            </a:r>
            <a:r>
              <a:rPr lang="en-US" dirty="0"/>
              <a:t> changed how millions of people would listen to music and other audio forever. Their development would, practically overnight, spell the end of older media forms like cassette tapes and CDs.</a:t>
            </a:r>
          </a:p>
        </p:txBody>
      </p:sp>
      <p:pic>
        <p:nvPicPr>
          <p:cNvPr id="3076" name="Picture 4" descr="MPMan. Source: Michele M. F./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44900"/>
            <a:ext cx="35941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4. </a:t>
            </a:r>
            <a:r>
              <a:rPr lang="en-US" b="1" dirty="0"/>
              <a:t>Digital cameras are another important </a:t>
            </a:r>
            <a:r>
              <a:rPr lang="en-US" b="1" dirty="0" smtClean="0"/>
              <a:t>invention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concept of “filmless cameras” is nothing new, with early developments being made in the 1960s. But by 1975, one of the first electronic “digital” cameras was developed by Eastman </a:t>
            </a:r>
            <a:r>
              <a:rPr lang="en-US" dirty="0" smtClean="0"/>
              <a:t>Kodak’s.</a:t>
            </a:r>
          </a:p>
          <a:p>
            <a:r>
              <a:rPr lang="en-US" dirty="0"/>
              <a:t>Initially intended for scientific and later military purposes, it wasn’t until the mid to late 90s that digital cameras became common among consumers.</a:t>
            </a:r>
          </a:p>
          <a:p>
            <a:r>
              <a:rPr lang="en-US" dirty="0"/>
              <a:t>Today most new cameras are digital, and almost every smartphone has at least one as standard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10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</TotalTime>
  <Words>293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Electrical Inventions</vt:lpstr>
      <vt:lpstr>Electrical inventions</vt:lpstr>
      <vt:lpstr>Who invented electricity, and in which year?</vt:lpstr>
      <vt:lpstr>Who invented the light bulb?</vt:lpstr>
      <vt:lpstr>PowerPoint Presentation</vt:lpstr>
      <vt:lpstr>1. The humble lightbulb was revolutionary </vt:lpstr>
      <vt:lpstr>2. The Internet has changed the world forever</vt:lpstr>
      <vt:lpstr>3. MP3 players changed how we all listen to music</vt:lpstr>
      <vt:lpstr>4. Digital cameras are another important invention</vt:lpstr>
      <vt:lpstr>PowerPoint Presentation</vt:lpstr>
      <vt:lpstr>5. Electric Cars were groundbreaking</vt:lpstr>
      <vt:lpstr>6. The electric motor changed many industries forever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inventions</dc:title>
  <dc:creator>Ayham Alsaideh</dc:creator>
  <cp:lastModifiedBy>Ayham Alsaideh</cp:lastModifiedBy>
  <cp:revision>7</cp:revision>
  <dcterms:created xsi:type="dcterms:W3CDTF">2025-12-03T17:06:07Z</dcterms:created>
  <dcterms:modified xsi:type="dcterms:W3CDTF">2025-12-03T17:58:28Z</dcterms:modified>
</cp:coreProperties>
</file>