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2-03T22:33:36.00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0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8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9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0613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63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89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99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1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3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8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0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0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2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6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0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7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360F49-AD2A-4CA5-901E-DB5408FAD57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B4A12-A6A7-4C08-9E07-EE922577A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25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  <p:sldLayoutId id="21474839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1329" y="1021976"/>
            <a:ext cx="102197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4000" dirty="0" smtClean="0"/>
              <a:t>العنوان:الحركة في بعدين</a:t>
            </a:r>
          </a:p>
          <a:p>
            <a:pPr algn="ctr"/>
            <a:endParaRPr lang="ar-JO" sz="4000" dirty="0"/>
          </a:p>
          <a:p>
            <a:pPr algn="ctr"/>
            <a:r>
              <a:rPr lang="ar-JO" sz="4000" dirty="0" smtClean="0"/>
              <a:t>اعداد الطالب: محمد العمايرة</a:t>
            </a:r>
          </a:p>
          <a:p>
            <a:pPr algn="ctr"/>
            <a:endParaRPr lang="ar-JO" sz="4000" dirty="0"/>
          </a:p>
          <a:p>
            <a:pPr algn="ctr"/>
            <a:endParaRPr lang="ar-JO" sz="4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792070"/>
            <a:ext cx="7100047" cy="306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8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219259"/>
            <a:ext cx="5961530" cy="1922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815788" y="3049866"/>
            <a:ext cx="113762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JO" sz="4000" dirty="0" smtClean="0"/>
              <a:t>• الإزاحة: كمية متجهة (مقدار + اتجاه)</a:t>
            </a:r>
          </a:p>
          <a:p>
            <a:pPr algn="r"/>
            <a:r>
              <a:rPr lang="ar-JO" sz="4000" dirty="0" smtClean="0"/>
              <a:t>• السرعة المتجهة: تغيّر الإزاحة مع الزمن</a:t>
            </a:r>
          </a:p>
          <a:p>
            <a:pPr algn="r"/>
            <a:r>
              <a:rPr lang="ar-JO" sz="4000" dirty="0" smtClean="0"/>
              <a:t>• مثال: سيارة تتحرك 8 م نحو الشرق</a:t>
            </a:r>
            <a:endParaRPr lang="ar-JO" sz="4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88858"/>
            <a:ext cx="5351929" cy="18691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5788" y="739588"/>
            <a:ext cx="4536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dirty="0" smtClean="0"/>
              <a:t>لاىةة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1" y="739588"/>
            <a:ext cx="4760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4000" dirty="0" smtClean="0">
                <a:solidFill>
                  <a:schemeClr val="bg1"/>
                </a:solidFill>
              </a:rPr>
              <a:t>الكمية المتجهة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05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215154"/>
            <a:ext cx="5378824" cy="1586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08529" y="654587"/>
            <a:ext cx="3361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4000" dirty="0" smtClean="0">
                <a:solidFill>
                  <a:schemeClr val="bg1"/>
                </a:solidFill>
              </a:rPr>
              <a:t>الحركة المقذوفة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194133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JO" sz="4000" dirty="0" smtClean="0"/>
              <a:t>• جسم يقذف بزاوية مع الأفق</a:t>
            </a:r>
          </a:p>
          <a:p>
            <a:pPr algn="r"/>
            <a:r>
              <a:rPr lang="ar-JO" sz="4000" dirty="0" smtClean="0"/>
              <a:t>• يتأثر بقوة الجاذبية فقط</a:t>
            </a:r>
          </a:p>
          <a:p>
            <a:pPr algn="r"/>
            <a:r>
              <a:rPr lang="ar-JO" sz="4000" dirty="0" smtClean="0"/>
              <a:t>• المسار: قطع مكافئ</a:t>
            </a:r>
          </a:p>
          <a:p>
            <a:pPr algn="r"/>
            <a:r>
              <a:rPr lang="ar-JO" sz="4000" dirty="0" smtClean="0"/>
              <a:t>• مثال: رمية كرة السلة</a:t>
            </a:r>
            <a:endParaRPr lang="ar-JO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5212" y="4316506"/>
            <a:ext cx="4773706" cy="254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90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201706"/>
            <a:ext cx="5567082" cy="13850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 smtClean="0">
                <a:solidFill>
                  <a:schemeClr val="bg1"/>
                </a:solidFill>
              </a:rPr>
              <a:t>تحليل السرعة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41762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dirty="0" smtClean="0"/>
              <a:t>• </a:t>
            </a:r>
            <a:r>
              <a:rPr lang="en-US" sz="3600" dirty="0" err="1" smtClean="0"/>
              <a:t>vx</a:t>
            </a:r>
            <a:r>
              <a:rPr lang="en-US" sz="3600" dirty="0" smtClean="0"/>
              <a:t> = v </a:t>
            </a:r>
            <a:r>
              <a:rPr lang="en-US" sz="3600" dirty="0" err="1" smtClean="0"/>
              <a:t>cosθ</a:t>
            </a:r>
            <a:r>
              <a:rPr lang="en-US" sz="3600" dirty="0" smtClean="0"/>
              <a:t> </a:t>
            </a:r>
            <a:r>
              <a:rPr lang="en-US" sz="3600" dirty="0" err="1" smtClean="0"/>
              <a:t>ثابتة</a:t>
            </a:r>
            <a:endParaRPr lang="en-US" sz="3600" dirty="0" smtClean="0"/>
          </a:p>
          <a:p>
            <a:r>
              <a:rPr lang="en-US" sz="3600" dirty="0" smtClean="0"/>
              <a:t>• </a:t>
            </a:r>
            <a:r>
              <a:rPr lang="en-US" sz="3600" dirty="0" err="1" smtClean="0"/>
              <a:t>vy</a:t>
            </a:r>
            <a:r>
              <a:rPr lang="en-US" sz="3600" dirty="0" smtClean="0"/>
              <a:t> = v </a:t>
            </a:r>
            <a:r>
              <a:rPr lang="en-US" sz="3600" dirty="0" err="1" smtClean="0"/>
              <a:t>sinθ</a:t>
            </a:r>
            <a:r>
              <a:rPr lang="en-US" sz="3600" dirty="0" smtClean="0"/>
              <a:t> </a:t>
            </a:r>
            <a:r>
              <a:rPr lang="en-US" sz="3600" dirty="0" err="1" smtClean="0"/>
              <a:t>تتغير</a:t>
            </a:r>
            <a:r>
              <a:rPr lang="en-US" sz="3600" dirty="0" smtClean="0"/>
              <a:t> </a:t>
            </a:r>
            <a:r>
              <a:rPr lang="en-US" sz="3600" dirty="0" err="1" smtClean="0"/>
              <a:t>نتيجة</a:t>
            </a:r>
            <a:r>
              <a:rPr lang="en-US" sz="3600" dirty="0" smtClean="0"/>
              <a:t> </a:t>
            </a:r>
            <a:r>
              <a:rPr lang="en-US" sz="3600" dirty="0" err="1" smtClean="0"/>
              <a:t>الجاذبية</a:t>
            </a:r>
            <a:endParaRPr lang="en-US" sz="3600" dirty="0" smtClean="0"/>
          </a:p>
          <a:p>
            <a:r>
              <a:rPr lang="en-US" sz="3600" dirty="0" smtClean="0"/>
              <a:t>• </a:t>
            </a:r>
            <a:r>
              <a:rPr lang="en-US" sz="3600" dirty="0" err="1" smtClean="0"/>
              <a:t>عند</a:t>
            </a:r>
            <a:r>
              <a:rPr lang="en-US" sz="3600" dirty="0" smtClean="0"/>
              <a:t> </a:t>
            </a:r>
            <a:r>
              <a:rPr lang="en-US" sz="3600" dirty="0" err="1" smtClean="0"/>
              <a:t>القمة</a:t>
            </a:r>
            <a:r>
              <a:rPr lang="en-US" sz="3600" dirty="0" smtClean="0"/>
              <a:t>: </a:t>
            </a:r>
            <a:r>
              <a:rPr lang="en-US" sz="3600" dirty="0" err="1" smtClean="0"/>
              <a:t>vy</a:t>
            </a:r>
            <a:r>
              <a:rPr lang="en-US" sz="3600" dirty="0" smtClean="0"/>
              <a:t> = 0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94" y="4292974"/>
            <a:ext cx="6626877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228600"/>
            <a:ext cx="5472953" cy="14522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 smtClean="0">
                <a:solidFill>
                  <a:schemeClr val="bg1"/>
                </a:solidFill>
              </a:rPr>
              <a:t>امثلة محلولة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6476" y="1878123"/>
            <a:ext cx="51166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قذف</a:t>
            </a:r>
            <a:r>
              <a:rPr lang="en-US" sz="3600" dirty="0" smtClean="0"/>
              <a:t> </a:t>
            </a:r>
            <a:r>
              <a:rPr lang="en-US" sz="3600" dirty="0" err="1" smtClean="0"/>
              <a:t>لاعب</a:t>
            </a:r>
            <a:r>
              <a:rPr lang="en-US" sz="3600" dirty="0" smtClean="0"/>
              <a:t> </a:t>
            </a:r>
            <a:r>
              <a:rPr lang="en-US" sz="3600" dirty="0" err="1" smtClean="0"/>
              <a:t>كرة</a:t>
            </a:r>
            <a:r>
              <a:rPr lang="en-US" sz="3600" dirty="0" smtClean="0"/>
              <a:t> </a:t>
            </a:r>
            <a:r>
              <a:rPr lang="en-US" sz="3600" dirty="0" err="1" smtClean="0"/>
              <a:t>بسرعة</a:t>
            </a:r>
            <a:r>
              <a:rPr lang="en-US" sz="3600" dirty="0" smtClean="0"/>
              <a:t> 20 م/ث </a:t>
            </a:r>
            <a:r>
              <a:rPr lang="en-US" sz="3600" dirty="0" err="1" smtClean="0"/>
              <a:t>بزاوية</a:t>
            </a:r>
            <a:r>
              <a:rPr lang="en-US" sz="3600" dirty="0" smtClean="0"/>
              <a:t> 30°</a:t>
            </a:r>
          </a:p>
          <a:p>
            <a:r>
              <a:rPr lang="en-US" sz="3600" dirty="0" err="1" smtClean="0"/>
              <a:t>احسب</a:t>
            </a:r>
            <a:r>
              <a:rPr lang="en-US" sz="3600" dirty="0" smtClean="0"/>
              <a:t> </a:t>
            </a:r>
            <a:r>
              <a:rPr lang="en-US" sz="3600" dirty="0" err="1" smtClean="0"/>
              <a:t>المركبة</a:t>
            </a:r>
            <a:r>
              <a:rPr lang="en-US" sz="3600" dirty="0" smtClean="0"/>
              <a:t> </a:t>
            </a:r>
            <a:r>
              <a:rPr lang="en-US" sz="3600" dirty="0" err="1" smtClean="0"/>
              <a:t>الأفقية</a:t>
            </a:r>
            <a:r>
              <a:rPr lang="en-US" sz="3600" dirty="0" smtClean="0"/>
              <a:t>:</a:t>
            </a:r>
          </a:p>
          <a:p>
            <a:r>
              <a:rPr lang="en-US" sz="3600" dirty="0" err="1" smtClean="0"/>
              <a:t>vx</a:t>
            </a:r>
            <a:r>
              <a:rPr lang="en-US" sz="3600" dirty="0" smtClean="0"/>
              <a:t> = 20 cos30° ≈ 17.3 م/ث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817" y="4074459"/>
            <a:ext cx="4343400" cy="278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3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0" y="443754"/>
            <a:ext cx="5674659" cy="14522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dirty="0" smtClean="0">
                <a:solidFill>
                  <a:schemeClr val="bg1"/>
                </a:solidFill>
              </a:rPr>
              <a:t>أسئلة تدريبية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101806"/>
            <a:ext cx="89691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dirty="0"/>
              <a:t>1</a:t>
            </a:r>
            <a:r>
              <a:rPr lang="en-US" sz="3200" dirty="0" smtClean="0"/>
              <a:t>️ </a:t>
            </a:r>
            <a:r>
              <a:rPr lang="en-US" sz="3200" dirty="0" err="1" smtClean="0"/>
              <a:t>جسم</a:t>
            </a:r>
            <a:r>
              <a:rPr lang="en-US" sz="3200" dirty="0" smtClean="0"/>
              <a:t> </a:t>
            </a:r>
            <a:r>
              <a:rPr lang="en-US" sz="3200" dirty="0" err="1" smtClean="0"/>
              <a:t>قذف</a:t>
            </a:r>
            <a:r>
              <a:rPr lang="en-US" sz="3200" dirty="0" smtClean="0"/>
              <a:t> </a:t>
            </a:r>
            <a:r>
              <a:rPr lang="en-US" sz="3200" dirty="0" err="1" smtClean="0"/>
              <a:t>بزاوية</a:t>
            </a:r>
            <a:r>
              <a:rPr lang="en-US" sz="3200" dirty="0" smtClean="0"/>
              <a:t> 60° </a:t>
            </a:r>
            <a:r>
              <a:rPr lang="en-US" sz="3200" dirty="0" err="1" smtClean="0"/>
              <a:t>بسرعة</a:t>
            </a:r>
            <a:r>
              <a:rPr lang="en-US" sz="3200" dirty="0" smtClean="0"/>
              <a:t> 15 م/ث. </a:t>
            </a:r>
            <a:r>
              <a:rPr lang="en-US" sz="3200" dirty="0" err="1" smtClean="0"/>
              <a:t>احسب</a:t>
            </a:r>
            <a:r>
              <a:rPr lang="en-US" sz="3200" dirty="0" smtClean="0"/>
              <a:t> </a:t>
            </a:r>
            <a:r>
              <a:rPr lang="en-US" sz="3200" dirty="0" err="1" smtClean="0"/>
              <a:t>vx</a:t>
            </a:r>
            <a:r>
              <a:rPr lang="en-US" sz="3200" dirty="0" smtClean="0"/>
              <a:t> و </a:t>
            </a:r>
            <a:r>
              <a:rPr lang="en-US" sz="3200" dirty="0" err="1" smtClean="0"/>
              <a:t>vy</a:t>
            </a:r>
            <a:endParaRPr lang="en-US" sz="3200" dirty="0" smtClean="0"/>
          </a:p>
          <a:p>
            <a:r>
              <a:rPr lang="en-US" dirty="0" smtClean="0"/>
              <a:t>2️⃣</a:t>
            </a:r>
            <a:r>
              <a:rPr lang="en-US" sz="3200" dirty="0" err="1" smtClean="0"/>
              <a:t>مثال</a:t>
            </a:r>
            <a:r>
              <a:rPr lang="en-US" sz="3200" dirty="0" smtClean="0"/>
              <a:t> </a:t>
            </a:r>
            <a:r>
              <a:rPr lang="en-US" sz="3200" dirty="0" err="1" smtClean="0"/>
              <a:t>على</a:t>
            </a:r>
            <a:r>
              <a:rPr lang="en-US" sz="3200" dirty="0" smtClean="0"/>
              <a:t> </a:t>
            </a:r>
            <a:r>
              <a:rPr lang="en-US" sz="3200" dirty="0" err="1" smtClean="0"/>
              <a:t>حركة</a:t>
            </a:r>
            <a:r>
              <a:rPr lang="en-US" sz="3200" dirty="0" smtClean="0"/>
              <a:t> </a:t>
            </a:r>
            <a:r>
              <a:rPr lang="en-US" sz="3200" dirty="0" err="1" smtClean="0"/>
              <a:t>في</a:t>
            </a:r>
            <a:r>
              <a:rPr lang="en-US" sz="3200" dirty="0" smtClean="0"/>
              <a:t> </a:t>
            </a:r>
            <a:r>
              <a:rPr lang="en-US" sz="3200" dirty="0" err="1" smtClean="0"/>
              <a:t>بعدين</a:t>
            </a:r>
            <a:r>
              <a:rPr lang="en-US" sz="3200" dirty="0" smtClean="0"/>
              <a:t> </a:t>
            </a:r>
            <a:r>
              <a:rPr lang="en-US" sz="3200" dirty="0" err="1" smtClean="0"/>
              <a:t>ما</a:t>
            </a:r>
            <a:r>
              <a:rPr lang="en-US" sz="3200" dirty="0" smtClean="0"/>
              <a:t> </a:t>
            </a:r>
            <a:r>
              <a:rPr lang="en-US" sz="3200" dirty="0" err="1" smtClean="0"/>
              <a:t>شكل</a:t>
            </a:r>
            <a:r>
              <a:rPr lang="en-US" sz="3200" dirty="0" smtClean="0"/>
              <a:t> </a:t>
            </a:r>
            <a:r>
              <a:rPr lang="en-US" sz="3200" dirty="0" err="1" smtClean="0"/>
              <a:t>مسار</a:t>
            </a:r>
            <a:r>
              <a:rPr lang="en-US" sz="3200" dirty="0" smtClean="0"/>
              <a:t> </a:t>
            </a:r>
            <a:r>
              <a:rPr lang="en-US" sz="3200" dirty="0" err="1" smtClean="0"/>
              <a:t>المقذوف</a:t>
            </a:r>
            <a:r>
              <a:rPr lang="en-US" sz="3200" dirty="0" smtClean="0"/>
              <a:t>؟</a:t>
            </a:r>
            <a:r>
              <a:rPr lang="ar-JO" sz="3200" dirty="0" smtClean="0"/>
              <a:t>       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270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ustom 3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FFFFFF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</TotalTime>
  <Words>137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2025-12-03T19:32:52Z</dcterms:created>
  <dcterms:modified xsi:type="dcterms:W3CDTF">2025-12-03T20:19:51Z</dcterms:modified>
</cp:coreProperties>
</file>