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1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C6F98-B409-4204-A27E-D26AD35D24D2}" type="datetimeFigureOut">
              <a:rPr lang="en-US" smtClean="0"/>
              <a:t>03/12/2025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E44C661-3376-4487-BC6C-CCC26061FB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06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C6F98-B409-4204-A27E-D26AD35D24D2}" type="datetimeFigureOut">
              <a:rPr lang="en-US" smtClean="0"/>
              <a:t>03/12/2025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E44C661-3376-4487-BC6C-CCC26061FB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512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C6F98-B409-4204-A27E-D26AD35D24D2}" type="datetimeFigureOut">
              <a:rPr lang="en-US" smtClean="0"/>
              <a:t>03/12/2025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E44C661-3376-4487-BC6C-CCC26061FB6B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480283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C6F98-B409-4204-A27E-D26AD35D24D2}" type="datetimeFigureOut">
              <a:rPr lang="en-US" smtClean="0"/>
              <a:t>03/12/2025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E44C661-3376-4487-BC6C-CCC26061FB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116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C6F98-B409-4204-A27E-D26AD35D24D2}" type="datetimeFigureOut">
              <a:rPr lang="en-US" smtClean="0"/>
              <a:t>03/12/2025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E44C661-3376-4487-BC6C-CCC26061FB6B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398686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C6F98-B409-4204-A27E-D26AD35D24D2}" type="datetimeFigureOut">
              <a:rPr lang="en-US" smtClean="0"/>
              <a:t>03/12/2025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E44C661-3376-4487-BC6C-CCC26061FB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903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C6F98-B409-4204-A27E-D26AD35D24D2}" type="datetimeFigureOut">
              <a:rPr lang="en-US" smtClean="0"/>
              <a:t>03/12/2025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4C661-3376-4487-BC6C-CCC26061FB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7259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C6F98-B409-4204-A27E-D26AD35D24D2}" type="datetimeFigureOut">
              <a:rPr lang="en-US" smtClean="0"/>
              <a:t>03/12/2025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4C661-3376-4487-BC6C-CCC26061FB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431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C6F98-B409-4204-A27E-D26AD35D24D2}" type="datetimeFigureOut">
              <a:rPr lang="en-US" smtClean="0"/>
              <a:t>03/12/2025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4C661-3376-4487-BC6C-CCC26061FB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411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C6F98-B409-4204-A27E-D26AD35D24D2}" type="datetimeFigureOut">
              <a:rPr lang="en-US" smtClean="0"/>
              <a:t>03/12/2025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E44C661-3376-4487-BC6C-CCC26061FB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00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C6F98-B409-4204-A27E-D26AD35D24D2}" type="datetimeFigureOut">
              <a:rPr lang="en-US" smtClean="0"/>
              <a:t>03/12/2025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E44C661-3376-4487-BC6C-CCC26061FB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944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C6F98-B409-4204-A27E-D26AD35D24D2}" type="datetimeFigureOut">
              <a:rPr lang="en-US" smtClean="0"/>
              <a:t>03/12/2025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E44C661-3376-4487-BC6C-CCC26061FB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671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C6F98-B409-4204-A27E-D26AD35D24D2}" type="datetimeFigureOut">
              <a:rPr lang="en-US" smtClean="0"/>
              <a:t>03/12/2025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4C661-3376-4487-BC6C-CCC26061FB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817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C6F98-B409-4204-A27E-D26AD35D24D2}" type="datetimeFigureOut">
              <a:rPr lang="en-US" smtClean="0"/>
              <a:t>03/12/2025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4C661-3376-4487-BC6C-CCC26061FB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238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C6F98-B409-4204-A27E-D26AD35D24D2}" type="datetimeFigureOut">
              <a:rPr lang="en-US" smtClean="0"/>
              <a:t>03/12/2025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4C661-3376-4487-BC6C-CCC26061FB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744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C6F98-B409-4204-A27E-D26AD35D24D2}" type="datetimeFigureOut">
              <a:rPr lang="en-US" smtClean="0"/>
              <a:t>03/12/2025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E44C661-3376-4487-BC6C-CCC26061FB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842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C6F98-B409-4204-A27E-D26AD35D24D2}" type="datetimeFigureOut">
              <a:rPr lang="en-US" smtClean="0"/>
              <a:t>03/12/2025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E44C661-3376-4487-BC6C-CCC26061FB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171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E59CD-B115-45A7-8959-1A06775E9D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Understanding Electricity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2EDF0E-B7D8-49A5-A882-A85EC5F56B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Student name: Abdullah </a:t>
            </a:r>
            <a:r>
              <a:rPr lang="en-US" dirty="0" err="1"/>
              <a:t>obeidat</a:t>
            </a:r>
            <a:endParaRPr lang="en-US" dirty="0"/>
          </a:p>
          <a:p>
            <a:r>
              <a:rPr lang="en-US" dirty="0"/>
              <a:t>Teacher name: Mustafa </a:t>
            </a:r>
            <a:r>
              <a:rPr lang="en-US" dirty="0" err="1"/>
              <a:t>sobani</a:t>
            </a:r>
            <a:endParaRPr lang="en-US" dirty="0"/>
          </a:p>
          <a:p>
            <a:r>
              <a:rPr lang="en-US" dirty="0"/>
              <a:t>Grade:9(d)</a:t>
            </a:r>
          </a:p>
        </p:txBody>
      </p:sp>
    </p:spTree>
    <p:extLst>
      <p:ext uri="{BB962C8B-B14F-4D97-AF65-F5344CB8AC3E}">
        <p14:creationId xmlns:p14="http://schemas.microsoft.com/office/powerpoint/2010/main" val="3332953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13DAA-4C15-4987-8B2A-68FE16D62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              What Is Electricity?  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AD98D-A961-4F61-AA0A-2DC59EAE66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Electricity is the flow of electric charge, usually through wires</a:t>
            </a:r>
          </a:p>
          <a:p>
            <a:r>
              <a:rPr lang="en-US" sz="2800" dirty="0"/>
              <a:t>It is a form of energy that powers devices, machines, and tools</a:t>
            </a:r>
          </a:p>
          <a:p>
            <a:r>
              <a:rPr lang="en-US" sz="2800" dirty="0"/>
              <a:t>Two main types:</a:t>
            </a:r>
          </a:p>
          <a:p>
            <a:r>
              <a:rPr lang="en-US" sz="2800" dirty="0"/>
              <a:t>Static electricity: build-up of charge</a:t>
            </a:r>
          </a:p>
          <a:p>
            <a:r>
              <a:rPr lang="en-US" sz="2800" dirty="0"/>
              <a:t>Current electricity: continuous flow of electrons in a circuit</a:t>
            </a:r>
          </a:p>
        </p:txBody>
      </p:sp>
    </p:spTree>
    <p:extLst>
      <p:ext uri="{BB962C8B-B14F-4D97-AF65-F5344CB8AC3E}">
        <p14:creationId xmlns:p14="http://schemas.microsoft.com/office/powerpoint/2010/main" val="1179267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9AAF2-A4FE-4F9A-8C3E-106E6D91E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Electric Charges &amp; Atoms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BE8579-1216-4E0E-8B0F-C022199FDC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Everything is made of atoms with </a:t>
            </a:r>
            <a:r>
              <a:rPr lang="en-US" sz="2800" b="1" dirty="0"/>
              <a:t>protons</a:t>
            </a:r>
            <a:r>
              <a:rPr lang="en-US" sz="2800" dirty="0"/>
              <a:t>, </a:t>
            </a:r>
            <a:r>
              <a:rPr lang="en-US" sz="2800" b="1" dirty="0"/>
              <a:t>neutrons</a:t>
            </a:r>
            <a:r>
              <a:rPr lang="en-US" sz="2800" dirty="0"/>
              <a:t>, and </a:t>
            </a:r>
            <a:r>
              <a:rPr lang="en-US" sz="2800" b="1" dirty="0"/>
              <a:t>electrons</a:t>
            </a:r>
            <a:endParaRPr lang="en-US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Electricity comes from the movement of </a:t>
            </a:r>
            <a:r>
              <a:rPr lang="en-US" sz="2800" b="1" dirty="0"/>
              <a:t>electrons</a:t>
            </a:r>
            <a:endParaRPr lang="en-US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Opposite charges attract; like charges repel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Conductors (like metals) allow electrons to move easily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Insulators (rubber, plastic) block electron flow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37718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B7862-D5E9-4130-A8EB-085F71EA1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AC vs. DC Electricity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FD0AD4-82B4-45F3-AD5A-77CBCC2F0B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AC (Alternating Current)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36A72B-23D7-4BD8-96AA-A3E31C3FE0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DC (Direct Current)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0EBF2CC-30BE-4618-861C-0FE3128E9E9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/>
              <a:t>Used in homes and power lines</a:t>
            </a:r>
          </a:p>
          <a:p>
            <a:r>
              <a:rPr lang="en-US" sz="2800" dirty="0"/>
              <a:t>Electrons change direction back and forth</a:t>
            </a:r>
          </a:p>
          <a:p>
            <a:r>
              <a:rPr lang="en-US" sz="2800" dirty="0"/>
              <a:t>Invented and promoted by Nikola Tesla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CECDE3C4-45BC-4181-9E54-6B47BC6B6B4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Found in batteries, phones, laptops</a:t>
            </a:r>
          </a:p>
          <a:p>
            <a:r>
              <a:rPr lang="en-US" sz="2800" dirty="0"/>
              <a:t>Electrons flow in a single direction</a:t>
            </a:r>
          </a:p>
          <a:p>
            <a:r>
              <a:rPr lang="en-US" sz="2800" dirty="0"/>
              <a:t>Supported by Thomas Edison</a:t>
            </a:r>
          </a:p>
        </p:txBody>
      </p:sp>
    </p:spTree>
    <p:extLst>
      <p:ext uri="{BB962C8B-B14F-4D97-AF65-F5344CB8AC3E}">
        <p14:creationId xmlns:p14="http://schemas.microsoft.com/office/powerpoint/2010/main" val="1923693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731E1-CF9F-4D6B-9FB7-47B5B67CA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How Power Plants Create Electricity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CD6469-BC0A-46DC-829F-F3F321D529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D0D0D"/>
                </a:solidFill>
                <a:latin typeface="ui-sans-serif"/>
              </a:rPr>
              <a:t>Most power plants spin a </a:t>
            </a:r>
            <a:r>
              <a:rPr lang="en-US" sz="2400" b="1" dirty="0">
                <a:solidFill>
                  <a:srgbClr val="0D0D0D"/>
                </a:solidFill>
                <a:latin typeface="ui-sans-serif"/>
              </a:rPr>
              <a:t>turbine</a:t>
            </a:r>
            <a:r>
              <a:rPr lang="en-US" sz="2400" dirty="0">
                <a:solidFill>
                  <a:srgbClr val="0D0D0D"/>
                </a:solidFill>
                <a:latin typeface="ui-sans-serif"/>
              </a:rPr>
              <a:t> connected to a </a:t>
            </a:r>
            <a:r>
              <a:rPr lang="en-US" sz="2400" b="1" dirty="0">
                <a:solidFill>
                  <a:srgbClr val="0D0D0D"/>
                </a:solidFill>
                <a:latin typeface="ui-sans-serif"/>
              </a:rPr>
              <a:t>generator</a:t>
            </a:r>
            <a:endParaRPr lang="en-US" sz="2400" dirty="0">
              <a:solidFill>
                <a:srgbClr val="0D0D0D"/>
              </a:solidFill>
              <a:latin typeface="ui-sans-serif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D0D0D"/>
                </a:solidFill>
                <a:latin typeface="ui-sans-serif"/>
              </a:rPr>
              <a:t>Generator converts mechanical energy into electrical energy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D0D0D"/>
                </a:solidFill>
                <a:latin typeface="ui-sans-serif"/>
              </a:rPr>
              <a:t> Turbines can be powered by: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D0D0D"/>
                </a:solidFill>
                <a:latin typeface="ui-sans-serif"/>
              </a:rPr>
              <a:t>Steam (from burning fuels or nuclear reactions)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D0D0D"/>
                </a:solidFill>
                <a:latin typeface="ui-sans-serif"/>
              </a:rPr>
              <a:t>Falling water (hydropower)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D0D0D"/>
                </a:solidFill>
                <a:latin typeface="ui-sans-serif"/>
              </a:rPr>
              <a:t>Wind (wind turbines)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32990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27C05-25FA-488A-94B7-89C380A5D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Safety &amp; Conservation Tips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FD69E6-AF2F-414F-8FE5-075E88636B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D0D0D"/>
                </a:solidFill>
                <a:latin typeface="ui-sans-serif"/>
              </a:rPr>
              <a:t>Never touch exposed wires or overloaded outlets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D0D0D"/>
                </a:solidFill>
                <a:latin typeface="ui-sans-serif"/>
              </a:rPr>
              <a:t>Keep electrical devices away from water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D0D0D"/>
                </a:solidFill>
                <a:latin typeface="ui-sans-serif"/>
              </a:rPr>
              <a:t> Save electricity by: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D0D0D"/>
                </a:solidFill>
                <a:latin typeface="ui-sans-serif"/>
              </a:rPr>
              <a:t>Turning off unused lights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D0D0D"/>
                </a:solidFill>
                <a:latin typeface="ui-sans-serif"/>
              </a:rPr>
              <a:t>Using energy-efficient bulbs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D0D0D"/>
                </a:solidFill>
                <a:latin typeface="ui-sans-serif"/>
              </a:rPr>
              <a:t>Unplugging devices not in use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D0D0D"/>
                </a:solidFill>
                <a:latin typeface="ui-sans-serif"/>
              </a:rPr>
              <a:t>Reducing energy use helps the environment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4547998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</TotalTime>
  <Words>260</Words>
  <Application>Microsoft Office PowerPoint</Application>
  <PresentationFormat>Widescreen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ui-sans-serif</vt:lpstr>
      <vt:lpstr>Wingdings 3</vt:lpstr>
      <vt:lpstr>Wisp</vt:lpstr>
      <vt:lpstr>Understanding Electricity</vt:lpstr>
      <vt:lpstr>              What Is Electricity?   </vt:lpstr>
      <vt:lpstr>         Electric Charges &amp; Atoms</vt:lpstr>
      <vt:lpstr>              AC vs. DC Electricity</vt:lpstr>
      <vt:lpstr>  How Power Plants Create Electricity</vt:lpstr>
      <vt:lpstr>       Safety &amp; Conservation Tips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Electricity</dc:title>
  <dc:creator>mohammad mubarak</dc:creator>
  <cp:lastModifiedBy>mohammad mubarak</cp:lastModifiedBy>
  <cp:revision>2</cp:revision>
  <dcterms:created xsi:type="dcterms:W3CDTF">2025-12-03T20:08:27Z</dcterms:created>
  <dcterms:modified xsi:type="dcterms:W3CDTF">2025-12-03T20:21:03Z</dcterms:modified>
</cp:coreProperties>
</file>