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21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5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3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71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7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79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85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5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8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6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03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12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38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1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3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9FA3A2-58D4-43EC-B651-902357D08B7F}" type="datetimeFigureOut">
              <a:rPr lang="en-US" smtClean="0"/>
              <a:t>05/12/2025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8F96C-F0C6-4DC8-B141-2CB2F483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3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8222-316B-44B9-9C3D-3BCBDAE06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الرافعات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B9651-F221-4570-9748-D527C0558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ar-JO" dirty="0"/>
              <a:t>اعداد الطالب:عبدالله عبيدات                                                                </a:t>
            </a:r>
          </a:p>
          <a:p>
            <a:r>
              <a:rPr lang="ar-JO" dirty="0"/>
              <a:t>الصف:التاسع(د)                                                                             </a:t>
            </a:r>
          </a:p>
          <a:p>
            <a:r>
              <a:rPr lang="ar-JO" dirty="0"/>
              <a:t>باشراف المعلم: طارق عياصرة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0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34AA-BC5E-43BF-8DE2-65E5EF1C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هي الرافعات؟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786767-2546-4496-A914-EE65DEC7F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2800" dirty="0"/>
              <a:t>الرافعة هي آلة تستخدم لرفع ونقل الأحمال الثقيلة من مكان إلى آخر.</a:t>
            </a:r>
          </a:p>
          <a:p>
            <a:r>
              <a:rPr lang="ar-JO" sz="2800" dirty="0"/>
              <a:t>تعتمد على ذراع طويل وحبال أو سلاسل للرفع.</a:t>
            </a:r>
          </a:p>
          <a:p>
            <a:r>
              <a:rPr lang="ar-JO" sz="2800" dirty="0"/>
              <a:t>تُستخدم في مواقع البناء، الموانئ، المصانع، وغيرها.</a:t>
            </a:r>
          </a:p>
        </p:txBody>
      </p:sp>
    </p:spTree>
    <p:extLst>
      <p:ext uri="{BB962C8B-B14F-4D97-AF65-F5344CB8AC3E}">
        <p14:creationId xmlns:p14="http://schemas.microsoft.com/office/powerpoint/2010/main" val="384268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7EBC-EEAF-43BC-8F83-D8582921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آلية عمل الرافعة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B7F3-184D-4718-A54B-757A55B3A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3600" dirty="0"/>
              <a:t>تعتمد الرافعة على مبدأ العزم لتسهيل رفع الأوزان الثقيلة.</a:t>
            </a:r>
          </a:p>
          <a:p>
            <a:r>
              <a:rPr lang="ar-JO" sz="3600" dirty="0"/>
              <a:t>تستخدم محركات كهربائية أو ديزل لتشغيل أنظمة الرفع.</a:t>
            </a:r>
          </a:p>
          <a:p>
            <a:r>
              <a:rPr lang="ar-JO" sz="3600" dirty="0"/>
              <a:t>تعمل عبر حبال فولاذية وبكرات تقوم بنقل الحركة بشكل آمن.</a:t>
            </a:r>
          </a:p>
        </p:txBody>
      </p:sp>
    </p:spTree>
    <p:extLst>
      <p:ext uri="{BB962C8B-B14F-4D97-AF65-F5344CB8AC3E}">
        <p14:creationId xmlns:p14="http://schemas.microsoft.com/office/powerpoint/2010/main" val="57229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3C89-7A87-40A2-942A-54353A31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إجراءات السلامة عند استخدام الرافعات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0BD38B-CA0D-4B00-B4B3-B3A011289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3200" dirty="0"/>
              <a:t>فحص الرافعة يوميًا قبل التشغيل.</a:t>
            </a:r>
          </a:p>
          <a:p>
            <a:r>
              <a:rPr lang="ar-JO" sz="3200" dirty="0"/>
              <a:t>عدم تجاوز الحمولة القصوى المكتوبة في دليل الرافعة.</a:t>
            </a:r>
          </a:p>
          <a:p>
            <a:r>
              <a:rPr lang="ar-JO" sz="3200" dirty="0"/>
              <a:t>التأكد من ثبات الأرض قبل الرفع.</a:t>
            </a:r>
          </a:p>
          <a:p>
            <a:r>
              <a:rPr lang="ar-JO" sz="3200" dirty="0"/>
              <a:t>استخدام الإشارات اليدوية بين المشغل والعمّال.</a:t>
            </a:r>
          </a:p>
          <a:p>
            <a:r>
              <a:rPr lang="ar-JO" sz="3200" dirty="0"/>
              <a:t>إبعاد الأشخاص عن منطقة دوران الذراع.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588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7450-B2BC-4BA1-A0C5-FDE7C8ED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تأثير الرافعات على تطوير المدن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2D9D6-8DDF-41F8-8905-FDB8CA224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3200" dirty="0"/>
              <a:t>ساعدت الرافعات في تسريع عمليات البناء وتقليل الوقت المستغرق في تركيب الهياكل.</a:t>
            </a:r>
          </a:p>
          <a:p>
            <a:r>
              <a:rPr lang="ar-JO" sz="3200" dirty="0"/>
              <a:t>مكّنت من بناء الأبراج العالية والمنشآت العملاقة.</a:t>
            </a:r>
          </a:p>
          <a:p>
            <a:r>
              <a:rPr lang="ar-JO" sz="3200" dirty="0"/>
              <a:t>ساهمت في تحسين البنية التحتية عبر رفع الجسور والمعدات الضخمة.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309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8FEF-7673-469F-9861-B3EA6F3A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انواع الرافعات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F585-5B2B-45FE-92A7-04B86F3F1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3200" dirty="0"/>
              <a:t>1)الرافعة البرجية                                                         </a:t>
            </a:r>
          </a:p>
          <a:p>
            <a:r>
              <a:rPr lang="ar-JO" sz="3200" dirty="0"/>
              <a:t>2)رافعة متحركة                                                         </a:t>
            </a:r>
          </a:p>
          <a:p>
            <a:r>
              <a:rPr lang="ar-JO" sz="3200" dirty="0"/>
              <a:t>3) رافعة جسرية                                                         </a:t>
            </a:r>
          </a:p>
          <a:p>
            <a:r>
              <a:rPr lang="ar-JO" sz="3200" dirty="0"/>
              <a:t>4)رافعة مرفقية                                                          </a:t>
            </a:r>
          </a:p>
          <a:p>
            <a:r>
              <a:rPr lang="ar-JO" sz="3200" dirty="0"/>
              <a:t>5)رافعة مجنزرة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16968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187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الرافعات</vt:lpstr>
      <vt:lpstr>ما هي الرافعات؟</vt:lpstr>
      <vt:lpstr>آلية عمل الرافعة</vt:lpstr>
      <vt:lpstr>إجراءات السلامة عند استخدام الرافعات</vt:lpstr>
      <vt:lpstr>تأثير الرافعات على تطوير المدن</vt:lpstr>
      <vt:lpstr>انواع الرافعات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الرافعات</dc:title>
  <dc:creator>mohammad mubarak</dc:creator>
  <cp:lastModifiedBy>mohammad mubarak</cp:lastModifiedBy>
  <cp:revision>3</cp:revision>
  <dcterms:created xsi:type="dcterms:W3CDTF">2025-12-05T10:21:18Z</dcterms:created>
  <dcterms:modified xsi:type="dcterms:W3CDTF">2025-12-05T10:42:38Z</dcterms:modified>
</cp:coreProperties>
</file>