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4B3687-66C5-4CD8-AA71-A823E5B4869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8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33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9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3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F160B7-8D0E-4013-B64C-9E471172C0A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D6F1DA-8F8F-4A64-B4CD-F3269497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2E36-629B-4E5F-B7D4-BFDC7EEB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Title:</a:t>
            </a:r>
            <a:r>
              <a:rPr lang="en-US" dirty="0"/>
              <a:t> </a:t>
            </a:r>
            <a:r>
              <a:rPr lang="en-US" i="1" dirty="0"/>
              <a:t>Electricity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D8162-D6F7-4661-AF7F-4A09B816A2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Subtitle: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What It Is and Why It matters</a:t>
            </a:r>
          </a:p>
          <a:p>
            <a:endParaRPr lang="en-US" sz="100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Made by: Muthanna AL-</a:t>
            </a:r>
            <a:r>
              <a:rPr lang="en-US" i="1" dirty="0" err="1">
                <a:solidFill>
                  <a:schemeClr val="tx1"/>
                </a:solidFill>
              </a:rPr>
              <a:t>Jazzazi</a:t>
            </a:r>
            <a:endParaRPr lang="ar-JO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The key to tackling climate change: electrify everything | Vox">
            <a:extLst>
              <a:ext uri="{FF2B5EF4-FFF2-40B4-BE49-F238E27FC236}">
                <a16:creationId xmlns:a16="http://schemas.microsoft.com/office/drawing/2014/main" id="{51F71390-1415-41B8-93AB-18687DB7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8" y="4419600"/>
            <a:ext cx="3558468" cy="2348752"/>
          </a:xfrm>
          <a:prstGeom prst="round2DiagRect">
            <a:avLst>
              <a:gd name="adj1" fmla="val 40407"/>
              <a:gd name="adj2" fmla="val 88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96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E2D3-5499-4A67-B993-4BFCF5BF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29" y="1681379"/>
            <a:ext cx="8534400" cy="1507067"/>
          </a:xfrm>
        </p:spPr>
        <p:txBody>
          <a:bodyPr/>
          <a:lstStyle/>
          <a:p>
            <a:r>
              <a:rPr lang="en-US" b="1" dirty="0"/>
              <a:t>What Is Electricity?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6840-147C-4A33-BC03-4D780557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29" y="2652804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Electricity is a form of energy that moves through wires and powers many devices. It can come from natural sources like the sun, wind, and water.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How does electricity work? | Popular Science">
            <a:extLst>
              <a:ext uri="{FF2B5EF4-FFF2-40B4-BE49-F238E27FC236}">
                <a16:creationId xmlns:a16="http://schemas.microsoft.com/office/drawing/2014/main" id="{605FB4D6-4C14-4EA5-BC49-5D22C591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50" y="125508"/>
            <a:ext cx="2999937" cy="1882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5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71B2-684A-4D9D-89C6-1CAB1058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5" y="1233144"/>
            <a:ext cx="8534400" cy="1507067"/>
          </a:xfrm>
        </p:spPr>
        <p:txBody>
          <a:bodyPr/>
          <a:lstStyle/>
          <a:p>
            <a:r>
              <a:rPr lang="en-US" b="1" dirty="0"/>
              <a:t>Types of Electricity: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06C2-0D14-4061-AA23-A7F659D1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60" y="2883645"/>
            <a:ext cx="8534400" cy="3615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Static Electricity:</a:t>
            </a:r>
            <a:r>
              <a:rPr lang="en-US" dirty="0">
                <a:solidFill>
                  <a:schemeClr val="tx1"/>
                </a:solidFill>
              </a:rPr>
              <a:t> Builds up when objects rub together.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Current Electricity:</a:t>
            </a:r>
            <a:r>
              <a:rPr lang="en-US" dirty="0">
                <a:solidFill>
                  <a:schemeClr val="tx1"/>
                </a:solidFill>
              </a:rPr>
              <a:t> Moves through wires to power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AC (Alternating Current):</a:t>
            </a:r>
            <a:r>
              <a:rPr lang="en-US" dirty="0">
                <a:solidFill>
                  <a:schemeClr val="tx1"/>
                </a:solidFill>
              </a:rPr>
              <a:t> Used in homes and buildings.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DC (Direct Current):</a:t>
            </a:r>
            <a:r>
              <a:rPr lang="en-US" dirty="0">
                <a:solidFill>
                  <a:schemeClr val="tx1"/>
                </a:solidFill>
              </a:rPr>
              <a:t> Used in batteries and electronics.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Electricity">
            <a:extLst>
              <a:ext uri="{FF2B5EF4-FFF2-40B4-BE49-F238E27FC236}">
                <a16:creationId xmlns:a16="http://schemas.microsoft.com/office/drawing/2014/main" id="{E34A4FDC-2782-4CD5-B653-436DD038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12" y="208032"/>
            <a:ext cx="3379694" cy="1542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dio Physics For Beginners — Headfonics">
            <a:extLst>
              <a:ext uri="{FF2B5EF4-FFF2-40B4-BE49-F238E27FC236}">
                <a16:creationId xmlns:a16="http://schemas.microsoft.com/office/drawing/2014/main" id="{F5148B1A-449F-4055-80EC-713E2835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12" y="1968998"/>
            <a:ext cx="3379694" cy="1542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297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32E1-275F-4274-B229-2907B195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24" y="471144"/>
            <a:ext cx="8534400" cy="1507067"/>
          </a:xfrm>
        </p:spPr>
        <p:txBody>
          <a:bodyPr/>
          <a:lstStyle/>
          <a:p>
            <a:r>
              <a:rPr lang="en-US" b="1" dirty="0"/>
              <a:t>How Electricity 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0628-F2C7-4BD8-8CB7-91E17B24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24" y="2569382"/>
            <a:ext cx="8534400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Electricity flows in a circuit. A simple circuit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Power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Switch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Load (like a lamp)</a:t>
            </a:r>
          </a:p>
          <a:p>
            <a:r>
              <a:rPr lang="en-US" dirty="0">
                <a:solidFill>
                  <a:schemeClr val="tx1"/>
                </a:solidFill>
              </a:rPr>
              <a:t>Voltage pushes electricity, and watts measure how much power a device uses.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ow Does Electricity Work? | Learning Source">
            <a:extLst>
              <a:ext uri="{FF2B5EF4-FFF2-40B4-BE49-F238E27FC236}">
                <a16:creationId xmlns:a16="http://schemas.microsoft.com/office/drawing/2014/main" id="{58B20E55-1E67-4DD9-AEAE-93BFF28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24" y="0"/>
            <a:ext cx="3027176" cy="227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328F-4066-4777-A6C0-2D1E7113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70" y="465168"/>
            <a:ext cx="8534400" cy="1507067"/>
          </a:xfrm>
        </p:spPr>
        <p:txBody>
          <a:bodyPr/>
          <a:lstStyle/>
          <a:p>
            <a:pPr algn="ctr"/>
            <a:r>
              <a:rPr lang="en-US" b="1" dirty="0"/>
              <a:t>Uses &amp;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A0F8-AD3B-49A7-A71B-F1145665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30" y="1945341"/>
            <a:ext cx="8534400" cy="4399183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>
                <a:solidFill>
                  <a:schemeClr val="tx1"/>
                </a:solidFill>
              </a:rPr>
              <a:t>Uses:</a:t>
            </a:r>
            <a:endParaRPr lang="en-US" sz="31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Lighting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Heating and cooling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Charging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Running appliances</a:t>
            </a:r>
          </a:p>
          <a:p>
            <a:pPr marL="0" indent="0">
              <a:buNone/>
            </a:pPr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b="1" dirty="0">
                <a:solidFill>
                  <a:schemeClr val="tx1"/>
                </a:solidFill>
              </a:rPr>
              <a:t>Safety Tips:</a:t>
            </a:r>
            <a:endParaRPr lang="en-US" sz="31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Keep water away from electrical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Do not touch exposed wires.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Do not overload power socket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A Practical Understanding of Electrical Safety: The ESP | e-Hazard blog">
            <a:extLst>
              <a:ext uri="{FF2B5EF4-FFF2-40B4-BE49-F238E27FC236}">
                <a16:creationId xmlns:a16="http://schemas.microsoft.com/office/drawing/2014/main" id="{99490BA5-B8E1-4AC5-BCCC-9EAE429E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88" y="152824"/>
            <a:ext cx="1653336" cy="14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AE500C5-1FE7-4031-9729-8C76E0B6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6" y="152824"/>
            <a:ext cx="1667857" cy="14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00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B7E8-5B4E-4BDC-9A24-983AFFA7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71" y="685800"/>
            <a:ext cx="8534400" cy="1507067"/>
          </a:xfrm>
        </p:spPr>
        <p:txBody>
          <a:bodyPr/>
          <a:lstStyle/>
          <a:p>
            <a:r>
              <a:rPr lang="en-US" b="1" dirty="0"/>
              <a:t>Conductors &amp; Insulators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41B0-1030-4490-90F4-9E5366B8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16" y="2317376"/>
            <a:ext cx="9311437" cy="361526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Conductors:</a:t>
            </a:r>
            <a:r>
              <a:rPr lang="en-US" sz="2400" dirty="0">
                <a:solidFill>
                  <a:schemeClr val="tx1"/>
                </a:solidFill>
              </a:rPr>
              <a:t> Materials that allow electricity to pass easily (like: metals).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Insulators:</a:t>
            </a:r>
            <a:r>
              <a:rPr lang="en-US" sz="2400" dirty="0">
                <a:solidFill>
                  <a:schemeClr val="tx1"/>
                </a:solidFill>
              </a:rPr>
              <a:t> Materials that stop electricity (like: plastic, rubber, wood).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These materials help keep electrical systems safe.</a:t>
            </a:r>
          </a:p>
        </p:txBody>
      </p:sp>
    </p:spTree>
    <p:extLst>
      <p:ext uri="{BB962C8B-B14F-4D97-AF65-F5344CB8AC3E}">
        <p14:creationId xmlns:p14="http://schemas.microsoft.com/office/powerpoint/2010/main" val="382560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26DA-942D-474F-9BBF-BCA9D42D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871" y="495051"/>
            <a:ext cx="8534400" cy="1507067"/>
          </a:xfrm>
        </p:spPr>
        <p:txBody>
          <a:bodyPr/>
          <a:lstStyle/>
          <a:p>
            <a:r>
              <a:rPr lang="en-US" b="1" dirty="0"/>
              <a:t>The Power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A90B-C730-4A77-8B31-D1CAF2CF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05" y="2154518"/>
            <a:ext cx="9696917" cy="40829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power grid is the big system that delivers electricity to homes, schools, and buildings.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It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Power 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Transmission 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Transformer stations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Distribution networks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makes sure electricity reaches us safely and reliably.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C7160-B09E-4362-97BA-00F092AA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048" y="151279"/>
            <a:ext cx="3469340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480F4-7E7E-4C66-BC4D-D97069B3C42B}"/>
              </a:ext>
            </a:extLst>
          </p:cNvPr>
          <p:cNvSpPr/>
          <p:nvPr/>
        </p:nvSpPr>
        <p:spPr>
          <a:xfrm>
            <a:off x="1712427" y="2868723"/>
            <a:ext cx="876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 all For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Listining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Electricity: what it is, types, characteristics, and examples">
            <a:extLst>
              <a:ext uri="{FF2B5EF4-FFF2-40B4-BE49-F238E27FC236}">
                <a16:creationId xmlns:a16="http://schemas.microsoft.com/office/drawing/2014/main" id="{7A8E6542-4BB3-46DE-9697-7BE43A4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824"/>
            <a:ext cx="12192000" cy="22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hock value: The life and death story of electricity | Princeton University  Press">
            <a:extLst>
              <a:ext uri="{FF2B5EF4-FFF2-40B4-BE49-F238E27FC236}">
                <a16:creationId xmlns:a16="http://schemas.microsoft.com/office/drawing/2014/main" id="{88491587-FE91-41A4-A607-B38AE652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22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888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263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Title: Electricity </vt:lpstr>
      <vt:lpstr>What Is Electricity? </vt:lpstr>
      <vt:lpstr>Types of Electricity:</vt:lpstr>
      <vt:lpstr>How Electricity Works:</vt:lpstr>
      <vt:lpstr>Uses &amp; Safety</vt:lpstr>
      <vt:lpstr>Conductors &amp; Insulators</vt:lpstr>
      <vt:lpstr>The Power Grid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2025-11-29T16:00:23Z</dcterms:created>
  <dcterms:modified xsi:type="dcterms:W3CDTF">2025-11-29T18:39:45Z</dcterms:modified>
</cp:coreProperties>
</file>