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sldIdLst>
    <p:sldId id="292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A0C0817-A112-4847-8014-A94B7D2A4EA3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1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135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300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783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881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354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755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564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650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3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2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5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0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GN85jaimdCg?t=44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762001"/>
            <a:ext cx="7007333" cy="2026024"/>
          </a:xfrm>
        </p:spPr>
        <p:txBody>
          <a:bodyPr>
            <a:normAutofit/>
          </a:bodyPr>
          <a:lstStyle/>
          <a:p>
            <a:pPr algn="ctr"/>
            <a:r>
              <a:rPr lang="ar-JO" dirty="0">
                <a:solidFill>
                  <a:srgbClr val="92D050"/>
                </a:solidFill>
              </a:rPr>
              <a:t>الرافعات ودورها في الانشاءات الحديثة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1011760"/>
          </a:xfrm>
        </p:spPr>
        <p:txBody>
          <a:bodyPr>
            <a:normAutofit lnSpcReduction="10000"/>
          </a:bodyPr>
          <a:lstStyle/>
          <a:p>
            <a:pPr algn="r"/>
            <a:r>
              <a:rPr lang="ar-JO" sz="3200" dirty="0">
                <a:solidFill>
                  <a:srgbClr val="FFC000"/>
                </a:solidFill>
              </a:rPr>
              <a:t>عمل الطلاب:مثنى الجزازي،احسان نزال،،يوسف نوفل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96B4-8F0A-4486-A982-E3816D7C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مقدمة عن الرافعات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BEFAF6-5E8A-437B-96C6-3FCDDC0824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55430" y="3362770"/>
            <a:ext cx="776045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الرافعات هي آلات تُستخدم لرفع ونقل المواد الثقيلة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تُعد جزء أساسي من مشاريع البناء والبنية التحتية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ساعدت في تطوير المباني الشاهقة والجسور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924-35C6-40EB-9434-8C7D92E2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635" y="4975412"/>
            <a:ext cx="2411227" cy="1882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FAB40-E2BA-4573-A2E8-5DE3E3AA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60" y="5117096"/>
            <a:ext cx="2881902" cy="17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9228-9591-4045-9067-ABC56D11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فكرة عمل الرافعة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E8BD893-700E-4860-9416-F7F5E6083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6014" y="3182779"/>
            <a:ext cx="90303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JO" alt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يعتمد مبدأ عمل الرافعة على 3 مواضيع أساسية:</a:t>
            </a:r>
            <a:endParaRPr kumimoji="0" lang="ar-JO" altLang="en-US" sz="3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تعتمد على مبادئ الفيزياء مثل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العزم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الرافعة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تستخدم محركات أو أنظمة هيدروليكية للرفع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كل رافعة لها قدرة تحميل معينة لازم ما نتجاوزها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3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6EA4-B420-489E-ADA0-5ECE2268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نواع الرافعات – الرافعة البرجية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89EFF9-1DCE-43A3-A158-FA8368F94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89810" y="2835457"/>
            <a:ext cx="80265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JO" alt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أهم خصائصها: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JO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ستخدم لبناء الأبراج المرتفعة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ثابتة وتتميز بقدرتها على الوصول لمناطق عالية جدا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تُركّب ضمن مراحل ويزداد ارتفاعها مع البناء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1F971-D671-4A50-8343-939ADAE0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781"/>
            <a:ext cx="2619375" cy="1682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8CDF9-6770-4FDD-B8B6-2305577D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496040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C941-9C6F-43A0-AE7F-0398A474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/>
              <a:t>أنواع الرافعات – الرافعات المتنقلة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E4BAF7-5B69-4B38-9A25-4C2C3C66F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12763" y="2671501"/>
            <a:ext cx="80457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من أهم خصائصها: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مثبتة على شاحنات أو عجلات</a:t>
            </a: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سهلة الانتقال من موقع لآخر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تُستخدم للأعمال السريعة أو عند الحاجة لحركة مرنة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D747E-7C53-42FE-B628-0700936A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6094"/>
            <a:ext cx="2800350" cy="1801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EE301-2107-480A-BEBB-38D785213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29" y="4979825"/>
            <a:ext cx="2420471" cy="18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AFB2-5E6E-4001-B820-A6DC0B2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أنواع أخرى من الرافعات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D9B6D5-B3FF-4ADD-B34E-75F8CC34B6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64374" y="3113772"/>
            <a:ext cx="90460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Crawler Crane: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تتحرك على جنازير للاستقرار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Overhead Crane: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تُستخدم داخل المصانع والمخازن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Floating Crane: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تُستخدم بالموانئ فوق الماء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87B8B-E283-4F47-8DC3-1F292C87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6545"/>
            <a:ext cx="2686785" cy="1781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BA8F3-9D7C-487A-A6C8-165A4511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889380"/>
            <a:ext cx="2143125" cy="1968619"/>
          </a:xfrm>
          <a:prstGeom prst="rect">
            <a:avLst/>
          </a:prstGeom>
        </p:spPr>
      </p:pic>
      <p:pic>
        <p:nvPicPr>
          <p:cNvPr id="6147" name="Picture 3" descr="Offshore / Floating Cranes - Bekaert">
            <a:extLst>
              <a:ext uri="{FF2B5EF4-FFF2-40B4-BE49-F238E27FC236}">
                <a16:creationId xmlns:a16="http://schemas.microsoft.com/office/drawing/2014/main" id="{463EB88A-6BA9-47D1-A316-4CCBFD78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14" y="5076545"/>
            <a:ext cx="2628900" cy="18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1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E91F-E267-4EF1-AA76-2979F2A4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مكونات الرافعة الأساسية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69934BB-F2FC-4A6B-86B7-5E79A15EA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7319" y="2672386"/>
            <a:ext cx="47339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الذراع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JO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القاعدة أو البرج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نظام التحكم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الكابل والبكرة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المحرك/النظام الهيدروليكي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EBC68-800E-4D00-B619-F8370B8C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423"/>
            <a:ext cx="2994213" cy="2501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F7F0D-F044-48A1-8A33-EC1F0852E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2178423"/>
            <a:ext cx="2362200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6108-7ED9-4715-890F-91656CC6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استخدامات الرافعات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454AD9-6955-4BCE-989A-65F121526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4955" y="3157488"/>
            <a:ext cx="73256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رفع مواد البناء الثقيلة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تركيب قطع الجسور والطرق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تحميل وتفريغ البضائع في الموانئ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تركيب المعدات الصناعية الضخمة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‫الصين الخصم إطلاق مصنعي بناء جسر العارضة مصنع الموردين‬‎">
            <a:extLst>
              <a:ext uri="{FF2B5EF4-FFF2-40B4-BE49-F238E27FC236}">
                <a16:creationId xmlns:a16="http://schemas.microsoft.com/office/drawing/2014/main" id="{8D2DB686-2A75-4D7E-A0D2-A77D0D1B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206"/>
            <a:ext cx="3288266" cy="191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FF513-47B2-48D2-8959-C1F5F028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719" y="4877421"/>
            <a:ext cx="2976282" cy="19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20D8-886C-4B06-A207-0ECF350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إجراءات السلامة عند استخدام الرافعات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3A935D-4FA4-4AED-B6FD-52C0C41EE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4953" y="2500707"/>
            <a:ext cx="831064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>
                <a:hlinkClick r:id="rId2"/>
              </a:rPr>
              <a:t>https://youtu.be/GN85jaimdCg?t=449</a:t>
            </a:r>
            <a:endParaRPr lang="ar-JO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بعد مشاهدة الفيديو الآتي نتعلم أن</a:t>
            </a:r>
            <a:r>
              <a:rPr lang="ar-JO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 يوجد العدية من اجراءات السلامة التي يجب الحرص عليها قبل استعمال الرافعات،منها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JO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فحص الرافعة قبل التشغيل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التأكد من حمولة الرافعة وعدم تجاوزها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وجود مشرف سلامة مختص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إبعاد العمال عن منطقة الرفع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استخدام إشارات التواصل بين العامل والمشغل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6782-65A3-49B6-841D-80DCDDCD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2523"/>
            <a:ext cx="3101788" cy="28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5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235</TotalTime>
  <Words>306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الرافعات ودورها في الانشاءات الحديثة</vt:lpstr>
      <vt:lpstr>مقدمة عن الرافعات</vt:lpstr>
      <vt:lpstr>فكرة عمل الرافعة</vt:lpstr>
      <vt:lpstr>نواع الرافعات – الرافعة البرجية</vt:lpstr>
      <vt:lpstr>أنواع الرافعات – الرافعات المتنقلة</vt:lpstr>
      <vt:lpstr>أنواع أخرى من الرافعات</vt:lpstr>
      <vt:lpstr>مكونات الرافعة الأساسية</vt:lpstr>
      <vt:lpstr>استخدامات الرافعات</vt:lpstr>
      <vt:lpstr>إجراءات السلامة عند استخدام الرافعات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Dell</dc:creator>
  <cp:lastModifiedBy>Dell</cp:lastModifiedBy>
  <cp:revision>12</cp:revision>
  <dcterms:created xsi:type="dcterms:W3CDTF">2025-12-02T14:52:12Z</dcterms:created>
  <dcterms:modified xsi:type="dcterms:W3CDTF">2025-12-02T18:47:39Z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