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الروافع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احمد الحياري </a:t>
            </a:r>
          </a:p>
          <a:p>
            <a:r>
              <a:rPr lang="ar-JO" dirty="0" smtClean="0"/>
              <a:t>تاسع 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6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التعريف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b="1" dirty="0"/>
              <a:t>الروافع</a:t>
            </a:r>
            <a:r>
              <a:rPr lang="ar-JO" dirty="0"/>
              <a:t> هي أدوات بسيطة تساعد الإنسان على </a:t>
            </a:r>
            <a:r>
              <a:rPr lang="ar-JO" b="1" dirty="0"/>
              <a:t>مضاعفة القوة</a:t>
            </a:r>
            <a:r>
              <a:rPr lang="ar-JO" dirty="0"/>
              <a:t> أو </a:t>
            </a:r>
            <a:r>
              <a:rPr lang="ar-JO" b="1" dirty="0"/>
              <a:t>تغيير اتجاهها</a:t>
            </a:r>
            <a:r>
              <a:rPr lang="ar-JO" dirty="0"/>
              <a:t> لرفع الأشياء الثقيلة أو تحريكها بسهولة أكبر. تتكون الرافعة عادةً </a:t>
            </a:r>
            <a:r>
              <a:rPr lang="ar-JO" dirty="0" smtClean="0"/>
              <a:t>من: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397357" y="3671727"/>
            <a:ext cx="133388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ذراع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عصا أو قضيب صلب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نقطة ارتكاز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(Fulcrum) </a:t>
            </a: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وهي النقطة التي يتحرك حولها الذراع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قوة مؤثرة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الجهد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قوة ناتجة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الحمل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771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كيف تعمل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تعمل الروافع وفق مبدأ </a:t>
            </a:r>
            <a:r>
              <a:rPr lang="ar-JO" b="1" dirty="0"/>
              <a:t>الاستفادة الميكانيكية</a:t>
            </a:r>
            <a:r>
              <a:rPr lang="ar-JO" dirty="0"/>
              <a:t>، أي الحصول على قوة أكبر من القوة المبذولة.</a:t>
            </a:r>
          </a:p>
          <a:p>
            <a:r>
              <a:rPr lang="ar-JO" dirty="0"/>
              <a:t>ويوجد </a:t>
            </a:r>
            <a:r>
              <a:rPr lang="ar-JO" b="1" dirty="0"/>
              <a:t>ثلاثة أنواع للروافع</a:t>
            </a:r>
            <a:r>
              <a:rPr lang="ar-JO" dirty="0"/>
              <a:t> حسب موقع نقطة الارتكاز والقوة والحمل:</a:t>
            </a:r>
          </a:p>
          <a:p>
            <a:r>
              <a:rPr lang="ar-JO" b="1" dirty="0"/>
              <a:t>النوع الأول:</a:t>
            </a:r>
            <a:r>
              <a:rPr lang="ar-JO" dirty="0"/>
              <a:t> تكون نقطة الارتكاز بين القوة والحمل (مثل الميزان).</a:t>
            </a:r>
          </a:p>
          <a:p>
            <a:r>
              <a:rPr lang="ar-JO" b="1" dirty="0"/>
              <a:t>النوع الثاني:</a:t>
            </a:r>
            <a:r>
              <a:rPr lang="ar-JO" dirty="0"/>
              <a:t> يكون الحمل بين نقطة الارتكاز والقوة (مثل عربة اليد).</a:t>
            </a:r>
          </a:p>
          <a:p>
            <a:r>
              <a:rPr lang="ar-JO" b="1" dirty="0"/>
              <a:t>النوع الثالث:</a:t>
            </a:r>
            <a:r>
              <a:rPr lang="ar-JO" dirty="0"/>
              <a:t> تكون القوة بين نقطة الارتكاز والحمل (مثل الملاقط).</a:t>
            </a:r>
          </a:p>
          <a:p>
            <a:r>
              <a:rPr lang="ar-JO" dirty="0" smtClean="0"/>
              <a:t>.</a:t>
            </a:r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اهميتها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822262"/>
          </a:xfrm>
        </p:spPr>
        <p:txBody>
          <a:bodyPr>
            <a:normAutofit fontScale="92500" lnSpcReduction="20000"/>
          </a:bodyPr>
          <a:lstStyle/>
          <a:p>
            <a:r>
              <a:rPr lang="ar-JO" b="1" dirty="0"/>
              <a:t>1. تقليل الجهد المبذول</a:t>
            </a:r>
          </a:p>
          <a:p>
            <a:r>
              <a:rPr lang="ar-JO" dirty="0"/>
              <a:t>تسمح لنا الروافع برفع أو تحريك أوزان كبيرة بقوة صغيرة، مما يجعل الأعمال الشاقة أسهل بكثير.</a:t>
            </a:r>
          </a:p>
          <a:p>
            <a:r>
              <a:rPr lang="ar-JO" b="1" dirty="0"/>
              <a:t>2. زيادة القوة الناتجة</a:t>
            </a:r>
          </a:p>
          <a:p>
            <a:r>
              <a:rPr lang="ar-JO" dirty="0"/>
              <a:t>تعطي الروافع </a:t>
            </a:r>
            <a:r>
              <a:rPr lang="ar-JO" b="1" dirty="0"/>
              <a:t>قوة أكبر</a:t>
            </a:r>
            <a:r>
              <a:rPr lang="ar-JO" dirty="0"/>
              <a:t> من القوة التي نستخدمها، مثل استخدام عربة اليد لرفع أشياء ثقيلة.</a:t>
            </a:r>
          </a:p>
          <a:p>
            <a:r>
              <a:rPr lang="ar-JO" b="1" dirty="0"/>
              <a:t>3. زيادة السرعة أو المسافة</a:t>
            </a:r>
          </a:p>
          <a:p>
            <a:r>
              <a:rPr lang="ar-JO" dirty="0"/>
              <a:t>بعض الروافع لا تزيد القوة، لكنها تساعد في </a:t>
            </a:r>
            <a:r>
              <a:rPr lang="ar-JO" b="1" dirty="0"/>
              <a:t>زيادة السرعة</a:t>
            </a:r>
            <a:r>
              <a:rPr lang="ar-JO" dirty="0"/>
              <a:t> أو </a:t>
            </a:r>
            <a:r>
              <a:rPr lang="ar-JO" b="1" dirty="0"/>
              <a:t>اتساع الحركة</a:t>
            </a:r>
            <a:r>
              <a:rPr lang="ar-JO" dirty="0"/>
              <a:t>، مثل استخدام الملقاط أو مضرب التنس.</a:t>
            </a:r>
          </a:p>
          <a:p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6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استخدامها في الحياة اليومية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890" y="2453114"/>
            <a:ext cx="9601196" cy="2932387"/>
          </a:xfrm>
        </p:spPr>
        <p:txBody>
          <a:bodyPr>
            <a:normAutofit fontScale="77500" lnSpcReduction="20000"/>
          </a:bodyPr>
          <a:lstStyle/>
          <a:p>
            <a:r>
              <a:rPr lang="ar-JO" b="1" dirty="0"/>
              <a:t>1. في المنزل</a:t>
            </a:r>
          </a:p>
          <a:p>
            <a:r>
              <a:rPr lang="ar-JO" b="1" dirty="0"/>
              <a:t>فتّاحة العلب</a:t>
            </a:r>
            <a:r>
              <a:rPr lang="ar-JO" dirty="0"/>
              <a:t>: تساعد على فتح العلب بسهولة (رافعة من النوع الثاني).</a:t>
            </a:r>
          </a:p>
          <a:p>
            <a:r>
              <a:rPr lang="ar-JO" b="1" dirty="0"/>
              <a:t>المقصّ</a:t>
            </a:r>
            <a:r>
              <a:rPr lang="ar-JO" dirty="0"/>
              <a:t>: تستخدم لقص الورق أو القماش (رافعة من النوع الأول).</a:t>
            </a:r>
          </a:p>
          <a:p>
            <a:r>
              <a:rPr lang="ar-JO" b="1" dirty="0"/>
              <a:t>ملقط الطعام</a:t>
            </a:r>
            <a:r>
              <a:rPr lang="ar-JO" dirty="0"/>
              <a:t>: لالتقاط الطعام الساخن (رافعة من النوع الثالث).</a:t>
            </a:r>
          </a:p>
          <a:p>
            <a:r>
              <a:rPr lang="ar-JO" b="1" dirty="0"/>
              <a:t>المكنسة اليدوية</a:t>
            </a:r>
            <a:r>
              <a:rPr lang="ar-JO" dirty="0"/>
              <a:t>: عند رفع الأوساخ باستخدام طرفها.</a:t>
            </a:r>
          </a:p>
          <a:p>
            <a:r>
              <a:rPr lang="ar-JO" b="1" dirty="0"/>
              <a:t>2. في المدرسة</a:t>
            </a:r>
          </a:p>
          <a:p>
            <a:r>
              <a:rPr lang="ar-JO" b="1" dirty="0"/>
              <a:t>المسطرة عند رفع شيء صغير</a:t>
            </a:r>
            <a:endParaRPr lang="ar-JO" dirty="0"/>
          </a:p>
          <a:p>
            <a:r>
              <a:rPr lang="ar-JO" b="1" dirty="0"/>
              <a:t>مفتاح الباب</a:t>
            </a:r>
            <a:r>
              <a:rPr lang="ar-JO" dirty="0"/>
              <a:t> عند تدويره (يعمل كرافعة دائرية</a:t>
            </a:r>
            <a:r>
              <a:rPr lang="ar-JO" dirty="0" smtClean="0"/>
              <a:t>)..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3002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النهاية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شكرا لحسن استماعك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47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281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الروافع</vt:lpstr>
      <vt:lpstr>التعريف</vt:lpstr>
      <vt:lpstr>كيف تعمل</vt:lpstr>
      <vt:lpstr>اهميتها</vt:lpstr>
      <vt:lpstr>استخدامها في الحياة اليومية</vt:lpstr>
      <vt:lpstr>النهاية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الروافع</dc:title>
  <dc:creator>عمر خليل احمد الحياري</dc:creator>
  <cp:lastModifiedBy>عمر خليل احمد الحياري</cp:lastModifiedBy>
  <cp:revision>4</cp:revision>
  <dcterms:created xsi:type="dcterms:W3CDTF">2025-12-05T05:38:58Z</dcterms:created>
  <dcterms:modified xsi:type="dcterms:W3CDTF">2025-12-05T06:01:57Z</dcterms:modified>
</cp:coreProperties>
</file>