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مقامات الصحابة في الأردن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عرض تقديمي مستند إلى منهاج الصف التاسع (تربية إسلامية وتاريخ)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مقام ضرار بن الأزور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يقع في مدينة السلط.</a:t>
            </a:r>
          </a:p>
          <a:p>
            <a:r>
              <a:t>من أشهر الفرسان المسلمين.</a:t>
            </a:r>
          </a:p>
          <a:p>
            <a:r>
              <a:t>شارك في معارك عديدة في الشام.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القيمة الدينية والتاريخية لهذه المقامات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تربط الأجيال بسير الصحابة</a:t>
            </a:r>
          </a:p>
          <a:p>
            <a:r>
              <a:t>• وجهة للزوار والباحثين</a:t>
            </a:r>
          </a:p>
          <a:p>
            <a:r>
              <a:t>• دليل على دور الأردن في التاريخ الإسلامي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تُعد مقامات الصحابة في الأردن شاهداً على تاريخ عظيم، وتُسهم في تعزيز الهوية الدينية والوطنية.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يضم الأردن عدداً من مقامات وأضرحة الصحابة الذين كان لهم دور بارز في الفتح الإسلامي ونشر الدعوة.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مقامات الصحابة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تعزيز الانتماء الديني والتاريخي</a:t>
            </a:r>
          </a:p>
          <a:p>
            <a:r>
              <a:t>• الحفاظ على التراث الإسلامي</a:t>
            </a:r>
          </a:p>
          <a:p>
            <a:r>
              <a:t>• تعليم الأجيال سيرة العظماء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مقام جعفر بن أبي طالب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يقع في مؤتة – الكرك.</a:t>
            </a:r>
          </a:p>
          <a:p>
            <a:r>
              <a:t>استشهد في معركة مؤتة سنة 8 هـ.</a:t>
            </a:r>
          </a:p>
          <a:p>
            <a:r>
              <a:t>يعرف بذي الجناحين لشجاعته وصبره.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مقام زيد بن حارثة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يقع في مؤتة أيضًا.</a:t>
            </a:r>
          </a:p>
          <a:p>
            <a:r>
              <a:t>كان قائد جيش المسلمين في معركة مؤتة.</a:t>
            </a:r>
          </a:p>
          <a:p>
            <a:r>
              <a:t>قريب من مقامي جعفر وعبد الله بن رواحة.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مقام عبد الله بن رواحة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أحد شهداء مؤتة الثلاثة.</a:t>
            </a:r>
          </a:p>
          <a:p>
            <a:r>
              <a:t>كان شاعرًا وصحابيًا جليلاً.</a:t>
            </a:r>
          </a:p>
          <a:p>
            <a:r>
              <a:t>يقع في مؤتة بمحافظة الكرك.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مقام أبو عبيدة عامر بن الجراح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يقع في الأغوار (الأردن – محافظة البلقاء).</a:t>
            </a:r>
          </a:p>
          <a:p>
            <a:r>
              <a:t>لقّبه الرسول بأمين الأمة.</a:t>
            </a:r>
          </a:p>
          <a:p>
            <a:r>
              <a:t>توفي في طاعون عمواس سنة 18 هـ.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مقام شرحبيل بن حسنة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يقع في وادي الأردن.</a:t>
            </a:r>
          </a:p>
          <a:p>
            <a:r>
              <a:t>أحد قادة الفتح الإسلامي في بلاد الشام.</a:t>
            </a:r>
          </a:p>
          <a:p>
            <a:r>
              <a:t>توفي أيضًا في طاعون عمواس.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مقام معاذ بن جبل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من كبار علماء الصحابة.</a:t>
            </a:r>
          </a:p>
          <a:p>
            <a:r>
              <a:t>قبره يقع شمال الأردن – الأغوار.</a:t>
            </a:r>
          </a:p>
          <a:p>
            <a:r>
              <a:t>شارك في نشر العلم في الشام.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