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2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2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888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71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75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4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7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6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8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9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4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4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6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8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3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37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رسول حمزتوف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sz="4400" dirty="0" err="1"/>
              <a:t>عرض</a:t>
            </a:r>
            <a:r>
              <a:rPr sz="4400" dirty="0"/>
              <a:t> </a:t>
            </a:r>
            <a:r>
              <a:rPr sz="4400" dirty="0" err="1"/>
              <a:t>موسع</a:t>
            </a:r>
            <a:r>
              <a:rPr sz="4400" dirty="0"/>
              <a:t> </a:t>
            </a:r>
            <a:r>
              <a:rPr sz="4400" dirty="0" err="1"/>
              <a:t>يتناول</a:t>
            </a:r>
            <a:r>
              <a:rPr sz="4400" dirty="0"/>
              <a:t> </a:t>
            </a:r>
            <a:r>
              <a:rPr sz="4400" dirty="0" err="1"/>
              <a:t>حياة</a:t>
            </a:r>
            <a:r>
              <a:rPr sz="4400" dirty="0"/>
              <a:t> </a:t>
            </a:r>
            <a:r>
              <a:rPr sz="4400" dirty="0" err="1"/>
              <a:t>الشاعر</a:t>
            </a:r>
            <a:r>
              <a:rPr sz="4400" dirty="0"/>
              <a:t> </a:t>
            </a:r>
            <a:r>
              <a:rPr sz="4400" dirty="0" err="1"/>
              <a:t>الداغستاني</a:t>
            </a:r>
            <a:r>
              <a:rPr sz="4400" dirty="0"/>
              <a:t> </a:t>
            </a:r>
            <a:r>
              <a:rPr sz="4400" dirty="0" err="1"/>
              <a:t>رسول</a:t>
            </a:r>
            <a:r>
              <a:rPr sz="4400" dirty="0"/>
              <a:t> </a:t>
            </a:r>
            <a:r>
              <a:rPr sz="4400" dirty="0" err="1"/>
              <a:t>حمزتوف</a:t>
            </a:r>
            <a:r>
              <a:rPr sz="4400" dirty="0"/>
              <a:t> </a:t>
            </a:r>
            <a:r>
              <a:rPr sz="4400" dirty="0" err="1"/>
              <a:t>وأعماله</a:t>
            </a:r>
            <a:r>
              <a:rPr sz="4400" dirty="0"/>
              <a:t> </a:t>
            </a:r>
            <a:r>
              <a:rPr sz="4400" dirty="0" err="1"/>
              <a:t>وإسهاماته</a:t>
            </a:r>
            <a:r>
              <a:rPr sz="4400" dirty="0"/>
              <a:t> </a:t>
            </a:r>
            <a:r>
              <a:rPr sz="4400" dirty="0" err="1"/>
              <a:t>الأدبية</a:t>
            </a:r>
            <a:r>
              <a:rPr sz="4400" dirty="0"/>
              <a:t> </a:t>
            </a:r>
            <a:r>
              <a:rPr sz="4400" dirty="0" err="1"/>
              <a:t>والثقافية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إسهاماته في الثقافة الداغستانية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قدّم</a:t>
            </a:r>
            <a:r>
              <a:rPr sz="3200" dirty="0"/>
              <a:t> </a:t>
            </a:r>
            <a:r>
              <a:rPr sz="3200" dirty="0" err="1"/>
              <a:t>إسهامًا</a:t>
            </a:r>
            <a:r>
              <a:rPr sz="3200" dirty="0"/>
              <a:t> </a:t>
            </a:r>
            <a:r>
              <a:rPr sz="3200" dirty="0" err="1"/>
              <a:t>كبيرًا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نشر</a:t>
            </a:r>
            <a:r>
              <a:rPr sz="3200" dirty="0"/>
              <a:t> </a:t>
            </a:r>
            <a:r>
              <a:rPr sz="3200" dirty="0" err="1"/>
              <a:t>الثقافة</a:t>
            </a:r>
            <a:r>
              <a:rPr sz="3200" dirty="0"/>
              <a:t> </a:t>
            </a:r>
            <a:r>
              <a:rPr sz="3200" dirty="0" err="1"/>
              <a:t>الداغستانية</a:t>
            </a:r>
            <a:r>
              <a:rPr sz="3200" dirty="0"/>
              <a:t> </a:t>
            </a:r>
            <a:r>
              <a:rPr sz="3200" dirty="0" err="1"/>
              <a:t>من</a:t>
            </a:r>
            <a:r>
              <a:rPr sz="3200" dirty="0"/>
              <a:t> </a:t>
            </a:r>
            <a:r>
              <a:rPr sz="3200" dirty="0" err="1"/>
              <a:t>خلال</a:t>
            </a:r>
            <a:r>
              <a:rPr sz="3200" dirty="0"/>
              <a:t> </a:t>
            </a:r>
            <a:r>
              <a:rPr sz="3200" dirty="0" err="1"/>
              <a:t>كتاباته</a:t>
            </a:r>
            <a:r>
              <a:rPr sz="3200" dirty="0"/>
              <a:t> </a:t>
            </a:r>
            <a:r>
              <a:rPr sz="3200" dirty="0" err="1"/>
              <a:t>التي</a:t>
            </a:r>
            <a:r>
              <a:rPr sz="3200" dirty="0"/>
              <a:t> </a:t>
            </a:r>
            <a:r>
              <a:rPr sz="3200" dirty="0" err="1"/>
              <a:t>عرّفت</a:t>
            </a:r>
            <a:r>
              <a:rPr sz="3200" dirty="0"/>
              <a:t> </a:t>
            </a:r>
            <a:r>
              <a:rPr sz="3200" dirty="0" err="1"/>
              <a:t>القارئ</a:t>
            </a:r>
            <a:r>
              <a:rPr sz="3200" dirty="0"/>
              <a:t> </a:t>
            </a:r>
            <a:r>
              <a:rPr sz="3200" dirty="0" err="1"/>
              <a:t>العالمي</a:t>
            </a:r>
            <a:r>
              <a:rPr sz="3200" dirty="0"/>
              <a:t> </a:t>
            </a:r>
            <a:r>
              <a:rPr sz="3200" dirty="0" err="1"/>
              <a:t>بالموروث</a:t>
            </a:r>
            <a:r>
              <a:rPr sz="3200" dirty="0"/>
              <a:t> </a:t>
            </a:r>
            <a:r>
              <a:rPr sz="3200" dirty="0" err="1"/>
              <a:t>الشعبي</a:t>
            </a:r>
            <a:r>
              <a:rPr sz="3200" dirty="0"/>
              <a:t> </a:t>
            </a:r>
            <a:r>
              <a:rPr sz="3200" dirty="0" err="1"/>
              <a:t>والقيم</a:t>
            </a:r>
            <a:r>
              <a:rPr sz="3200" dirty="0"/>
              <a:t> </a:t>
            </a:r>
            <a:r>
              <a:rPr sz="3200" dirty="0" err="1"/>
              <a:t>الجبلية</a:t>
            </a:r>
            <a:r>
              <a:rPr sz="3200" dirty="0"/>
              <a:t> </a:t>
            </a:r>
            <a:r>
              <a:rPr sz="3200" dirty="0" err="1"/>
              <a:t>الأصيلة</a:t>
            </a:r>
            <a:r>
              <a:rPr sz="3200" dirty="0"/>
              <a:t>، </a:t>
            </a:r>
            <a:r>
              <a:rPr sz="3200" dirty="0" err="1"/>
              <a:t>كما</a:t>
            </a:r>
            <a:r>
              <a:rPr sz="3200" dirty="0"/>
              <a:t> </a:t>
            </a:r>
            <a:r>
              <a:rPr sz="3200" dirty="0" err="1"/>
              <a:t>دعا</a:t>
            </a:r>
            <a:r>
              <a:rPr sz="3200" dirty="0"/>
              <a:t> </a:t>
            </a:r>
            <a:r>
              <a:rPr sz="3200" dirty="0" err="1"/>
              <a:t>دائمًا</a:t>
            </a:r>
            <a:r>
              <a:rPr sz="3200" dirty="0"/>
              <a:t> </a:t>
            </a:r>
            <a:r>
              <a:rPr sz="3200" dirty="0" err="1"/>
              <a:t>إلى</a:t>
            </a:r>
            <a:r>
              <a:rPr sz="3200" dirty="0"/>
              <a:t> </a:t>
            </a:r>
            <a:r>
              <a:rPr sz="3200" dirty="0" err="1"/>
              <a:t>السلام</a:t>
            </a:r>
            <a:r>
              <a:rPr sz="3200" dirty="0"/>
              <a:t> </a:t>
            </a:r>
            <a:r>
              <a:rPr sz="3200" dirty="0" err="1"/>
              <a:t>والتعايش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حضوره العالمي وترجمات أعماله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تُرجمت</a:t>
            </a:r>
            <a:r>
              <a:rPr sz="3200" dirty="0"/>
              <a:t> </a:t>
            </a:r>
            <a:r>
              <a:rPr sz="3200" dirty="0" err="1"/>
              <a:t>أعماله</a:t>
            </a:r>
            <a:r>
              <a:rPr sz="3200" dirty="0"/>
              <a:t> </a:t>
            </a:r>
            <a:r>
              <a:rPr sz="3200" dirty="0" err="1"/>
              <a:t>إلى</a:t>
            </a:r>
            <a:r>
              <a:rPr sz="3200" dirty="0"/>
              <a:t> </a:t>
            </a:r>
            <a:r>
              <a:rPr sz="3200" dirty="0" err="1"/>
              <a:t>لغات</a:t>
            </a:r>
            <a:r>
              <a:rPr sz="3200" dirty="0"/>
              <a:t> </a:t>
            </a:r>
            <a:r>
              <a:rPr sz="3200" dirty="0" err="1"/>
              <a:t>عديدة</a:t>
            </a:r>
            <a:r>
              <a:rPr sz="3200" dirty="0"/>
              <a:t>، </a:t>
            </a:r>
            <a:r>
              <a:rPr sz="3200" dirty="0" err="1"/>
              <a:t>من</a:t>
            </a:r>
            <a:r>
              <a:rPr sz="3200" dirty="0"/>
              <a:t> </a:t>
            </a:r>
            <a:r>
              <a:rPr sz="3200" dirty="0" err="1"/>
              <a:t>بينها</a:t>
            </a:r>
            <a:r>
              <a:rPr sz="3200" dirty="0"/>
              <a:t> </a:t>
            </a:r>
            <a:r>
              <a:rPr sz="3200" dirty="0" err="1"/>
              <a:t>الروسية</a:t>
            </a:r>
            <a:r>
              <a:rPr sz="3200" dirty="0"/>
              <a:t> </a:t>
            </a:r>
            <a:r>
              <a:rPr sz="3200" dirty="0" err="1"/>
              <a:t>والعربية</a:t>
            </a:r>
            <a:r>
              <a:rPr sz="3200" dirty="0"/>
              <a:t> </a:t>
            </a:r>
            <a:r>
              <a:rPr sz="3200" dirty="0" err="1"/>
              <a:t>والإنجليزية</a:t>
            </a:r>
            <a:r>
              <a:rPr sz="3200" dirty="0"/>
              <a:t>، </a:t>
            </a:r>
            <a:r>
              <a:rPr sz="3200" dirty="0" err="1"/>
              <a:t>مما</a:t>
            </a:r>
            <a:r>
              <a:rPr sz="3200" dirty="0"/>
              <a:t> </a:t>
            </a:r>
            <a:r>
              <a:rPr sz="3200" dirty="0" err="1"/>
              <a:t>زاد</a:t>
            </a:r>
            <a:r>
              <a:rPr sz="3200" dirty="0"/>
              <a:t> </a:t>
            </a:r>
            <a:r>
              <a:rPr sz="3200" dirty="0" err="1"/>
              <a:t>من</a:t>
            </a:r>
            <a:r>
              <a:rPr sz="3200" dirty="0"/>
              <a:t> </a:t>
            </a:r>
            <a:r>
              <a:rPr sz="3200" dirty="0" err="1"/>
              <a:t>انتشار</a:t>
            </a:r>
            <a:r>
              <a:rPr sz="3200" dirty="0"/>
              <a:t> </a:t>
            </a:r>
            <a:r>
              <a:rPr sz="3200" dirty="0" err="1"/>
              <a:t>نتاجه</a:t>
            </a:r>
            <a:r>
              <a:rPr sz="3200" dirty="0"/>
              <a:t> </a:t>
            </a:r>
            <a:r>
              <a:rPr sz="3200" dirty="0" err="1"/>
              <a:t>الأدبي</a:t>
            </a:r>
            <a:r>
              <a:rPr sz="3200" dirty="0"/>
              <a:t> </a:t>
            </a:r>
            <a:r>
              <a:rPr sz="3200" dirty="0" err="1"/>
              <a:t>وجعله</a:t>
            </a:r>
            <a:r>
              <a:rPr sz="3200" dirty="0"/>
              <a:t> </a:t>
            </a:r>
            <a:r>
              <a:rPr sz="3200" dirty="0" err="1"/>
              <a:t>أحد</a:t>
            </a:r>
            <a:r>
              <a:rPr sz="3200" dirty="0"/>
              <a:t> </a:t>
            </a:r>
            <a:r>
              <a:rPr sz="3200" dirty="0" err="1"/>
              <a:t>أبرز</a:t>
            </a:r>
            <a:r>
              <a:rPr sz="3200" dirty="0"/>
              <a:t> </a:t>
            </a:r>
            <a:r>
              <a:rPr sz="3200" dirty="0" err="1"/>
              <a:t>أصوات</a:t>
            </a:r>
            <a:r>
              <a:rPr sz="3200" dirty="0"/>
              <a:t> </a:t>
            </a:r>
            <a:r>
              <a:rPr sz="3200" dirty="0" err="1"/>
              <a:t>الأدب</a:t>
            </a:r>
            <a:r>
              <a:rPr sz="3200" dirty="0"/>
              <a:t> </a:t>
            </a:r>
            <a:r>
              <a:rPr sz="3200" dirty="0" err="1"/>
              <a:t>القوقازي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القرن</a:t>
            </a:r>
            <a:r>
              <a:rPr sz="3200" dirty="0"/>
              <a:t> </a:t>
            </a:r>
            <a:r>
              <a:rPr sz="3200" dirty="0" err="1"/>
              <a:t>العشرين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إرثه الأدبي وتأثيره المستمر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يظل</a:t>
            </a:r>
            <a:r>
              <a:rPr sz="3200" dirty="0"/>
              <a:t> </a:t>
            </a:r>
            <a:r>
              <a:rPr sz="3200" dirty="0" err="1"/>
              <a:t>حمزتوف</a:t>
            </a:r>
            <a:r>
              <a:rPr sz="3200" dirty="0"/>
              <a:t> </a:t>
            </a:r>
            <a:r>
              <a:rPr sz="3200" dirty="0" err="1"/>
              <a:t>رمزًا</a:t>
            </a:r>
            <a:r>
              <a:rPr sz="3200" dirty="0"/>
              <a:t> </a:t>
            </a:r>
            <a:r>
              <a:rPr sz="3200" dirty="0" err="1"/>
              <a:t>أدبيًا</a:t>
            </a:r>
            <a:r>
              <a:rPr sz="3200" dirty="0"/>
              <a:t> </a:t>
            </a:r>
            <a:r>
              <a:rPr sz="3200" dirty="0" err="1"/>
              <a:t>خالدًا</a:t>
            </a:r>
            <a:r>
              <a:rPr sz="3200" dirty="0"/>
              <a:t>، </a:t>
            </a:r>
            <a:r>
              <a:rPr sz="3200" dirty="0" err="1"/>
              <a:t>إذ</a:t>
            </a:r>
            <a:r>
              <a:rPr sz="3200" dirty="0"/>
              <a:t> </a:t>
            </a:r>
            <a:r>
              <a:rPr sz="3200" dirty="0" err="1"/>
              <a:t>تُدرّس</a:t>
            </a:r>
            <a:r>
              <a:rPr sz="3200" dirty="0"/>
              <a:t> </a:t>
            </a:r>
            <a:r>
              <a:rPr sz="3200" dirty="0" err="1"/>
              <a:t>أعماله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المدارس</a:t>
            </a:r>
            <a:r>
              <a:rPr sz="3200" dirty="0"/>
              <a:t> </a:t>
            </a:r>
            <a:r>
              <a:rPr sz="3200" dirty="0" err="1"/>
              <a:t>والجامعات</a:t>
            </a:r>
            <a:r>
              <a:rPr sz="3200" dirty="0"/>
              <a:t>، </a:t>
            </a:r>
            <a:r>
              <a:rPr sz="3200" dirty="0" err="1"/>
              <a:t>وتُقرأ</a:t>
            </a:r>
            <a:r>
              <a:rPr sz="3200" dirty="0"/>
              <a:t> </a:t>
            </a:r>
            <a:r>
              <a:rPr sz="3200" dirty="0" err="1"/>
              <a:t>قصائده</a:t>
            </a:r>
            <a:r>
              <a:rPr sz="3200" dirty="0"/>
              <a:t> </a:t>
            </a:r>
            <a:r>
              <a:rPr sz="3200" dirty="0" err="1"/>
              <a:t>حتى</a:t>
            </a:r>
            <a:r>
              <a:rPr sz="3200" dirty="0"/>
              <a:t> </a:t>
            </a:r>
            <a:r>
              <a:rPr sz="3200" dirty="0" err="1"/>
              <a:t>اليوم</a:t>
            </a:r>
            <a:r>
              <a:rPr sz="3200" dirty="0"/>
              <a:t> </a:t>
            </a:r>
            <a:r>
              <a:rPr sz="3200" dirty="0" err="1"/>
              <a:t>بوصفها</a:t>
            </a:r>
            <a:r>
              <a:rPr sz="3200" dirty="0"/>
              <a:t> </a:t>
            </a:r>
            <a:r>
              <a:rPr sz="3200" dirty="0" err="1"/>
              <a:t>مصدر</a:t>
            </a:r>
            <a:r>
              <a:rPr sz="3200" dirty="0"/>
              <a:t> </a:t>
            </a:r>
            <a:r>
              <a:rPr sz="3200" dirty="0" err="1"/>
              <a:t>إلهام</a:t>
            </a:r>
            <a:r>
              <a:rPr sz="3200" dirty="0"/>
              <a:t> </a:t>
            </a:r>
            <a:r>
              <a:rPr sz="3200" dirty="0" err="1"/>
              <a:t>للهوية</a:t>
            </a:r>
            <a:r>
              <a:rPr sz="3200" dirty="0"/>
              <a:t> </a:t>
            </a:r>
            <a:r>
              <a:rPr sz="3200" dirty="0" err="1"/>
              <a:t>والإنسانية</a:t>
            </a:r>
            <a:r>
              <a:rPr sz="3200" dirty="0"/>
              <a:t> </a:t>
            </a:r>
            <a:r>
              <a:rPr sz="3200" dirty="0" err="1"/>
              <a:t>والشعر</a:t>
            </a:r>
            <a:r>
              <a:rPr sz="3200" dirty="0"/>
              <a:t> </a:t>
            </a:r>
            <a:r>
              <a:rPr sz="3200" dirty="0" err="1"/>
              <a:t>الراقي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نبذة عن رسول حمزتوف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8955"/>
            <a:ext cx="8229600" cy="3751673"/>
          </a:xfrm>
        </p:spPr>
        <p:txBody>
          <a:bodyPr>
            <a:normAutofit/>
          </a:bodyPr>
          <a:lstStyle/>
          <a:p>
            <a:r>
              <a:rPr sz="3600" dirty="0" err="1"/>
              <a:t>رسول</a:t>
            </a:r>
            <a:r>
              <a:rPr sz="3600" dirty="0"/>
              <a:t> </a:t>
            </a:r>
            <a:r>
              <a:rPr sz="3600" dirty="0" err="1"/>
              <a:t>حمزتوف</a:t>
            </a:r>
            <a:r>
              <a:rPr sz="3600" dirty="0"/>
              <a:t> (1923–2003) </a:t>
            </a:r>
            <a:r>
              <a:rPr sz="3600" dirty="0" err="1"/>
              <a:t>هو</a:t>
            </a:r>
            <a:r>
              <a:rPr sz="3600" dirty="0"/>
              <a:t> </a:t>
            </a:r>
            <a:r>
              <a:rPr sz="3600" dirty="0" err="1"/>
              <a:t>أحد</a:t>
            </a:r>
            <a:r>
              <a:rPr sz="3600" dirty="0"/>
              <a:t> </a:t>
            </a:r>
            <a:r>
              <a:rPr sz="3600" dirty="0" err="1"/>
              <a:t>أبرز</a:t>
            </a:r>
            <a:r>
              <a:rPr sz="3600" dirty="0"/>
              <a:t> </a:t>
            </a:r>
            <a:r>
              <a:rPr sz="3600" dirty="0" err="1"/>
              <a:t>شعراء</a:t>
            </a:r>
            <a:r>
              <a:rPr sz="3600" dirty="0"/>
              <a:t> </a:t>
            </a:r>
            <a:r>
              <a:rPr sz="3600" dirty="0" err="1"/>
              <a:t>القوقاز</a:t>
            </a:r>
            <a:r>
              <a:rPr sz="3600" dirty="0"/>
              <a:t>، </a:t>
            </a:r>
            <a:r>
              <a:rPr sz="3600" dirty="0" err="1"/>
              <a:t>ذاع</a:t>
            </a:r>
            <a:r>
              <a:rPr sz="3600" dirty="0"/>
              <a:t> </a:t>
            </a:r>
            <a:r>
              <a:rPr sz="3600" dirty="0" err="1"/>
              <a:t>صيته</a:t>
            </a:r>
            <a:r>
              <a:rPr sz="3600" dirty="0"/>
              <a:t> </a:t>
            </a:r>
            <a:r>
              <a:rPr sz="3600" dirty="0" err="1"/>
              <a:t>محليًا</a:t>
            </a:r>
            <a:r>
              <a:rPr sz="3600" dirty="0"/>
              <a:t> </a:t>
            </a:r>
            <a:r>
              <a:rPr sz="3600" dirty="0" err="1"/>
              <a:t>وعالميًا</a:t>
            </a:r>
            <a:r>
              <a:rPr sz="3600" dirty="0"/>
              <a:t>، </a:t>
            </a:r>
            <a:r>
              <a:rPr sz="3600" dirty="0" err="1"/>
              <a:t>واشتهر</a:t>
            </a:r>
            <a:r>
              <a:rPr sz="3600" dirty="0"/>
              <a:t> </a:t>
            </a:r>
            <a:r>
              <a:rPr sz="3600" dirty="0" err="1"/>
              <a:t>بلغة</a:t>
            </a:r>
            <a:r>
              <a:rPr sz="3600" dirty="0"/>
              <a:t> </a:t>
            </a:r>
            <a:r>
              <a:rPr sz="3600" dirty="0" err="1"/>
              <a:t>شعرية</a:t>
            </a:r>
            <a:r>
              <a:rPr sz="3600" dirty="0"/>
              <a:t> </a:t>
            </a:r>
            <a:r>
              <a:rPr sz="3600" dirty="0" err="1"/>
              <a:t>عميقة</a:t>
            </a:r>
            <a:r>
              <a:rPr sz="3600" dirty="0"/>
              <a:t> </a:t>
            </a:r>
            <a:r>
              <a:rPr sz="3600" dirty="0" err="1"/>
              <a:t>تمزج</a:t>
            </a:r>
            <a:r>
              <a:rPr sz="3600" dirty="0"/>
              <a:t> </a:t>
            </a:r>
            <a:r>
              <a:rPr sz="3600" dirty="0" err="1"/>
              <a:t>بين</a:t>
            </a:r>
            <a:r>
              <a:rPr sz="3600" dirty="0"/>
              <a:t> </a:t>
            </a:r>
            <a:r>
              <a:rPr sz="3600" dirty="0" err="1"/>
              <a:t>الهوية</a:t>
            </a:r>
            <a:r>
              <a:rPr sz="3600" dirty="0"/>
              <a:t> </a:t>
            </a:r>
            <a:r>
              <a:rPr sz="3600" dirty="0" err="1"/>
              <a:t>الداغستانية</a:t>
            </a:r>
            <a:r>
              <a:rPr sz="3600" dirty="0"/>
              <a:t> </a:t>
            </a:r>
            <a:r>
              <a:rPr sz="3600" dirty="0" err="1"/>
              <a:t>والإنسانية</a:t>
            </a:r>
            <a:r>
              <a:rPr sz="3600" dirty="0"/>
              <a:t> </a:t>
            </a:r>
            <a:r>
              <a:rPr sz="3600" dirty="0" err="1"/>
              <a:t>الشاملة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النشأة</a:t>
            </a:r>
            <a:r>
              <a:rPr dirty="0"/>
              <a:t> </a:t>
            </a:r>
            <a:r>
              <a:rPr dirty="0" err="1"/>
              <a:t>والخلفية</a:t>
            </a:r>
            <a:r>
              <a:rPr dirty="0"/>
              <a:t> </a:t>
            </a:r>
            <a:r>
              <a:rPr dirty="0" err="1"/>
              <a:t>الثقافية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وُلِد</a:t>
            </a:r>
            <a:r>
              <a:rPr sz="3200" dirty="0"/>
              <a:t> </a:t>
            </a:r>
            <a:r>
              <a:rPr sz="3200" dirty="0" err="1"/>
              <a:t>حمزتوف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قرية</a:t>
            </a:r>
            <a:r>
              <a:rPr sz="3200" dirty="0"/>
              <a:t> </a:t>
            </a:r>
            <a:r>
              <a:rPr sz="3200" dirty="0" err="1"/>
              <a:t>تسادا</a:t>
            </a:r>
            <a:r>
              <a:rPr sz="3200" dirty="0"/>
              <a:t> </a:t>
            </a:r>
            <a:r>
              <a:rPr sz="3200" dirty="0" err="1"/>
              <a:t>بداغستان</a:t>
            </a:r>
            <a:r>
              <a:rPr sz="3200" dirty="0"/>
              <a:t> </a:t>
            </a:r>
            <a:r>
              <a:rPr sz="3200" dirty="0" err="1"/>
              <a:t>لعائلة</a:t>
            </a:r>
            <a:r>
              <a:rPr sz="3200" dirty="0"/>
              <a:t> </a:t>
            </a:r>
            <a:r>
              <a:rPr sz="3200" dirty="0" err="1"/>
              <a:t>معروفة</a:t>
            </a:r>
            <a:r>
              <a:rPr sz="3200" dirty="0"/>
              <a:t> </a:t>
            </a:r>
            <a:r>
              <a:rPr sz="3200" dirty="0" err="1"/>
              <a:t>بالشعر</a:t>
            </a:r>
            <a:r>
              <a:rPr sz="3200" dirty="0"/>
              <a:t>. </a:t>
            </a:r>
            <a:r>
              <a:rPr sz="3200" dirty="0" err="1"/>
              <a:t>كان</a:t>
            </a:r>
            <a:r>
              <a:rPr sz="3200" dirty="0"/>
              <a:t> </a:t>
            </a:r>
            <a:r>
              <a:rPr sz="3200" dirty="0" err="1"/>
              <a:t>والده</a:t>
            </a:r>
            <a:r>
              <a:rPr sz="3200" dirty="0"/>
              <a:t>، </a:t>
            </a:r>
            <a:r>
              <a:rPr sz="3200" dirty="0" err="1"/>
              <a:t>حمزات</a:t>
            </a:r>
            <a:r>
              <a:rPr sz="3200" dirty="0"/>
              <a:t> </a:t>
            </a:r>
            <a:r>
              <a:rPr sz="3200" dirty="0" err="1"/>
              <a:t>تساداسا</a:t>
            </a:r>
            <a:r>
              <a:rPr sz="3200" dirty="0"/>
              <a:t>، </a:t>
            </a:r>
            <a:r>
              <a:rPr sz="3200" dirty="0" err="1"/>
              <a:t>شاعرًا</a:t>
            </a:r>
            <a:r>
              <a:rPr sz="3200" dirty="0"/>
              <a:t> </a:t>
            </a:r>
            <a:r>
              <a:rPr sz="3200" dirty="0" err="1"/>
              <a:t>كبيرًا</a:t>
            </a:r>
            <a:r>
              <a:rPr sz="3200" dirty="0"/>
              <a:t> </a:t>
            </a:r>
            <a:r>
              <a:rPr sz="3200" dirty="0" err="1"/>
              <a:t>أثّر</a:t>
            </a:r>
            <a:r>
              <a:rPr sz="3200" dirty="0"/>
              <a:t> </a:t>
            </a:r>
            <a:r>
              <a:rPr sz="3200" dirty="0" err="1"/>
              <a:t>كثيرًا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تشكيل</a:t>
            </a:r>
            <a:r>
              <a:rPr sz="3200" dirty="0"/>
              <a:t> </a:t>
            </a:r>
            <a:r>
              <a:rPr sz="3200" dirty="0" err="1"/>
              <a:t>وعيه</a:t>
            </a:r>
            <a:r>
              <a:rPr sz="3200" dirty="0"/>
              <a:t> </a:t>
            </a:r>
            <a:r>
              <a:rPr sz="3200" dirty="0" err="1"/>
              <a:t>الأدبي</a:t>
            </a:r>
            <a:r>
              <a:rPr sz="3200" dirty="0"/>
              <a:t>، </a:t>
            </a:r>
            <a:r>
              <a:rPr sz="3200" dirty="0" err="1"/>
              <a:t>مما</a:t>
            </a:r>
            <a:r>
              <a:rPr sz="3200" dirty="0"/>
              <a:t> </a:t>
            </a:r>
            <a:r>
              <a:rPr sz="3200" dirty="0" err="1"/>
              <a:t>جعل</a:t>
            </a:r>
            <a:r>
              <a:rPr sz="3200" dirty="0"/>
              <a:t> </a:t>
            </a:r>
            <a:r>
              <a:rPr sz="3200" dirty="0" err="1"/>
              <a:t>البيت</a:t>
            </a:r>
            <a:r>
              <a:rPr sz="3200" dirty="0"/>
              <a:t> </a:t>
            </a:r>
            <a:r>
              <a:rPr sz="3200" dirty="0" err="1"/>
              <a:t>بيئة</a:t>
            </a:r>
            <a:r>
              <a:rPr sz="3200" dirty="0"/>
              <a:t> </a:t>
            </a:r>
            <a:r>
              <a:rPr sz="3200" dirty="0" err="1"/>
              <a:t>خصبة</a:t>
            </a:r>
            <a:r>
              <a:rPr sz="3200" dirty="0"/>
              <a:t> </a:t>
            </a:r>
            <a:r>
              <a:rPr sz="3200" dirty="0" err="1"/>
              <a:t>لنمو</a:t>
            </a:r>
            <a:r>
              <a:rPr sz="3200" dirty="0"/>
              <a:t> </a:t>
            </a:r>
            <a:r>
              <a:rPr sz="3200" dirty="0" err="1"/>
              <a:t>موهبته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تعليمه وتطوره الأدبي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بدأ</a:t>
            </a:r>
            <a:r>
              <a:rPr sz="3200" dirty="0"/>
              <a:t> </a:t>
            </a:r>
            <a:r>
              <a:rPr sz="3200" dirty="0" err="1"/>
              <a:t>تعليمه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المدارس</a:t>
            </a:r>
            <a:r>
              <a:rPr sz="3200" dirty="0"/>
              <a:t> </a:t>
            </a:r>
            <a:r>
              <a:rPr sz="3200" dirty="0" err="1"/>
              <a:t>المحلية</a:t>
            </a:r>
            <a:r>
              <a:rPr sz="3200" dirty="0"/>
              <a:t> </a:t>
            </a:r>
            <a:r>
              <a:rPr sz="3200" dirty="0" err="1"/>
              <a:t>قبل</a:t>
            </a:r>
            <a:r>
              <a:rPr sz="3200" dirty="0"/>
              <a:t> </a:t>
            </a:r>
            <a:r>
              <a:rPr sz="3200" dirty="0" err="1"/>
              <a:t>أن</a:t>
            </a:r>
            <a:r>
              <a:rPr sz="3200" dirty="0"/>
              <a:t> </a:t>
            </a:r>
            <a:r>
              <a:rPr sz="3200" dirty="0" err="1"/>
              <a:t>يلتحق</a:t>
            </a:r>
            <a:r>
              <a:rPr sz="3200" dirty="0"/>
              <a:t> </a:t>
            </a:r>
            <a:r>
              <a:rPr sz="3200" dirty="0" err="1"/>
              <a:t>بمعهد</a:t>
            </a:r>
            <a:r>
              <a:rPr sz="3200" dirty="0"/>
              <a:t> </a:t>
            </a:r>
            <a:r>
              <a:rPr sz="3200" dirty="0" err="1"/>
              <a:t>غوركي</a:t>
            </a:r>
            <a:r>
              <a:rPr sz="3200" dirty="0"/>
              <a:t> </a:t>
            </a:r>
            <a:r>
              <a:rPr sz="3200" dirty="0" err="1"/>
              <a:t>للآداب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موسكو</a:t>
            </a:r>
            <a:r>
              <a:rPr sz="3200" dirty="0"/>
              <a:t>، </a:t>
            </a:r>
            <a:r>
              <a:rPr sz="3200" dirty="0" err="1"/>
              <a:t>حيث</a:t>
            </a:r>
            <a:r>
              <a:rPr sz="3200" dirty="0"/>
              <a:t> </a:t>
            </a:r>
            <a:r>
              <a:rPr sz="3200" dirty="0" err="1"/>
              <a:t>توسّعت</a:t>
            </a:r>
            <a:r>
              <a:rPr sz="3200" dirty="0"/>
              <a:t> </a:t>
            </a:r>
            <a:r>
              <a:rPr sz="3200" dirty="0" err="1"/>
              <a:t>رؤيته</a:t>
            </a:r>
            <a:r>
              <a:rPr sz="3200" dirty="0"/>
              <a:t> </a:t>
            </a:r>
            <a:r>
              <a:rPr sz="3200" dirty="0" err="1"/>
              <a:t>الأدبية</a:t>
            </a:r>
            <a:r>
              <a:rPr sz="3200" dirty="0"/>
              <a:t> </a:t>
            </a:r>
            <a:r>
              <a:rPr sz="3200" dirty="0" err="1"/>
              <a:t>واحتك</a:t>
            </a:r>
            <a:r>
              <a:rPr sz="3200" dirty="0"/>
              <a:t> </a:t>
            </a:r>
            <a:r>
              <a:rPr sz="3200" dirty="0" err="1"/>
              <a:t>بكبار</a:t>
            </a:r>
            <a:r>
              <a:rPr sz="3200" dirty="0"/>
              <a:t> </a:t>
            </a:r>
            <a:r>
              <a:rPr sz="3200" dirty="0" err="1"/>
              <a:t>الأدباء</a:t>
            </a:r>
            <a:r>
              <a:rPr sz="3200" dirty="0"/>
              <a:t> </a:t>
            </a:r>
            <a:r>
              <a:rPr sz="3200" dirty="0" err="1"/>
              <a:t>الروس</a:t>
            </a:r>
            <a:r>
              <a:rPr sz="3200" dirty="0"/>
              <a:t>، </a:t>
            </a:r>
            <a:r>
              <a:rPr sz="3200" dirty="0" err="1"/>
              <a:t>الأمر</a:t>
            </a:r>
            <a:r>
              <a:rPr sz="3200" dirty="0"/>
              <a:t> </a:t>
            </a:r>
            <a:r>
              <a:rPr sz="3200" dirty="0" err="1"/>
              <a:t>الذي</a:t>
            </a:r>
            <a:r>
              <a:rPr sz="3200" dirty="0"/>
              <a:t> </a:t>
            </a:r>
            <a:r>
              <a:rPr sz="3200" dirty="0" err="1"/>
              <a:t>ساهم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نضج</a:t>
            </a:r>
            <a:r>
              <a:rPr sz="3200" dirty="0"/>
              <a:t> </a:t>
            </a:r>
            <a:r>
              <a:rPr sz="3200" dirty="0" err="1"/>
              <a:t>أسلوبه</a:t>
            </a:r>
            <a:r>
              <a:rPr sz="3200" dirty="0"/>
              <a:t> </a:t>
            </a:r>
            <a:r>
              <a:rPr sz="3200" dirty="0" err="1"/>
              <a:t>الشعري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أسلوبه وسمات شعره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 err="1"/>
              <a:t>يتسم</a:t>
            </a:r>
            <a:r>
              <a:rPr sz="3200" dirty="0"/>
              <a:t> </a:t>
            </a:r>
            <a:r>
              <a:rPr sz="3200" dirty="0" err="1"/>
              <a:t>شعره</a:t>
            </a:r>
            <a:r>
              <a:rPr sz="3200" dirty="0"/>
              <a:t> </a:t>
            </a:r>
            <a:r>
              <a:rPr sz="3200" dirty="0" err="1"/>
              <a:t>بالرمزية</a:t>
            </a:r>
            <a:r>
              <a:rPr sz="3200" dirty="0"/>
              <a:t> </a:t>
            </a:r>
            <a:r>
              <a:rPr sz="3200" dirty="0" err="1"/>
              <a:t>والعاطفة</a:t>
            </a:r>
            <a:r>
              <a:rPr sz="3200" dirty="0"/>
              <a:t>، </a:t>
            </a:r>
            <a:r>
              <a:rPr sz="3200" dirty="0" err="1"/>
              <a:t>ويمزج</a:t>
            </a:r>
            <a:r>
              <a:rPr sz="3200" dirty="0"/>
              <a:t> </a:t>
            </a:r>
            <a:r>
              <a:rPr sz="3200" dirty="0" err="1"/>
              <a:t>بين</a:t>
            </a:r>
            <a:r>
              <a:rPr sz="3200" dirty="0"/>
              <a:t> </a:t>
            </a:r>
            <a:r>
              <a:rPr sz="3200" dirty="0" err="1"/>
              <a:t>الحكمة</a:t>
            </a:r>
            <a:r>
              <a:rPr sz="3200" dirty="0"/>
              <a:t> </a:t>
            </a:r>
            <a:r>
              <a:rPr sz="3200" dirty="0" err="1"/>
              <a:t>الشعبية</a:t>
            </a:r>
            <a:r>
              <a:rPr sz="3200" dirty="0"/>
              <a:t> </a:t>
            </a:r>
            <a:r>
              <a:rPr sz="3200" dirty="0" err="1"/>
              <a:t>الداغستانية</a:t>
            </a:r>
            <a:r>
              <a:rPr sz="3200" dirty="0"/>
              <a:t> </a:t>
            </a:r>
            <a:r>
              <a:rPr sz="3200" dirty="0" err="1"/>
              <a:t>وصور</a:t>
            </a:r>
            <a:r>
              <a:rPr sz="3200" dirty="0"/>
              <a:t> </a:t>
            </a:r>
            <a:r>
              <a:rPr sz="3200" dirty="0" err="1"/>
              <a:t>شعرية</a:t>
            </a:r>
            <a:r>
              <a:rPr sz="3200" dirty="0"/>
              <a:t> </a:t>
            </a:r>
            <a:r>
              <a:rPr sz="3200" dirty="0" err="1"/>
              <a:t>حديثة</a:t>
            </a:r>
            <a:r>
              <a:rPr sz="3200" dirty="0"/>
              <a:t>. </a:t>
            </a:r>
            <a:r>
              <a:rPr sz="3200" dirty="0" err="1"/>
              <a:t>كما</a:t>
            </a:r>
            <a:r>
              <a:rPr sz="3200" dirty="0"/>
              <a:t> </a:t>
            </a:r>
            <a:r>
              <a:rPr sz="3200" dirty="0" err="1"/>
              <a:t>يمتاز</a:t>
            </a:r>
            <a:r>
              <a:rPr sz="3200" dirty="0"/>
              <a:t> </a:t>
            </a:r>
            <a:r>
              <a:rPr sz="3200" dirty="0" err="1"/>
              <a:t>بأسلوب</a:t>
            </a:r>
            <a:r>
              <a:rPr sz="3200" dirty="0"/>
              <a:t> </a:t>
            </a:r>
            <a:r>
              <a:rPr sz="3200" dirty="0" err="1"/>
              <a:t>بسيط</a:t>
            </a:r>
            <a:r>
              <a:rPr sz="3200" dirty="0"/>
              <a:t> </a:t>
            </a:r>
            <a:r>
              <a:rPr sz="3200" dirty="0" err="1"/>
              <a:t>المظهر</a:t>
            </a:r>
            <a:r>
              <a:rPr sz="3200" dirty="0"/>
              <a:t> </a:t>
            </a:r>
            <a:r>
              <a:rPr sz="3200" dirty="0" err="1"/>
              <a:t>لكنه</a:t>
            </a:r>
            <a:r>
              <a:rPr sz="3200" dirty="0"/>
              <a:t> </a:t>
            </a:r>
            <a:r>
              <a:rPr sz="3200" dirty="0" err="1"/>
              <a:t>عميق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المعنى</a:t>
            </a:r>
            <a:r>
              <a:rPr sz="3200" dirty="0"/>
              <a:t>، </a:t>
            </a:r>
            <a:r>
              <a:rPr sz="3200" dirty="0" err="1"/>
              <a:t>مع</a:t>
            </a:r>
            <a:r>
              <a:rPr sz="3200" dirty="0"/>
              <a:t> </a:t>
            </a:r>
            <a:r>
              <a:rPr sz="3200" dirty="0" err="1"/>
              <a:t>قدرة</a:t>
            </a:r>
            <a:r>
              <a:rPr sz="3200" dirty="0"/>
              <a:t> </a:t>
            </a:r>
            <a:r>
              <a:rPr sz="3200" dirty="0" err="1"/>
              <a:t>على</a:t>
            </a:r>
            <a:r>
              <a:rPr sz="3200" dirty="0"/>
              <a:t> </a:t>
            </a:r>
            <a:r>
              <a:rPr sz="3200" dirty="0" err="1"/>
              <a:t>التعبير</a:t>
            </a:r>
            <a:r>
              <a:rPr sz="3200" dirty="0"/>
              <a:t> </a:t>
            </a:r>
            <a:r>
              <a:rPr sz="3200" dirty="0" err="1"/>
              <a:t>عن</a:t>
            </a:r>
            <a:r>
              <a:rPr sz="3200" dirty="0"/>
              <a:t> </a:t>
            </a:r>
            <a:r>
              <a:rPr sz="3200" dirty="0" err="1"/>
              <a:t>المشاعر</a:t>
            </a:r>
            <a:r>
              <a:rPr sz="3200" dirty="0"/>
              <a:t> </a:t>
            </a:r>
            <a:r>
              <a:rPr sz="3200" dirty="0" err="1"/>
              <a:t>الوطنية</a:t>
            </a:r>
            <a:r>
              <a:rPr sz="3200" dirty="0"/>
              <a:t> </a:t>
            </a:r>
            <a:r>
              <a:rPr sz="3200" dirty="0" err="1"/>
              <a:t>والإنسانية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أبرز موضوعاته الشعرية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3200" dirty="0" err="1"/>
              <a:t>تناول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شعره</a:t>
            </a:r>
            <a:r>
              <a:rPr sz="3200" dirty="0"/>
              <a:t> </a:t>
            </a:r>
            <a:r>
              <a:rPr sz="3200" dirty="0" err="1"/>
              <a:t>موضوعات</a:t>
            </a:r>
            <a:r>
              <a:rPr sz="3200" dirty="0"/>
              <a:t> </a:t>
            </a:r>
            <a:r>
              <a:rPr sz="3200" dirty="0" err="1"/>
              <a:t>عديدة</a:t>
            </a:r>
            <a:r>
              <a:rPr sz="3200" dirty="0"/>
              <a:t> </a:t>
            </a:r>
            <a:r>
              <a:rPr sz="3200" dirty="0" err="1"/>
              <a:t>منها</a:t>
            </a:r>
            <a:r>
              <a:rPr sz="3200" dirty="0"/>
              <a:t>:</a:t>
            </a:r>
          </a:p>
          <a:p>
            <a:r>
              <a:rPr sz="3200" dirty="0"/>
              <a:t>• </a:t>
            </a:r>
            <a:r>
              <a:rPr sz="3200" dirty="0" err="1"/>
              <a:t>الوطن</a:t>
            </a:r>
            <a:r>
              <a:rPr sz="3200" dirty="0"/>
              <a:t> </a:t>
            </a:r>
            <a:r>
              <a:rPr sz="3200" dirty="0" err="1"/>
              <a:t>والانتماء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الأم</a:t>
            </a:r>
            <a:r>
              <a:rPr sz="3200" dirty="0"/>
              <a:t> </a:t>
            </a:r>
            <a:r>
              <a:rPr sz="3200" dirty="0" err="1"/>
              <a:t>والسلام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القيم</a:t>
            </a:r>
            <a:r>
              <a:rPr sz="3200" dirty="0"/>
              <a:t> </a:t>
            </a:r>
            <a:r>
              <a:rPr sz="3200" dirty="0" err="1"/>
              <a:t>الإنسانية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الثورة</a:t>
            </a:r>
            <a:r>
              <a:rPr sz="3200" dirty="0"/>
              <a:t> </a:t>
            </a:r>
            <a:r>
              <a:rPr sz="3200" dirty="0" err="1"/>
              <a:t>والتغيير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العلاقة</a:t>
            </a:r>
            <a:r>
              <a:rPr sz="3200" dirty="0"/>
              <a:t> </a:t>
            </a:r>
            <a:r>
              <a:rPr sz="3200" dirty="0" err="1"/>
              <a:t>بين</a:t>
            </a:r>
            <a:r>
              <a:rPr sz="3200" dirty="0"/>
              <a:t> </a:t>
            </a:r>
            <a:r>
              <a:rPr sz="3200" dirty="0" err="1"/>
              <a:t>الإنسان</a:t>
            </a:r>
            <a:r>
              <a:rPr sz="3200" dirty="0"/>
              <a:t> </a:t>
            </a:r>
            <a:r>
              <a:rPr sz="3200" dirty="0" err="1"/>
              <a:t>والطبيعة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الهوية</a:t>
            </a:r>
            <a:r>
              <a:rPr sz="3200" dirty="0"/>
              <a:t> </a:t>
            </a:r>
            <a:r>
              <a:rPr sz="3200" dirty="0" err="1"/>
              <a:t>الثقافية</a:t>
            </a:r>
            <a:r>
              <a:rPr sz="3200" dirty="0"/>
              <a:t> </a:t>
            </a:r>
            <a:r>
              <a:rPr sz="3200" dirty="0" err="1"/>
              <a:t>للشعوب</a:t>
            </a:r>
            <a:r>
              <a:rPr sz="3200" dirty="0"/>
              <a:t> </a:t>
            </a:r>
            <a:r>
              <a:rPr sz="3200" dirty="0" err="1"/>
              <a:t>الجبلية</a:t>
            </a:r>
            <a:endParaRPr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 أعماله ومؤلفاته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3200" dirty="0" err="1"/>
              <a:t>من</a:t>
            </a:r>
            <a:r>
              <a:rPr sz="3200" dirty="0"/>
              <a:t> </a:t>
            </a:r>
            <a:r>
              <a:rPr sz="3200" dirty="0" err="1"/>
              <a:t>أهم</a:t>
            </a:r>
            <a:r>
              <a:rPr sz="3200" dirty="0"/>
              <a:t> </a:t>
            </a:r>
            <a:r>
              <a:rPr sz="3200" dirty="0" err="1"/>
              <a:t>أعماله</a:t>
            </a:r>
            <a:r>
              <a:rPr sz="3200" dirty="0"/>
              <a:t>:</a:t>
            </a:r>
          </a:p>
          <a:p>
            <a:r>
              <a:rPr sz="3200" dirty="0"/>
              <a:t>• </a:t>
            </a:r>
            <a:r>
              <a:rPr sz="3200" dirty="0" err="1"/>
              <a:t>ديوان</a:t>
            </a:r>
            <a:r>
              <a:rPr sz="3200" dirty="0"/>
              <a:t> “</a:t>
            </a:r>
            <a:r>
              <a:rPr sz="3200" dirty="0" err="1"/>
              <a:t>بلدي</a:t>
            </a:r>
            <a:r>
              <a:rPr sz="3200" dirty="0"/>
              <a:t>”</a:t>
            </a:r>
          </a:p>
          <a:p>
            <a:r>
              <a:rPr sz="3200" dirty="0"/>
              <a:t>• </a:t>
            </a:r>
            <a:r>
              <a:rPr sz="3200" dirty="0" err="1"/>
              <a:t>ديوان</a:t>
            </a:r>
            <a:r>
              <a:rPr sz="3200" dirty="0"/>
              <a:t> “</a:t>
            </a:r>
            <a:r>
              <a:rPr sz="3200" dirty="0" err="1"/>
              <a:t>السنوات</a:t>
            </a:r>
            <a:r>
              <a:rPr sz="3200" dirty="0"/>
              <a:t> </a:t>
            </a:r>
            <a:r>
              <a:rPr sz="3200" dirty="0" err="1"/>
              <a:t>البعيدة</a:t>
            </a:r>
            <a:r>
              <a:rPr sz="3200" dirty="0"/>
              <a:t>”</a:t>
            </a:r>
          </a:p>
          <a:p>
            <a:r>
              <a:rPr sz="3200" dirty="0"/>
              <a:t>• </a:t>
            </a:r>
            <a:r>
              <a:rPr sz="3200" dirty="0" err="1"/>
              <a:t>كتاب</a:t>
            </a:r>
            <a:r>
              <a:rPr sz="3200" dirty="0"/>
              <a:t> “</a:t>
            </a:r>
            <a:r>
              <a:rPr sz="3200" dirty="0" err="1"/>
              <a:t>داغستان</a:t>
            </a:r>
            <a:r>
              <a:rPr sz="3200" dirty="0"/>
              <a:t> </a:t>
            </a:r>
            <a:r>
              <a:rPr sz="3200" dirty="0" err="1"/>
              <a:t>بلدي</a:t>
            </a:r>
            <a:r>
              <a:rPr sz="3200" dirty="0"/>
              <a:t>” </a:t>
            </a:r>
            <a:r>
              <a:rPr sz="3200" dirty="0" err="1"/>
              <a:t>الذي</a:t>
            </a:r>
            <a:r>
              <a:rPr sz="3200" dirty="0"/>
              <a:t> </a:t>
            </a:r>
            <a:r>
              <a:rPr sz="3200" dirty="0" err="1"/>
              <a:t>يجمع</a:t>
            </a:r>
            <a:r>
              <a:rPr sz="3200" dirty="0"/>
              <a:t> </a:t>
            </a:r>
            <a:r>
              <a:rPr sz="3200" dirty="0" err="1"/>
              <a:t>بين</a:t>
            </a:r>
            <a:r>
              <a:rPr sz="3200" dirty="0"/>
              <a:t> </a:t>
            </a:r>
            <a:r>
              <a:rPr sz="3200" dirty="0" err="1"/>
              <a:t>السيرة</a:t>
            </a:r>
            <a:r>
              <a:rPr sz="3200" dirty="0"/>
              <a:t> </a:t>
            </a:r>
            <a:r>
              <a:rPr sz="3200" dirty="0" err="1"/>
              <a:t>الذاتية</a:t>
            </a:r>
            <a:r>
              <a:rPr sz="3200" dirty="0"/>
              <a:t> </a:t>
            </a:r>
            <a:r>
              <a:rPr sz="3200" dirty="0" err="1"/>
              <a:t>والمفاهيم</a:t>
            </a:r>
            <a:r>
              <a:rPr sz="3200" dirty="0"/>
              <a:t> </a:t>
            </a:r>
            <a:r>
              <a:rPr sz="3200" dirty="0" err="1"/>
              <a:t>الفلسفية</a:t>
            </a:r>
            <a:endParaRPr sz="3200" dirty="0"/>
          </a:p>
          <a:p>
            <a:r>
              <a:rPr sz="3200" dirty="0" err="1"/>
              <a:t>بالإضافة</a:t>
            </a:r>
            <a:r>
              <a:rPr sz="3200" dirty="0"/>
              <a:t> </a:t>
            </a:r>
            <a:r>
              <a:rPr sz="3200" dirty="0" err="1"/>
              <a:t>إلى</a:t>
            </a:r>
            <a:r>
              <a:rPr sz="3200" dirty="0"/>
              <a:t> </a:t>
            </a:r>
            <a:r>
              <a:rPr sz="3200" dirty="0" err="1"/>
              <a:t>عشرات</a:t>
            </a:r>
            <a:r>
              <a:rPr sz="3200" dirty="0"/>
              <a:t> </a:t>
            </a:r>
            <a:r>
              <a:rPr sz="3200" dirty="0" err="1"/>
              <a:t>القصائد</a:t>
            </a:r>
            <a:r>
              <a:rPr sz="3200" dirty="0"/>
              <a:t> </a:t>
            </a:r>
            <a:r>
              <a:rPr sz="3200" dirty="0" err="1"/>
              <a:t>والمقالات</a:t>
            </a:r>
            <a:r>
              <a:rPr sz="3200" dirty="0"/>
              <a:t> </a:t>
            </a:r>
            <a:r>
              <a:rPr sz="3200" dirty="0" err="1"/>
              <a:t>التي</a:t>
            </a:r>
            <a:r>
              <a:rPr sz="3200" dirty="0"/>
              <a:t> </a:t>
            </a:r>
            <a:r>
              <a:rPr sz="3200" dirty="0" err="1"/>
              <a:t>تركت</a:t>
            </a:r>
            <a:r>
              <a:rPr sz="3200" dirty="0"/>
              <a:t> </a:t>
            </a:r>
            <a:r>
              <a:rPr sz="3200" dirty="0" err="1"/>
              <a:t>أثرًا</a:t>
            </a:r>
            <a:r>
              <a:rPr sz="3200" dirty="0"/>
              <a:t> </a:t>
            </a:r>
            <a:r>
              <a:rPr sz="3200" dirty="0" err="1"/>
              <a:t>واسعًا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قصيدة الرافعات وأثرها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dirty="0" err="1"/>
              <a:t>قصيدة</a:t>
            </a:r>
            <a:r>
              <a:rPr sz="3200" dirty="0"/>
              <a:t> “</a:t>
            </a:r>
            <a:r>
              <a:rPr sz="3200" dirty="0" err="1"/>
              <a:t>الرافعات</a:t>
            </a:r>
            <a:r>
              <a:rPr sz="3200" dirty="0"/>
              <a:t>” </a:t>
            </a:r>
            <a:r>
              <a:rPr sz="3200" dirty="0" err="1"/>
              <a:t>تُعد</a:t>
            </a:r>
            <a:r>
              <a:rPr sz="3200" dirty="0"/>
              <a:t> </a:t>
            </a:r>
            <a:r>
              <a:rPr sz="3200" dirty="0" err="1"/>
              <a:t>أشهر</a:t>
            </a:r>
            <a:r>
              <a:rPr sz="3200" dirty="0"/>
              <a:t> </a:t>
            </a:r>
            <a:r>
              <a:rPr sz="3200" dirty="0" err="1"/>
              <a:t>أعماله</a:t>
            </a:r>
            <a:r>
              <a:rPr sz="3200" dirty="0"/>
              <a:t> </a:t>
            </a:r>
            <a:r>
              <a:rPr sz="3200" dirty="0" err="1"/>
              <a:t>عالميًا</a:t>
            </a:r>
            <a:r>
              <a:rPr sz="3200" dirty="0"/>
              <a:t>. </a:t>
            </a:r>
            <a:r>
              <a:rPr sz="3200" dirty="0" err="1"/>
              <a:t>تتحدث</a:t>
            </a:r>
            <a:r>
              <a:rPr sz="3200" dirty="0"/>
              <a:t> </a:t>
            </a:r>
            <a:r>
              <a:rPr sz="3200" dirty="0" err="1"/>
              <a:t>عن</a:t>
            </a:r>
            <a:r>
              <a:rPr sz="3200" dirty="0"/>
              <a:t> </a:t>
            </a:r>
            <a:r>
              <a:rPr sz="3200" dirty="0" err="1"/>
              <a:t>الجنود</a:t>
            </a:r>
            <a:r>
              <a:rPr sz="3200" dirty="0"/>
              <a:t> </a:t>
            </a:r>
            <a:r>
              <a:rPr sz="3200" dirty="0" err="1"/>
              <a:t>الذين</a:t>
            </a:r>
            <a:r>
              <a:rPr sz="3200" dirty="0"/>
              <a:t> </a:t>
            </a:r>
            <a:r>
              <a:rPr sz="3200" dirty="0" err="1"/>
              <a:t>سقطوا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الحرب</a:t>
            </a:r>
            <a:r>
              <a:rPr sz="3200" dirty="0"/>
              <a:t>، </a:t>
            </a:r>
            <a:r>
              <a:rPr sz="3200" dirty="0" err="1"/>
              <a:t>وتصف</a:t>
            </a:r>
            <a:r>
              <a:rPr sz="3200" dirty="0"/>
              <a:t> </a:t>
            </a:r>
            <a:r>
              <a:rPr sz="3200" dirty="0" err="1"/>
              <a:t>تحول</a:t>
            </a:r>
            <a:r>
              <a:rPr sz="3200" dirty="0"/>
              <a:t> </a:t>
            </a:r>
            <a:r>
              <a:rPr sz="3200" dirty="0" err="1"/>
              <a:t>أرواحهم</a:t>
            </a:r>
            <a:r>
              <a:rPr sz="3200" dirty="0"/>
              <a:t> </a:t>
            </a:r>
            <a:r>
              <a:rPr sz="3200" dirty="0" err="1"/>
              <a:t>إلى</a:t>
            </a:r>
            <a:r>
              <a:rPr sz="3200" dirty="0"/>
              <a:t> </a:t>
            </a:r>
            <a:r>
              <a:rPr sz="3200" dirty="0" err="1"/>
              <a:t>رافعات</a:t>
            </a:r>
            <a:r>
              <a:rPr sz="3200" dirty="0"/>
              <a:t> </a:t>
            </a:r>
            <a:r>
              <a:rPr sz="3200" dirty="0" err="1"/>
              <a:t>بيضاء</a:t>
            </a:r>
            <a:r>
              <a:rPr sz="3200" dirty="0"/>
              <a:t> </a:t>
            </a:r>
            <a:r>
              <a:rPr sz="3200" dirty="0" err="1"/>
              <a:t>تحلّق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السماء</a:t>
            </a:r>
            <a:r>
              <a:rPr sz="3200" dirty="0"/>
              <a:t>. </a:t>
            </a:r>
            <a:r>
              <a:rPr sz="3200" dirty="0" err="1"/>
              <a:t>أصبحت</a:t>
            </a:r>
            <a:r>
              <a:rPr sz="3200" dirty="0"/>
              <a:t> </a:t>
            </a:r>
            <a:r>
              <a:rPr sz="3200" dirty="0" err="1"/>
              <a:t>رمزًا</a:t>
            </a:r>
            <a:r>
              <a:rPr sz="3200" dirty="0"/>
              <a:t> </a:t>
            </a:r>
            <a:r>
              <a:rPr sz="3200" dirty="0" err="1"/>
              <a:t>للحزن</a:t>
            </a:r>
            <a:r>
              <a:rPr sz="3200" dirty="0"/>
              <a:t> </a:t>
            </a:r>
            <a:r>
              <a:rPr sz="3200" dirty="0" err="1"/>
              <a:t>النبيل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الأدب</a:t>
            </a:r>
            <a:r>
              <a:rPr sz="3200" dirty="0"/>
              <a:t> </a:t>
            </a:r>
            <a:r>
              <a:rPr sz="3200" dirty="0" err="1"/>
              <a:t>الروسي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الجوائز والتكريمات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 err="1"/>
              <a:t>نال</a:t>
            </a:r>
            <a:r>
              <a:rPr sz="3200" dirty="0"/>
              <a:t> </a:t>
            </a:r>
            <a:r>
              <a:rPr sz="3200" dirty="0" err="1"/>
              <a:t>حمزتوف</a:t>
            </a:r>
            <a:r>
              <a:rPr sz="3200" dirty="0"/>
              <a:t> </a:t>
            </a:r>
            <a:r>
              <a:rPr sz="3200" dirty="0" err="1"/>
              <a:t>عدة</a:t>
            </a:r>
            <a:r>
              <a:rPr sz="3200" dirty="0"/>
              <a:t> </a:t>
            </a:r>
            <a:r>
              <a:rPr sz="3200" dirty="0" err="1"/>
              <a:t>جوائز</a:t>
            </a:r>
            <a:r>
              <a:rPr sz="3200" dirty="0"/>
              <a:t> </a:t>
            </a:r>
            <a:r>
              <a:rPr sz="3200" dirty="0" err="1"/>
              <a:t>رفيعة</a:t>
            </a:r>
            <a:r>
              <a:rPr sz="3200" dirty="0"/>
              <a:t>، </a:t>
            </a:r>
            <a:r>
              <a:rPr sz="3200" dirty="0" err="1"/>
              <a:t>منها</a:t>
            </a:r>
            <a:r>
              <a:rPr sz="3200" dirty="0"/>
              <a:t>:</a:t>
            </a:r>
          </a:p>
          <a:p>
            <a:r>
              <a:rPr sz="3200" dirty="0"/>
              <a:t>• </a:t>
            </a:r>
            <a:r>
              <a:rPr sz="3200" dirty="0" err="1"/>
              <a:t>جائزة</a:t>
            </a:r>
            <a:r>
              <a:rPr sz="3200" dirty="0"/>
              <a:t> </a:t>
            </a:r>
            <a:r>
              <a:rPr sz="3200" dirty="0" err="1"/>
              <a:t>لينين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لقب</a:t>
            </a:r>
            <a:r>
              <a:rPr sz="3200" dirty="0"/>
              <a:t> </a:t>
            </a:r>
            <a:r>
              <a:rPr sz="3200" dirty="0" err="1"/>
              <a:t>شاعر</a:t>
            </a:r>
            <a:r>
              <a:rPr sz="3200" dirty="0"/>
              <a:t> </a:t>
            </a:r>
            <a:r>
              <a:rPr sz="3200" dirty="0" err="1"/>
              <a:t>الشعب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داغستان</a:t>
            </a:r>
            <a:endParaRPr sz="3200" dirty="0"/>
          </a:p>
          <a:p>
            <a:r>
              <a:rPr sz="3200" dirty="0"/>
              <a:t>• </a:t>
            </a:r>
            <a:r>
              <a:rPr sz="3200" dirty="0" err="1"/>
              <a:t>وسام</a:t>
            </a:r>
            <a:r>
              <a:rPr sz="3200" dirty="0"/>
              <a:t> </a:t>
            </a:r>
            <a:r>
              <a:rPr sz="3200" dirty="0" err="1"/>
              <a:t>الصداقة</a:t>
            </a:r>
            <a:r>
              <a:rPr sz="3200" dirty="0"/>
              <a:t> </a:t>
            </a:r>
            <a:r>
              <a:rPr sz="3200" dirty="0" err="1"/>
              <a:t>بين</a:t>
            </a:r>
            <a:r>
              <a:rPr sz="3200" dirty="0"/>
              <a:t> </a:t>
            </a:r>
            <a:r>
              <a:rPr sz="3200" dirty="0" err="1"/>
              <a:t>الشعوب</a:t>
            </a:r>
            <a:endParaRPr sz="3200" dirty="0"/>
          </a:p>
          <a:p>
            <a:r>
              <a:rPr sz="3200" dirty="0" err="1"/>
              <a:t>وتقديراً</a:t>
            </a:r>
            <a:r>
              <a:rPr sz="3200" dirty="0"/>
              <a:t> </a:t>
            </a:r>
            <a:r>
              <a:rPr sz="3200" dirty="0" err="1"/>
              <a:t>لتأثيره</a:t>
            </a:r>
            <a:r>
              <a:rPr sz="3200" dirty="0"/>
              <a:t> </a:t>
            </a:r>
            <a:r>
              <a:rPr sz="3200" dirty="0" err="1"/>
              <a:t>الأدبي</a:t>
            </a:r>
            <a:r>
              <a:rPr sz="3200" dirty="0"/>
              <a:t> </a:t>
            </a:r>
            <a:r>
              <a:rPr sz="3200" dirty="0" err="1"/>
              <a:t>الواسع</a:t>
            </a:r>
            <a:r>
              <a:rPr sz="3200" dirty="0"/>
              <a:t> </a:t>
            </a:r>
            <a:r>
              <a:rPr sz="3200" dirty="0" err="1"/>
              <a:t>أقيمت</a:t>
            </a:r>
            <a:r>
              <a:rPr sz="3200" dirty="0"/>
              <a:t> </a:t>
            </a:r>
            <a:r>
              <a:rPr sz="3200" dirty="0" err="1"/>
              <a:t>له</a:t>
            </a:r>
            <a:r>
              <a:rPr sz="3200" dirty="0"/>
              <a:t> </a:t>
            </a:r>
            <a:r>
              <a:rPr sz="3200" dirty="0" err="1"/>
              <a:t>تماثيل</a:t>
            </a:r>
            <a:r>
              <a:rPr sz="3200" dirty="0"/>
              <a:t> </a:t>
            </a:r>
            <a:r>
              <a:rPr sz="3200" dirty="0" err="1"/>
              <a:t>ونُصبت</a:t>
            </a:r>
            <a:r>
              <a:rPr sz="3200" dirty="0"/>
              <a:t> </a:t>
            </a:r>
            <a:r>
              <a:rPr sz="3200" dirty="0" err="1"/>
              <a:t>باسمه</a:t>
            </a:r>
            <a:r>
              <a:rPr sz="3200" dirty="0"/>
              <a:t> </a:t>
            </a:r>
            <a:r>
              <a:rPr sz="3200" dirty="0" err="1"/>
              <a:t>مؤسسات</a:t>
            </a:r>
            <a:r>
              <a:rPr sz="3200" dirty="0"/>
              <a:t> </a:t>
            </a:r>
            <a:r>
              <a:rPr sz="3200" dirty="0" err="1"/>
              <a:t>ثقافية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8</TotalTime>
  <Words>391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رسول حمزتوف</vt:lpstr>
      <vt:lpstr>نبذة عن رسول حمزتوف</vt:lpstr>
      <vt:lpstr>النشأة والخلفية الثقافية</vt:lpstr>
      <vt:lpstr>تعليمه وتطوره الأدبي</vt:lpstr>
      <vt:lpstr>أسلوبه وسمات شعره</vt:lpstr>
      <vt:lpstr>أبرز موضوعاته الشعرية</vt:lpstr>
      <vt:lpstr>أهم أعماله ومؤلفاته</vt:lpstr>
      <vt:lpstr>قصيدة الرافعات وأثرها</vt:lpstr>
      <vt:lpstr>الجوائز والتكريمات</vt:lpstr>
      <vt:lpstr>إسهاماته في الثقافة الداغستانية</vt:lpstr>
      <vt:lpstr>حضوره العالمي وترجمات أعماله</vt:lpstr>
      <vt:lpstr>إرثه الأدبي وتأثيره المستمر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رسول حمزتوف</dc:title>
  <dc:subject/>
  <dc:creator/>
  <cp:keywords/>
  <dc:description>generated using python-pptx</dc:description>
  <cp:lastModifiedBy>user</cp:lastModifiedBy>
  <cp:revision>3</cp:revision>
  <dcterms:created xsi:type="dcterms:W3CDTF">2013-01-27T09:14:16Z</dcterms:created>
  <dcterms:modified xsi:type="dcterms:W3CDTF">2025-12-06T10:32:41Z</dcterms:modified>
  <cp:category/>
</cp:coreProperties>
</file>