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3803" y="399534"/>
            <a:ext cx="64443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International Food Day</a:t>
            </a:r>
          </a:p>
        </p:txBody>
      </p:sp>
      <p:sp>
        <p:nvSpPr>
          <p:cNvPr id="3" name="Rectangle 2"/>
          <p:cNvSpPr/>
          <p:nvPr/>
        </p:nvSpPr>
        <p:spPr>
          <a:xfrm>
            <a:off x="88900" y="1878736"/>
            <a:ext cx="9829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• A global celebration that highlights the importance of food in our daily </a:t>
            </a:r>
            <a:r>
              <a:rPr lang="en-US" sz="2800" dirty="0" smtClean="0"/>
              <a:t>lives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Encourages understanding of different cultures through their unique </a:t>
            </a:r>
            <a:r>
              <a:rPr lang="en-US" sz="2800" dirty="0" smtClean="0"/>
              <a:t>dishes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Reminds us of the need to make healthy and sustainable food </a:t>
            </a:r>
            <a:r>
              <a:rPr lang="en-US" sz="2800" dirty="0" smtClean="0"/>
              <a:t>choices</a:t>
            </a:r>
            <a:r>
              <a:rPr lang="ar-JO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542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107" y="1993900"/>
            <a:ext cx="8825658" cy="4040781"/>
          </a:xfrm>
        </p:spPr>
        <p:txBody>
          <a:bodyPr/>
          <a:lstStyle/>
          <a:p>
            <a:r>
              <a:rPr lang="en-US" sz="2800" dirty="0"/>
              <a:t>• Helps students explore foods from different countries and learn their </a:t>
            </a:r>
            <a:r>
              <a:rPr lang="en-US" sz="2800" dirty="0" smtClean="0"/>
              <a:t>origins</a:t>
            </a:r>
            <a:r>
              <a:rPr lang="ar-JO" sz="2800" dirty="0" smtClean="0"/>
              <a:t>.</a:t>
            </a:r>
            <a:br>
              <a:rPr lang="ar-JO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Builds respect for cultural traditions and the stories behind </a:t>
            </a:r>
            <a:r>
              <a:rPr lang="en-US" sz="2800" dirty="0" smtClean="0"/>
              <a:t>meals</a:t>
            </a:r>
            <a:r>
              <a:rPr lang="ar-JO" sz="2800" dirty="0" smtClean="0"/>
              <a:t>.</a:t>
            </a:r>
            <a:br>
              <a:rPr lang="ar-JO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Encourages acceptance of diversity by trying new flavors and </a:t>
            </a:r>
            <a:r>
              <a:rPr lang="en-US" sz="2800" dirty="0" smtClean="0"/>
              <a:t>ingredients</a:t>
            </a:r>
            <a:r>
              <a:rPr lang="ar-JO" sz="2800" dirty="0" smtClean="0"/>
              <a:t>.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67807" y="1110734"/>
            <a:ext cx="5336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Promotes Cultural </a:t>
            </a:r>
            <a:r>
              <a:rPr lang="en-US" sz="2800" dirty="0" smtClean="0"/>
              <a:t>Awareness</a:t>
            </a:r>
            <a:r>
              <a:rPr lang="ar-JO" sz="2800" dirty="0" smtClean="0"/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26817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9391" y="1275834"/>
            <a:ext cx="43989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Supports Healthy </a:t>
            </a:r>
            <a:r>
              <a:rPr lang="en-US" sz="2800" dirty="0" smtClean="0"/>
              <a:t>Eating</a:t>
            </a:r>
            <a:r>
              <a:rPr lang="ar-JO" sz="2800" dirty="0" smtClean="0"/>
              <a:t>: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241751" y="2154654"/>
            <a:ext cx="909320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• Introduces nutritious meals from around the world that use fresh </a:t>
            </a:r>
            <a:r>
              <a:rPr lang="en-US" sz="2800" dirty="0" smtClean="0"/>
              <a:t>ingredients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Shows how different cultures balance proteins, vegetables, and </a:t>
            </a:r>
            <a:r>
              <a:rPr lang="en-US" sz="2800" dirty="0" smtClean="0"/>
              <a:t>grains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Inspires students to try healthier options and understand the value of good </a:t>
            </a:r>
            <a:r>
              <a:rPr lang="en-US" sz="2800" dirty="0" smtClean="0"/>
              <a:t>nutrition</a:t>
            </a:r>
            <a:r>
              <a:rPr lang="ar-JO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28768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327" y="1098034"/>
            <a:ext cx="81515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Strengthens Community &amp; </a:t>
            </a:r>
            <a:r>
              <a:rPr lang="en-US" sz="3200" dirty="0" smtClean="0"/>
              <a:t>Cooperation</a:t>
            </a:r>
            <a:r>
              <a:rPr lang="ar-JO" sz="3200" dirty="0" smtClean="0"/>
              <a:t>: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136326" y="2678837"/>
            <a:ext cx="884257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• Brings classmates, teachers, and families together to share </a:t>
            </a:r>
            <a:r>
              <a:rPr lang="en-US" sz="2800" dirty="0" smtClean="0"/>
              <a:t>meals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Encourages teamwork through cooking activities or food </a:t>
            </a:r>
            <a:r>
              <a:rPr lang="en-US" sz="2800" dirty="0" smtClean="0"/>
              <a:t>presentations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Builds friendships by sharing personal food traditions and </a:t>
            </a:r>
            <a:r>
              <a:rPr lang="en-US" sz="2800" dirty="0" smtClean="0"/>
              <a:t>experiences</a:t>
            </a:r>
            <a:r>
              <a:rPr lang="ar-JO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74928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628" y="1174234"/>
            <a:ext cx="53030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Encourages </a:t>
            </a:r>
            <a:r>
              <a:rPr lang="en-US" sz="3200" dirty="0" smtClean="0"/>
              <a:t>Sustainability</a:t>
            </a:r>
            <a:r>
              <a:rPr lang="ar-JO" sz="3200" dirty="0" smtClean="0"/>
              <a:t>: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53628" y="2640737"/>
            <a:ext cx="85617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• Raises awareness about reducing food waste and using resources </a:t>
            </a:r>
            <a:r>
              <a:rPr lang="en-US" sz="2800" dirty="0" smtClean="0"/>
              <a:t>wisely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Teaches students how food choices impact the </a:t>
            </a:r>
            <a:r>
              <a:rPr lang="en-US" sz="2800" dirty="0" smtClean="0"/>
              <a:t>environment</a:t>
            </a:r>
            <a:r>
              <a:rPr lang="ar-JO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/>
              <a:t>• Promotes local and sustainable farming practices that protect the </a:t>
            </a:r>
            <a:r>
              <a:rPr lang="en-US" sz="2800" dirty="0" smtClean="0"/>
              <a:t>planet</a:t>
            </a:r>
            <a:r>
              <a:rPr lang="ar-JO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1745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181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Ion</vt:lpstr>
      <vt:lpstr>PowerPoint Presentation</vt:lpstr>
      <vt:lpstr>• Helps students explore foods from different countries and learn their origins.  • Builds respect for cultural traditions and the stories behind meals.  • Encourages acceptance of diversity by trying new flavors and ingredients.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Dr.Naseem</dc:creator>
  <cp:lastModifiedBy>Dr.Naseem</cp:lastModifiedBy>
  <cp:revision>2</cp:revision>
  <dcterms:created xsi:type="dcterms:W3CDTF">2025-12-06T18:28:06Z</dcterms:created>
  <dcterms:modified xsi:type="dcterms:W3CDTF">2025-12-06T18:40:31Z</dcterms:modified>
</cp:coreProperties>
</file>