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2F98-21E8-47BA-AC65-301809A6B6F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1935-23AE-45E4-A011-35D3237D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7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2F98-21E8-47BA-AC65-301809A6B6F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1935-23AE-45E4-A011-35D3237D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6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2F98-21E8-47BA-AC65-301809A6B6F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1935-23AE-45E4-A011-35D3237D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5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2F98-21E8-47BA-AC65-301809A6B6F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1935-23AE-45E4-A011-35D3237DC79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14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2F98-21E8-47BA-AC65-301809A6B6F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1935-23AE-45E4-A011-35D3237D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3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2F98-21E8-47BA-AC65-301809A6B6F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1935-23AE-45E4-A011-35D3237D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38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2F98-21E8-47BA-AC65-301809A6B6F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1935-23AE-45E4-A011-35D3237D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5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2F98-21E8-47BA-AC65-301809A6B6F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1935-23AE-45E4-A011-35D3237D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84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2F98-21E8-47BA-AC65-301809A6B6F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1935-23AE-45E4-A011-35D3237D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0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2F98-21E8-47BA-AC65-301809A6B6F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1935-23AE-45E4-A011-35D3237D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6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2F98-21E8-47BA-AC65-301809A6B6F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1935-23AE-45E4-A011-35D3237D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5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2F98-21E8-47BA-AC65-301809A6B6F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1935-23AE-45E4-A011-35D3237D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6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2F98-21E8-47BA-AC65-301809A6B6F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1935-23AE-45E4-A011-35D3237D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2F98-21E8-47BA-AC65-301809A6B6F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1935-23AE-45E4-A011-35D3237D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2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2F98-21E8-47BA-AC65-301809A6B6F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1935-23AE-45E4-A011-35D3237D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1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2F98-21E8-47BA-AC65-301809A6B6F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1935-23AE-45E4-A011-35D3237D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2F98-21E8-47BA-AC65-301809A6B6F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1935-23AE-45E4-A011-35D3237D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9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BE72F98-21E8-47BA-AC65-301809A6B6F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21935-23AE-45E4-A011-35D3237D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1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ideonexus/5970249307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bbc.co.uk/bitesize/topics/zjym3qt/articles/zp8rwsg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vdbbr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age.googleapis.com/diziwlarhrsgke/label-the-parts-of-a-lever-system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oregon.pressbooks.pub/bodyphysics/chapter/body-lever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amebanana.com/models/3822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seesaw-teeter-totter-teeter-totter-41961/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176740@N05/32159705680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gaguilarjramos.blogspot.com/2016/06/simple-machines-year-5-natural-science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obotics.stackexchange.com/questions/2348/what-motor-to-use-for-reciprocating-reversive-movement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amonenglishteacher.blogspot.com/2020/06/natural-science-11th-june-2020.html" TargetMode="Externa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4AF9F-04E6-4D15-02C1-6A0F1EEF6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4252" y="1189747"/>
            <a:ext cx="5571716" cy="895349"/>
          </a:xfrm>
        </p:spPr>
        <p:txBody>
          <a:bodyPr>
            <a:normAutofit fontScale="90000"/>
          </a:bodyPr>
          <a:lstStyle/>
          <a:p>
            <a:r>
              <a:rPr lang="en-US" dirty="0"/>
              <a:t>Levers in Physic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F73022-1545-76F4-2391-C20B30AC9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7335" y="2508252"/>
            <a:ext cx="6477804" cy="22646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-Understanding how simple machines make work easier</a:t>
            </a:r>
          </a:p>
          <a:p>
            <a:endParaRPr lang="en-US" dirty="0"/>
          </a:p>
          <a:p>
            <a:r>
              <a:rPr lang="en-US" dirty="0"/>
              <a:t>-Focus on lever types, components, and real-world applications</a:t>
            </a:r>
          </a:p>
          <a:p>
            <a:endParaRPr lang="en-US" dirty="0"/>
          </a:p>
          <a:p>
            <a:r>
              <a:rPr lang="en-US" dirty="0"/>
              <a:t>By Ahmad ALQudah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E64CAC-DB90-BB18-A5C2-D3118EF5C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8817" y="4772904"/>
            <a:ext cx="2956983" cy="19634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DEA525-264C-F70B-9AA0-2891A70FB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31984" y="3854822"/>
            <a:ext cx="3966310" cy="22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3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11FA-0D13-B7F6-3776-792D114DD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9DCE1-4C36-1BBF-5771-66AA50A3A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600200"/>
            <a:ext cx="9534367" cy="4648200"/>
          </a:xfrm>
        </p:spPr>
        <p:txBody>
          <a:bodyPr/>
          <a:lstStyle/>
          <a:p>
            <a:r>
              <a:rPr lang="en-US" dirty="0"/>
              <a:t>At the end we learned that :</a:t>
            </a:r>
          </a:p>
          <a:p>
            <a:r>
              <a:rPr lang="en-US" dirty="0"/>
              <a:t>- Levers are powerful simple machines used everywhere</a:t>
            </a:r>
          </a:p>
          <a:p>
            <a:r>
              <a:rPr lang="en-US" dirty="0"/>
              <a:t>- Understanding lever types helps explain motion and mechanics</a:t>
            </a:r>
          </a:p>
          <a:p>
            <a:r>
              <a:rPr lang="en-US" dirty="0"/>
              <a:t>- Key idea: arrangement of effort, load, and fulcrum determines function</a:t>
            </a:r>
          </a:p>
          <a:p>
            <a:r>
              <a:rPr lang="en-US" dirty="0"/>
              <a:t>- Levers remain essential in science, engineering, and daily life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</a:t>
            </a:r>
            <a:r>
              <a:rPr lang="en-US" sz="44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80225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D79FD-63C8-C45E-6A93-4BA9780C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Lever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1C437-4FCF-CDCA-814C-C22CB12F9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-A lever is a simple machine that helps lift or move loads</a:t>
            </a:r>
          </a:p>
          <a:p>
            <a:r>
              <a:rPr lang="en-US" dirty="0"/>
              <a:t>-Consists of a rigid bar pivoting around a point</a:t>
            </a:r>
          </a:p>
          <a:p>
            <a:r>
              <a:rPr lang="en-US" dirty="0"/>
              <a:t>-Reduces the amount of force needed to do work</a:t>
            </a:r>
          </a:p>
          <a:p>
            <a:r>
              <a:rPr lang="en-US" dirty="0"/>
              <a:t>-Used in everyday tools and machines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B9CD0C-0FA4-B32F-FFBC-451E9F5A4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98253" y="2523066"/>
            <a:ext cx="3042514" cy="405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9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FFFD-1982-7387-BAE0-60DBAA7B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Lever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A12E0-35DC-8CE1-0F71-2813E01FB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Parts of a Lever IS :</a:t>
            </a:r>
          </a:p>
          <a:p>
            <a:r>
              <a:rPr lang="en-US" dirty="0"/>
              <a:t>1-</a:t>
            </a:r>
            <a:r>
              <a:rPr lang="en-US" b="1" dirty="0"/>
              <a:t>Fulcrum:</a:t>
            </a:r>
            <a:r>
              <a:rPr lang="en-US" dirty="0"/>
              <a:t> The pivot point</a:t>
            </a:r>
          </a:p>
          <a:p>
            <a:r>
              <a:rPr lang="en-US" dirty="0"/>
              <a:t>2-</a:t>
            </a:r>
            <a:r>
              <a:rPr lang="en-US" b="1" dirty="0"/>
              <a:t>Effort (Input Force):</a:t>
            </a:r>
            <a:r>
              <a:rPr lang="en-US" dirty="0"/>
              <a:t> The force applied</a:t>
            </a:r>
          </a:p>
          <a:p>
            <a:r>
              <a:rPr lang="en-US" dirty="0"/>
              <a:t>3-</a:t>
            </a:r>
            <a:r>
              <a:rPr lang="en-US" b="1" dirty="0"/>
              <a:t>Load (Output Force):</a:t>
            </a:r>
            <a:r>
              <a:rPr lang="en-US" dirty="0"/>
              <a:t> The resistance or weight being moved</a:t>
            </a:r>
          </a:p>
          <a:p>
            <a:pPr marL="0" indent="0">
              <a:buNone/>
            </a:pPr>
            <a:r>
              <a:rPr lang="en-US" dirty="0"/>
              <a:t>(Arrangement of these three defines the lever class)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71956-6522-9649-D24C-9E3919D63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97333" y="3943350"/>
            <a:ext cx="37846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8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A36F-F784-DC00-664E-1CD28236B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410385"/>
            <a:ext cx="9404723" cy="1400530"/>
          </a:xfrm>
        </p:spPr>
        <p:txBody>
          <a:bodyPr/>
          <a:lstStyle/>
          <a:p>
            <a:r>
              <a:rPr lang="en-US" dirty="0"/>
              <a:t>Mechanical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4E10C-D41D-7464-C887-514C09946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-Levers multiply force, allowing small effort to lift heavy loads</a:t>
            </a:r>
          </a:p>
          <a:p>
            <a:pPr lvl="1"/>
            <a:r>
              <a:rPr lang="en-US" dirty="0"/>
              <a:t>-Mechanical advantage (MA) = Effort Arm ÷ Load Arm</a:t>
            </a:r>
          </a:p>
          <a:p>
            <a:pPr lvl="1"/>
            <a:r>
              <a:rPr lang="en-US" dirty="0"/>
              <a:t>-Longer effort arm = greater advantage</a:t>
            </a:r>
          </a:p>
          <a:p>
            <a:pPr lvl="1"/>
            <a:r>
              <a:rPr lang="en-US" dirty="0"/>
              <a:t>-Key principle: trade force for distance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DF085-4DD6-3907-73ED-6CBAB158A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65191" y="3681960"/>
            <a:ext cx="2533010" cy="97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D7F75-3FE2-8A85-FD68-FB58A6DC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First-Class Levers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D30D7-F4D3-F1E8-177A-FD2323368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-Fulcrum is </a:t>
            </a:r>
            <a:r>
              <a:rPr lang="en-US" b="1" dirty="0"/>
              <a:t>between</a:t>
            </a:r>
            <a:r>
              <a:rPr lang="en-US" dirty="0"/>
              <a:t> effort and load</a:t>
            </a:r>
          </a:p>
          <a:p>
            <a:r>
              <a:rPr lang="en-US" dirty="0"/>
              <a:t>-Can multiply force or distance</a:t>
            </a:r>
          </a:p>
          <a:p>
            <a:r>
              <a:rPr lang="en-US" dirty="0"/>
              <a:t>-Examples: Seesaw, crowbar, scissors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963EB8-845F-17E5-9A54-26DBA0D09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5394" y="4805535"/>
            <a:ext cx="2920061" cy="1642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E6072-81EE-6E7E-CA58-B7F9DE456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05253" y="2293113"/>
            <a:ext cx="2760133" cy="191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19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0A4A-1F4D-B66E-1507-C2CE49F8E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Second-Class Levers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78FB5-CFBD-BB4A-A28B-67B14CB14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Load is </a:t>
            </a:r>
            <a:r>
              <a:rPr lang="en-US" b="1" dirty="0"/>
              <a:t>between</a:t>
            </a:r>
            <a:r>
              <a:rPr lang="en-US" dirty="0"/>
              <a:t> fulcrum and effort</a:t>
            </a:r>
          </a:p>
          <a:p>
            <a:r>
              <a:rPr lang="en-US" dirty="0"/>
              <a:t>- Always multiplies force</a:t>
            </a:r>
          </a:p>
          <a:p>
            <a:r>
              <a:rPr lang="en-US" dirty="0"/>
              <a:t>- Examples: Wheelbarrow, bottle opener, nutcracker</a:t>
            </a:r>
          </a:p>
          <a:p>
            <a:r>
              <a:rPr lang="en-US" dirty="0"/>
              <a:t>- Effort arm is always longer than load arm → strong lifting power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9DD1A-A56E-82B8-DA90-DA0B71AFA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3312" y="4326334"/>
            <a:ext cx="3104621" cy="23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2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1874F-D2D4-5F60-A8B2-FC4A948B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Third-Class Levers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57F23-528F-4B39-9CA2-1D3F3F67C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-Effort is </a:t>
            </a:r>
            <a:r>
              <a:rPr lang="en-US" b="1" dirty="0"/>
              <a:t>between</a:t>
            </a:r>
            <a:r>
              <a:rPr lang="en-US" dirty="0"/>
              <a:t> fulcrum and load</a:t>
            </a:r>
          </a:p>
          <a:p>
            <a:r>
              <a:rPr lang="en-US" dirty="0"/>
              <a:t>-Multiplies distance, not force</a:t>
            </a:r>
          </a:p>
          <a:p>
            <a:r>
              <a:rPr lang="en-US" dirty="0"/>
              <a:t>-Examples: Tweezers, fishing rod, human arm</a:t>
            </a:r>
          </a:p>
          <a:p>
            <a:r>
              <a:rPr lang="en-US" dirty="0"/>
              <a:t>-Most common in the human body for speed and motion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BD898E-7CBE-B23A-DE27-F88D02447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43801" y="3847465"/>
            <a:ext cx="3911600" cy="2933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DED33C-E3BD-E24A-7BCF-931D9C10BDB3}"/>
              </a:ext>
            </a:extLst>
          </p:cNvPr>
          <p:cNvSpPr txBox="1"/>
          <p:nvPr/>
        </p:nvSpPr>
        <p:spPr>
          <a:xfrm>
            <a:off x="7543801" y="5788352"/>
            <a:ext cx="391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sgaguilarjramos.blogspot.com/2016/06/simple-machines-year-5-natural-scienc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1997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43EC9-EEA7-D059-7293-8ED1ACF08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See Levers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FE28B-F724-C383-9588-AB8EF908D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-Construction tools: crowbars, hammer</a:t>
            </a:r>
          </a:p>
          <a:p>
            <a:endParaRPr lang="en-US" dirty="0"/>
          </a:p>
          <a:p>
            <a:r>
              <a:rPr lang="en-US" dirty="0"/>
              <a:t>-Sports: tennis rackets, baseball bats</a:t>
            </a:r>
          </a:p>
          <a:p>
            <a:endParaRPr lang="en-US" dirty="0"/>
          </a:p>
          <a:p>
            <a:r>
              <a:rPr lang="en-US" dirty="0"/>
              <a:t>-Human anatomy: bones and muscles act as lever systems</a:t>
            </a:r>
          </a:p>
          <a:p>
            <a:endParaRPr lang="en-US" dirty="0"/>
          </a:p>
          <a:p>
            <a:r>
              <a:rPr lang="en-US" dirty="0"/>
              <a:t>-Transportation: pedals, brakes, gear controls</a:t>
            </a:r>
          </a:p>
        </p:txBody>
      </p:sp>
    </p:spTree>
    <p:extLst>
      <p:ext uri="{BB962C8B-B14F-4D97-AF65-F5344CB8AC3E}">
        <p14:creationId xmlns:p14="http://schemas.microsoft.com/office/powerpoint/2010/main" val="312119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11262-3B5F-DCD6-DDC6-360B7DB2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Levers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099E0-D169-A7F5-8654-B8A4F7E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4" y="1693334"/>
            <a:ext cx="8983134" cy="3683000"/>
          </a:xfrm>
        </p:spPr>
        <p:txBody>
          <a:bodyPr/>
          <a:lstStyle/>
          <a:p>
            <a:r>
              <a:rPr lang="en-US" dirty="0"/>
              <a:t>There are many Advantages of Using Levers few of them :</a:t>
            </a:r>
          </a:p>
          <a:p>
            <a:endParaRPr lang="en-US" dirty="0"/>
          </a:p>
          <a:p>
            <a:r>
              <a:rPr lang="en-US" dirty="0"/>
              <a:t>1-Reduce human effort</a:t>
            </a:r>
          </a:p>
          <a:p>
            <a:r>
              <a:rPr lang="en-US" dirty="0"/>
              <a:t>2-Increase efficiency in work and movement</a:t>
            </a:r>
          </a:p>
          <a:p>
            <a:r>
              <a:rPr lang="en-US" dirty="0"/>
              <a:t>3-Foundation of many complex machines</a:t>
            </a:r>
          </a:p>
          <a:p>
            <a:r>
              <a:rPr lang="en-US" dirty="0"/>
              <a:t>4-mportant in engineering, medicine, and physical sciences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DA26D-766E-C874-30EE-34C4D9B3F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22046" y="1398361"/>
            <a:ext cx="3457575" cy="2030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206B25-9B7E-3F14-BF1D-88EF2146E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8231" y="4590391"/>
            <a:ext cx="3238502" cy="21281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15C1C9-A5DB-EE8D-D1D6-2406133AE267}"/>
              </a:ext>
            </a:extLst>
          </p:cNvPr>
          <p:cNvSpPr txBox="1"/>
          <p:nvPr/>
        </p:nvSpPr>
        <p:spPr>
          <a:xfrm>
            <a:off x="1151467" y="6858000"/>
            <a:ext cx="29548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7043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</TotalTime>
  <Words>390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Ion</vt:lpstr>
      <vt:lpstr>Levers in Physic</vt:lpstr>
      <vt:lpstr>What Is a Lever ?</vt:lpstr>
      <vt:lpstr>Parts of a Lever</vt:lpstr>
      <vt:lpstr>Mechanical Advantage</vt:lpstr>
      <vt:lpstr>First-Class Levers</vt:lpstr>
      <vt:lpstr>Second-Class Levers</vt:lpstr>
      <vt:lpstr>Third-Class Levers</vt:lpstr>
      <vt:lpstr>Where We See Levers</vt:lpstr>
      <vt:lpstr>Why Levers Matter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ahmadstudy qudah</dc:creator>
  <cp:lastModifiedBy>ahmadstudy qudah</cp:lastModifiedBy>
  <cp:revision>1</cp:revision>
  <dcterms:created xsi:type="dcterms:W3CDTF">2025-11-25T14:57:31Z</dcterms:created>
  <dcterms:modified xsi:type="dcterms:W3CDTF">2025-11-25T15:56:56Z</dcterms:modified>
</cp:coreProperties>
</file>