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91" d="100"/>
          <a:sy n="91" d="100"/>
        </p:scale>
        <p:origin x="8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ar-JO" b="1" dirty="0"/>
              <a:t>الرياضة وأهميتها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ar-JO" dirty="0" smtClean="0"/>
              <a:t>عمل الطالب محمد الواوي </a:t>
            </a:r>
          </a:p>
          <a:p>
            <a:pPr algn="r"/>
            <a:r>
              <a:rPr lang="ar-JO" dirty="0" smtClean="0"/>
              <a:t>مشروع العربي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5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/>
              <a:t>المحتويات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b="1" dirty="0"/>
              <a:t>الفوائد الصحية</a:t>
            </a:r>
          </a:p>
          <a:p>
            <a:pPr marL="0" indent="0" algn="r" rtl="1">
              <a:buNone/>
            </a:pPr>
            <a:r>
              <a:rPr lang="ar-JO" dirty="0"/>
              <a:t>تأثير الرياضة على الصحة الجسدية والوقاية من الأمراض المزمنة والحفاظ على اللياقة البدنية</a:t>
            </a:r>
          </a:p>
          <a:p>
            <a:pPr marL="0" indent="0" algn="r" rtl="1">
              <a:buNone/>
            </a:pPr>
            <a:r>
              <a:rPr lang="ar-JO" b="1" dirty="0"/>
              <a:t>الصحة النفسية</a:t>
            </a:r>
          </a:p>
          <a:p>
            <a:pPr marL="0" indent="0" algn="r" rtl="1">
              <a:buNone/>
            </a:pPr>
            <a:r>
              <a:rPr lang="ar-JO" dirty="0"/>
              <a:t>دور الرياضة في تحسين المزاج والتخلص من التوتر والاكتئاب وزيادة الثقة بالنفس</a:t>
            </a:r>
          </a:p>
          <a:p>
            <a:pPr marL="0" indent="0" algn="r" rtl="1">
              <a:buNone/>
            </a:pPr>
            <a:r>
              <a:rPr lang="ar-JO" b="1" dirty="0"/>
              <a:t>التأثير الاجتماعي</a:t>
            </a:r>
          </a:p>
          <a:p>
            <a:pPr marL="0" indent="0" algn="r" rtl="1">
              <a:buNone/>
            </a:pPr>
            <a:r>
              <a:rPr lang="ar-JO" dirty="0"/>
              <a:t>أهمية الرياضة في بناء العلاقات الاجتماعية وتطوير روح الفريق والتعاون والانضباط</a:t>
            </a:r>
          </a:p>
          <a:p>
            <a:pPr marL="0" indent="0" algn="r" rtl="1">
              <a:buNone/>
            </a:pPr>
            <a:r>
              <a:rPr lang="ar-JO" b="1" dirty="0"/>
              <a:t>التأثير العالمي</a:t>
            </a:r>
          </a:p>
          <a:p>
            <a:pPr marL="0" indent="0" algn="r" rtl="1">
              <a:buNone/>
            </a:pPr>
            <a:r>
              <a:rPr lang="ar-JO" dirty="0"/>
              <a:t>دور الرياضة في تحقيق التنمية المستدامة وبناء السلام والتماسك المجتمعي العالمي</a:t>
            </a:r>
          </a:p>
          <a:p>
            <a:pPr marL="0" indent="0" algn="r" rtl="1">
              <a:buNone/>
            </a:pP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78569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/>
              <a:t>أهمية الرياضة في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/>
              <a:t>أساسيات الحياة الصحية</a:t>
            </a:r>
          </a:p>
          <a:p>
            <a:pPr algn="r" rtl="1"/>
            <a:r>
              <a:rPr lang="ar-JO" dirty="0"/>
              <a:t>الرياضة ليست مجرد نشاط ترفيهي، بل هي أساس الحياة الصحية والسليمة. تساعد في تطوير الجسم والعقل معاً، وتعزز من جودة الحياة </a:t>
            </a:r>
            <a:r>
              <a:rPr lang="ar-JO" dirty="0" smtClean="0"/>
              <a:t>اليومية</a:t>
            </a:r>
            <a:endParaRPr lang="ar-JO" dirty="0"/>
          </a:p>
          <a:p>
            <a:pPr algn="r" rtl="1"/>
            <a:r>
              <a:rPr lang="ar-JO" b="1" dirty="0"/>
              <a:t>تقوية الجسم</a:t>
            </a:r>
          </a:p>
          <a:p>
            <a:pPr algn="r" rtl="1"/>
            <a:r>
              <a:rPr lang="ar-JO" dirty="0"/>
              <a:t>تساعد التمارين الرياضية في بناء العضلات وتقوية العظام وتحسين التوازن والمرونة الجسدية العامة</a:t>
            </a:r>
          </a:p>
          <a:p>
            <a:pPr algn="r" rtl="1"/>
            <a:r>
              <a:rPr lang="ar-JO" b="1" dirty="0"/>
              <a:t>تحسين المزاج</a:t>
            </a:r>
          </a:p>
          <a:p>
            <a:pPr algn="r" rtl="1"/>
            <a:r>
              <a:rPr lang="ar-JO" dirty="0"/>
              <a:t>تحفز الرياضة إفراز هرمونات السعادة مما يقلل من التوتر والقلق ويحسن الحالة النفسية العامة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87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الفوائد الصحية للرياضة</a:t>
            </a:r>
            <a:br>
              <a:rPr lang="ar-JO" b="1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342599"/>
              </p:ext>
            </p:extLst>
          </p:nvPr>
        </p:nvGraphicFramePr>
        <p:xfrm>
          <a:off x="956344" y="2348917"/>
          <a:ext cx="10015710" cy="3944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570"/>
                <a:gridCol w="3338570"/>
                <a:gridCol w="3338570"/>
              </a:tblGrid>
              <a:tr h="468795">
                <a:tc>
                  <a:txBody>
                    <a:bodyPr/>
                    <a:lstStyle/>
                    <a:p>
                      <a:r>
                        <a:rPr lang="ar-JO" sz="2600" dirty="0" smtClean="0"/>
                        <a:t>صحة القلب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b="1" dirty="0" smtClean="0"/>
                        <a:t>بناء العضلات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b="1" dirty="0" smtClean="0"/>
                        <a:t>الصحة العقلية</a:t>
                      </a:r>
                    </a:p>
                  </a:txBody>
                  <a:tcPr/>
                </a:tc>
              </a:tr>
              <a:tr h="11096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تنشط الرياضة الدورة الدموية وتقوي عضلة القلب مما يقلل من مخاطر الإصابة بالأمراض القلبية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تساعد التمارين في بناء كتلة عضلية صحية وزيادة قوة التحمل والمرونة الجسدية العامة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تحفز الرياضة إنتاج هرمونات السعادة وتحسن التركيز والذاكرة وتقلل من التوتر والقلق</a:t>
                      </a:r>
                    </a:p>
                  </a:txBody>
                  <a:tcPr/>
                </a:tc>
              </a:tr>
              <a:tr h="6152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تحسين ضخ الدم وتقوية عضلة القل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تقوية العضلات وزيادة الكتلة العضلية الصحية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إفراز هرمونات السعادة والإندورفين الطبيعي</a:t>
                      </a:r>
                    </a:p>
                  </a:txBody>
                  <a:tcPr/>
                </a:tc>
              </a:tr>
              <a:tr h="85357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خفض ضغط الدم ومعدلات الكوليسترول الضار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تحسين التوازن والتنسيق بين أعضاء الجسم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تحسين القدرات المعرفية والتركيز والذاكرة</a:t>
                      </a:r>
                      <a:endParaRPr lang="ar-JO" dirty="0"/>
                    </a:p>
                  </a:txBody>
                  <a:tcPr/>
                </a:tc>
              </a:tr>
              <a:tr h="853574">
                <a:tc>
                  <a:txBody>
                    <a:bodyPr/>
                    <a:lstStyle/>
                    <a:p>
                      <a:r>
                        <a:rPr lang="ar-JO" dirty="0" smtClean="0"/>
                        <a:t>الوقاية من السكتات القلبية والجلطات الدموية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زيادة المرونة والحماية من إصابات المفاصل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التخلص من التوتر والقلق والاكتئاب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78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الفوائد النفسية والاجتماعية للرياضة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/>
              <a:t>بناء العلاقات الاجتماعية</a:t>
            </a:r>
          </a:p>
          <a:p>
            <a:pPr algn="r" rtl="1"/>
            <a:r>
              <a:rPr lang="ar-JO" dirty="0"/>
              <a:t>توفر الرياضة الجماعية فرصة للتواصل مع الآخرين وبناء صداقات جديدة وتطوير مهارات التواصل والعمل ضمن فريق</a:t>
            </a:r>
          </a:p>
          <a:p>
            <a:pPr algn="r" rtl="1"/>
            <a:r>
              <a:rPr lang="ar-JO" b="1" dirty="0"/>
              <a:t>زيادة الثقة بالنفس</a:t>
            </a:r>
          </a:p>
          <a:p>
            <a:pPr algn="r" rtl="1"/>
            <a:r>
              <a:rPr lang="ar-JO" dirty="0"/>
              <a:t>تحقيق الأهداف الرياضية وتحسن الأداء البدني يعزز من الثقة بالنفس وتقدير الذات والشعور بالإنجاز والفخر الشخصي</a:t>
            </a:r>
          </a:p>
          <a:p>
            <a:pPr algn="r" rtl="1"/>
            <a:r>
              <a:rPr lang="ar-JO" b="1" dirty="0"/>
              <a:t>تحسين الحالة النفسية</a:t>
            </a:r>
          </a:p>
          <a:p>
            <a:pPr algn="r" rtl="1"/>
            <a:r>
              <a:rPr lang="ar-JO" dirty="0"/>
              <a:t>تحفز الرياضة إفراز هرمونات السعادة مثل الإندورفين والسيروتونين مما يقلل من التوتر والاكتئاب ويزيد الشعور بالسعادة والرضا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4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أنواع الرياضات وفوائدها المختلفة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389619"/>
              </p:ext>
            </p:extLst>
          </p:nvPr>
        </p:nvGraphicFramePr>
        <p:xfrm>
          <a:off x="276837" y="2603500"/>
          <a:ext cx="10956021" cy="3278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2007"/>
                <a:gridCol w="3652007"/>
                <a:gridCol w="3652007"/>
              </a:tblGrid>
              <a:tr h="77315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b="1" dirty="0" smtClean="0"/>
                        <a:t>الرياضات الهوائية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b="1" dirty="0" smtClean="0"/>
                        <a:t>رياضات القوة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b="1" dirty="0" smtClean="0"/>
                        <a:t>الرياضات الجماعية</a:t>
                      </a:r>
                    </a:p>
                    <a:p>
                      <a:endParaRPr lang="ar-JO" dirty="0" smtClean="0"/>
                    </a:p>
                  </a:txBody>
                  <a:tcPr/>
                </a:tc>
              </a:tr>
              <a:tr h="81783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تقوية جهاز القلب والأوعية الدموية بشكل فعال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بناء وتقوية العضلات وزيادة الكتلة العضلية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تطوير مهارات العمل الجماعي والتعاون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77315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حرق السعرات الحرارية والتحكم في الوزن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تقوية العظام والوقاية من الهشاشة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dirty="0" smtClean="0"/>
                        <a:t>بناء العلاقات الاجتماعية والصداقات الجديدة</a:t>
                      </a:r>
                      <a:endParaRPr lang="ar-JO" dirty="0" smtClean="0"/>
                    </a:p>
                  </a:txBody>
                  <a:tcPr/>
                </a:tc>
              </a:tr>
              <a:tr h="773156">
                <a:tc>
                  <a:txBody>
                    <a:bodyPr/>
                    <a:lstStyle/>
                    <a:p>
                      <a:r>
                        <a:rPr lang="ar-JO" dirty="0" smtClean="0"/>
                        <a:t>تحسين قدرة التحمل وزيادة الطاقة العامة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تحسين شكل الجسم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dirty="0" smtClean="0"/>
                        <a:t>تعلم الانضباط واحترام القوانين والمنافسة الشريفة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8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5952" y="3087149"/>
            <a:ext cx="1066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ar-JO" b="1" dirty="0"/>
          </a:p>
          <a:p>
            <a:pPr algn="ctr"/>
            <a:r>
              <a:rPr lang="ar-JO" b="1" i="1" dirty="0"/>
              <a:t>(</a:t>
            </a:r>
            <a:r>
              <a:rPr lang="ar-JO" b="1" i="1" dirty="0" smtClean="0"/>
              <a:t> الرياضة قادرة </a:t>
            </a:r>
            <a:r>
              <a:rPr lang="ar-JO" b="1" i="1" dirty="0"/>
              <a:t>على تغيير العالم، وإلهام الشعوب، وتوحيدها بطرق </a:t>
            </a:r>
            <a:r>
              <a:rPr lang="ar-JO" b="1" i="1" dirty="0" smtClean="0"/>
              <a:t>فريدة)</a:t>
            </a:r>
            <a:endParaRPr lang="ar-JO" b="1" dirty="0"/>
          </a:p>
          <a:p>
            <a:pPr algn="ctr"/>
            <a:r>
              <a:rPr lang="ar-JO" dirty="0" smtClean="0"/>
              <a:t>منظمة الصحة العالمية</a:t>
            </a:r>
          </a:p>
          <a:p>
            <a:pPr algn="ctr"/>
            <a:r>
              <a:rPr lang="ar-JO" dirty="0"/>
              <a:t>هذه المقولة تذكرنا بأن الرياضة ليست مجرد نشاط بدني، </a:t>
            </a:r>
            <a:endParaRPr lang="ar-JO" dirty="0" smtClean="0"/>
          </a:p>
          <a:p>
            <a:pPr algn="ctr"/>
            <a:r>
              <a:rPr lang="ar-JO" dirty="0" smtClean="0"/>
              <a:t>بل </a:t>
            </a:r>
            <a:r>
              <a:rPr lang="ar-JO" dirty="0"/>
              <a:t>قوة اجتماعية قادرة على كسر الحواجز وبناء الجسور بين الثقافات والمجتمعات المختلفة حول العالم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شكرا لحسن استماعكم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JO" dirty="0" smtClean="0"/>
              <a:t>عمل الطالب محمد الواوي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7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</TotalTime>
  <Words>396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Ion Boardroom</vt:lpstr>
      <vt:lpstr>الرياضة وأهميتها </vt:lpstr>
      <vt:lpstr>المحتويات </vt:lpstr>
      <vt:lpstr>أهمية الرياضة في الحياة</vt:lpstr>
      <vt:lpstr>الفوائد الصحية للرياضة </vt:lpstr>
      <vt:lpstr>الفوائد النفسية والاجتماعية للرياضة </vt:lpstr>
      <vt:lpstr>أنواع الرياضات وفوائدها المختلفة</vt:lpstr>
      <vt:lpstr>PowerPoint Presentation</vt:lpstr>
      <vt:lpstr>شكرا لحسن استماعكم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الرياضة وأهميتها</dc:title>
  <dc:creator>Admin</dc:creator>
  <cp:lastModifiedBy>Admin</cp:lastModifiedBy>
  <cp:revision>5</cp:revision>
  <dcterms:created xsi:type="dcterms:W3CDTF">2025-11-28T11:47:45Z</dcterms:created>
  <dcterms:modified xsi:type="dcterms:W3CDTF">2025-11-28T12:40:31Z</dcterms:modified>
</cp:coreProperties>
</file>