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366715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E36C349-D643-4F5B-A779-F0C512ED135E}" type="datetimeFigureOut">
              <a:rPr lang="en-US" smtClean="0"/>
              <a:t>07/12/2025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419737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1711213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98371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3387630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936909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164072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2853484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265306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54098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3819516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36C349-D643-4F5B-A779-F0C512ED135E}" type="datetimeFigureOut">
              <a:rPr lang="en-US" smtClean="0"/>
              <a:t>07/12/2025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154840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36C349-D643-4F5B-A779-F0C512ED135E}" type="datetimeFigureOut">
              <a:rPr lang="en-US" smtClean="0"/>
              <a:t>07/12/2025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249152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43443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269067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382410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E36C349-D643-4F5B-A779-F0C512ED135E}" type="datetimeFigureOut">
              <a:rPr lang="en-US" smtClean="0"/>
              <a:t>07/12/2025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109431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E36C349-D643-4F5B-A779-F0C512ED135E}" type="datetimeFigureOut">
              <a:rPr lang="en-US" smtClean="0"/>
              <a:t>07/12/2025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5708089-30EE-47CD-9BDF-EDA4203554EC}" type="slidenum">
              <a:rPr lang="en-US" smtClean="0"/>
              <a:t>‹#›</a:t>
            </a:fld>
            <a:endParaRPr lang="en-US"/>
          </a:p>
        </p:txBody>
      </p:sp>
    </p:spTree>
    <p:extLst>
      <p:ext uri="{BB962C8B-B14F-4D97-AF65-F5344CB8AC3E}">
        <p14:creationId xmlns:p14="http://schemas.microsoft.com/office/powerpoint/2010/main" val="14500746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6829" y="878304"/>
            <a:ext cx="8825658" cy="4728412"/>
          </a:xfrm>
        </p:spPr>
        <p:txBody>
          <a:bodyPr/>
          <a:lstStyle/>
          <a:p>
            <a:pPr algn="ctr" rtl="1"/>
            <a:r>
              <a:rPr lang="ar-JO" sz="4800" dirty="0"/>
              <a:t>مقامات الصحابة في الاردن </a:t>
            </a:r>
            <a:r>
              <a:rPr lang="ar-JO" sz="4800" dirty="0" smtClean="0"/>
              <a:t/>
            </a:r>
            <a:br>
              <a:rPr lang="ar-JO" sz="4800" dirty="0" smtClean="0"/>
            </a:br>
            <a:r>
              <a:rPr lang="ar-JO" sz="4800" dirty="0" smtClean="0"/>
              <a:t>الطالب </a:t>
            </a:r>
            <a:r>
              <a:rPr lang="ar-JO" sz="4800" dirty="0" smtClean="0"/>
              <a:t>: سيف </a:t>
            </a:r>
            <a:r>
              <a:rPr lang="ar-JO" sz="4800" dirty="0" smtClean="0"/>
              <a:t>عابورة</a:t>
            </a:r>
            <a:br>
              <a:rPr lang="ar-JO" sz="4800" dirty="0" smtClean="0"/>
            </a:br>
            <a:r>
              <a:rPr lang="ar-JO" sz="4800" dirty="0" smtClean="0"/>
              <a:t>         </a:t>
            </a:r>
            <a:r>
              <a:rPr lang="ar-JO" sz="4800" dirty="0" smtClean="0"/>
              <a:t>موسى الروابدة</a:t>
            </a:r>
            <a:br>
              <a:rPr lang="ar-JO" sz="4800" dirty="0" smtClean="0"/>
            </a:br>
            <a:r>
              <a:rPr lang="ar-JO" sz="4800" dirty="0" smtClean="0"/>
              <a:t>     سند حوامدة </a:t>
            </a:r>
            <a:r>
              <a:rPr lang="ar-JO" sz="4800" dirty="0" smtClean="0"/>
              <a:t/>
            </a:r>
            <a:br>
              <a:rPr lang="ar-JO" sz="4800" dirty="0" smtClean="0"/>
            </a:br>
            <a:r>
              <a:rPr lang="ar-JO" sz="4800" dirty="0" smtClean="0"/>
              <a:t>التاسع</a:t>
            </a:r>
            <a:endParaRPr lang="en-US" sz="4800" dirty="0"/>
          </a:p>
        </p:txBody>
      </p:sp>
    </p:spTree>
    <p:extLst>
      <p:ext uri="{BB962C8B-B14F-4D97-AF65-F5344CB8AC3E}">
        <p14:creationId xmlns:p14="http://schemas.microsoft.com/office/powerpoint/2010/main" val="1243383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758" y="1143000"/>
            <a:ext cx="11586410" cy="5105399"/>
          </a:xfrm>
        </p:spPr>
        <p:txBody>
          <a:bodyPr>
            <a:noAutofit/>
          </a:bodyPr>
          <a:lstStyle/>
          <a:p>
            <a:pPr marL="0" indent="0" algn="just" rtl="1">
              <a:lnSpc>
                <a:spcPct val="150000"/>
              </a:lnSpc>
              <a:buNone/>
            </a:pPr>
            <a:r>
              <a:rPr lang="ar-JO" sz="2400" dirty="0" smtClean="0"/>
              <a:t>تنتشر مقامات الصحابة في الأردن في مناطق مختلفة، وتشمل أبرزها مقامات في الأغوار الشمالية (مثل شرحبيل بن حسنة ومعاذ بن جبل وعامر بن أبي وقاص) وفي الأغوار الوسطى (مثل أبي عبيدة عامر بن الجراح وضرار بن الأزور)، وكذلك مقامات في محافظة الكرك (مثل جعفر بن أبي طالب وزيد بن حارثة وعبد الله بن رواحة في المزار الجنوبي)، ومقامات أخرى في مادبا (أبو ذر الغفاري) والطفيلة (الحارث بن عمير الأزدي) وعمان (عبد الرحمن بن عوف وبلال بن رباح)</a:t>
            </a:r>
            <a:r>
              <a:rPr lang="ar-JO" sz="2400" dirty="0"/>
              <a:t>. </a:t>
            </a:r>
            <a:endParaRPr lang="ar-JO" sz="2400" dirty="0" smtClean="0"/>
          </a:p>
          <a:p>
            <a:pPr marL="0" indent="0" algn="just" rtl="1">
              <a:lnSpc>
                <a:spcPct val="150000"/>
              </a:lnSpc>
              <a:buNone/>
            </a:pPr>
            <a:r>
              <a:rPr lang="ar-JO" sz="2400" dirty="0"/>
              <a:t>يضم الأردن عدداً كبيراً من قبور الصحابة، وقد تذكر المصادر أسماء لعدد منهم، حيث تشير بعض التقديرات إلى أن العدد الإجمالي لصحابة النبي الذين استشهدوا ودفنوا في الأردن يقترب من الثلاثين ألفاً، بينما يركز الزوار على عدد من المقامات المعروفة</a:t>
            </a:r>
          </a:p>
          <a:p>
            <a:pPr marL="0" indent="0" algn="just" rtl="1">
              <a:lnSpc>
                <a:spcPct val="150000"/>
              </a:lnSpc>
              <a:buNone/>
            </a:pPr>
            <a:endParaRPr lang="en-US" sz="2400" dirty="0"/>
          </a:p>
        </p:txBody>
      </p:sp>
    </p:spTree>
    <p:extLst>
      <p:ext uri="{BB962C8B-B14F-4D97-AF65-F5344CB8AC3E}">
        <p14:creationId xmlns:p14="http://schemas.microsoft.com/office/powerpoint/2010/main" val="2911764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JO" b="1" dirty="0"/>
              <a:t>مواقع المقامات الرئيسية</a:t>
            </a:r>
            <a:endParaRPr lang="en-US" dirty="0"/>
          </a:p>
        </p:txBody>
      </p:sp>
      <p:sp>
        <p:nvSpPr>
          <p:cNvPr id="3" name="Content Placeholder 2"/>
          <p:cNvSpPr>
            <a:spLocks noGrp="1"/>
          </p:cNvSpPr>
          <p:nvPr>
            <p:ph idx="1"/>
          </p:nvPr>
        </p:nvSpPr>
        <p:spPr/>
        <p:txBody>
          <a:bodyPr>
            <a:normAutofit fontScale="92500" lnSpcReduction="20000"/>
          </a:bodyPr>
          <a:lstStyle/>
          <a:p>
            <a:pPr marL="0" indent="0" algn="r" rtl="1">
              <a:buNone/>
            </a:pPr>
            <a:r>
              <a:rPr lang="ar-JO" sz="2200" b="1" dirty="0"/>
              <a:t>الأغوار الشمالية:</a:t>
            </a:r>
          </a:p>
          <a:p>
            <a:pPr marL="0" indent="0" algn="r" rtl="1">
              <a:buNone/>
            </a:pPr>
            <a:r>
              <a:rPr lang="ar-JO" dirty="0"/>
              <a:t>مقام شرحبيل بن حسنة</a:t>
            </a:r>
          </a:p>
          <a:p>
            <a:pPr marL="0" indent="0" algn="r" rtl="1">
              <a:buNone/>
            </a:pPr>
            <a:r>
              <a:rPr lang="ar-JO" dirty="0"/>
              <a:t>مقام معاذ بن جبل</a:t>
            </a:r>
          </a:p>
          <a:p>
            <a:pPr marL="0" indent="0" algn="r" rtl="1">
              <a:buNone/>
            </a:pPr>
            <a:r>
              <a:rPr lang="ar-JO" dirty="0"/>
              <a:t>مقام عامر بن أبي وقاص</a:t>
            </a:r>
          </a:p>
          <a:p>
            <a:pPr marL="0" indent="0" algn="r" rtl="1">
              <a:buNone/>
            </a:pPr>
            <a:r>
              <a:rPr lang="ar-JO" sz="2200" b="1" dirty="0"/>
              <a:t>الأغوار الوسطى:</a:t>
            </a:r>
          </a:p>
          <a:p>
            <a:pPr marL="0" indent="0" algn="r" rtl="1">
              <a:buNone/>
            </a:pPr>
            <a:r>
              <a:rPr lang="ar-JO" dirty="0"/>
              <a:t>مقام أبي عبيدة عامر بن الجراح</a:t>
            </a:r>
          </a:p>
          <a:p>
            <a:pPr marL="0" indent="0" algn="r" rtl="1">
              <a:buNone/>
            </a:pPr>
            <a:r>
              <a:rPr lang="ar-JO" dirty="0"/>
              <a:t>مقام ضرار بن الأزور</a:t>
            </a:r>
          </a:p>
          <a:p>
            <a:pPr marL="0" indent="0" algn="r" rtl="1">
              <a:buNone/>
            </a:pPr>
            <a:r>
              <a:rPr lang="ar-JO" sz="2200" b="1" dirty="0"/>
              <a:t>محافظة الكرك (بلدة المزار الجنوبي):</a:t>
            </a:r>
          </a:p>
          <a:p>
            <a:pPr marL="0" indent="0" algn="r" rtl="1">
              <a:buNone/>
            </a:pPr>
            <a:r>
              <a:rPr lang="ar-JO" dirty="0"/>
              <a:t>مقام جعفر بن أبي طالب</a:t>
            </a:r>
          </a:p>
          <a:p>
            <a:pPr marL="0" indent="0" algn="r" rtl="1">
              <a:buNone/>
            </a:pPr>
            <a:r>
              <a:rPr lang="ar-JO" dirty="0"/>
              <a:t>مقام زيد بن حارثة</a:t>
            </a:r>
          </a:p>
          <a:p>
            <a:pPr marL="0" indent="0" algn="r" rtl="1">
              <a:buNone/>
            </a:pPr>
            <a:r>
              <a:rPr lang="ar-JO" dirty="0"/>
              <a:t>مقام عبد الله بن رواحة</a:t>
            </a:r>
          </a:p>
          <a:p>
            <a:pPr marL="0" indent="0" algn="r" rtl="1">
              <a:buNone/>
            </a:pPr>
            <a:endParaRPr lang="en-US" dirty="0"/>
          </a:p>
        </p:txBody>
      </p:sp>
    </p:spTree>
    <p:extLst>
      <p:ext uri="{BB962C8B-B14F-4D97-AF65-F5344CB8AC3E}">
        <p14:creationId xmlns:p14="http://schemas.microsoft.com/office/powerpoint/2010/main" val="3240660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ar-JO" sz="2400" b="1" dirty="0" smtClean="0"/>
              <a:t>محافظة </a:t>
            </a:r>
            <a:r>
              <a:rPr lang="ar-JO" sz="2400" b="1" dirty="0"/>
              <a:t>الطفيلة:</a:t>
            </a:r>
          </a:p>
          <a:p>
            <a:pPr marL="0" indent="0" algn="r" rtl="1">
              <a:buNone/>
            </a:pPr>
            <a:r>
              <a:rPr lang="ar-JO" dirty="0"/>
              <a:t>مقام الحارث بن عمير الأزدي</a:t>
            </a:r>
          </a:p>
          <a:p>
            <a:pPr marL="0" indent="0" algn="r" rtl="1">
              <a:buNone/>
            </a:pPr>
            <a:r>
              <a:rPr lang="ar-JO" dirty="0"/>
              <a:t>مقام جابر بن عبد الله</a:t>
            </a:r>
          </a:p>
          <a:p>
            <a:pPr marL="0" indent="0" algn="r" rtl="1">
              <a:buNone/>
            </a:pPr>
            <a:r>
              <a:rPr lang="ar-JO" sz="2400" b="1" dirty="0"/>
              <a:t>محافظة مادبا:</a:t>
            </a:r>
          </a:p>
          <a:p>
            <a:pPr marL="0" indent="0" algn="r" rtl="1">
              <a:buNone/>
            </a:pPr>
            <a:r>
              <a:rPr lang="ar-JO" dirty="0"/>
              <a:t>مقام أبو ذر الغفاري</a:t>
            </a:r>
          </a:p>
          <a:p>
            <a:pPr marL="0" indent="0" algn="r" rtl="1">
              <a:buNone/>
            </a:pPr>
            <a:r>
              <a:rPr lang="ar-JO" sz="2400" b="1" dirty="0"/>
              <a:t>العاصمة عمان:</a:t>
            </a:r>
          </a:p>
          <a:p>
            <a:pPr marL="0" indent="0" algn="r" rtl="1">
              <a:buNone/>
            </a:pPr>
            <a:r>
              <a:rPr lang="ar-JO" dirty="0"/>
              <a:t>مقام عبد الرحمن بن عوف (الجبيهة)</a:t>
            </a:r>
          </a:p>
          <a:p>
            <a:pPr marL="0" indent="0" algn="r" rtl="1">
              <a:buNone/>
            </a:pPr>
            <a:r>
              <a:rPr lang="ar-JO" dirty="0"/>
              <a:t>مقام بلال بن رباح (وادي السير)</a:t>
            </a:r>
            <a:endParaRPr lang="en-US" dirty="0"/>
          </a:p>
        </p:txBody>
      </p:sp>
    </p:spTree>
    <p:extLst>
      <p:ext uri="{BB962C8B-B14F-4D97-AF65-F5344CB8AC3E}">
        <p14:creationId xmlns:p14="http://schemas.microsoft.com/office/powerpoint/2010/main" val="2798793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29390"/>
            <a:ext cx="8946541" cy="5719010"/>
          </a:xfrm>
        </p:spPr>
        <p:txBody>
          <a:bodyPr/>
          <a:lstStyle/>
          <a:p>
            <a:pPr marL="0" indent="0" algn="r" rtl="1">
              <a:buNone/>
            </a:pPr>
            <a:endParaRPr lang="ar-JO" sz="2400" b="1" dirty="0" smtClean="0"/>
          </a:p>
          <a:p>
            <a:pPr marL="0" indent="0" algn="r" rtl="1">
              <a:buNone/>
            </a:pPr>
            <a:r>
              <a:rPr lang="ar-JO" sz="2400" b="1" dirty="0" smtClean="0"/>
              <a:t>محافظة </a:t>
            </a:r>
            <a:r>
              <a:rPr lang="ar-JO" sz="2400" b="1" dirty="0"/>
              <a:t>معان:</a:t>
            </a:r>
          </a:p>
          <a:p>
            <a:pPr marL="0" indent="0" algn="r" rtl="1">
              <a:buNone/>
            </a:pPr>
            <a:r>
              <a:rPr lang="ar-JO" dirty="0"/>
              <a:t>مقام أبي موسى الأشعري (أذرح)</a:t>
            </a:r>
          </a:p>
          <a:p>
            <a:pPr marL="0" indent="0" algn="r" rtl="1">
              <a:buNone/>
            </a:pPr>
            <a:r>
              <a:rPr lang="ar-JO" sz="2400" b="1" dirty="0"/>
              <a:t>محافظة عجلون:</a:t>
            </a:r>
          </a:p>
          <a:p>
            <a:pPr marL="0" indent="0" algn="r" rtl="1">
              <a:buNone/>
            </a:pPr>
            <a:r>
              <a:rPr lang="ar-JO" dirty="0"/>
              <a:t>مقام عكرمة بن أبي جهل (بالقرب من مثلث دير الصمادية)</a:t>
            </a:r>
          </a:p>
          <a:p>
            <a:pPr marL="0" indent="0" algn="r" rtl="1">
              <a:buNone/>
            </a:pPr>
            <a:r>
              <a:rPr lang="ar-JO" sz="2400" b="1" dirty="0"/>
              <a:t>محافظة الكرك (بلدة الربة):</a:t>
            </a:r>
          </a:p>
          <a:p>
            <a:pPr marL="0" indent="0" algn="r" rtl="1">
              <a:buNone/>
            </a:pPr>
            <a:r>
              <a:rPr lang="ar-JO" dirty="0"/>
              <a:t>مقام فروة بن عمرو الجذامي</a:t>
            </a:r>
          </a:p>
          <a:p>
            <a:pPr marL="0" indent="0" algn="r" rtl="1">
              <a:buNone/>
            </a:pPr>
            <a:r>
              <a:rPr lang="ar-JO" dirty="0"/>
              <a:t>مقام كعب بن عمير الغفاري (غور الصافي)</a:t>
            </a:r>
          </a:p>
          <a:p>
            <a:pPr marL="0" indent="0" algn="r" rtl="1">
              <a:buNone/>
            </a:pPr>
            <a:r>
              <a:rPr lang="ar-JO" sz="2400" b="1" dirty="0"/>
              <a:t>محافظة إربد (بلدة سوم الشناق):</a:t>
            </a:r>
          </a:p>
          <a:p>
            <a:pPr marL="0" indent="0" algn="r" rtl="1">
              <a:buNone/>
            </a:pPr>
            <a:r>
              <a:rPr lang="ar-JO" dirty="0"/>
              <a:t>مقام أبو الدرداء </a:t>
            </a:r>
            <a:endParaRPr lang="en-US" dirty="0"/>
          </a:p>
        </p:txBody>
      </p:sp>
    </p:spTree>
    <p:extLst>
      <p:ext uri="{BB962C8B-B14F-4D97-AF65-F5344CB8AC3E}">
        <p14:creationId xmlns:p14="http://schemas.microsoft.com/office/powerpoint/2010/main" val="2497579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29390"/>
            <a:ext cx="8946541" cy="5719010"/>
          </a:xfrm>
        </p:spPr>
        <p:txBody>
          <a:bodyPr/>
          <a:lstStyle/>
          <a:p>
            <a:pPr marL="0" indent="0" algn="r" rtl="1">
              <a:buNone/>
            </a:pPr>
            <a:endParaRPr lang="ar-JO" dirty="0"/>
          </a:p>
          <a:p>
            <a:pPr marL="0" indent="0" algn="r" rtl="1">
              <a:buNone/>
            </a:pPr>
            <a:r>
              <a:rPr lang="ar-JO" dirty="0"/>
              <a:t>ضريح النبي شعيب</a:t>
            </a:r>
          </a:p>
          <a:p>
            <a:pPr marL="0" indent="0" algn="r" rtl="1">
              <a:buNone/>
            </a:pPr>
            <a:r>
              <a:rPr lang="ar-JO" dirty="0"/>
              <a:t> </a:t>
            </a:r>
            <a:r>
              <a:rPr lang="ar-JO" dirty="0" smtClean="0"/>
              <a:t>هو </a:t>
            </a:r>
            <a:r>
              <a:rPr lang="ar-JO" dirty="0"/>
              <a:t>مسجد حديث فيه القبر , ويعتبر من المواقع الأثرية المهمة , وأشهر المقامات استقطاب للزوار , ويقع في منطقة وادي شعيب جنوب مدينة السلط في الأردن على بعد 40 كم من مدينة عمان .</a:t>
            </a:r>
          </a:p>
          <a:p>
            <a:pPr marL="0" indent="0" algn="r" rtl="1">
              <a:buNone/>
            </a:pPr>
            <a:r>
              <a:rPr lang="ar-JO" dirty="0"/>
              <a:t> </a:t>
            </a:r>
            <a:r>
              <a:rPr lang="ar-JO" dirty="0" smtClean="0"/>
              <a:t>وتم </a:t>
            </a:r>
            <a:r>
              <a:rPr lang="ar-JO" dirty="0"/>
              <a:t>بناء مسجد تحت رعاية الملك عبد الله الثاني ابن الحسين عام 2003 ، ويضم  مصلى للرجال ( يتسع 500 مصل ) وآخـر للنساء ( يتسع 200 مصلية ) ، وقاعة متعددة الأغراض ومكتبة وسكن للإمام وآخر للمؤذن والإيوان، وبلغت مجموع مساحاته 2000 م2  .</a:t>
            </a:r>
          </a:p>
          <a:p>
            <a:pPr marL="0" indent="0" algn="r" rtl="1">
              <a:buNone/>
            </a:pPr>
            <a:r>
              <a:rPr lang="ar-JO" dirty="0"/>
              <a:t> </a:t>
            </a:r>
          </a:p>
          <a:p>
            <a:pPr marL="0" indent="0" algn="l">
              <a:buNone/>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8836"/>
            <a:ext cx="5611008" cy="4039164"/>
          </a:xfrm>
          <a:prstGeom prst="rect">
            <a:avLst/>
          </a:prstGeom>
        </p:spPr>
      </p:pic>
    </p:spTree>
    <p:extLst>
      <p:ext uri="{BB962C8B-B14F-4D97-AF65-F5344CB8AC3E}">
        <p14:creationId xmlns:p14="http://schemas.microsoft.com/office/powerpoint/2010/main" val="2011908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12822"/>
            <a:ext cx="8946541" cy="5935578"/>
          </a:xfrm>
        </p:spPr>
        <p:txBody>
          <a:bodyPr/>
          <a:lstStyle/>
          <a:p>
            <a:pPr marL="0" indent="0" algn="r" rtl="1">
              <a:buNone/>
            </a:pPr>
            <a:endParaRPr lang="ar-JO" dirty="0"/>
          </a:p>
          <a:p>
            <a:pPr marL="0" indent="0" algn="r" rtl="1">
              <a:buNone/>
            </a:pPr>
            <a:r>
              <a:rPr lang="ar-JO" dirty="0"/>
              <a:t>مقام بلال بن رباح</a:t>
            </a:r>
          </a:p>
          <a:p>
            <a:pPr marL="0" indent="0" algn="r" rtl="1">
              <a:buNone/>
            </a:pPr>
            <a:r>
              <a:rPr lang="ar-JO" dirty="0" smtClean="0"/>
              <a:t>هو </a:t>
            </a:r>
            <a:r>
              <a:rPr lang="ar-JO" dirty="0"/>
              <a:t>بناء حديث في داخلة مقام مؤذن الرسول صلى الله علية وسلم بلال بن رباح ,  وتذكر بعض كتب التاريخ أن وفاة بلال كانت في دمشق ولهذا يعد مقام وليس ضريح ولم يدفن فيه ، ويقع في قرية بلال في منطقة وادي السير بمدينة عمان بالأردن .</a:t>
            </a:r>
          </a:p>
          <a:p>
            <a:pPr marL="0" indent="0" algn="r"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73" y="2021305"/>
            <a:ext cx="8013031" cy="4651410"/>
          </a:xfrm>
          <a:prstGeom prst="rect">
            <a:avLst/>
          </a:prstGeom>
        </p:spPr>
      </p:pic>
    </p:spTree>
    <p:extLst>
      <p:ext uri="{BB962C8B-B14F-4D97-AF65-F5344CB8AC3E}">
        <p14:creationId xmlns:p14="http://schemas.microsoft.com/office/powerpoint/2010/main" val="706473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16568"/>
            <a:ext cx="8946541" cy="6340643"/>
          </a:xfrm>
        </p:spPr>
        <p:txBody>
          <a:bodyPr/>
          <a:lstStyle/>
          <a:p>
            <a:pPr marL="0" indent="0" algn="r" rtl="1">
              <a:buNone/>
            </a:pPr>
            <a:r>
              <a:rPr lang="ar-JO" dirty="0"/>
              <a:t>ضريح النبي هارون</a:t>
            </a:r>
          </a:p>
          <a:p>
            <a:pPr marL="0" indent="0" algn="r" rtl="1">
              <a:buNone/>
            </a:pPr>
            <a:r>
              <a:rPr lang="ar-JO" dirty="0"/>
              <a:t> </a:t>
            </a:r>
            <a:r>
              <a:rPr lang="ar-JO" dirty="0" smtClean="0"/>
              <a:t>هو </a:t>
            </a:r>
            <a:r>
              <a:rPr lang="ar-JO" dirty="0"/>
              <a:t>غرفة وساحة صغيره تعلو الغرفة قبة بيضاء كتب على أعلى باب المقام تاريخ تجديده سنة 709 هجري والقبر مجلل بخلعه خضراء وأمامه حجر أسود,  الضريح مقدس منذ أن سكن الأنباط البتراء وتوالت عليه بنايات أسلامية ووجد فيه بعض الصوامع المسيحية منه , ويعود تاريخه إلى العهد المملوكي , ويقع في جنوب الأردن على قمة جبل هارون غربي مدينة البتراء وهو مطل على الضفة الغربية ويعلو بلدة وادي موسى .</a:t>
            </a:r>
          </a:p>
          <a:p>
            <a:pPr marL="0" indent="0" algn="r" rtl="1">
              <a:buNone/>
            </a:pPr>
            <a:r>
              <a:rPr lang="ar-JO" dirty="0"/>
              <a:t> </a:t>
            </a:r>
          </a:p>
          <a:p>
            <a:pPr marL="0" indent="0" algn="r"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74" y="2225842"/>
            <a:ext cx="6051884" cy="4433078"/>
          </a:xfrm>
          <a:prstGeom prst="rect">
            <a:avLst/>
          </a:prstGeom>
        </p:spPr>
      </p:pic>
    </p:spTree>
    <p:extLst>
      <p:ext uri="{BB962C8B-B14F-4D97-AF65-F5344CB8AC3E}">
        <p14:creationId xmlns:p14="http://schemas.microsoft.com/office/powerpoint/2010/main" val="39899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12" y="2545933"/>
            <a:ext cx="5669877" cy="4195762"/>
          </a:xfrm>
        </p:spPr>
      </p:pic>
      <p:sp>
        <p:nvSpPr>
          <p:cNvPr id="5" name="Rectangle 4"/>
          <p:cNvSpPr/>
          <p:nvPr/>
        </p:nvSpPr>
        <p:spPr>
          <a:xfrm>
            <a:off x="5995737" y="1558005"/>
            <a:ext cx="6096000" cy="4247317"/>
          </a:xfrm>
          <a:prstGeom prst="rect">
            <a:avLst/>
          </a:prstGeom>
        </p:spPr>
        <p:txBody>
          <a:bodyPr>
            <a:spAutoFit/>
          </a:bodyPr>
          <a:lstStyle/>
          <a:p>
            <a:pPr algn="r" rtl="1"/>
            <a:r>
              <a:rPr lang="ar-JO" dirty="0">
                <a:latin typeface="HelveticaNeueReg"/>
              </a:rPr>
              <a:t>ضريح جعفر بن أبي طالب</a:t>
            </a:r>
          </a:p>
          <a:p>
            <a:pPr algn="r" rtl="1"/>
            <a:r>
              <a:rPr lang="ar-JO" dirty="0">
                <a:latin typeface="HelveticaNeueReg"/>
              </a:rPr>
              <a:t> </a:t>
            </a:r>
          </a:p>
          <a:p>
            <a:pPr algn="r" rtl="1"/>
            <a:r>
              <a:rPr lang="ar-JO" dirty="0">
                <a:latin typeface="HelveticaNeueReg"/>
              </a:rPr>
              <a:t>هو مسجد كبير بني حديثاً ، وفي داخله خارج مكان الصلاة مقام ينسب للصحابي جعفر بن أبي طالب القائد الثاني في معركة مؤتة ، ويقع في بلدة المزار الجنوبي في محافظة الكرك ، وعام 1997 تم إعادة بنائه ليضم ضريح زيد بن حارثة ، وجرى الربط بينهم بأروقة , وتم العثور على نقوش تدل على اعتناء الأيوبيين والمماليك بهذا المقام .</a:t>
            </a:r>
          </a:p>
          <a:p>
            <a:pPr algn="r" rtl="1"/>
            <a:r>
              <a:rPr lang="ar-JO" dirty="0">
                <a:latin typeface="HelveticaNeueReg"/>
              </a:rPr>
              <a:t> </a:t>
            </a:r>
          </a:p>
          <a:p>
            <a:pPr algn="r" rtl="1"/>
            <a:r>
              <a:rPr lang="ar-JO" dirty="0">
                <a:latin typeface="HelveticaNeueReg"/>
              </a:rPr>
              <a:t>ويوجد فيه قاعة للصلاة بمساحة 1500 م2 ، وقاعة أخرى مساحتها 100م2 ، وصحن المسجد الذي تحيط به الأروقة من جميع الجوانب ومنه البوابات الرئيسية للمسجد , ودورات مياه ومرافق عامة وعيادة صغيرة في الزاوية الشمالية الغربية من المسجد ، ويوجد للمسجد ثلاثة مداخل رئيسية للرجال ، وهي البوابة الرئيسية من جهة الشمال والتي منها يطل الزائر على مقام جعفر بن أبي طالب، ثم البوابة المرتبطة بأهل المزار التي تطل على البيوت السكنية ، والبوابة الغربية التي تتصل بالسوق التجاري وتعتبر النهاية الطبيعية للسوق التجاري الملاصق للمسجد .</a:t>
            </a:r>
            <a:endParaRPr lang="ar-JO" b="0" i="0" dirty="0">
              <a:effectLst/>
              <a:latin typeface="HelveticaNeueReg"/>
            </a:endParaRPr>
          </a:p>
        </p:txBody>
      </p:sp>
    </p:spTree>
    <p:extLst>
      <p:ext uri="{BB962C8B-B14F-4D97-AF65-F5344CB8AC3E}">
        <p14:creationId xmlns:p14="http://schemas.microsoft.com/office/powerpoint/2010/main" val="28343356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TotalTime>
  <Words>679</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Century Gothic</vt:lpstr>
      <vt:lpstr>HelveticaNeueReg</vt:lpstr>
      <vt:lpstr>Times New Roman</vt:lpstr>
      <vt:lpstr>Wingdings 3</vt:lpstr>
      <vt:lpstr>Ion</vt:lpstr>
      <vt:lpstr>مقامات الصحابة في الاردن  الطالب : سيف عابورة          موسى الروابدة      سند حوامدة  التاسع</vt:lpstr>
      <vt:lpstr>PowerPoint Presentation</vt:lpstr>
      <vt:lpstr>مواقع المقامات الرئيسية</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Sayf Aboura</dc:creator>
  <cp:lastModifiedBy>Sayf Aboura</cp:lastModifiedBy>
  <cp:revision>5</cp:revision>
  <dcterms:created xsi:type="dcterms:W3CDTF">2025-12-07T15:08:00Z</dcterms:created>
  <dcterms:modified xsi:type="dcterms:W3CDTF">2025-12-07T15:53:28Z</dcterms:modified>
</cp:coreProperties>
</file>