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4D25F-AE80-4E6C-9221-B358E1A1A5A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46A80-B7A0-4923-A1DF-B2DC1E0D85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9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46A80-B7A0-4923-A1DF-B2DC1E0D85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75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0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92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4143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2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3102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302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90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3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8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1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0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7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2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8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6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6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62A0-93BB-4697-AE33-75BB4942BA1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FAE696-8716-4B27-8AE6-D8C266F03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6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موضوع عن الرياضة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مشروع احمد القيسي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272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فوائد  الرياضة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b="1" dirty="0"/>
              <a:t>الصحة الجسدية:</a:t>
            </a:r>
            <a:r>
              <a:rPr lang="ar-JO" dirty="0"/>
              <a:t> تقوية عضلات القلب والأوعية الدموية، فقدان الوزن، وتقوية العظام.</a:t>
            </a: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endParaRPr lang="ar-JO" dirty="0"/>
          </a:p>
          <a:p>
            <a:pPr algn="r" rtl="1"/>
            <a:r>
              <a:rPr lang="ar-JO" b="1" dirty="0"/>
              <a:t>الصحة العقلية:</a:t>
            </a:r>
            <a:r>
              <a:rPr lang="ar-JO" dirty="0"/>
              <a:t> تحسين اللياقة البدنية، زيادة الطاقة، وتعزيز الثقة بالنفس والرفاهية العقلية.</a:t>
            </a:r>
          </a:p>
          <a:p>
            <a:pPr marL="0" indent="0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815181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مبادىء الرياضة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b="1" dirty="0"/>
              <a:t>مجهود بدني وقواعد:</a:t>
            </a:r>
            <a:r>
              <a:rPr lang="ar-JO" dirty="0"/>
              <a:t> هي ممارسة جسدية تعتمد على المهارة أو الجهد البدني، وتحكمها قواعد متفق عليها.</a:t>
            </a:r>
          </a:p>
          <a:p>
            <a:pPr algn="r" rtl="1"/>
            <a:r>
              <a:rPr lang="ar-JO" b="1" dirty="0"/>
              <a:t>الأهداف المتعددة:</a:t>
            </a:r>
            <a:r>
              <a:rPr lang="ar-JO" dirty="0"/>
              <a:t> تهدف إلى الترفيه، المنافسة، المتعة، التميز، تطوير المهارات، أو تحسين الصحة الجسدية والعقلية.</a:t>
            </a:r>
          </a:p>
          <a:p>
            <a:pPr algn="r" rtl="1"/>
            <a:r>
              <a:rPr lang="ar-JO" b="1" dirty="0"/>
              <a:t>أنواع:</a:t>
            </a:r>
            <a:r>
              <a:rPr lang="ar-JO" dirty="0"/>
              <a:t> تنقسم إلى رياضات فردية (مثل التنس، السباحة) وجماعية (مثل كرة القدم).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اختراع الكرة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اختراع الكرة ليس حدثًا واحدًا، بل تطور عبر التاريخ، </a:t>
            </a:r>
            <a:r>
              <a:rPr lang="ar-JO" b="1" dirty="0"/>
              <a:t>فأصول اللعب بالكرات تعود للصين القديمة والمايا (قبل 3000 سنة)</a:t>
            </a:r>
            <a:r>
              <a:rPr lang="ar-JO" dirty="0"/>
              <a:t>، لكن </a:t>
            </a:r>
            <a:r>
              <a:rPr lang="ar-JO" b="1" dirty="0"/>
              <a:t>الكرة الحديثة (المطاطية والمُنفخة)</a:t>
            </a:r>
            <a:r>
              <a:rPr lang="ar-JO" dirty="0"/>
              <a:t> مرتبطة بـ</a:t>
            </a:r>
            <a:r>
              <a:rPr lang="ar-JO" b="1" dirty="0"/>
              <a:t>تشارلز جوديير</a:t>
            </a:r>
            <a:r>
              <a:rPr lang="ar-JO" dirty="0"/>
              <a:t> الذي طورها في منتصف القرن التاسع عشر (1836-1855)، لتصبح قابلة للنفخ وقوية، ثم </a:t>
            </a:r>
            <a:r>
              <a:rPr lang="ar-JO" b="1" dirty="0"/>
              <a:t>اتحاد كرة القدم الإنجليزي (1863)</a:t>
            </a:r>
            <a:r>
              <a:rPr lang="ar-JO" dirty="0"/>
              <a:t> وضع القوانين وشكّل الكرة بشكلها الحالي. </a:t>
            </a:r>
            <a:br>
              <a:rPr lang="ar-JO" dirty="0"/>
            </a:br>
            <a:br>
              <a:rPr lang="ar-JO" dirty="0"/>
            </a:br>
            <a:r>
              <a:rPr lang="ar-JO" b="1" dirty="0"/>
              <a:t>الصين القديمة:</a:t>
            </a:r>
            <a:r>
              <a:rPr lang="ar-JO" dirty="0"/>
              <a:t> مارسوا ألعاب الكرة منذ أكثر من 2500 سنة ق.م.</a:t>
            </a:r>
          </a:p>
          <a:p>
            <a:pPr algn="r" rtl="1"/>
            <a:r>
              <a:rPr lang="ar-JO" b="1" dirty="0"/>
              <a:t>حضارة المايا:</a:t>
            </a:r>
            <a:r>
              <a:rPr lang="ar-JO" dirty="0"/>
              <a:t> لعبوا لعبة "بيتز" حوالي 1200 ق.م، ويعتقد أنها أقدم رياضة كروية.</a:t>
            </a:r>
          </a:p>
          <a:p>
            <a:pPr algn="r" rtl="1"/>
            <a:r>
              <a:rPr lang="ar-JO" b="1" dirty="0"/>
              <a:t>مصر القديمة:</a:t>
            </a:r>
            <a:r>
              <a:rPr lang="ar-JO" dirty="0"/>
              <a:t> عُثر على كرات محشوة بألياف النخيل والقش ومغطاة بالجلد.</a:t>
            </a:r>
          </a:p>
          <a:p>
            <a:pPr algn="r" rtl="1"/>
            <a:r>
              <a:rPr lang="ar-JO" b="1" dirty="0"/>
              <a:t>اليونان القديمة:</a:t>
            </a:r>
            <a:r>
              <a:rPr lang="ar-JO" dirty="0"/>
              <a:t> عرفوا لعبة "إبيسكيروس".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46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شكرًا لحسن استماعكم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6291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</TotalTime>
  <Words>25</Words>
  <Application>Microsoft Office PowerPoint</Application>
  <PresentationFormat>Widescreen</PresentationFormat>
  <Paragraphs>16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Facet</vt:lpstr>
      <vt:lpstr>موضوع عن الرياضة</vt:lpstr>
      <vt:lpstr>فوائد  الرياضة</vt:lpstr>
      <vt:lpstr>مبادىء الرياضة</vt:lpstr>
      <vt:lpstr>اختراع الكرة</vt:lpstr>
      <vt:lpstr>شكرًا لحسن استماعكم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موضوع عن الرياضة</dc:title>
  <dc:creator>HP</dc:creator>
  <cp:lastModifiedBy>ASEEL AMEEN MUHAMMAD ALQAISY</cp:lastModifiedBy>
  <cp:revision>12</cp:revision>
  <dcterms:created xsi:type="dcterms:W3CDTF">2025-12-07T15:01:40Z</dcterms:created>
  <dcterms:modified xsi:type="dcterms:W3CDTF">2025-12-09T04:59:54Z</dcterms:modified>
</cp:coreProperties>
</file>