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الرافعة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عرض تقديمي احترافي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الرافعة؟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الرافعة هي آلة بسيطة تُستخدم لزيادة القوة أو تغيير اتجاهها.</a:t>
            </a:r>
          </a:p>
          <a:p>
            <a:r>
              <a:t>• تعتمد على وجود ذراع يتحرك حول نقطة ثابتة تُسمى نقطة الارتكاز.</a:t>
            </a:r>
          </a:p>
          <a:p>
            <a:r>
              <a:t>• تُعد من أقدم الآلات التي استخدمها الإنسان.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مكونات الرافعة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ذراع الرافعة (Beam)</a:t>
            </a:r>
          </a:p>
          <a:p>
            <a:r>
              <a:t>• نقطة الارتكاز (Fulcrum)</a:t>
            </a:r>
          </a:p>
          <a:p>
            <a:r>
              <a:t>• القوة المؤثرة (Effort)</a:t>
            </a:r>
          </a:p>
          <a:p>
            <a:r>
              <a:t>• المقاومة أو الحمل (Load)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الرافعات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الرافعة من النوع الأول: تكون نقطة الارتكاز بين القوة والحمل.</a:t>
            </a:r>
          </a:p>
          <a:p>
            <a:r>
              <a:t>• الرافعة من النوع الثاني: يكون الحمل بين القوة ونقطة الارتكاز.</a:t>
            </a:r>
          </a:p>
          <a:p>
            <a:r>
              <a:t>• الرافعة من النوع الثالث: تكون القوة بين الحمل ونقطة الارتكاز.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على الرافعات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المقص</a:t>
            </a:r>
          </a:p>
          <a:p>
            <a:r>
              <a:t>• عربة الحديقة</a:t>
            </a:r>
          </a:p>
          <a:p>
            <a:r>
              <a:t>• الملقط</a:t>
            </a:r>
          </a:p>
          <a:p>
            <a:r>
              <a:t>• ميزان الكفّة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الرافعات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تساعد الإنسان على زيادة القوة المبذولة.</a:t>
            </a:r>
          </a:p>
          <a:p>
            <a:r>
              <a:t>• تُستخدم في حياتنا اليومية وفي الصناعات.</a:t>
            </a:r>
          </a:p>
          <a:p>
            <a:r>
              <a:t>• توفر الوقت والجهد والطاقة.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