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741D3-6CBB-0FDE-0E10-7AFB836FA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65834-FF99-FD76-91D8-97AFBB6E3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FDC3-D94D-0965-11B4-198F3494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02D38-0BAB-6CE5-A954-0B07A6C8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CC55D-EFED-DA96-C56B-410A6263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9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BCEE-F49C-4824-E896-DEC1029C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2DED8-B1A4-4522-3CDC-C0409FADA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5344-308C-3773-9A70-097373018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AB205-8F52-5792-45B2-4FD9BB8C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3DA16-8073-7917-1504-1D8CED4F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BA5AF-2D66-5F78-4A7F-AEAE0D538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F5BAF-314E-9112-1B98-172AF351A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206E4-5399-B011-949C-9E48E32A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BC8C3-B040-4CA1-E414-DEF70B38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1890-1916-CD68-F062-59823624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A235-5DE4-C5F9-E11D-A5C346B0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9466F-D61C-83B3-A02D-3041CB8DD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766E1-5EE5-E92F-228D-A88A920C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CB683-F5B8-DDA0-7708-2FA6E6BA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26BAD-EF56-8AC9-57DB-190954AD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B705-E4F5-E17B-3A7B-0A7F5161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36753-E449-45B1-E4A3-35CD72CBF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161B2-C025-BFDF-6886-C60530A6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52674-51B7-5B05-7F4F-E0C7674D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0A70C-206F-183A-BE05-3FB27945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97C3-CE05-2FB4-022A-CC65A098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C96A-12CE-B324-83C9-FF3DF4F95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06A89-2D8D-5634-C356-FB87541B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2DF69-1041-3D6A-4816-F0FFACC0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A7CFB-6550-4558-7A86-EB4C573D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3D6F4-4CF7-44C8-2A68-795315E0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4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83BB-A538-663C-5A2B-505CB3D0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2E10-F001-273D-CC9E-6AB2A82A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1C255-D128-EDB0-C645-C338145CA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68307-3891-5E71-470D-F28A6325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75C17-1B9A-05C7-0426-CB721FACC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EEACB-CB83-B64B-51DF-E4314F24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50A17-E47E-EADF-019F-58CBE7F8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4DE0D0-7D67-6D02-D483-1745F9B4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8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2F62-EEBA-EAF5-D4E5-0DAD2830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1EA6C-003D-F4B8-0314-1DA02835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8B967-0B5E-0C60-1E35-02995228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7A636-DF2D-D35A-2759-75C556B6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9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FD4C3-87FF-0AB3-F1D2-0891E3F6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09526-AABA-13D6-91A7-2B3C72E5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7BAF-DD19-A789-F036-33188B8E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6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30D0-56C7-51E9-AFDF-AB6EBF7B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1C00-1941-08B7-A29C-16E2B7CD7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446C1-053C-024B-4382-FE6B11996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74CF-12D7-C004-80D7-ABF9137C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EEE17-41AD-6FA1-B492-DEA00EBA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F0D02-57C3-EA82-EBB6-31707530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5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131-6D04-346E-0E1B-59993107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004C2-4604-4AC4-1C68-04DAEBF3D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294A8-26A6-CCC2-1502-2A533B119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A7818-3E41-8C0B-5234-7BAC31B7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F9810-A59F-25CA-BB5F-5277E538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684EE-F56B-37C5-C073-437AF0AE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3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F0985A-58D9-F727-3D1B-FA204E85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F4AB2-AA69-E01A-B3F2-B2BB142A9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9B9-7C63-8985-3255-18ABB3B74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A99469-C982-42ED-8BB6-17352F72A97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AD0AA-B6AB-A2FA-1D04-96704C32A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E07B8-984B-96FD-F37B-D315BF1CA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2FE8DE-39C2-4FE5-A210-F1C3F114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8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B1B4A-3B3F-AE63-A91D-7CEFD057A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الرياضة و المجتمع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E423F-646C-7A3A-25B8-A4A309B00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150" y="356187"/>
            <a:ext cx="3226421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r" rtl="1">
              <a:buFont typeface="Arial" panose="020B0604020202020204" pitchFamily="34" charset="0"/>
              <a:buChar char="•"/>
            </a:pPr>
            <a:r>
              <a:rPr lang="en-US" sz="2000" b="1" dirty="0" err="1"/>
              <a:t>الرياضة</a:t>
            </a:r>
            <a:r>
              <a:rPr lang="en-US" sz="2000" b="1" dirty="0"/>
              <a:t> </a:t>
            </a:r>
            <a:r>
              <a:rPr lang="en-US" sz="2000" b="1" dirty="0" err="1"/>
              <a:t>ودورها</a:t>
            </a:r>
            <a:r>
              <a:rPr lang="en-US" sz="2000" b="1" dirty="0"/>
              <a:t> </a:t>
            </a:r>
            <a:r>
              <a:rPr lang="en-US" sz="2000" b="1" dirty="0" err="1"/>
              <a:t>في</a:t>
            </a:r>
            <a:r>
              <a:rPr lang="en-US" sz="2000" b="1" dirty="0"/>
              <a:t> </a:t>
            </a:r>
            <a:r>
              <a:rPr lang="en-US" sz="2000" b="1" dirty="0" err="1"/>
              <a:t>بناء</a:t>
            </a:r>
            <a:r>
              <a:rPr lang="en-US" sz="2000" b="1" dirty="0"/>
              <a:t> </a:t>
            </a:r>
            <a:r>
              <a:rPr lang="en-US" sz="2000" b="1" dirty="0" err="1"/>
              <a:t>المجتمع</a:t>
            </a:r>
            <a:endParaRPr lang="en-US" sz="2000" b="1" dirty="0"/>
          </a:p>
          <a:p>
            <a:pPr indent="-228600" algn="r" rtl="1">
              <a:buFont typeface="Arial" panose="020B0604020202020204" pitchFamily="34" charset="0"/>
              <a:buChar char="•"/>
            </a:pPr>
            <a:r>
              <a:rPr lang="en-US" sz="2000" b="1" dirty="0" err="1"/>
              <a:t>مراد</a:t>
            </a:r>
            <a:r>
              <a:rPr lang="en-US" sz="2000" b="1" dirty="0"/>
              <a:t> </a:t>
            </a:r>
            <a:r>
              <a:rPr lang="en-US" sz="2000" b="1" dirty="0" err="1"/>
              <a:t>قاحوش</a:t>
            </a:r>
            <a:r>
              <a:rPr lang="en-US" sz="2000" b="1" dirty="0"/>
              <a:t> </a:t>
            </a:r>
          </a:p>
          <a:p>
            <a:pPr indent="-228600" algn="r" rtl="1">
              <a:buFont typeface="Arial" panose="020B0604020202020204" pitchFamily="34" charset="0"/>
              <a:buChar char="•"/>
            </a:pPr>
            <a:r>
              <a:rPr lang="en-US" sz="2000" b="1" dirty="0" err="1"/>
              <a:t>السابع</a:t>
            </a:r>
            <a:r>
              <a:rPr lang="en-US" sz="2000" b="1" dirty="0"/>
              <a:t> )أ(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446D8-4BA9-EDD9-07C1-A07F5074904F}"/>
              </a:ext>
            </a:extLst>
          </p:cNvPr>
          <p:cNvSpPr txBox="1"/>
          <p:nvPr/>
        </p:nvSpPr>
        <p:spPr>
          <a:xfrm>
            <a:off x="8386139" y="3143438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26-11-2025</a:t>
            </a:r>
          </a:p>
        </p:txBody>
      </p:sp>
    </p:spTree>
    <p:extLst>
      <p:ext uri="{BB962C8B-B14F-4D97-AF65-F5344CB8AC3E}">
        <p14:creationId xmlns:p14="http://schemas.microsoft.com/office/powerpoint/2010/main" val="231279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16C7E-99D9-DA73-D080-C6F27A52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1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السؤال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0579-E143-3F6E-754E-3C3928B9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2" y="1412489"/>
            <a:ext cx="5259457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 rtl="1">
              <a:buNone/>
            </a:pPr>
            <a:r>
              <a:rPr lang="en-US" b="1" dirty="0" err="1"/>
              <a:t>ما</a:t>
            </a:r>
            <a:r>
              <a:rPr lang="en-US" b="1" dirty="0"/>
              <a:t> </a:t>
            </a:r>
            <a:r>
              <a:rPr lang="en-US" b="1" dirty="0" err="1"/>
              <a:t>الفائدة</a:t>
            </a:r>
            <a:r>
              <a:rPr lang="en-US" b="1" dirty="0"/>
              <a:t> </a:t>
            </a:r>
            <a:r>
              <a:rPr lang="en-US" b="1" dirty="0" err="1"/>
              <a:t>الاجتماعية</a:t>
            </a:r>
            <a:r>
              <a:rPr lang="en-US" b="1" dirty="0"/>
              <a:t> </a:t>
            </a:r>
            <a:r>
              <a:rPr lang="en-US" b="1" dirty="0" err="1"/>
              <a:t>التي</a:t>
            </a:r>
            <a:r>
              <a:rPr lang="en-US" b="1" dirty="0"/>
              <a:t> </a:t>
            </a:r>
            <a:r>
              <a:rPr lang="en-US" b="1" dirty="0" err="1"/>
              <a:t>تقدمها</a:t>
            </a:r>
            <a:r>
              <a:rPr lang="en-US" b="1" dirty="0"/>
              <a:t> </a:t>
            </a:r>
            <a:r>
              <a:rPr lang="en-US" b="1" dirty="0" err="1"/>
              <a:t>الرياضة</a:t>
            </a:r>
            <a:r>
              <a:rPr lang="en-US" b="1" dirty="0"/>
              <a:t> </a:t>
            </a:r>
            <a:r>
              <a:rPr lang="en-US" b="1" dirty="0" err="1"/>
              <a:t>من</a:t>
            </a:r>
            <a:r>
              <a:rPr lang="en-US" b="1" dirty="0"/>
              <a:t> </a:t>
            </a:r>
            <a:r>
              <a:rPr lang="en-US" b="1" dirty="0" err="1"/>
              <a:t>حيث</a:t>
            </a:r>
            <a:r>
              <a:rPr lang="en-US" b="1" dirty="0"/>
              <a:t> </a:t>
            </a:r>
            <a:r>
              <a:rPr lang="en-US" b="1" dirty="0" err="1"/>
              <a:t>العمل</a:t>
            </a:r>
            <a:r>
              <a:rPr lang="en-US" b="1" dirty="0"/>
              <a:t> </a:t>
            </a:r>
            <a:r>
              <a:rPr lang="en-US" b="1" dirty="0" err="1"/>
              <a:t>الجماعي</a:t>
            </a:r>
            <a:r>
              <a:rPr lang="en-US" b="1" dirty="0"/>
              <a:t>؟</a:t>
            </a:r>
            <a:br>
              <a:rPr lang="en-US" dirty="0"/>
            </a:br>
            <a:endParaRPr lang="en-US" dirty="0"/>
          </a:p>
          <a:p>
            <a:pPr marL="0" indent="0" algn="r">
              <a:buNone/>
            </a:pPr>
            <a:r>
              <a:rPr lang="en-US" dirty="0"/>
              <a:t>A) </a:t>
            </a:r>
            <a:r>
              <a:rPr lang="en-US" dirty="0" err="1"/>
              <a:t>تسبب</a:t>
            </a:r>
            <a:r>
              <a:rPr lang="en-US" dirty="0"/>
              <a:t> </a:t>
            </a:r>
            <a:r>
              <a:rPr lang="en-US" dirty="0" err="1"/>
              <a:t>العزلة</a:t>
            </a:r>
            <a:br>
              <a:rPr lang="en-US" dirty="0"/>
            </a:br>
            <a:r>
              <a:rPr lang="en-US" dirty="0"/>
              <a:t>B) </a:t>
            </a:r>
            <a:r>
              <a:rPr lang="en-US" dirty="0" err="1"/>
              <a:t>تضعف</a:t>
            </a:r>
            <a:r>
              <a:rPr lang="en-US" dirty="0"/>
              <a:t> </a:t>
            </a:r>
            <a:r>
              <a:rPr lang="en-US" dirty="0" err="1"/>
              <a:t>التعاون</a:t>
            </a:r>
            <a:r>
              <a:rPr lang="en-US" dirty="0"/>
              <a:t> </a:t>
            </a:r>
            <a:r>
              <a:rPr lang="en-US" dirty="0" err="1"/>
              <a:t>بين</a:t>
            </a:r>
            <a:r>
              <a:rPr lang="en-US" dirty="0"/>
              <a:t> </a:t>
            </a:r>
            <a:r>
              <a:rPr lang="en-US" dirty="0" err="1"/>
              <a:t>الأفراد</a:t>
            </a:r>
            <a:br>
              <a:rPr lang="en-US" dirty="0"/>
            </a:br>
            <a:endParaRPr lang="en-US" dirty="0"/>
          </a:p>
          <a:p>
            <a:pPr marL="0" indent="0" algn="r">
              <a:buNone/>
            </a:pPr>
            <a:r>
              <a:rPr lang="en-US" dirty="0"/>
              <a:t>D) </a:t>
            </a:r>
            <a:r>
              <a:rPr lang="en-US" dirty="0" err="1"/>
              <a:t>تقلل</a:t>
            </a:r>
            <a:r>
              <a:rPr lang="en-US" dirty="0"/>
              <a:t> </a:t>
            </a:r>
            <a:r>
              <a:rPr lang="en-US" dirty="0" err="1"/>
              <a:t>فرص</a:t>
            </a:r>
            <a:r>
              <a:rPr lang="en-US" dirty="0"/>
              <a:t> </a:t>
            </a:r>
            <a:r>
              <a:rPr lang="en-US" dirty="0" err="1"/>
              <a:t>التواصل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E4EAD9-F653-927E-13E1-8241A0E98B37}"/>
              </a:ext>
            </a:extLst>
          </p:cNvPr>
          <p:cNvSpPr txBox="1"/>
          <p:nvPr/>
        </p:nvSpPr>
        <p:spPr>
          <a:xfrm>
            <a:off x="7162800" y="3479800"/>
            <a:ext cx="374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تعزز</a:t>
            </a:r>
            <a:r>
              <a:rPr lang="en-US" sz="2400" dirty="0"/>
              <a:t> </a:t>
            </a:r>
            <a:r>
              <a:rPr lang="en-US" sz="2400" dirty="0" err="1"/>
              <a:t>روح</a:t>
            </a:r>
            <a:r>
              <a:rPr lang="en-US" sz="2400" dirty="0"/>
              <a:t> </a:t>
            </a:r>
            <a:r>
              <a:rPr lang="en-US" sz="2400" dirty="0" err="1"/>
              <a:t>الفريق</a:t>
            </a:r>
            <a:r>
              <a:rPr lang="en-US" sz="2400" dirty="0"/>
              <a:t> </a:t>
            </a:r>
            <a:r>
              <a:rPr lang="en-US" sz="2400" dirty="0" err="1"/>
              <a:t>والعمل</a:t>
            </a:r>
            <a:r>
              <a:rPr lang="en-US" sz="2400" dirty="0"/>
              <a:t> </a:t>
            </a:r>
            <a:r>
              <a:rPr lang="en-US" sz="2400" dirty="0" err="1"/>
              <a:t>معًا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3" name="اجابة-صحيحة">
            <a:hlinkClick r:id="" action="ppaction://media"/>
            <a:extLst>
              <a:ext uri="{FF2B5EF4-FFF2-40B4-BE49-F238E27FC236}">
                <a16:creationId xmlns:a16="http://schemas.microsoft.com/office/drawing/2014/main" id="{8A16955E-34AD-A8AF-94B7-8B871EBF2F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03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9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C2804-64B8-69C2-76C8-2871537B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30" y="1729988"/>
            <a:ext cx="2899189" cy="2549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4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السؤال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40B7-DC51-5FEB-8D8C-7C47BD469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en-US" sz="2000" b="1" dirty="0" err="1"/>
              <a:t>كيف</a:t>
            </a:r>
            <a:r>
              <a:rPr lang="en-US" sz="2000" b="1" dirty="0"/>
              <a:t> </a:t>
            </a:r>
            <a:r>
              <a:rPr lang="en-US" sz="2000" b="1" dirty="0" err="1"/>
              <a:t>يمكن</a:t>
            </a:r>
            <a:r>
              <a:rPr lang="en-US" sz="2000" b="1" dirty="0"/>
              <a:t> </a:t>
            </a:r>
            <a:r>
              <a:rPr lang="en-US" sz="2000" b="1" dirty="0" err="1"/>
              <a:t>للرياضة</a:t>
            </a:r>
            <a:r>
              <a:rPr lang="en-US" sz="2000" b="1" dirty="0"/>
              <a:t> </a:t>
            </a:r>
            <a:r>
              <a:rPr lang="en-US" sz="2000" b="1" dirty="0" err="1"/>
              <a:t>أن</a:t>
            </a:r>
            <a:r>
              <a:rPr lang="en-US" sz="2000" b="1" dirty="0"/>
              <a:t> </a:t>
            </a:r>
            <a:r>
              <a:rPr lang="en-US" sz="2000" b="1" dirty="0" err="1"/>
              <a:t>تؤثر</a:t>
            </a:r>
            <a:r>
              <a:rPr lang="en-US" sz="2000" b="1" dirty="0"/>
              <a:t> </a:t>
            </a:r>
            <a:r>
              <a:rPr lang="en-US" sz="2000" b="1" dirty="0" err="1"/>
              <a:t>على</a:t>
            </a:r>
            <a:r>
              <a:rPr lang="en-US" sz="2000" b="1" dirty="0"/>
              <a:t> </a:t>
            </a:r>
            <a:r>
              <a:rPr lang="en-US" sz="2000" b="1" dirty="0" err="1"/>
              <a:t>حياة</a:t>
            </a:r>
            <a:r>
              <a:rPr lang="en-US" sz="2000" b="1" dirty="0"/>
              <a:t> </a:t>
            </a:r>
            <a:r>
              <a:rPr lang="en-US" sz="2000" b="1" dirty="0" err="1"/>
              <a:t>الشباب</a:t>
            </a:r>
            <a:r>
              <a:rPr lang="en-US" sz="2000" b="1" dirty="0"/>
              <a:t> </a:t>
            </a:r>
            <a:r>
              <a:rPr lang="en-US" sz="2000" b="1" dirty="0" err="1"/>
              <a:t>بشكل</a:t>
            </a:r>
            <a:r>
              <a:rPr lang="en-US" sz="2000" b="1" dirty="0"/>
              <a:t> </a:t>
            </a:r>
            <a:r>
              <a:rPr lang="en-US" sz="2000" b="1" dirty="0" err="1"/>
              <a:t>إيجابي</a:t>
            </a:r>
            <a:r>
              <a:rPr lang="en-US" sz="2000" b="1" dirty="0"/>
              <a:t>؟</a:t>
            </a:r>
            <a:br>
              <a:rPr lang="en-US" sz="2000" dirty="0"/>
            </a:b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A) </a:t>
            </a:r>
            <a:r>
              <a:rPr lang="en-US" sz="2000" dirty="0" err="1"/>
              <a:t>تزيد</a:t>
            </a:r>
            <a:r>
              <a:rPr lang="en-US" sz="2000" dirty="0"/>
              <a:t> </a:t>
            </a:r>
            <a:r>
              <a:rPr lang="en-US" sz="2000" dirty="0" err="1"/>
              <a:t>من</a:t>
            </a:r>
            <a:r>
              <a:rPr lang="en-US" sz="2000" dirty="0"/>
              <a:t> </a:t>
            </a:r>
            <a:r>
              <a:rPr lang="en-US" sz="2000" dirty="0" err="1"/>
              <a:t>السلوكيات</a:t>
            </a:r>
            <a:r>
              <a:rPr lang="en-US" sz="2000" dirty="0"/>
              <a:t> </a:t>
            </a:r>
            <a:r>
              <a:rPr lang="en-US" sz="2000" dirty="0" err="1"/>
              <a:t>السلبية</a:t>
            </a:r>
            <a:br>
              <a:rPr lang="en-US" sz="2000" dirty="0"/>
            </a:b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C) </a:t>
            </a:r>
            <a:r>
              <a:rPr lang="en-US" sz="2000" dirty="0" err="1"/>
              <a:t>تمنعهم</a:t>
            </a:r>
            <a:r>
              <a:rPr lang="en-US" sz="2000" dirty="0"/>
              <a:t> </a:t>
            </a:r>
            <a:r>
              <a:rPr lang="en-US" sz="2000" dirty="0" err="1"/>
              <a:t>من</a:t>
            </a:r>
            <a:r>
              <a:rPr lang="en-US" sz="2000" dirty="0"/>
              <a:t> </a:t>
            </a:r>
            <a:r>
              <a:rPr lang="en-US" sz="2000" dirty="0" err="1"/>
              <a:t>اكتساب</a:t>
            </a:r>
            <a:r>
              <a:rPr lang="en-US" sz="2000" dirty="0"/>
              <a:t> </a:t>
            </a:r>
            <a:r>
              <a:rPr lang="en-US" sz="2000" dirty="0" err="1"/>
              <a:t>المهارات</a:t>
            </a:r>
            <a:br>
              <a:rPr lang="en-US" sz="2000" dirty="0"/>
            </a:br>
            <a:r>
              <a:rPr lang="en-US" sz="2000" dirty="0"/>
              <a:t>D) </a:t>
            </a:r>
            <a:r>
              <a:rPr lang="en-US" sz="2000" dirty="0" err="1"/>
              <a:t>تقلل</a:t>
            </a:r>
            <a:r>
              <a:rPr lang="en-US" sz="2000" dirty="0"/>
              <a:t> </a:t>
            </a:r>
            <a:r>
              <a:rPr lang="en-US" sz="2000" dirty="0" err="1"/>
              <a:t>من</a:t>
            </a:r>
            <a:r>
              <a:rPr lang="en-US" sz="2000" dirty="0"/>
              <a:t> </a:t>
            </a:r>
            <a:r>
              <a:rPr lang="en-US" sz="2000" dirty="0" err="1"/>
              <a:t>الثقة</a:t>
            </a:r>
            <a:r>
              <a:rPr lang="en-US" sz="2000" dirty="0"/>
              <a:t> </a:t>
            </a:r>
            <a:r>
              <a:rPr lang="en-US" sz="2000" dirty="0" err="1"/>
              <a:t>بالنفس</a:t>
            </a:r>
            <a:endParaRPr lang="en-US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253E60-EC88-8E73-5734-91CC9BC94D33}"/>
              </a:ext>
            </a:extLst>
          </p:cNvPr>
          <p:cNvSpPr txBox="1"/>
          <p:nvPr/>
        </p:nvSpPr>
        <p:spPr>
          <a:xfrm>
            <a:off x="4302325" y="2681778"/>
            <a:ext cx="3584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B) </a:t>
            </a:r>
            <a:r>
              <a:rPr lang="en-US" dirty="0" err="1"/>
              <a:t>تساعدهم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استثمار</a:t>
            </a:r>
            <a:r>
              <a:rPr lang="en-US" dirty="0"/>
              <a:t> </a:t>
            </a:r>
            <a:r>
              <a:rPr lang="en-US" dirty="0" err="1"/>
              <a:t>وقتهم</a:t>
            </a:r>
            <a:r>
              <a:rPr lang="en-US" dirty="0"/>
              <a:t> </a:t>
            </a:r>
            <a:r>
              <a:rPr lang="en-US" dirty="0" err="1"/>
              <a:t>بشكل</a:t>
            </a:r>
            <a:r>
              <a:rPr lang="en-US" dirty="0"/>
              <a:t> </a:t>
            </a:r>
            <a:r>
              <a:rPr lang="en-US" dirty="0" err="1"/>
              <a:t>مفيد</a:t>
            </a:r>
            <a:br>
              <a:rPr lang="en-US" dirty="0"/>
            </a:br>
            <a:endParaRPr lang="en-US" dirty="0"/>
          </a:p>
          <a:p>
            <a:pPr algn="r"/>
            <a:endParaRPr lang="en-US" dirty="0"/>
          </a:p>
        </p:txBody>
      </p:sp>
      <p:pic>
        <p:nvPicPr>
          <p:cNvPr id="11" name="اجابة-صحيحة">
            <a:hlinkClick r:id="" action="ppaction://media"/>
            <a:extLst>
              <a:ext uri="{FF2B5EF4-FFF2-40B4-BE49-F238E27FC236}">
                <a16:creationId xmlns:a16="http://schemas.microsoft.com/office/drawing/2014/main" id="{F9D956E4-4E29-2F49-7851-DA8EC6F80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7977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66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2C4956-3EB0-3EF3-241C-4689D36E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ar-JO" sz="4000"/>
              <a:t>السؤال 5</a:t>
            </a:r>
            <a:endParaRPr lang="en-US" sz="40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2B3F9-64E8-3D6D-0A5F-E9BC8E526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2400" b="1" dirty="0">
                <a:solidFill>
                  <a:schemeClr val="tx1">
                    <a:alpha val="80000"/>
                  </a:schemeClr>
                </a:solidFill>
              </a:rPr>
              <a:t>أي من التالي يعد مثالًا على مبادرات رياضية داخل المجتمع؟</a:t>
            </a:r>
            <a:br>
              <a:rPr lang="ar-JO" sz="2400" dirty="0">
                <a:solidFill>
                  <a:schemeClr val="tx1">
                    <a:alpha val="80000"/>
                  </a:schemeClr>
                </a:solidFill>
              </a:rPr>
            </a:b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A) </a:t>
            </a:r>
            <a:r>
              <a:rPr lang="ar-JO" sz="2400" dirty="0">
                <a:solidFill>
                  <a:schemeClr val="tx1">
                    <a:alpha val="80000"/>
                  </a:schemeClr>
                </a:solidFill>
              </a:rPr>
              <a:t>حملات القراءة الجماعية</a:t>
            </a:r>
            <a:br>
              <a:rPr lang="ar-JO" sz="2400" dirty="0">
                <a:solidFill>
                  <a:schemeClr val="tx1">
                    <a:alpha val="80000"/>
                  </a:schemeClr>
                </a:solidFill>
              </a:rPr>
            </a:br>
            <a:br>
              <a:rPr lang="ar-JO" sz="24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C) </a:t>
            </a:r>
            <a:r>
              <a:rPr lang="ar-JO" sz="2400" dirty="0">
                <a:solidFill>
                  <a:schemeClr val="tx1">
                    <a:alpha val="80000"/>
                  </a:schemeClr>
                </a:solidFill>
              </a:rPr>
              <a:t>مسابقات الطبخ</a:t>
            </a:r>
            <a:br>
              <a:rPr lang="ar-JO" sz="24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D) </a:t>
            </a:r>
            <a:r>
              <a:rPr lang="ar-JO" sz="2400" dirty="0">
                <a:solidFill>
                  <a:schemeClr val="tx1">
                    <a:alpha val="80000"/>
                  </a:schemeClr>
                </a:solidFill>
              </a:rPr>
              <a:t>زيارات المتاحف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E4FF1-2FAF-5FD6-7CF7-DA80E5C821E3}"/>
              </a:ext>
            </a:extLst>
          </p:cNvPr>
          <p:cNvSpPr txBox="1"/>
          <p:nvPr/>
        </p:nvSpPr>
        <p:spPr>
          <a:xfrm>
            <a:off x="7670800" y="2740967"/>
            <a:ext cx="396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B) </a:t>
            </a:r>
            <a:r>
              <a:rPr lang="ar-JO" sz="2400" dirty="0">
                <a:solidFill>
                  <a:schemeClr val="tx1">
                    <a:alpha val="80000"/>
                  </a:schemeClr>
                </a:solidFill>
              </a:rPr>
              <a:t>مبادرات المشي والجري الجماعي</a:t>
            </a:r>
            <a:endParaRPr lang="en-US" sz="2400" dirty="0"/>
          </a:p>
        </p:txBody>
      </p:sp>
      <p:pic>
        <p:nvPicPr>
          <p:cNvPr id="6" name="اجابة-صحيحة">
            <a:hlinkClick r:id="" action="ppaction://media"/>
            <a:extLst>
              <a:ext uri="{FF2B5EF4-FFF2-40B4-BE49-F238E27FC236}">
                <a16:creationId xmlns:a16="http://schemas.microsoft.com/office/drawing/2014/main" id="{F85444C8-BA00-3BBD-54B8-D026927B0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9211" y="3535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6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89193-B9DB-03D5-3B09-9B2CC1CD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شكرا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لحسن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استماعكم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C93DA-137D-2439-07A3-792A24544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algn="just" rtl="1"/>
            <a:r>
              <a:rPr lang="ar-JO" dirty="0"/>
              <a:t>تُعد الرياضة جزءًا أساسيًا من حياة الإنسان، لما لها من فوائد صحية واجتماعية وثقافية.</a:t>
            </a:r>
            <a:br>
              <a:rPr lang="ar-JO" dirty="0"/>
            </a:br>
            <a:r>
              <a:rPr lang="ar-JO" dirty="0"/>
              <a:t>وتسهم الرياضة في تعزيز روح التعاون، والتفاهم، والانضباط داخل المجتمع، مما يجعلها أداة مهمة في تنمية الأفراد وتطوير المجتمعات.</a:t>
            </a:r>
          </a:p>
          <a:p>
            <a:endParaRPr lang="en-US" dirty="0"/>
          </a:p>
        </p:txBody>
      </p:sp>
      <p:pic>
        <p:nvPicPr>
          <p:cNvPr id="6" name="Picture 5" descr="A person jumping in the air with a racket&#10;&#10;AI-generated content may be incorrect.">
            <a:extLst>
              <a:ext uri="{FF2B5EF4-FFF2-40B4-BE49-F238E27FC236}">
                <a16:creationId xmlns:a16="http://schemas.microsoft.com/office/drawing/2014/main" id="{F24E54EC-51CE-FAFB-7839-BEBE91173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980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ED2F-94BD-617A-5679-E49503A6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 algn="ctr" rtl="1"/>
            <a:r>
              <a:rPr lang="ar-JO" dirty="0"/>
              <a:t>أهمية الرياضة الصحية:</a:t>
            </a:r>
            <a:r>
              <a:rPr lang="en-US" dirty="0"/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3C7F3-7229-EAF5-0293-4465FCCA4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algn="r" rtl="1"/>
            <a:r>
              <a:rPr lang="ar-JO" dirty="0"/>
              <a:t>تحسين اللياقة البدنية.</a:t>
            </a:r>
          </a:p>
          <a:p>
            <a:pPr algn="r" rtl="1"/>
            <a:r>
              <a:rPr lang="ar-JO" dirty="0"/>
              <a:t>تقوية الجهاز المناعي.</a:t>
            </a:r>
          </a:p>
          <a:p>
            <a:pPr algn="r" rtl="1"/>
            <a:r>
              <a:rPr lang="ar-JO" dirty="0"/>
              <a:t>الوقاية من الأمراض المزمنة مثل السمنة وأمراض القلب.</a:t>
            </a:r>
          </a:p>
          <a:p>
            <a:pPr algn="r" rtl="1"/>
            <a:r>
              <a:rPr lang="ar-JO" dirty="0"/>
              <a:t>تعزيز الصحة النفسية وتقليل التوتر والقلق.</a:t>
            </a:r>
          </a:p>
        </p:txBody>
      </p:sp>
      <p:pic>
        <p:nvPicPr>
          <p:cNvPr id="5" name="Picture 4" descr="A group of people playing basketball in a park&#10;&#10;AI-generated content may be incorrect.">
            <a:extLst>
              <a:ext uri="{FF2B5EF4-FFF2-40B4-BE49-F238E27FC236}">
                <a16:creationId xmlns:a16="http://schemas.microsoft.com/office/drawing/2014/main" id="{87933D47-FD4F-30CD-FEDD-DD7788548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3238" r="1048" b="-3238"/>
          <a:stretch>
            <a:fillRect/>
          </a:stretch>
        </p:blipFill>
        <p:spPr>
          <a:xfrm>
            <a:off x="0" y="-1"/>
            <a:ext cx="539496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4638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0694-DFD5-4448-B459-65D7BB82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ar-JO" dirty="0"/>
              <a:t>أهمية الرياضة الاجتماعية: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77D2347-98AC-FDD0-3561-CF56FA9097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6700" y="2118144"/>
            <a:ext cx="5619749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تعزيز روح الفريق والعمل الجماعي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تنمية مهارات التواصل والتعاون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بناء العلاقات بين أفراد المجتمع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زيادة الشعور بالانتماء والهوية الوطنية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Two men in football uniforms kicking a football ball&#10;&#10;AI-generated content may be incorrect.">
            <a:extLst>
              <a:ext uri="{FF2B5EF4-FFF2-40B4-BE49-F238E27FC236}">
                <a16:creationId xmlns:a16="http://schemas.microsoft.com/office/drawing/2014/main" id="{887DE5B8-E784-8426-D137-CFBDCFBBD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10766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082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20A8-DD98-51AE-3579-1973271B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5"/>
            <a:ext cx="5167311" cy="1946274"/>
          </a:xfrm>
        </p:spPr>
        <p:txBody>
          <a:bodyPr anchor="b">
            <a:normAutofit/>
          </a:bodyPr>
          <a:lstStyle/>
          <a:p>
            <a:pPr algn="ctr"/>
            <a:r>
              <a:rPr lang="ar-JO" sz="5400" dirty="0"/>
              <a:t>الرياضة والاقتصاد</a:t>
            </a:r>
            <a:endParaRPr lang="en-US" sz="5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F4DE3F-65C2-BBFC-F2FA-A5C9A25D3E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150" y="2614613"/>
            <a:ext cx="5956300" cy="3590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البطولات الرياضية مصدر مهم للدخل القومي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تعزيز السياحة الرياضية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r" rtl="1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خلق فرص عمل في مجالات التدريب، الإعلام، </a:t>
            </a:r>
            <a:r>
              <a:rPr lang="ar-SA" altLang="en-US" dirty="0">
                <a:latin typeface="Arial" panose="020B0604020202020204" pitchFamily="34" charset="0"/>
              </a:rPr>
              <a:t>البطولات الرياضية مصدر مهم للدخل القومي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الصحة الرياضية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erson holding a trophy and a person standing in a basketball court&#10;&#10;AI-generated content may be incorrect.">
            <a:extLst>
              <a:ext uri="{FF2B5EF4-FFF2-40B4-BE49-F238E27FC236}">
                <a16:creationId xmlns:a16="http://schemas.microsoft.com/office/drawing/2014/main" id="{65441048-89A4-3EB2-CF8A-22DFADADD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r="3814"/>
          <a:stretch>
            <a:fillRect/>
          </a:stretch>
        </p:blipFill>
        <p:spPr>
          <a:xfrm>
            <a:off x="5721536" y="1"/>
            <a:ext cx="6470464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1205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unning in a city&#10;&#10;AI-generated content may be incorrect.">
            <a:extLst>
              <a:ext uri="{FF2B5EF4-FFF2-40B4-BE49-F238E27FC236}">
                <a16:creationId xmlns:a16="http://schemas.microsoft.com/office/drawing/2014/main" id="{59DEA13B-ED0F-7C42-CE9D-2269B97D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r="-2" b="-2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82E70-F989-05B4-2B7E-22326C7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 algn="ctr"/>
            <a:r>
              <a:rPr lang="ar-JO" dirty="0"/>
              <a:t>أمثلة لمبادرات رياضية مجتمعية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CE60-10FC-477F-F5B9-3E65648D9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algn="r" rtl="1"/>
            <a:r>
              <a:rPr lang="ar-JO" dirty="0"/>
              <a:t>مبادرات المشي والجري الجماعي.</a:t>
            </a:r>
          </a:p>
          <a:p>
            <a:pPr algn="r" rtl="1"/>
            <a:r>
              <a:rPr lang="ar-JO" dirty="0"/>
              <a:t>حملات اللياقة في المدارس والجامعات.</a:t>
            </a:r>
          </a:p>
          <a:p>
            <a:pPr algn="r" rtl="1"/>
            <a:r>
              <a:rPr lang="ar-JO" dirty="0"/>
              <a:t>برامج دعم الرياضة للنساء.</a:t>
            </a:r>
          </a:p>
          <a:p>
            <a:pPr algn="r" rtl="1"/>
            <a:r>
              <a:rPr lang="ar-JO" dirty="0"/>
              <a:t>الأندية المجتمعية المفتوحة.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57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shaking hands with a trophy&#10;&#10;AI-generated content may be incorrect.">
            <a:extLst>
              <a:ext uri="{FF2B5EF4-FFF2-40B4-BE49-F238E27FC236}">
                <a16:creationId xmlns:a16="http://schemas.microsoft.com/office/drawing/2014/main" id="{DA2A194F-31FE-8AAE-50ED-1595D5606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4D3B-2C18-FD0B-CD95-087F0C06D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5407285" cy="2913872"/>
          </a:xfrm>
        </p:spPr>
        <p:txBody>
          <a:bodyPr anchor="t">
            <a:normAutofit/>
          </a:bodyPr>
          <a:lstStyle/>
          <a:p>
            <a:pPr algn="r" rtl="1"/>
            <a:r>
              <a:rPr lang="ar-JO" sz="2400" dirty="0">
                <a:solidFill>
                  <a:schemeClr val="tx1">
                    <a:alpha val="80000"/>
                  </a:schemeClr>
                </a:solidFill>
              </a:rPr>
              <a:t>تُعد الرياضة ركنًا أساسيًا في بناء المجتمعات المتقدمة، فهي لا تُحسّن الصحة فحسب، بل تساهم أيضًا في التطور الاجتماعي والأخلاقي والاقتصادي.</a:t>
            </a:r>
            <a:br>
              <a:rPr lang="ar-JO" sz="24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ar-JO" sz="2400" dirty="0">
                <a:solidFill>
                  <a:schemeClr val="tx1">
                    <a:alpha val="80000"/>
                  </a:schemeClr>
                </a:solidFill>
              </a:rPr>
              <a:t>لذلك، من المهم دعم الممارسات الرياضية وتشجيع أفراد المجتمع على المشاركة فيها.</a:t>
            </a:r>
          </a:p>
          <a:p>
            <a:pPr algn="r" rtl="1"/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CD667-05F9-12B1-C2D8-F62584A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1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السؤال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224ED-6301-2DB4-237F-7CDF1CDAC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2" y="1412489"/>
            <a:ext cx="6256408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en-US" sz="2400" b="1" dirty="0" err="1"/>
              <a:t>ما</a:t>
            </a:r>
            <a:r>
              <a:rPr lang="en-US" sz="2400" b="1" dirty="0"/>
              <a:t> </a:t>
            </a:r>
            <a:r>
              <a:rPr lang="en-US" sz="2400" b="1" dirty="0" err="1"/>
              <a:t>عنوان</a:t>
            </a:r>
            <a:r>
              <a:rPr lang="en-US" sz="2400" b="1" dirty="0"/>
              <a:t> </a:t>
            </a:r>
            <a:r>
              <a:rPr lang="en-US" sz="2400" b="1" dirty="0" err="1"/>
              <a:t>العرض</a:t>
            </a:r>
            <a:r>
              <a:rPr lang="en-US" sz="2400" b="1" dirty="0"/>
              <a:t> </a:t>
            </a:r>
            <a:r>
              <a:rPr lang="en-US" sz="2400" b="1" dirty="0" err="1"/>
              <a:t>الذي</a:t>
            </a:r>
            <a:r>
              <a:rPr lang="en-US" sz="2400" b="1" dirty="0"/>
              <a:t> </a:t>
            </a:r>
            <a:r>
              <a:rPr lang="en-US" sz="2400" b="1" dirty="0" err="1"/>
              <a:t>يتحدث</a:t>
            </a:r>
            <a:r>
              <a:rPr lang="en-US" sz="2400" b="1" dirty="0"/>
              <a:t> </a:t>
            </a:r>
            <a:r>
              <a:rPr lang="en-US" sz="2400" b="1" dirty="0" err="1"/>
              <a:t>عن</a:t>
            </a:r>
            <a:r>
              <a:rPr lang="en-US" sz="2400" b="1" dirty="0"/>
              <a:t> </a:t>
            </a:r>
            <a:r>
              <a:rPr lang="en-US" sz="2400" b="1" dirty="0" err="1"/>
              <a:t>دور</a:t>
            </a:r>
            <a:r>
              <a:rPr lang="en-US" sz="2400" b="1" dirty="0"/>
              <a:t> </a:t>
            </a:r>
            <a:r>
              <a:rPr lang="en-US" sz="2400" b="1" dirty="0" err="1"/>
              <a:t>الرياضة</a:t>
            </a:r>
            <a:r>
              <a:rPr lang="en-US" sz="2400" b="1" dirty="0"/>
              <a:t> </a:t>
            </a:r>
            <a:r>
              <a:rPr lang="en-US" sz="2400" b="1" dirty="0" err="1"/>
              <a:t>في</a:t>
            </a:r>
            <a:r>
              <a:rPr lang="en-US" sz="2400" b="1" dirty="0"/>
              <a:t> </a:t>
            </a:r>
            <a:r>
              <a:rPr lang="en-US" sz="2400" b="1" dirty="0" err="1"/>
              <a:t>المجتمع</a:t>
            </a:r>
            <a:r>
              <a:rPr lang="en-US" sz="2400" b="1" dirty="0"/>
              <a:t>؟</a:t>
            </a:r>
          </a:p>
          <a:p>
            <a:pPr marL="0" indent="0" algn="r">
              <a:buNone/>
            </a:pPr>
            <a:br>
              <a:rPr lang="en-US" sz="2400" dirty="0"/>
            </a:br>
            <a:r>
              <a:rPr lang="en-US" sz="2400" dirty="0"/>
              <a:t>A) </a:t>
            </a:r>
            <a:r>
              <a:rPr lang="en-US" sz="2400" dirty="0" err="1"/>
              <a:t>أهمية</a:t>
            </a:r>
            <a:r>
              <a:rPr lang="en-US" sz="2400" dirty="0"/>
              <a:t> </a:t>
            </a:r>
            <a:r>
              <a:rPr lang="en-US" sz="2400" dirty="0" err="1"/>
              <a:t>الغذاء</a:t>
            </a:r>
            <a:r>
              <a:rPr lang="en-US" sz="2400" dirty="0"/>
              <a:t> </a:t>
            </a:r>
            <a:r>
              <a:rPr lang="en-US" sz="2400" dirty="0" err="1"/>
              <a:t>الصحي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C) </a:t>
            </a:r>
            <a:r>
              <a:rPr lang="en-US" sz="2400" dirty="0" err="1"/>
              <a:t>الصحة</a:t>
            </a:r>
            <a:r>
              <a:rPr lang="en-US" sz="2400" dirty="0"/>
              <a:t> </a:t>
            </a:r>
            <a:r>
              <a:rPr lang="en-US" sz="2400" dirty="0" err="1"/>
              <a:t>في</a:t>
            </a:r>
            <a:r>
              <a:rPr lang="en-US" sz="2400" dirty="0"/>
              <a:t> </a:t>
            </a:r>
            <a:r>
              <a:rPr lang="en-US" sz="2400" dirty="0" err="1"/>
              <a:t>الحياة</a:t>
            </a:r>
            <a:r>
              <a:rPr lang="en-US" sz="2400" dirty="0"/>
              <a:t> </a:t>
            </a:r>
            <a:r>
              <a:rPr lang="en-US" sz="2400" dirty="0" err="1"/>
              <a:t>اليومية</a:t>
            </a:r>
            <a:br>
              <a:rPr lang="en-US" sz="2400" dirty="0"/>
            </a:br>
            <a:r>
              <a:rPr lang="en-US" sz="2400" dirty="0"/>
              <a:t>D) </a:t>
            </a:r>
            <a:r>
              <a:rPr lang="en-US" sz="2400" dirty="0" err="1"/>
              <a:t>مهارات</a:t>
            </a:r>
            <a:r>
              <a:rPr lang="en-US" sz="2400" dirty="0"/>
              <a:t> </a:t>
            </a:r>
            <a:r>
              <a:rPr lang="en-US" sz="2400" dirty="0" err="1"/>
              <a:t>التواصل</a:t>
            </a:r>
            <a:r>
              <a:rPr lang="en-US" sz="2400" dirty="0"/>
              <a:t> </a:t>
            </a:r>
            <a:r>
              <a:rPr lang="en-US" sz="2400" dirty="0" err="1"/>
              <a:t>الاجتماعي</a:t>
            </a:r>
            <a:endParaRPr lang="en-US" sz="2400" dirty="0"/>
          </a:p>
          <a:p>
            <a:pPr algn="r" rtl="1"/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B2807-C1A6-F597-ECFA-30EDC7ECF813}"/>
              </a:ext>
            </a:extLst>
          </p:cNvPr>
          <p:cNvSpPr txBox="1"/>
          <p:nvPr/>
        </p:nvSpPr>
        <p:spPr>
          <a:xfrm>
            <a:off x="7793820" y="2679700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الرياضة</a:t>
            </a:r>
            <a:r>
              <a:rPr lang="en-US" sz="2400" dirty="0"/>
              <a:t> </a:t>
            </a:r>
            <a:r>
              <a:rPr lang="en-US" sz="2400" dirty="0" err="1"/>
              <a:t>ودورها</a:t>
            </a:r>
            <a:r>
              <a:rPr lang="en-US" sz="2400" dirty="0"/>
              <a:t> </a:t>
            </a:r>
            <a:r>
              <a:rPr lang="en-US" sz="2400" dirty="0" err="1"/>
              <a:t>في</a:t>
            </a:r>
            <a:r>
              <a:rPr lang="en-US" sz="2400" dirty="0"/>
              <a:t> </a:t>
            </a:r>
            <a:r>
              <a:rPr lang="en-US" sz="2400" dirty="0" err="1"/>
              <a:t>بناء</a:t>
            </a:r>
            <a:r>
              <a:rPr lang="en-US" sz="2400" dirty="0"/>
              <a:t> </a:t>
            </a:r>
            <a:r>
              <a:rPr lang="en-US" sz="2400" dirty="0" err="1"/>
              <a:t>المجتمع</a:t>
            </a:r>
            <a:endParaRPr lang="en-US" sz="2400" dirty="0"/>
          </a:p>
        </p:txBody>
      </p:sp>
      <p:pic>
        <p:nvPicPr>
          <p:cNvPr id="7" name="اجابة-صحيحة">
            <a:hlinkClick r:id="" action="ppaction://media"/>
            <a:extLst>
              <a:ext uri="{FF2B5EF4-FFF2-40B4-BE49-F238E27FC236}">
                <a16:creationId xmlns:a16="http://schemas.microsoft.com/office/drawing/2014/main" id="{D9CF9543-6A07-06BA-EAFF-D3C691487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4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B0C7A-ECF0-BF0F-82FD-C62312DE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ar-JO" sz="5600">
                <a:solidFill>
                  <a:srgbClr val="FFFFFF"/>
                </a:solidFill>
              </a:rPr>
              <a:t>السؤال 2</a:t>
            </a:r>
            <a:endParaRPr lang="en-US" sz="56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19C2D-0B3D-5FFF-F45C-688F5270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1" y="518400"/>
            <a:ext cx="5480050" cy="5837949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ar-JO" b="1" dirty="0">
                <a:solidFill>
                  <a:schemeClr val="tx1">
                    <a:alpha val="80000"/>
                  </a:schemeClr>
                </a:solidFill>
              </a:rPr>
              <a:t>كيف تساعد الرياضة في تحسين صحة الجسم؟</a:t>
            </a:r>
            <a:br>
              <a:rPr lang="ar-JO" dirty="0">
                <a:solidFill>
                  <a:schemeClr val="tx1">
                    <a:alpha val="80000"/>
                  </a:schemeClr>
                </a:solidFill>
              </a:rPr>
            </a:b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A) </a:t>
            </a:r>
            <a:r>
              <a:rPr lang="ar-JO" dirty="0">
                <a:solidFill>
                  <a:schemeClr val="tx1">
                    <a:alpha val="80000"/>
                  </a:schemeClr>
                </a:solidFill>
              </a:rPr>
              <a:t>تزيد من التوتر</a:t>
            </a:r>
            <a:br>
              <a:rPr lang="ar-JO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B) </a:t>
            </a:r>
            <a:r>
              <a:rPr lang="ar-JO" dirty="0">
                <a:solidFill>
                  <a:schemeClr val="tx1">
                    <a:alpha val="80000"/>
                  </a:schemeClr>
                </a:solidFill>
              </a:rPr>
              <a:t>تضعف مناعة الجسم</a:t>
            </a:r>
            <a:br>
              <a:rPr lang="ar-JO" dirty="0">
                <a:solidFill>
                  <a:schemeClr val="tx1">
                    <a:alpha val="80000"/>
                  </a:schemeClr>
                </a:solidFill>
              </a:rPr>
            </a:br>
            <a:br>
              <a:rPr lang="ar-JO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D) </a:t>
            </a:r>
            <a:r>
              <a:rPr lang="ar-JO" dirty="0">
                <a:solidFill>
                  <a:schemeClr val="tx1">
                    <a:alpha val="80000"/>
                  </a:schemeClr>
                </a:solidFill>
              </a:rPr>
              <a:t>تقلل من النشاط البدني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D005194-8935-F64C-1E2B-906BFCEA7EF5}"/>
              </a:ext>
            </a:extLst>
          </p:cNvPr>
          <p:cNvSpPr txBox="1"/>
          <p:nvPr/>
        </p:nvSpPr>
        <p:spPr>
          <a:xfrm>
            <a:off x="7813977" y="3775494"/>
            <a:ext cx="374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C) </a:t>
            </a:r>
            <a:r>
              <a:rPr lang="ar-JO" sz="2400" dirty="0">
                <a:solidFill>
                  <a:schemeClr val="tx1">
                    <a:alpha val="80000"/>
                  </a:schemeClr>
                </a:solidFill>
              </a:rPr>
              <a:t>تحسن اللياقة البدنية وتقوي الجسم</a:t>
            </a:r>
            <a:endParaRPr lang="en-US" sz="2400" dirty="0"/>
          </a:p>
        </p:txBody>
      </p:sp>
      <p:pic>
        <p:nvPicPr>
          <p:cNvPr id="6" name="اجابة-صحيحة">
            <a:hlinkClick r:id="" action="ppaction://media"/>
            <a:extLst>
              <a:ext uri="{FF2B5EF4-FFF2-40B4-BE49-F238E27FC236}">
                <a16:creationId xmlns:a16="http://schemas.microsoft.com/office/drawing/2014/main" id="{F18D6E85-7F65-A733-4CD2-42D064BA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84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404</Words>
  <Application>Microsoft Office PowerPoint</Application>
  <PresentationFormat>Widescreen</PresentationFormat>
  <Paragraphs>51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الرياضة و المجتمع</vt:lpstr>
      <vt:lpstr>PowerPoint Presentation</vt:lpstr>
      <vt:lpstr>أهمية الرياضة الصحية:-</vt:lpstr>
      <vt:lpstr>أهمية الرياضة الاجتماعية:</vt:lpstr>
      <vt:lpstr>الرياضة والاقتصاد</vt:lpstr>
      <vt:lpstr>أمثلة لمبادرات رياضية مجتمعية</vt:lpstr>
      <vt:lpstr>PowerPoint Presentation</vt:lpstr>
      <vt:lpstr>السؤال 1</vt:lpstr>
      <vt:lpstr>السؤال 2</vt:lpstr>
      <vt:lpstr>السؤال 3</vt:lpstr>
      <vt:lpstr>4 السؤال</vt:lpstr>
      <vt:lpstr>السؤال 5</vt:lpstr>
      <vt:lpstr>شكرا لحسن استماعكم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Mahmoud Qahoush</dc:creator>
  <cp:lastModifiedBy>Mahmoud Qahoush</cp:lastModifiedBy>
  <cp:revision>15</cp:revision>
  <dcterms:created xsi:type="dcterms:W3CDTF">2025-11-25T15:26:11Z</dcterms:created>
  <dcterms:modified xsi:type="dcterms:W3CDTF">2025-11-25T19:49:52Z</dcterms:modified>
</cp:coreProperties>
</file>