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68" r:id="rId4"/>
    <p:sldId id="289" r:id="rId5"/>
    <p:sldId id="310" r:id="rId6"/>
    <p:sldId id="300" r:id="rId7"/>
    <p:sldId id="311" r:id="rId8"/>
    <p:sldId id="312" r:id="rId9"/>
    <p:sldId id="303" r:id="rId10"/>
    <p:sldId id="314" r:id="rId11"/>
    <p:sldId id="313" r:id="rId12"/>
    <p:sldId id="304" r:id="rId13"/>
    <p:sldId id="305" r:id="rId14"/>
    <p:sldId id="306" r:id="rId15"/>
    <p:sldId id="315" r:id="rId16"/>
    <p:sldId id="307" r:id="rId17"/>
    <p:sldId id="309" r:id="rId18"/>
    <p:sldId id="316" r:id="rId19"/>
    <p:sldId id="317" r:id="rId20"/>
    <p:sldId id="292" r:id="rId21"/>
    <p:sldId id="278" r:id="rId22"/>
    <p:sldId id="299" r:id="rId23"/>
    <p:sldId id="280" r:id="rId24"/>
    <p:sldId id="281" r:id="rId25"/>
    <p:sldId id="288" r:id="rId26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85024-D9D9-46F4-9609-6AE0CD16B22C}" v="2" dt="2025-09-15T18:10:24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8455" autoAdjust="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led Qrara'ah" userId="3af4ee847b29e30d" providerId="LiveId" clId="{66BFBFF2-B3EA-4AA8-B9B4-C7BB84DDC77D}"/>
    <pc:docChg chg="custSel addSld delSld modSld">
      <pc:chgData name="Khaled Qrara'ah" userId="3af4ee847b29e30d" providerId="LiveId" clId="{66BFBFF2-B3EA-4AA8-B9B4-C7BB84DDC77D}" dt="2025-09-15T18:16:11.485" v="279" actId="20577"/>
      <pc:docMkLst>
        <pc:docMk/>
      </pc:docMkLst>
      <pc:sldChg chg="modSp mod">
        <pc:chgData name="Khaled Qrara'ah" userId="3af4ee847b29e30d" providerId="LiveId" clId="{66BFBFF2-B3EA-4AA8-B9B4-C7BB84DDC77D}" dt="2025-09-13T10:06:48.986" v="1" actId="20577"/>
        <pc:sldMkLst>
          <pc:docMk/>
          <pc:sldMk cId="3885820709" sldId="281"/>
        </pc:sldMkLst>
        <pc:spChg chg="mod">
          <ac:chgData name="Khaled Qrara'ah" userId="3af4ee847b29e30d" providerId="LiveId" clId="{66BFBFF2-B3EA-4AA8-B9B4-C7BB84DDC77D}" dt="2025-09-13T10:06:48.986" v="1" actId="20577"/>
          <ac:spMkLst>
            <pc:docMk/>
            <pc:sldMk cId="3885820709" sldId="281"/>
            <ac:spMk id="2" creationId="{90BFFAD2-1420-596A-264C-A39F747353CD}"/>
          </ac:spMkLst>
        </pc:spChg>
      </pc:sldChg>
      <pc:sldChg chg="addSp delSp modSp mod">
        <pc:chgData name="Khaled Qrara'ah" userId="3af4ee847b29e30d" providerId="LiveId" clId="{66BFBFF2-B3EA-4AA8-B9B4-C7BB84DDC77D}" dt="2025-09-13T15:53:32.217" v="88"/>
        <pc:sldMkLst>
          <pc:docMk/>
          <pc:sldMk cId="2356620322" sldId="288"/>
        </pc:sldMkLst>
        <pc:picChg chg="add mod">
          <ac:chgData name="Khaled Qrara'ah" userId="3af4ee847b29e30d" providerId="LiveId" clId="{66BFBFF2-B3EA-4AA8-B9B4-C7BB84DDC77D}" dt="2025-09-13T15:53:32.217" v="88"/>
          <ac:picMkLst>
            <pc:docMk/>
            <pc:sldMk cId="2356620322" sldId="288"/>
            <ac:picMk id="3" creationId="{2FEF9AD0-32F9-A572-F06F-853267FE372C}"/>
          </ac:picMkLst>
        </pc:picChg>
      </pc:sldChg>
      <pc:sldChg chg="delSp modSp mod">
        <pc:chgData name="Khaled Qrara'ah" userId="3af4ee847b29e30d" providerId="LiveId" clId="{66BFBFF2-B3EA-4AA8-B9B4-C7BB84DDC77D}" dt="2025-09-13T15:45:40.955" v="5"/>
        <pc:sldMkLst>
          <pc:docMk/>
          <pc:sldMk cId="51497630" sldId="294"/>
        </pc:sldMkLst>
      </pc:sldChg>
      <pc:sldChg chg="add del">
        <pc:chgData name="Khaled Qrara'ah" userId="3af4ee847b29e30d" providerId="LiveId" clId="{66BFBFF2-B3EA-4AA8-B9B4-C7BB84DDC77D}" dt="2025-09-13T15:45:55.749" v="6" actId="2696"/>
        <pc:sldMkLst>
          <pc:docMk/>
          <pc:sldMk cId="1109614801" sldId="299"/>
        </pc:sldMkLst>
      </pc:sldChg>
      <pc:sldChg chg="addSp delSp modSp add mod">
        <pc:chgData name="Khaled Qrara'ah" userId="3af4ee847b29e30d" providerId="LiveId" clId="{66BFBFF2-B3EA-4AA8-B9B4-C7BB84DDC77D}" dt="2025-09-15T18:16:11.485" v="279" actId="20577"/>
        <pc:sldMkLst>
          <pc:docMk/>
          <pc:sldMk cId="1415620961" sldId="299"/>
        </pc:sldMkLst>
        <pc:spChg chg="add mod">
          <ac:chgData name="Khaled Qrara'ah" userId="3af4ee847b29e30d" providerId="LiveId" clId="{66BFBFF2-B3EA-4AA8-B9B4-C7BB84DDC77D}" dt="2025-09-15T18:16:11.485" v="279" actId="20577"/>
          <ac:spMkLst>
            <pc:docMk/>
            <pc:sldMk cId="1415620961" sldId="299"/>
            <ac:spMk id="2" creationId="{740E6CE9-3156-AE95-0689-737B6F94E106}"/>
          </ac:spMkLst>
        </pc:spChg>
        <pc:spChg chg="mod">
          <ac:chgData name="Khaled Qrara'ah" userId="3af4ee847b29e30d" providerId="LiveId" clId="{66BFBFF2-B3EA-4AA8-B9B4-C7BB84DDC77D}" dt="2025-09-13T15:48:47.140" v="85" actId="20577"/>
          <ac:spMkLst>
            <pc:docMk/>
            <pc:sldMk cId="1415620961" sldId="299"/>
            <ac:spMk id="4" creationId="{CB2D7DF2-B1BB-A7FA-A9BE-F97ED4DD08A2}"/>
          </ac:spMkLst>
        </pc:spChg>
      </pc:sldChg>
    </pc:docChg>
  </pc:docChgLst>
  <pc:docChgLst>
    <pc:chgData name="Khaled Qrara'ah" userId="3af4ee847b29e30d" providerId="LiveId" clId="{7D70F83A-B26C-4D0F-AF35-DF7C6A94A669}"/>
    <pc:docChg chg="custSel modSld">
      <pc:chgData name="Khaled Qrara'ah" userId="3af4ee847b29e30d" providerId="LiveId" clId="{7D70F83A-B26C-4D0F-AF35-DF7C6A94A669}" dt="2025-09-05T16:22:07.655" v="39" actId="20577"/>
      <pc:docMkLst>
        <pc:docMk/>
      </pc:docMkLst>
      <pc:sldChg chg="modSp mod">
        <pc:chgData name="Khaled Qrara'ah" userId="3af4ee847b29e30d" providerId="LiveId" clId="{7D70F83A-B26C-4D0F-AF35-DF7C6A94A669}" dt="2025-09-05T16:20:52.461" v="29" actId="20577"/>
        <pc:sldMkLst>
          <pc:docMk/>
          <pc:sldMk cId="4271810504" sldId="256"/>
        </pc:sldMkLst>
        <pc:spChg chg="mod">
          <ac:chgData name="Khaled Qrara'ah" userId="3af4ee847b29e30d" providerId="LiveId" clId="{7D70F83A-B26C-4D0F-AF35-DF7C6A94A669}" dt="2025-09-05T16:20:52.461" v="29" actId="20577"/>
          <ac:spMkLst>
            <pc:docMk/>
            <pc:sldMk cId="4271810504" sldId="256"/>
            <ac:spMk id="3" creationId="{00000000-0000-0000-0000-000000000000}"/>
          </ac:spMkLst>
        </pc:spChg>
      </pc:sldChg>
      <pc:sldChg chg="delSp modSp mod">
        <pc:chgData name="Khaled Qrara'ah" userId="3af4ee847b29e30d" providerId="LiveId" clId="{7D70F83A-B26C-4D0F-AF35-DF7C6A94A669}" dt="2025-09-05T16:22:07.655" v="39" actId="20577"/>
        <pc:sldMkLst>
          <pc:docMk/>
          <pc:sldMk cId="2373381581" sldId="289"/>
        </pc:sldMkLst>
        <pc:spChg chg="mod">
          <ac:chgData name="Khaled Qrara'ah" userId="3af4ee847b29e30d" providerId="LiveId" clId="{7D70F83A-B26C-4D0F-AF35-DF7C6A94A669}" dt="2025-09-05T16:22:07.655" v="39" actId="20577"/>
          <ac:spMkLst>
            <pc:docMk/>
            <pc:sldMk cId="2373381581" sldId="289"/>
            <ac:spMk id="9" creationId="{2CD8355F-3B43-4BAE-9E97-F13249DF8A06}"/>
          </ac:spMkLst>
        </pc:spChg>
      </pc:sldChg>
    </pc:docChg>
  </pc:docChgLst>
  <pc:docChgLst>
    <pc:chgData name="Khaled Qrara'ah" userId="3af4ee847b29e30d" providerId="LiveId" clId="{1AD85024-D9D9-46F4-9609-6AE0CD16B22C}"/>
    <pc:docChg chg="undo redo custSel addSld delSld modSld">
      <pc:chgData name="Khaled Qrara'ah" userId="3af4ee847b29e30d" providerId="LiveId" clId="{1AD85024-D9D9-46F4-9609-6AE0CD16B22C}" dt="2025-09-06T03:10:00.380" v="849" actId="2696"/>
      <pc:docMkLst>
        <pc:docMk/>
      </pc:docMkLst>
      <pc:sldChg chg="modSp mod">
        <pc:chgData name="Khaled Qrara'ah" userId="3af4ee847b29e30d" providerId="LiveId" clId="{1AD85024-D9D9-46F4-9609-6AE0CD16B22C}" dt="2025-09-05T18:54:10.549" v="596" actId="20577"/>
        <pc:sldMkLst>
          <pc:docMk/>
          <pc:sldMk cId="2150607956" sldId="278"/>
        </pc:sldMkLst>
        <pc:spChg chg="mod">
          <ac:chgData name="Khaled Qrara'ah" userId="3af4ee847b29e30d" providerId="LiveId" clId="{1AD85024-D9D9-46F4-9609-6AE0CD16B22C}" dt="2025-09-05T18:41:39.199" v="219" actId="20577"/>
          <ac:spMkLst>
            <pc:docMk/>
            <pc:sldMk cId="2150607956" sldId="278"/>
            <ac:spMk id="7" creationId="{2480FEFC-EFBB-6848-AA0C-8DBD4372EF83}"/>
          </ac:spMkLst>
        </pc:spChg>
        <pc:spChg chg="mod">
          <ac:chgData name="Khaled Qrara'ah" userId="3af4ee847b29e30d" providerId="LiveId" clId="{1AD85024-D9D9-46F4-9609-6AE0CD16B22C}" dt="2025-09-05T18:43:32.438" v="273" actId="20577"/>
          <ac:spMkLst>
            <pc:docMk/>
            <pc:sldMk cId="2150607956" sldId="278"/>
            <ac:spMk id="60" creationId="{042AC94C-7E38-4142-B2BC-EA7B19C0FCC7}"/>
          </ac:spMkLst>
        </pc:spChg>
        <pc:spChg chg="mod">
          <ac:chgData name="Khaled Qrara'ah" userId="3af4ee847b29e30d" providerId="LiveId" clId="{1AD85024-D9D9-46F4-9609-6AE0CD16B22C}" dt="2025-09-05T18:54:10.549" v="596" actId="20577"/>
          <ac:spMkLst>
            <pc:docMk/>
            <pc:sldMk cId="2150607956" sldId="278"/>
            <ac:spMk id="61" creationId="{48AA5185-20EB-4279-BD99-69D9E6313273}"/>
          </ac:spMkLst>
        </pc:spChg>
        <pc:spChg chg="mod">
          <ac:chgData name="Khaled Qrara'ah" userId="3af4ee847b29e30d" providerId="LiveId" clId="{1AD85024-D9D9-46F4-9609-6AE0CD16B22C}" dt="2025-09-05T18:44:56.378" v="360" actId="20577"/>
          <ac:spMkLst>
            <pc:docMk/>
            <pc:sldMk cId="2150607956" sldId="278"/>
            <ac:spMk id="62" creationId="{F0C173F7-3010-44B8-8C3F-A82D54EAD5EE}"/>
          </ac:spMkLst>
        </pc:spChg>
      </pc:sldChg>
      <pc:sldChg chg="modSp mod">
        <pc:chgData name="Khaled Qrara'ah" userId="3af4ee847b29e30d" providerId="LiveId" clId="{1AD85024-D9D9-46F4-9609-6AE0CD16B22C}" dt="2025-09-05T18:47:53.221" v="432" actId="20577"/>
        <pc:sldMkLst>
          <pc:docMk/>
          <pc:sldMk cId="1161048061" sldId="280"/>
        </pc:sldMkLst>
        <pc:spChg chg="mod">
          <ac:chgData name="Khaled Qrara'ah" userId="3af4ee847b29e30d" providerId="LiveId" clId="{1AD85024-D9D9-46F4-9609-6AE0CD16B22C}" dt="2025-09-05T18:47:53.221" v="432" actId="20577"/>
          <ac:spMkLst>
            <pc:docMk/>
            <pc:sldMk cId="1161048061" sldId="280"/>
            <ac:spMk id="4" creationId="{00000000-0000-0000-0000-000000000000}"/>
          </ac:spMkLst>
        </pc:spChg>
      </pc:sldChg>
      <pc:sldChg chg="modSp mod">
        <pc:chgData name="Khaled Qrara'ah" userId="3af4ee847b29e30d" providerId="LiveId" clId="{1AD85024-D9D9-46F4-9609-6AE0CD16B22C}" dt="2025-09-05T18:53:10.141" v="574" actId="20577"/>
        <pc:sldMkLst>
          <pc:docMk/>
          <pc:sldMk cId="3885820709" sldId="281"/>
        </pc:sldMkLst>
        <pc:spChg chg="mod">
          <ac:chgData name="Khaled Qrara'ah" userId="3af4ee847b29e30d" providerId="LiveId" clId="{1AD85024-D9D9-46F4-9609-6AE0CD16B22C}" dt="2025-09-05T18:53:10.141" v="574" actId="20577"/>
          <ac:spMkLst>
            <pc:docMk/>
            <pc:sldMk cId="3885820709" sldId="281"/>
            <ac:spMk id="2" creationId="{90BFFAD2-1420-596A-264C-A39F747353CD}"/>
          </ac:spMkLst>
        </pc:spChg>
      </pc:sldChg>
      <pc:sldChg chg="addSp modSp mod">
        <pc:chgData name="Khaled Qrara'ah" userId="3af4ee847b29e30d" providerId="LiveId" clId="{1AD85024-D9D9-46F4-9609-6AE0CD16B22C}" dt="2025-09-05T16:33:45.899" v="12" actId="14100"/>
        <pc:sldMkLst>
          <pc:docMk/>
          <pc:sldMk cId="2373381581" sldId="289"/>
        </pc:sldMkLst>
        <pc:picChg chg="add mod">
          <ac:chgData name="Khaled Qrara'ah" userId="3af4ee847b29e30d" providerId="LiveId" clId="{1AD85024-D9D9-46F4-9609-6AE0CD16B22C}" dt="2025-09-05T16:33:45.899" v="12" actId="14100"/>
          <ac:picMkLst>
            <pc:docMk/>
            <pc:sldMk cId="2373381581" sldId="289"/>
            <ac:picMk id="8" creationId="{3C29CD51-56BD-F7C4-5C98-BFF23AEDD278}"/>
          </ac:picMkLst>
        </pc:picChg>
      </pc:sldChg>
      <pc:sldChg chg="modSp mod">
        <pc:chgData name="Khaled Qrara'ah" userId="3af4ee847b29e30d" providerId="LiveId" clId="{1AD85024-D9D9-46F4-9609-6AE0CD16B22C}" dt="2025-09-05T18:37:14.601" v="156" actId="20577"/>
        <pc:sldMkLst>
          <pc:docMk/>
          <pc:sldMk cId="2559249454" sldId="292"/>
        </pc:sldMkLst>
        <pc:spChg chg="mod">
          <ac:chgData name="Khaled Qrara'ah" userId="3af4ee847b29e30d" providerId="LiveId" clId="{1AD85024-D9D9-46F4-9609-6AE0CD16B22C}" dt="2025-09-05T18:37:14.601" v="156" actId="20577"/>
          <ac:spMkLst>
            <pc:docMk/>
            <pc:sldMk cId="2559249454" sldId="292"/>
            <ac:spMk id="4" creationId="{00000000-0000-0000-0000-000000000000}"/>
          </ac:spMkLst>
        </pc:spChg>
      </pc:sldChg>
      <pc:sldChg chg="addSp delSp modSp mod">
        <pc:chgData name="Khaled Qrara'ah" userId="3af4ee847b29e30d" providerId="LiveId" clId="{1AD85024-D9D9-46F4-9609-6AE0CD16B22C}" dt="2025-09-06T03:09:20.603" v="848"/>
        <pc:sldMkLst>
          <pc:docMk/>
          <pc:sldMk cId="51497630" sldId="294"/>
        </pc:sldMkLst>
        <pc:picChg chg="add mod">
          <ac:chgData name="Khaled Qrara'ah" userId="3af4ee847b29e30d" providerId="LiveId" clId="{1AD85024-D9D9-46F4-9609-6AE0CD16B22C}" dt="2025-09-06T02:57:26.411" v="657" actId="14100"/>
          <ac:picMkLst>
            <pc:docMk/>
            <pc:sldMk cId="51497630" sldId="294"/>
            <ac:picMk id="4" creationId="{F4B0EBFC-939A-9C26-5051-46019B03B3D0}"/>
          </ac:picMkLst>
        </pc:picChg>
        <pc:picChg chg="add mod">
          <ac:chgData name="Khaled Qrara'ah" userId="3af4ee847b29e30d" providerId="LiveId" clId="{1AD85024-D9D9-46F4-9609-6AE0CD16B22C}" dt="2025-09-05T18:27:30.196" v="29" actId="14100"/>
          <ac:picMkLst>
            <pc:docMk/>
            <pc:sldMk cId="51497630" sldId="294"/>
            <ac:picMk id="8" creationId="{CF968E60-5C7D-31F4-BB9D-01869DAD4712}"/>
          </ac:picMkLst>
        </pc:picChg>
      </pc:sldChg>
      <pc:sldChg chg="del">
        <pc:chgData name="Khaled Qrara'ah" userId="3af4ee847b29e30d" providerId="LiveId" clId="{1AD85024-D9D9-46F4-9609-6AE0CD16B22C}" dt="2025-09-05T18:28:42.579" v="30" actId="2696"/>
        <pc:sldMkLst>
          <pc:docMk/>
          <pc:sldMk cId="3698887135" sldId="295"/>
        </pc:sldMkLst>
      </pc:sldChg>
      <pc:sldChg chg="del">
        <pc:chgData name="Khaled Qrara'ah" userId="3af4ee847b29e30d" providerId="LiveId" clId="{1AD85024-D9D9-46F4-9609-6AE0CD16B22C}" dt="2025-09-05T18:28:53.814" v="31" actId="2696"/>
        <pc:sldMkLst>
          <pc:docMk/>
          <pc:sldMk cId="1911033365" sldId="296"/>
        </pc:sldMkLst>
      </pc:sldChg>
      <pc:sldChg chg="delSp add del mod">
        <pc:chgData name="Khaled Qrara'ah" userId="3af4ee847b29e30d" providerId="LiveId" clId="{1AD85024-D9D9-46F4-9609-6AE0CD16B22C}" dt="2025-09-06T03:10:00.380" v="849" actId="2696"/>
        <pc:sldMkLst>
          <pc:docMk/>
          <pc:sldMk cId="227608505" sldId="297"/>
        </pc:sldMkLst>
      </pc:sldChg>
      <pc:sldChg chg="del">
        <pc:chgData name="Khaled Qrara'ah" userId="3af4ee847b29e30d" providerId="LiveId" clId="{1AD85024-D9D9-46F4-9609-6AE0CD16B22C}" dt="2025-09-05T18:29:05.248" v="32" actId="2696"/>
        <pc:sldMkLst>
          <pc:docMk/>
          <pc:sldMk cId="2447937874" sldId="297"/>
        </pc:sldMkLst>
      </pc:sldChg>
      <pc:sldChg chg="add del">
        <pc:chgData name="Khaled Qrara'ah" userId="3af4ee847b29e30d" providerId="LiveId" clId="{1AD85024-D9D9-46F4-9609-6AE0CD16B22C}" dt="2025-09-06T03:05:30.651" v="770" actId="2890"/>
        <pc:sldMkLst>
          <pc:docMk/>
          <pc:sldMk cId="1850355067" sldId="298"/>
        </pc:sldMkLst>
      </pc:sldChg>
      <pc:sldChg chg="delSp del mod">
        <pc:chgData name="Khaled Qrara'ah" userId="3af4ee847b29e30d" providerId="LiveId" clId="{1AD85024-D9D9-46F4-9609-6AE0CD16B22C}" dt="2025-09-05T18:45:20.167" v="361" actId="2696"/>
        <pc:sldMkLst>
          <pc:docMk/>
          <pc:sldMk cId="2226681965" sldId="298"/>
        </pc:sldMkLst>
      </pc:sldChg>
      <pc:sldChg chg="add">
        <pc:chgData name="Khaled Qrara'ah" userId="3af4ee847b29e30d" providerId="LiveId" clId="{1AD85024-D9D9-46F4-9609-6AE0CD16B22C}" dt="2025-09-06T03:06:42.923" v="776" actId="2890"/>
        <pc:sldMkLst>
          <pc:docMk/>
          <pc:sldMk cId="3385304964" sldId="298"/>
        </pc:sldMkLst>
      </pc:sldChg>
    </pc:docChg>
  </pc:docChgLst>
  <pc:docChgLst>
    <pc:chgData name="Khaled Qrara'ah" userId="3af4ee847b29e30d" providerId="LiveId" clId="{DA737161-2B70-4CA6-AE2B-5A44D38D6902}"/>
    <pc:docChg chg="custSel addSld delSld modSld">
      <pc:chgData name="Khaled Qrara'ah" userId="3af4ee847b29e30d" providerId="LiveId" clId="{DA737161-2B70-4CA6-AE2B-5A44D38D6902}" dt="2025-09-06T01:25:40.722" v="225" actId="14100"/>
      <pc:docMkLst>
        <pc:docMk/>
      </pc:docMkLst>
      <pc:sldChg chg="modSp mod">
        <pc:chgData name="Khaled Qrara'ah" userId="3af4ee847b29e30d" providerId="LiveId" clId="{DA737161-2B70-4CA6-AE2B-5A44D38D6902}" dt="2025-09-05T18:06:46.367" v="75" actId="1076"/>
        <pc:sldMkLst>
          <pc:docMk/>
          <pc:sldMk cId="743101172" sldId="268"/>
        </pc:sldMkLst>
        <pc:spChg chg="mod">
          <ac:chgData name="Khaled Qrara'ah" userId="3af4ee847b29e30d" providerId="LiveId" clId="{DA737161-2B70-4CA6-AE2B-5A44D38D6902}" dt="2025-09-05T18:06:46.367" v="75" actId="1076"/>
          <ac:spMkLst>
            <pc:docMk/>
            <pc:sldMk cId="743101172" sldId="268"/>
            <ac:spMk id="4" creationId="{00000000-0000-0000-0000-000000000000}"/>
          </ac:spMkLst>
        </pc:spChg>
      </pc:sldChg>
      <pc:sldChg chg="del">
        <pc:chgData name="Khaled Qrara'ah" userId="3af4ee847b29e30d" providerId="LiveId" clId="{DA737161-2B70-4CA6-AE2B-5A44D38D6902}" dt="2025-09-05T18:05:15.157" v="45" actId="2696"/>
        <pc:sldMkLst>
          <pc:docMk/>
          <pc:sldMk cId="4021341969" sldId="287"/>
        </pc:sldMkLst>
      </pc:sldChg>
      <pc:sldChg chg="modSp mod">
        <pc:chgData name="Khaled Qrara'ah" userId="3af4ee847b29e30d" providerId="LiveId" clId="{DA737161-2B70-4CA6-AE2B-5A44D38D6902}" dt="2025-09-05T18:13:11.070" v="183" actId="20577"/>
        <pc:sldMkLst>
          <pc:docMk/>
          <pc:sldMk cId="2559249454" sldId="292"/>
        </pc:sldMkLst>
        <pc:spChg chg="mod">
          <ac:chgData name="Khaled Qrara'ah" userId="3af4ee847b29e30d" providerId="LiveId" clId="{DA737161-2B70-4CA6-AE2B-5A44D38D6902}" dt="2025-09-05T18:13:11.070" v="183" actId="20577"/>
          <ac:spMkLst>
            <pc:docMk/>
            <pc:sldMk cId="2559249454" sldId="292"/>
            <ac:spMk id="4" creationId="{00000000-0000-0000-0000-000000000000}"/>
          </ac:spMkLst>
        </pc:spChg>
      </pc:sldChg>
      <pc:sldChg chg="addSp delSp modSp mod modAnim">
        <pc:chgData name="Khaled Qrara'ah" userId="3af4ee847b29e30d" providerId="LiveId" clId="{DA737161-2B70-4CA6-AE2B-5A44D38D6902}" dt="2025-09-05T17:01:15.828" v="13" actId="1076"/>
        <pc:sldMkLst>
          <pc:docMk/>
          <pc:sldMk cId="3134076851" sldId="293"/>
        </pc:sldMkLst>
        <pc:picChg chg="add mod">
          <ac:chgData name="Khaled Qrara'ah" userId="3af4ee847b29e30d" providerId="LiveId" clId="{DA737161-2B70-4CA6-AE2B-5A44D38D6902}" dt="2025-09-05T17:01:15.828" v="13" actId="1076"/>
          <ac:picMkLst>
            <pc:docMk/>
            <pc:sldMk cId="3134076851" sldId="293"/>
            <ac:picMk id="2" creationId="{55FB763E-85C2-C621-4D3D-37FA7893A6E9}"/>
          </ac:picMkLst>
        </pc:picChg>
      </pc:sldChg>
      <pc:sldChg chg="addSp delSp modSp mod">
        <pc:chgData name="Khaled Qrara'ah" userId="3af4ee847b29e30d" providerId="LiveId" clId="{DA737161-2B70-4CA6-AE2B-5A44D38D6902}" dt="2025-09-05T18:18:48.543" v="200"/>
        <pc:sldMkLst>
          <pc:docMk/>
          <pc:sldMk cId="51497630" sldId="294"/>
        </pc:sldMkLst>
      </pc:sldChg>
      <pc:sldChg chg="addSp delSp modSp add mod">
        <pc:chgData name="Khaled Qrara'ah" userId="3af4ee847b29e30d" providerId="LiveId" clId="{DA737161-2B70-4CA6-AE2B-5A44D38D6902}" dt="2025-09-06T01:24:30.778" v="214" actId="14100"/>
        <pc:sldMkLst>
          <pc:docMk/>
          <pc:sldMk cId="3398222828" sldId="295"/>
        </pc:sldMkLst>
        <pc:picChg chg="add mod">
          <ac:chgData name="Khaled Qrara'ah" userId="3af4ee847b29e30d" providerId="LiveId" clId="{DA737161-2B70-4CA6-AE2B-5A44D38D6902}" dt="2025-09-06T01:24:30.778" v="214" actId="14100"/>
          <ac:picMkLst>
            <pc:docMk/>
            <pc:sldMk cId="3398222828" sldId="295"/>
            <ac:picMk id="5" creationId="{DA25F0D6-6483-3721-F266-63FCC0D68EF4}"/>
          </ac:picMkLst>
        </pc:picChg>
      </pc:sldChg>
      <pc:sldChg chg="addSp delSp modSp add mod">
        <pc:chgData name="Khaled Qrara'ah" userId="3af4ee847b29e30d" providerId="LiveId" clId="{DA737161-2B70-4CA6-AE2B-5A44D38D6902}" dt="2025-09-06T01:25:40.722" v="225" actId="14100"/>
        <pc:sldMkLst>
          <pc:docMk/>
          <pc:sldMk cId="1176480798" sldId="296"/>
        </pc:sldMkLst>
        <pc:picChg chg="add mod">
          <ac:chgData name="Khaled Qrara'ah" userId="3af4ee847b29e30d" providerId="LiveId" clId="{DA737161-2B70-4CA6-AE2B-5A44D38D6902}" dt="2025-09-06T01:25:40.722" v="225" actId="14100"/>
          <ac:picMkLst>
            <pc:docMk/>
            <pc:sldMk cId="1176480798" sldId="296"/>
            <ac:picMk id="5" creationId="{13EEB190-5281-2B7F-F586-E5BE66B866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3063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80C3D0-FF5E-41D5-9E49-DC4E69A392A8}" type="datetimeFigureOut">
              <a:rPr lang="ar-JO" smtClean="0"/>
              <a:t>06/04/1447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3063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48EA6A-D5F9-420D-8D1A-1A8098A52E9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2919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8EA6A-D5F9-420D-8D1A-1A8098A52E97}" type="slidenum">
              <a:rPr lang="ar-JO" smtClean="0"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6649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652776" y="643466"/>
            <a:ext cx="1778570" cy="15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 smtClean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 smtClean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90" y="923997"/>
            <a:ext cx="5046911" cy="158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2811C6-55F4-19DD-3D1A-4266006A5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" y="2110155"/>
            <a:ext cx="2074983" cy="174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89" y="2661138"/>
            <a:ext cx="5800119" cy="89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38" y="3856894"/>
            <a:ext cx="7959970" cy="82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83" y="5322277"/>
            <a:ext cx="4431323" cy="87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079993"/>
            <a:ext cx="79755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4000" b="1" dirty="0" smtClean="0">
              <a:solidFill>
                <a:srgbClr val="FF0000"/>
              </a:solidFill>
            </a:endParaRPr>
          </a:p>
          <a:p>
            <a:pPr algn="r" rtl="1"/>
            <a:endParaRPr lang="ar-JO" sz="2800" b="1" dirty="0" smtClean="0">
              <a:solidFill>
                <a:srgbClr val="FFC000"/>
              </a:solidFill>
            </a:endParaRP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1- تناولتُ 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الدواء </a:t>
            </a:r>
            <a:r>
              <a:rPr lang="ar-JO" sz="2800" u="sng" dirty="0">
                <a:solidFill>
                  <a:srgbClr val="FF0000"/>
                </a:solidFill>
                <a:latin typeface="robotoregular"/>
              </a:rPr>
              <a:t>أملًا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 في الشفاء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</a:t>
            </a:r>
          </a:p>
          <a:p>
            <a:pPr algn="r" rtl="1"/>
            <a:r>
              <a:rPr lang="ar-JO" sz="2400" dirty="0" smtClean="0">
                <a:solidFill>
                  <a:srgbClr val="FFC000"/>
                </a:solidFill>
                <a:latin typeface="robotoregular"/>
              </a:rPr>
              <a:t>مفعول لأجله منصوب وعلامة </a:t>
            </a:r>
            <a:r>
              <a:rPr lang="ar-JO" sz="2400" dirty="0">
                <a:solidFill>
                  <a:srgbClr val="FFC000"/>
                </a:solidFill>
                <a:latin typeface="robotoregular"/>
              </a:rPr>
              <a:t>النصب الفَتْحَة الظاهرة. </a:t>
            </a:r>
            <a:endParaRPr lang="ar-JO" sz="2400" dirty="0" smtClean="0">
              <a:solidFill>
                <a:srgbClr val="FFC000"/>
              </a:solidFill>
              <a:latin typeface="robotoregular"/>
            </a:endParaRP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2- سافرت الى العقبة </a:t>
            </a:r>
            <a:r>
              <a:rPr lang="ar-JO" sz="2800" u="sng" dirty="0" smtClean="0">
                <a:solidFill>
                  <a:srgbClr val="FF0000"/>
                </a:solidFill>
                <a:latin typeface="robotoregular"/>
              </a:rPr>
              <a:t>حبًّا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 للبحر.</a:t>
            </a:r>
          </a:p>
          <a:p>
            <a:pPr lvl="0" algn="r" rtl="1"/>
            <a:r>
              <a:rPr lang="ar-JO" sz="2400" dirty="0">
                <a:solidFill>
                  <a:srgbClr val="FFC000"/>
                </a:solidFill>
                <a:latin typeface="robotoregular"/>
              </a:rPr>
              <a:t>مفعول لأجله منصوب وعلامة النصب الفَتْحَة الظاهرة. 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3- 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أعطفُ على المسكين </a:t>
            </a:r>
            <a:r>
              <a:rPr lang="ar-JO" sz="2800" u="sng" dirty="0">
                <a:solidFill>
                  <a:srgbClr val="FF0000"/>
                </a:solidFill>
                <a:latin typeface="robotoregular"/>
              </a:rPr>
              <a:t>إرضاءً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 لله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</a:t>
            </a:r>
          </a:p>
          <a:p>
            <a:pPr lvl="0" algn="r" rtl="1"/>
            <a:r>
              <a:rPr lang="ar-JO" sz="2400" dirty="0">
                <a:solidFill>
                  <a:srgbClr val="FFC000"/>
                </a:solidFill>
                <a:latin typeface="robotoregular"/>
              </a:rPr>
              <a:t>مفعول لأجله منصوب وعلامة النصب الفَتْحَة الظاهرة. 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4- 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تُقامُ معارض الفنون </a:t>
            </a:r>
            <a:r>
              <a:rPr lang="ar-JO" sz="2800" u="sng" dirty="0">
                <a:solidFill>
                  <a:srgbClr val="FF0000"/>
                </a:solidFill>
                <a:latin typeface="robotoregular"/>
              </a:rPr>
              <a:t>تشجيعًا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 للفن والثقافة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</a:t>
            </a:r>
          </a:p>
          <a:p>
            <a:pPr lvl="0" algn="r" rtl="1"/>
            <a:r>
              <a:rPr lang="ar-JO" sz="2400" dirty="0">
                <a:solidFill>
                  <a:srgbClr val="FFC000"/>
                </a:solidFill>
                <a:latin typeface="robotoregular"/>
              </a:rPr>
              <a:t>مفعول لأجله منصوب وعلامة النصب الفَتْحَة الظاهرة. </a:t>
            </a:r>
          </a:p>
          <a:p>
            <a:pPr algn="r" rtl="1"/>
            <a:endParaRPr lang="ar-JO" sz="2800" b="1" dirty="0" smtClean="0">
              <a:solidFill>
                <a:srgbClr val="00206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7048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 smtClean="0">
              <a:solidFill>
                <a:srgbClr val="00B05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00B050"/>
                </a:solidFill>
              </a:rPr>
              <a:t>الجملة التي تحتوي على مفعول لأجله: </a:t>
            </a: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أ ) </a:t>
            </a:r>
            <a:r>
              <a:rPr lang="ar-JO" sz="2800" b="1" dirty="0" smtClean="0">
                <a:solidFill>
                  <a:prstClr val="black"/>
                </a:solidFill>
              </a:rPr>
              <a:t>استخدمت الهاتف استخدامًا سليمًا</a:t>
            </a:r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ب ) </a:t>
            </a:r>
            <a:r>
              <a:rPr lang="ar-JO" sz="2800" b="1" dirty="0" smtClean="0">
                <a:solidFill>
                  <a:prstClr val="black"/>
                </a:solidFill>
              </a:rPr>
              <a:t>عدت إلى المدرسة عودة سريعة</a:t>
            </a:r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ج ) </a:t>
            </a:r>
            <a:r>
              <a:rPr lang="ar-JO" sz="2800" b="1" dirty="0" smtClean="0">
                <a:solidFill>
                  <a:prstClr val="black"/>
                </a:solidFill>
              </a:rPr>
              <a:t>استشهد </a:t>
            </a:r>
            <a:r>
              <a:rPr lang="ar-JO" sz="2800" b="1" dirty="0">
                <a:solidFill>
                  <a:prstClr val="black"/>
                </a:solidFill>
              </a:rPr>
              <a:t>الجندي </a:t>
            </a:r>
            <a:r>
              <a:rPr lang="ar-JO" sz="2800" b="1" dirty="0" smtClean="0">
                <a:solidFill>
                  <a:prstClr val="black"/>
                </a:solidFill>
              </a:rPr>
              <a:t>حبًّا </a:t>
            </a:r>
            <a:r>
              <a:rPr lang="ar-JO" sz="2800" b="1" dirty="0">
                <a:solidFill>
                  <a:prstClr val="black"/>
                </a:solidFill>
              </a:rPr>
              <a:t>في وطنه.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261594821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89531" y="1298868"/>
            <a:ext cx="7959269" cy="431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4000" b="1" dirty="0" smtClean="0">
              <a:solidFill>
                <a:prstClr val="black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002060"/>
                </a:solidFill>
              </a:rPr>
              <a:t>يأتي خبر كان وأخواتها على الصور التالية:</a:t>
            </a:r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1- المفرد</a:t>
            </a:r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2- جملة: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أ-جملة فعلية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ب- جملة اسمية</a:t>
            </a:r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3- شبه جملة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أ- جار ومجرور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ب-ر ظرف مكان أو زمان.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457325"/>
            <a:ext cx="70199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94" y="947819"/>
            <a:ext cx="7746370" cy="521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77122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  ا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100499"/>
            <a:ext cx="79755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3200" b="1" dirty="0" smtClean="0">
                <a:solidFill>
                  <a:srgbClr val="00B0F0"/>
                </a:solidFill>
              </a:rPr>
              <a:t>أ- ابتغاء</a:t>
            </a:r>
          </a:p>
          <a:p>
            <a:pPr algn="r" rtl="1"/>
            <a:r>
              <a:rPr lang="ar-JO" sz="3200" b="1" dirty="0" smtClean="0">
                <a:solidFill>
                  <a:srgbClr val="00B0F0"/>
                </a:solidFill>
              </a:rPr>
              <a:t>ب- خشية</a:t>
            </a:r>
          </a:p>
          <a:p>
            <a:pPr algn="r" rtl="1"/>
            <a:r>
              <a:rPr lang="ar-JO" sz="3200" b="1" dirty="0" smtClean="0">
                <a:solidFill>
                  <a:srgbClr val="00B0F0"/>
                </a:solidFill>
              </a:rPr>
              <a:t>ج- تلذذًا  - توقعًا - طلبًا</a:t>
            </a:r>
          </a:p>
          <a:p>
            <a:pPr algn="r" rtl="1"/>
            <a:r>
              <a:rPr lang="ar-JO" sz="3200" b="1" dirty="0" smtClean="0">
                <a:solidFill>
                  <a:srgbClr val="00B0F0"/>
                </a:solidFill>
              </a:rPr>
              <a:t>د- سعيًا</a:t>
            </a:r>
          </a:p>
          <a:p>
            <a:pPr algn="r" rtl="1"/>
            <a:r>
              <a:rPr lang="ar-JO" sz="3200" b="1" dirty="0" smtClean="0">
                <a:solidFill>
                  <a:srgbClr val="00B0F0"/>
                </a:solidFill>
              </a:rPr>
              <a:t>هـ - تجنُّبًا</a:t>
            </a:r>
          </a:p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2308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71924" y="1244563"/>
            <a:ext cx="611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 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93" y="1298870"/>
            <a:ext cx="7702062" cy="397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99711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100499"/>
            <a:ext cx="79755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marL="742950" indent="-742950" algn="r" rtl="1">
              <a:buAutoNum type="arabic1Minus"/>
            </a:pPr>
            <a:r>
              <a:rPr lang="ar-JO" sz="4000" b="1" dirty="0" smtClean="0">
                <a:solidFill>
                  <a:srgbClr val="00B050"/>
                </a:solidFill>
              </a:rPr>
              <a:t>غيظًا</a:t>
            </a:r>
          </a:p>
          <a:p>
            <a:pPr algn="r" rtl="1"/>
            <a:endParaRPr lang="ar-JO" sz="4000" b="1" dirty="0" smtClean="0">
              <a:solidFill>
                <a:srgbClr val="00B050"/>
              </a:solidFill>
            </a:endParaRPr>
          </a:p>
          <a:p>
            <a:pPr algn="r" rtl="1"/>
            <a:r>
              <a:rPr lang="ar-JO" sz="4000" b="1" dirty="0" smtClean="0">
                <a:solidFill>
                  <a:srgbClr val="00B050"/>
                </a:solidFill>
              </a:rPr>
              <a:t>ب- رغبةً</a:t>
            </a:r>
          </a:p>
          <a:p>
            <a:pPr algn="r" rtl="1"/>
            <a:endParaRPr lang="ar-JO" sz="4000" b="1" dirty="0" smtClean="0">
              <a:solidFill>
                <a:srgbClr val="00B050"/>
              </a:solidFill>
            </a:endParaRPr>
          </a:p>
          <a:p>
            <a:pPr algn="r" rtl="1"/>
            <a:r>
              <a:rPr lang="ar-JO" sz="4000" b="1" dirty="0" smtClean="0">
                <a:solidFill>
                  <a:srgbClr val="00B050"/>
                </a:solidFill>
              </a:rPr>
              <a:t>ج- بُغيةَ</a:t>
            </a:r>
          </a:p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6930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46738" y="1065807"/>
            <a:ext cx="7975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38" y="2265527"/>
            <a:ext cx="7573108" cy="237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51504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504862"/>
            <a:ext cx="77755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AutoNum type="arabic1Minus"/>
            </a:pPr>
            <a:r>
              <a:rPr lang="ar-JO" sz="2400" b="1" dirty="0" smtClean="0">
                <a:solidFill>
                  <a:srgbClr val="FF0000"/>
                </a:solidFill>
              </a:rPr>
              <a:t>أقرأ القرآن كل يوم </a:t>
            </a:r>
            <a:r>
              <a:rPr lang="ar-JO" sz="2400" b="1" u="sng" dirty="0" smtClean="0">
                <a:solidFill>
                  <a:srgbClr val="00B050"/>
                </a:solidFill>
              </a:rPr>
              <a:t>حفاظًا </a:t>
            </a:r>
            <a:r>
              <a:rPr lang="ar-JO" sz="2400" b="1" dirty="0" smtClean="0">
                <a:solidFill>
                  <a:srgbClr val="FF0000"/>
                </a:solidFill>
              </a:rPr>
              <a:t>على نقاء قلبي</a:t>
            </a:r>
          </a:p>
          <a:p>
            <a:pPr algn="r" rtl="1"/>
            <a:endParaRPr lang="ar-JO" sz="2400" b="1" dirty="0" smtClean="0">
              <a:solidFill>
                <a:srgbClr val="FF0000"/>
              </a:solidFill>
            </a:endParaRPr>
          </a:p>
          <a:p>
            <a:pPr marL="457200" indent="-457200" algn="r" rtl="1">
              <a:buAutoNum type="arabic1Minus" startAt="2"/>
            </a:pPr>
            <a:r>
              <a:rPr lang="ar-JO" sz="2400" b="1" dirty="0" smtClean="0">
                <a:solidFill>
                  <a:srgbClr val="002060"/>
                </a:solidFill>
              </a:rPr>
              <a:t>أذاكر دروسي بكثرة </a:t>
            </a:r>
            <a:r>
              <a:rPr lang="ar-JO" sz="2400" b="1" u="sng" dirty="0" smtClean="0">
                <a:solidFill>
                  <a:srgbClr val="FF0000"/>
                </a:solidFill>
              </a:rPr>
              <a:t>أملاً</a:t>
            </a:r>
            <a:r>
              <a:rPr lang="ar-JO" sz="2400" b="1" dirty="0" smtClean="0">
                <a:solidFill>
                  <a:srgbClr val="002060"/>
                </a:solidFill>
              </a:rPr>
              <a:t> بالحصول على بعثة دراسية</a:t>
            </a:r>
          </a:p>
          <a:p>
            <a:pPr marL="457200" indent="-457200" algn="r" rtl="1">
              <a:buAutoNum type="arabic1Minus" startAt="2"/>
            </a:pPr>
            <a:endParaRPr lang="ar-JO" sz="2400" b="1" dirty="0">
              <a:solidFill>
                <a:srgbClr val="002060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00B050"/>
                </a:solidFill>
              </a:rPr>
              <a:t>ج- أقف ثابتا مرفوع الرأس عند السلام الملكي</a:t>
            </a:r>
            <a:r>
              <a:rPr lang="ar-JO" sz="2400" b="1" dirty="0" smtClean="0">
                <a:solidFill>
                  <a:srgbClr val="002060"/>
                </a:solidFill>
              </a:rPr>
              <a:t> </a:t>
            </a:r>
            <a:r>
              <a:rPr lang="ar-JO" sz="2400" b="1" u="sng" dirty="0" smtClean="0">
                <a:solidFill>
                  <a:srgbClr val="002060"/>
                </a:solidFill>
              </a:rPr>
              <a:t>احترامًا</a:t>
            </a:r>
            <a:r>
              <a:rPr lang="ar-JO" sz="2400" b="1" dirty="0" smtClean="0">
                <a:solidFill>
                  <a:srgbClr val="002060"/>
                </a:solidFill>
              </a:rPr>
              <a:t> </a:t>
            </a:r>
            <a:r>
              <a:rPr lang="ar-JO" sz="2400" b="1" dirty="0" smtClean="0">
                <a:solidFill>
                  <a:srgbClr val="00B050"/>
                </a:solidFill>
              </a:rPr>
              <a:t>للوطن</a:t>
            </a:r>
          </a:p>
          <a:p>
            <a:pPr algn="r" rtl="1"/>
            <a:endParaRPr lang="ar-JO" sz="2400" b="1" dirty="0">
              <a:solidFill>
                <a:srgbClr val="00B050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C00000"/>
                </a:solidFill>
              </a:rPr>
              <a:t>د- تنازلت عن بعض ألعابي لجارنا الفقير </a:t>
            </a:r>
            <a:r>
              <a:rPr lang="ar-JO" sz="2400" b="1" u="sng" dirty="0" smtClean="0"/>
              <a:t>إرضاءً</a:t>
            </a:r>
            <a:r>
              <a:rPr lang="ar-JO" sz="2400" b="1" dirty="0" smtClean="0">
                <a:solidFill>
                  <a:srgbClr val="00B050"/>
                </a:solidFill>
              </a:rPr>
              <a:t> </a:t>
            </a:r>
            <a:r>
              <a:rPr lang="ar-JO" sz="2400" b="1" dirty="0" smtClean="0">
                <a:solidFill>
                  <a:srgbClr val="C00000"/>
                </a:solidFill>
              </a:rPr>
              <a:t>لله تعالى</a:t>
            </a:r>
          </a:p>
          <a:p>
            <a:pPr algn="r" rtl="1"/>
            <a:r>
              <a:rPr lang="ar-JO" sz="2400" b="1" dirty="0" smtClean="0">
                <a:solidFill>
                  <a:srgbClr val="FF0000"/>
                </a:solidFill>
              </a:rPr>
              <a:t>  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9994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46738" y="1065807"/>
            <a:ext cx="7975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47" y="1504862"/>
            <a:ext cx="7651930" cy="42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9726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504862"/>
            <a:ext cx="7775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Tx/>
              <a:buAutoNum type="arabic1Minus"/>
            </a:pPr>
            <a:r>
              <a:rPr lang="ar-JO" sz="2400" b="1" dirty="0" smtClean="0">
                <a:solidFill>
                  <a:srgbClr val="FF0000"/>
                </a:solidFill>
              </a:rPr>
              <a:t>تضرعًا:</a:t>
            </a:r>
            <a:r>
              <a:rPr lang="ar-JO" sz="2400" dirty="0">
                <a:solidFill>
                  <a:srgbClr val="FFC000"/>
                </a:solidFill>
                <a:latin typeface="robotoregular"/>
              </a:rPr>
              <a:t> مفعول لأجله منصوب وعلامة النصب الفَتْحَة الظاهرة</a:t>
            </a:r>
            <a:endParaRPr lang="ar-JO" sz="2400" b="1" dirty="0" smtClean="0">
              <a:solidFill>
                <a:srgbClr val="FF0000"/>
              </a:solidFill>
            </a:endParaRPr>
          </a:p>
          <a:p>
            <a:pPr algn="r" rtl="1"/>
            <a:endParaRPr lang="ar-JO" sz="2400" b="1" dirty="0" smtClean="0">
              <a:solidFill>
                <a:srgbClr val="FF0000"/>
              </a:solidFill>
            </a:endParaRPr>
          </a:p>
          <a:p>
            <a:pPr marL="457200" indent="-457200" algn="r" rtl="1">
              <a:buFontTx/>
              <a:buAutoNum type="arabic1Minus" startAt="2"/>
            </a:pPr>
            <a:r>
              <a:rPr lang="ar-JO" sz="2400" b="1" dirty="0" smtClean="0">
                <a:solidFill>
                  <a:srgbClr val="002060"/>
                </a:solidFill>
              </a:rPr>
              <a:t>مخافة الفقر:</a:t>
            </a:r>
            <a:r>
              <a:rPr lang="ar-JO" sz="2400" dirty="0">
                <a:solidFill>
                  <a:srgbClr val="FFC000"/>
                </a:solidFill>
                <a:latin typeface="robotoregular"/>
              </a:rPr>
              <a:t> </a:t>
            </a:r>
            <a:endParaRPr lang="ar-JO" sz="2400" dirty="0" smtClean="0">
              <a:solidFill>
                <a:srgbClr val="FFC000"/>
              </a:solidFill>
              <a:latin typeface="robotoregular"/>
            </a:endParaRPr>
          </a:p>
          <a:p>
            <a:pPr algn="r" rtl="1"/>
            <a:r>
              <a:rPr lang="ar-JO" sz="2400" b="1" dirty="0" smtClean="0">
                <a:solidFill>
                  <a:srgbClr val="C00000"/>
                </a:solidFill>
                <a:latin typeface="robotoregular"/>
              </a:rPr>
              <a:t>مخافة</a:t>
            </a:r>
            <a:r>
              <a:rPr lang="ar-JO" sz="2400" dirty="0" smtClean="0">
                <a:solidFill>
                  <a:srgbClr val="FFC000"/>
                </a:solidFill>
                <a:latin typeface="robotoregular"/>
              </a:rPr>
              <a:t>: مفعول </a:t>
            </a:r>
            <a:r>
              <a:rPr lang="ar-JO" sz="2400" dirty="0">
                <a:solidFill>
                  <a:srgbClr val="FFC000"/>
                </a:solidFill>
                <a:latin typeface="robotoregular"/>
              </a:rPr>
              <a:t>لأجله منصوب وعلامة النصب الفَتْحَة </a:t>
            </a:r>
            <a:r>
              <a:rPr lang="ar-JO" sz="2400" dirty="0" smtClean="0">
                <a:solidFill>
                  <a:srgbClr val="FFC000"/>
                </a:solidFill>
                <a:latin typeface="robotoregular"/>
              </a:rPr>
              <a:t>الظاهرة، وهو مضاف..</a:t>
            </a:r>
            <a:endParaRPr lang="ar-JO" sz="2400" b="1" dirty="0" smtClean="0">
              <a:solidFill>
                <a:srgbClr val="002060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002060"/>
                </a:solidFill>
              </a:rPr>
              <a:t>الفقر: مضاف إليه مجرور</a:t>
            </a:r>
          </a:p>
          <a:p>
            <a:pPr algn="r" rtl="1"/>
            <a:endParaRPr lang="ar-JO" sz="2400" b="1" dirty="0">
              <a:solidFill>
                <a:srgbClr val="002060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00B050"/>
                </a:solidFill>
              </a:rPr>
              <a:t>ج- تشجيعًا: </a:t>
            </a:r>
            <a:r>
              <a:rPr lang="ar-JO" sz="2400" b="1" dirty="0">
                <a:solidFill>
                  <a:srgbClr val="C00000"/>
                </a:solidFill>
                <a:latin typeface="robotoregular"/>
              </a:rPr>
              <a:t>مفعول لأجله منصوب وعلامة النصب الفَتْحَة </a:t>
            </a:r>
            <a:r>
              <a:rPr lang="ar-JO" sz="2400" b="1" dirty="0" smtClean="0">
                <a:solidFill>
                  <a:srgbClr val="C00000"/>
                </a:solidFill>
                <a:latin typeface="robotoregular"/>
              </a:rPr>
              <a:t>الظاهرة.</a:t>
            </a:r>
            <a:endParaRPr lang="ar-JO" sz="2400" b="1" dirty="0" smtClean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00B050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FF0000"/>
                </a:solidFill>
              </a:rPr>
              <a:t>  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49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685486" y="586823"/>
            <a:ext cx="2432560" cy="390106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43280" y="603566"/>
            <a:ext cx="3134118" cy="352122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xmlns="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96160" y="1120985"/>
            <a:ext cx="7276441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r>
              <a:rPr lang="ar-JO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r" rtl="1">
              <a:lnSpc>
                <a:spcPct val="250000"/>
              </a:lnSpc>
            </a:pPr>
            <a:endParaRPr lang="en-US" sz="2000" b="1" dirty="0"/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800" b="1" dirty="0" smtClean="0">
                <a:solidFill>
                  <a:prstClr val="black"/>
                </a:solidFill>
              </a:rPr>
              <a:t>يتعرف الطالب على  المفعول لأجله</a:t>
            </a:r>
            <a:endParaRPr lang="ar-JO" sz="28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endParaRPr lang="ar-JO" sz="28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800" b="1" dirty="0">
                <a:solidFill>
                  <a:prstClr val="black"/>
                </a:solidFill>
              </a:rPr>
              <a:t>يفهم الطالب </a:t>
            </a:r>
            <a:r>
              <a:rPr lang="ar-JO" sz="2800" b="1" dirty="0" smtClean="0">
                <a:solidFill>
                  <a:prstClr val="black"/>
                </a:solidFill>
              </a:rPr>
              <a:t>أنَّ المفعول لأجله مصدر</a:t>
            </a:r>
            <a:endParaRPr lang="ar-JO" sz="28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endParaRPr lang="ar-JO" sz="28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800" b="1" dirty="0" smtClean="0">
                <a:solidFill>
                  <a:prstClr val="black"/>
                </a:solidFill>
              </a:rPr>
              <a:t>يحلل </a:t>
            </a:r>
            <a:r>
              <a:rPr lang="ar-JO" sz="2800" b="1" dirty="0">
                <a:solidFill>
                  <a:prstClr val="black"/>
                </a:solidFill>
              </a:rPr>
              <a:t>الطالب </a:t>
            </a:r>
            <a:r>
              <a:rPr lang="ar-JO" sz="2800" b="1" dirty="0" smtClean="0">
                <a:solidFill>
                  <a:prstClr val="black"/>
                </a:solidFill>
              </a:rPr>
              <a:t>جملا للمفعول لأجله</a:t>
            </a:r>
            <a:endParaRPr lang="ar-JO" sz="28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D0B4E7-E65A-7A03-6B1F-F0C945735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746" y="1638417"/>
            <a:ext cx="2417321" cy="24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59593" y="1253532"/>
            <a:ext cx="755514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>
                <a:solidFill>
                  <a:srgbClr val="002060"/>
                </a:solidFill>
              </a:rPr>
              <a:t>التقويم التكويني :</a:t>
            </a:r>
          </a:p>
          <a:p>
            <a:pPr algn="r" rtl="1"/>
            <a:r>
              <a:rPr lang="ar-JO" sz="2400" b="1" dirty="0" smtClean="0"/>
              <a:t>الكلمة التي وردت مفعولا لأجله في عبارة: ( </a:t>
            </a:r>
            <a:r>
              <a:rPr lang="ar-JO" sz="2400" b="1" dirty="0" smtClean="0">
                <a:solidFill>
                  <a:srgbClr val="C00000"/>
                </a:solidFill>
              </a:rPr>
              <a:t>زرت مركز رعاية الأيتام  مسرعًا صباحًا رغبةً في المساعدة والعودة إلى البيت</a:t>
            </a:r>
            <a:r>
              <a:rPr lang="ar-JO" sz="2400" b="1" dirty="0" smtClean="0"/>
              <a:t>) </a:t>
            </a:r>
            <a:r>
              <a:rPr lang="ar-JO" sz="2400" b="1" dirty="0"/>
              <a:t>: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>
                <a:solidFill>
                  <a:srgbClr val="92D050"/>
                </a:solidFill>
              </a:rPr>
              <a:t>أ ) مسرعًا </a:t>
            </a:r>
            <a:endParaRPr lang="ar-JO" sz="2400" b="1" dirty="0" smtClean="0">
              <a:solidFill>
                <a:srgbClr val="92D050"/>
              </a:solidFill>
            </a:endParaRPr>
          </a:p>
          <a:p>
            <a:pPr algn="r" rtl="1"/>
            <a:endParaRPr lang="ar-JO" sz="2400" b="1" dirty="0" smtClean="0">
              <a:solidFill>
                <a:prstClr val="black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FFC000"/>
                </a:solidFill>
              </a:rPr>
              <a:t>ب) صباحًا </a:t>
            </a:r>
          </a:p>
          <a:p>
            <a:pPr algn="r" rtl="1"/>
            <a:endParaRPr lang="ar-JO" sz="2400" b="1" dirty="0" smtClean="0">
              <a:solidFill>
                <a:prstClr val="black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00B0F0"/>
                </a:solidFill>
              </a:rPr>
              <a:t>ج) رغبةً </a:t>
            </a:r>
            <a:endParaRPr lang="ar-JO" sz="2400" b="1" dirty="0">
              <a:solidFill>
                <a:srgbClr val="00B0F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4945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C00000"/>
                </a:solidFill>
              </a:rPr>
              <a:t>أسئلة التَّمايز- تتابع دائري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 flipH="1">
            <a:off x="3701694" y="1584539"/>
            <a:ext cx="2287136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xmlns="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xmlns="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xmlns="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xmlns="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xmlns="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xmlns="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xmlns="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xmlns="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xmlns="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xmlns="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xmlns="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xmlns="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F6B38B-CD6B-B074-60C2-276E96A6B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4" y="2128027"/>
            <a:ext cx="1390008" cy="1396105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2480FEFC-EFBB-6848-AA0C-8DBD4372EF83}"/>
              </a:ext>
            </a:extLst>
          </p:cNvPr>
          <p:cNvSpPr/>
          <p:nvPr/>
        </p:nvSpPr>
        <p:spPr>
          <a:xfrm>
            <a:off x="766916" y="1493207"/>
            <a:ext cx="2953471" cy="192234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Tx/>
              <a:buChar char="-"/>
            </a:pPr>
            <a:r>
              <a:rPr lang="ar-JO" sz="2400" b="1" dirty="0">
                <a:solidFill>
                  <a:schemeClr val="tx1"/>
                </a:solidFill>
              </a:rPr>
              <a:t>برأيك ما الذي </a:t>
            </a:r>
            <a:r>
              <a:rPr lang="ar-JO" sz="2400" b="1" dirty="0" smtClean="0">
                <a:solidFill>
                  <a:schemeClr val="tx1"/>
                </a:solidFill>
              </a:rPr>
              <a:t>يستقيده المتكلم من استخدام المفعول لأجله؟</a:t>
            </a:r>
            <a:endParaRPr lang="ar-JO" sz="24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endParaRPr lang="ar-JO" sz="2400" b="1" dirty="0">
              <a:solidFill>
                <a:srgbClr val="7030A0"/>
              </a:solidFill>
            </a:endParaRPr>
          </a:p>
          <a:p>
            <a:pPr algn="r"/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Rectangle: Diagonal Corners Rounded 59">
            <a:extLst>
              <a:ext uri="{FF2B5EF4-FFF2-40B4-BE49-F238E27FC236}">
                <a16:creationId xmlns:a16="http://schemas.microsoft.com/office/drawing/2014/main" xmlns="" id="{042AC94C-7E38-4142-B2BC-EA7B19C0FCC7}"/>
              </a:ext>
            </a:extLst>
          </p:cNvPr>
          <p:cNvSpPr/>
          <p:nvPr/>
        </p:nvSpPr>
        <p:spPr>
          <a:xfrm>
            <a:off x="6223551" y="2265526"/>
            <a:ext cx="3195251" cy="1694847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b="1" dirty="0">
                <a:solidFill>
                  <a:srgbClr val="7030A0"/>
                </a:solidFill>
              </a:rPr>
              <a:t>م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ا الفرق بين المصدر الصريح والفعل؟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/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Rectangle: Diagonal Corners Rounded 60">
            <a:extLst>
              <a:ext uri="{FF2B5EF4-FFF2-40B4-BE49-F238E27FC236}">
                <a16:creationId xmlns:a16="http://schemas.microsoft.com/office/drawing/2014/main" xmlns="" id="{48AA5185-20EB-4279-BD99-69D9E6313273}"/>
              </a:ext>
            </a:extLst>
          </p:cNvPr>
          <p:cNvSpPr/>
          <p:nvPr/>
        </p:nvSpPr>
        <p:spPr>
          <a:xfrm>
            <a:off x="471677" y="4060204"/>
            <a:ext cx="3195251" cy="1638531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عُد إلى الشبكة العنكبوتية وابحث عن </a:t>
            </a:r>
            <a:r>
              <a:rPr lang="ar-JO" sz="2400" b="1" dirty="0" smtClean="0">
                <a:solidFill>
                  <a:srgbClr val="7030A0"/>
                </a:solidFill>
              </a:rPr>
              <a:t>شروط عمل المفعول لأجله.</a:t>
            </a:r>
            <a:endParaRPr lang="ar-JO" sz="2400" b="1" dirty="0">
              <a:solidFill>
                <a:srgbClr val="7030A0"/>
              </a:solidFill>
            </a:endParaRPr>
          </a:p>
        </p:txBody>
      </p:sp>
      <p:sp>
        <p:nvSpPr>
          <p:cNvPr id="62" name="Rectangle: Diagonal Corners Rounded 61">
            <a:extLst>
              <a:ext uri="{FF2B5EF4-FFF2-40B4-BE49-F238E27FC236}">
                <a16:creationId xmlns:a16="http://schemas.microsoft.com/office/drawing/2014/main" xmlns="" id="{F0C173F7-3010-44B8-8C3F-A82D54EAD5EE}"/>
              </a:ext>
            </a:extLst>
          </p:cNvPr>
          <p:cNvSpPr/>
          <p:nvPr/>
        </p:nvSpPr>
        <p:spPr>
          <a:xfrm>
            <a:off x="5475062" y="4704522"/>
            <a:ext cx="3195251" cy="1667994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</a:rPr>
              <a:t>اكتب نصا من سطرين موظفا المفعول لأجله.</a:t>
            </a:r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579373-B118-02DE-D457-085F1F7A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82523685-DA5F-D27A-E219-0FA08A4418C6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xmlns="" id="{4BA84C55-AAA7-2C6C-1B37-1D15D3DA8039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xmlns="" id="{076ED547-27B4-C365-23D0-9D1F47F5D6A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xmlns="" id="{EC84A269-1F73-BC96-F93F-77FB2FF15DC4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xmlns="" id="{ACA63E5A-86FF-AD90-32D3-1357C4C798D1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xmlns="" id="{678D0EAD-B600-8A13-4CD3-8112A822F8D1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93EA652-389F-607B-143C-18B6DD27669B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F64A314-6E29-DB7C-E5AF-CC93C78BB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692CC011-FE22-F16F-F2E6-55322BEAC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FC50BC5-9B25-9E33-D410-54D86829C0D3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F7010086-549E-87F4-74BA-FF067DDDD338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324DEEF2-AF4C-36E9-935C-7997D03F3C1E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2D7DF2-B1BB-A7FA-A9BE-F97ED4DD08A2}"/>
              </a:ext>
            </a:extLst>
          </p:cNvPr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C00000"/>
                </a:solidFill>
              </a:rPr>
              <a:t>الربط بالحياة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33EFBA19-74F4-C67E-896F-B65B9F98A792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98D92E38-A34C-036C-4A03-CA92078FD2BE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62B0333F-9EE9-ED71-DC16-E6DE035F7468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1F8EF581-FA7A-8016-DE3A-E429C926F9FB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83FD67A2-B9BF-5596-2940-CA0512A28D05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5B1438F3-708B-5B2A-ADB4-97BF0D3101C8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2F989BF2-73AA-2FDD-77B4-276B273A00CA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CFD6DBA7-DF51-6D1C-1D3C-74A0C4F9610F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35F85817-F9C8-A044-78D9-10C3D1A7FE18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CF891BD1-E6CC-018D-344C-86291607ACAB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A97D16F3-DBF9-2659-93E6-5771B675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D56DEE-3127-BD5F-0093-2D996B798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4" y="2128027"/>
            <a:ext cx="1390008" cy="1396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0E6CE9-3156-AE95-0689-737B6F94E106}"/>
              </a:ext>
            </a:extLst>
          </p:cNvPr>
          <p:cNvSpPr txBox="1"/>
          <p:nvPr/>
        </p:nvSpPr>
        <p:spPr>
          <a:xfrm>
            <a:off x="1868254" y="2265526"/>
            <a:ext cx="7108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b="1" dirty="0" smtClean="0"/>
              <a:t>استخدم المفعول لأجله في جمل مفيدة توضح من </a:t>
            </a:r>
          </a:p>
          <a:p>
            <a:pPr algn="r"/>
            <a:endParaRPr lang="ar-JO" sz="3200" b="1" dirty="0"/>
          </a:p>
          <a:p>
            <a:pPr algn="r"/>
            <a:r>
              <a:rPr lang="ar-JO" sz="3200" b="1" dirty="0" smtClean="0"/>
              <a:t>خلالها معاناة أهلنا في غزة.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2096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9997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endParaRPr lang="ar-JO" sz="16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درس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02:00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166764" y="6234112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4C4DEC-614C-46C2-96D5-CDBB2BF6E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849" y="1126758"/>
            <a:ext cx="1394736" cy="1486361"/>
          </a:xfrm>
          <a:prstGeom prst="rect">
            <a:avLst/>
          </a:prstGeom>
        </p:spPr>
      </p:pic>
      <p:pic>
        <p:nvPicPr>
          <p:cNvPr id="2054" name="Picture 6" descr="‫ما هو التفكير الناقد؟ - Quora‬‎">
            <a:extLst>
              <a:ext uri="{FF2B5EF4-FFF2-40B4-BE49-F238E27FC236}">
                <a16:creationId xmlns:a16="http://schemas.microsoft.com/office/drawing/2014/main" xmlns="" id="{B347AA2D-EC95-EB34-F472-6F58EE28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76" y="1100747"/>
            <a:ext cx="1962304" cy="11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794253"/>
            <a:ext cx="8499763" cy="4154803"/>
          </a:xfrm>
        </p:spPr>
        <p:txBody>
          <a:bodyPr>
            <a:normAutofit/>
          </a:bodyPr>
          <a:lstStyle/>
          <a:p>
            <a:pPr algn="r"/>
            <a:r>
              <a:rPr lang="ar-JO" sz="3200" dirty="0"/>
              <a:t/>
            </a:r>
            <a:br>
              <a:rPr lang="ar-JO" sz="3200" dirty="0"/>
            </a:br>
            <a:r>
              <a:rPr lang="ar-JO" sz="3200" dirty="0"/>
              <a:t/>
            </a:r>
            <a:br>
              <a:rPr lang="ar-JO" sz="3200" dirty="0"/>
            </a:br>
            <a:r>
              <a:rPr lang="ar-JO" sz="3200" dirty="0"/>
              <a:t/>
            </a:r>
            <a:br>
              <a:rPr lang="ar-JO" sz="3200" dirty="0"/>
            </a:b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1209040" y="2394102"/>
            <a:ext cx="7934960" cy="267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ea typeface="Calibri"/>
              </a:rPr>
              <a:t>يُعرف "</a:t>
            </a:r>
            <a:r>
              <a:rPr lang="ar-SA" sz="2800" b="1" dirty="0">
                <a:solidFill>
                  <a:srgbClr val="FF0000"/>
                </a:solidFill>
                <a:ea typeface="Calibri"/>
              </a:rPr>
              <a:t>المفعول لأجله</a:t>
            </a:r>
            <a:r>
              <a:rPr lang="ar-SA" sz="2400" dirty="0">
                <a:ea typeface="Calibri"/>
              </a:rPr>
              <a:t>" بأنه يوضح سبب حدوث الفعل.</a:t>
            </a:r>
            <a:endParaRPr lang="en-US" sz="2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FF0000"/>
                </a:solidFill>
                <a:ea typeface="Calibri"/>
              </a:rPr>
              <a:t>برأيك</a:t>
            </a:r>
            <a:r>
              <a:rPr lang="ar-SA" sz="2400" dirty="0">
                <a:ea typeface="Calibri"/>
              </a:rPr>
              <a:t>، ما الفرق في المعنى بين الجملتين التاليتين، وما أثر استخدام المفعول لأجله فيهما؟</a:t>
            </a:r>
            <a:endParaRPr lang="en-US" sz="2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ea typeface="Calibri"/>
              </a:rPr>
              <a:t>1. درسَ خالدٌ  رغبةً في </a:t>
            </a:r>
            <a:r>
              <a:rPr lang="ar-SA" sz="2400" dirty="0" smtClean="0">
                <a:ea typeface="Calibri"/>
              </a:rPr>
              <a:t>التفوق</a:t>
            </a:r>
            <a:r>
              <a:rPr lang="ar-JO" sz="2400" dirty="0">
                <a:ea typeface="Calibri"/>
              </a:rPr>
              <a:t>.</a:t>
            </a:r>
            <a:r>
              <a:rPr lang="ar-SA" sz="2400" dirty="0" smtClean="0">
                <a:ea typeface="Calibri"/>
              </a:rPr>
              <a:t> </a:t>
            </a:r>
            <a:endParaRPr lang="en-US" sz="2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ea typeface="Calibri"/>
              </a:rPr>
              <a:t>2. درسَ خالدٌ كثيرًا  وتفوق </a:t>
            </a:r>
            <a:r>
              <a:rPr lang="ar-JO" sz="2400" dirty="0" smtClean="0">
                <a:ea typeface="Calibri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04806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المفعول لأجله</a:t>
            </a: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BFFAD2-1420-596A-264C-A39F747353CD}"/>
              </a:ext>
            </a:extLst>
          </p:cNvPr>
          <p:cNvSpPr txBox="1"/>
          <p:nvPr/>
        </p:nvSpPr>
        <p:spPr>
          <a:xfrm>
            <a:off x="1952687" y="1298870"/>
            <a:ext cx="72610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/>
              <a:t>تقويم ختامي:</a:t>
            </a:r>
          </a:p>
          <a:p>
            <a:pPr algn="r" rtl="1"/>
            <a:endParaRPr lang="ar-JO" sz="3200" b="1" dirty="0"/>
          </a:p>
          <a:p>
            <a:pPr algn="r" rtl="1"/>
            <a:r>
              <a:rPr lang="ar-JO" sz="3200" b="1" dirty="0" smtClean="0">
                <a:solidFill>
                  <a:srgbClr val="FF0000"/>
                </a:solidFill>
              </a:rPr>
              <a:t>الجملة التي تحتوي على مفعول لأجله:</a:t>
            </a:r>
          </a:p>
          <a:p>
            <a:pPr algn="r" rtl="1"/>
            <a:endParaRPr lang="ar-JO" sz="3200" b="1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أ </a:t>
            </a:r>
            <a:r>
              <a:rPr lang="ar-JO" sz="2400" b="1" dirty="0" smtClean="0">
                <a:solidFill>
                  <a:srgbClr val="7030A0"/>
                </a:solidFill>
              </a:rPr>
              <a:t>) أقبل الرجل مسرعًا</a:t>
            </a: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ب ) </a:t>
            </a:r>
            <a:r>
              <a:rPr lang="ar-JO" sz="2400" b="1" dirty="0" smtClean="0">
                <a:solidFill>
                  <a:srgbClr val="7030A0"/>
                </a:solidFill>
              </a:rPr>
              <a:t>وقف الجندي على الحدود وقوفا طويلاً</a:t>
            </a:r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ج ) </a:t>
            </a:r>
            <a:r>
              <a:rPr lang="ar-JO" sz="2400" b="1" dirty="0" smtClean="0">
                <a:solidFill>
                  <a:srgbClr val="7030A0"/>
                </a:solidFill>
              </a:rPr>
              <a:t>وصل المسافر ومغيب الشمس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91621" y="112957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50"/>
                </a:solidFill>
              </a:rPr>
              <a:t> بطاقة خروج :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BFFAD2-1420-596A-264C-A39F747353CD}"/>
              </a:ext>
            </a:extLst>
          </p:cNvPr>
          <p:cNvSpPr txBox="1"/>
          <p:nvPr/>
        </p:nvSpPr>
        <p:spPr>
          <a:xfrm>
            <a:off x="3040824" y="1160350"/>
            <a:ext cx="3718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endParaRPr lang="ar-JO" sz="2800" b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2FEF9AD0-32F9-A572-F06F-853267FE3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85" y="2563748"/>
            <a:ext cx="60007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203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00B050"/>
                </a:solidFill>
              </a:rPr>
              <a:t>المصدر الصريح هو ما دلَّ على: </a:t>
            </a: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</a:t>
            </a:r>
            <a:r>
              <a:rPr lang="ar-JO" sz="2800" b="1" dirty="0" smtClean="0"/>
              <a:t>حدثٍ مقترنٍ بزمنٍ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</a:t>
            </a:r>
            <a:r>
              <a:rPr lang="ar-JO" sz="2800" b="1" dirty="0" smtClean="0"/>
              <a:t>حدث غير مقترنٍ بزمنٍ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</a:t>
            </a:r>
            <a:r>
              <a:rPr lang="ar-JO" sz="2800" b="1" dirty="0" smtClean="0"/>
              <a:t>زمنٍ فقط</a:t>
            </a:r>
            <a:endParaRPr lang="ar-JO" sz="2800" b="1" dirty="0"/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4160" y="110049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D8355F-3B43-4BAE-9E97-F13249DF8A06}"/>
              </a:ext>
            </a:extLst>
          </p:cNvPr>
          <p:cNvSpPr txBox="1"/>
          <p:nvPr/>
        </p:nvSpPr>
        <p:spPr>
          <a:xfrm>
            <a:off x="2142565" y="1120984"/>
            <a:ext cx="743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JO" sz="2400" b="1" dirty="0" smtClean="0"/>
          </a:p>
          <a:p>
            <a:pPr algn="ctr" rtl="1"/>
            <a:endParaRPr lang="ar-JO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59" y="1794253"/>
            <a:ext cx="7775526" cy="348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8158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 smtClean="0">
                <a:solidFill>
                  <a:srgbClr val="FF0000"/>
                </a:solidFill>
              </a:rPr>
              <a:t>الإجابات على الترتيب:</a:t>
            </a:r>
          </a:p>
          <a:p>
            <a:pPr algn="r" rtl="1"/>
            <a:r>
              <a:rPr lang="ar-JO" sz="3200" b="1" dirty="0" smtClean="0">
                <a:solidFill>
                  <a:srgbClr val="92D050"/>
                </a:solidFill>
              </a:rPr>
              <a:t>1- تجويدًا</a:t>
            </a:r>
          </a:p>
          <a:p>
            <a:pPr algn="r" rtl="1"/>
            <a:endParaRPr lang="ar-JO" sz="32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3200" b="1" dirty="0" smtClean="0">
                <a:solidFill>
                  <a:srgbClr val="FFC000"/>
                </a:solidFill>
              </a:rPr>
              <a:t>2- حرصًا</a:t>
            </a:r>
          </a:p>
          <a:p>
            <a:pPr algn="r" rtl="1"/>
            <a:endParaRPr lang="ar-JO" sz="3200" b="1" dirty="0" smtClean="0">
              <a:solidFill>
                <a:srgbClr val="FF0000"/>
              </a:solidFill>
            </a:endParaRPr>
          </a:p>
          <a:p>
            <a:pPr lvl="0" algn="r" rtl="1"/>
            <a:r>
              <a:rPr lang="ar-JO" sz="3200" b="1" dirty="0" smtClean="0">
                <a:solidFill>
                  <a:srgbClr val="00B0F0"/>
                </a:solidFill>
              </a:rPr>
              <a:t>3- </a:t>
            </a:r>
            <a:r>
              <a:rPr lang="ar-JO" sz="3200" b="1" dirty="0">
                <a:solidFill>
                  <a:srgbClr val="00B0F0"/>
                </a:solidFill>
              </a:rPr>
              <a:t>سعيًا</a:t>
            </a:r>
          </a:p>
          <a:p>
            <a:pPr algn="r" rtl="1"/>
            <a:endParaRPr lang="ar-JO" sz="32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3200" b="1" dirty="0" smtClean="0">
                <a:solidFill>
                  <a:srgbClr val="7030A0"/>
                </a:solidFill>
              </a:rPr>
              <a:t>4- رغبةً</a:t>
            </a:r>
            <a:endParaRPr lang="ar-JO" sz="2800" b="1" dirty="0">
              <a:solidFill>
                <a:srgbClr val="7030A0"/>
              </a:solidFill>
            </a:endParaRPr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145648516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04:00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4160" y="110049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C00000"/>
                </a:solidFill>
              </a:rPr>
              <a:t>: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D8355F-3B43-4BAE-9E97-F13249DF8A06}"/>
              </a:ext>
            </a:extLst>
          </p:cNvPr>
          <p:cNvSpPr txBox="1"/>
          <p:nvPr/>
        </p:nvSpPr>
        <p:spPr>
          <a:xfrm>
            <a:off x="1699847" y="1794252"/>
            <a:ext cx="7748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endParaRPr lang="ar-JO" sz="2400" b="1" dirty="0">
              <a:solidFill>
                <a:srgbClr val="00B0F0"/>
              </a:solidFill>
            </a:endParaRPr>
          </a:p>
          <a:p>
            <a:pPr algn="r" rtl="1"/>
            <a:endParaRPr lang="ar-JO" sz="2400" b="1" dirty="0" smtClean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8" y="1298869"/>
            <a:ext cx="7821778" cy="463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0003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400" b="1" dirty="0">
              <a:solidFill>
                <a:srgbClr val="92D050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92D050"/>
                </a:solidFill>
              </a:rPr>
              <a:t>2- لماذا جاءت جائزة سمو ولي العهد الحسين بن عبدالله لأفضل تطبيق خدمات حكومية؟......................</a:t>
            </a:r>
          </a:p>
          <a:p>
            <a:pPr algn="r" rtl="1"/>
            <a:endParaRPr lang="ar-JO" sz="2400" b="1" dirty="0" smtClean="0">
              <a:solidFill>
                <a:srgbClr val="92D050"/>
              </a:solidFill>
            </a:endParaRPr>
          </a:p>
          <a:p>
            <a:pPr algn="r" rtl="1"/>
            <a:endParaRPr lang="ar-JO" sz="2400" b="1" dirty="0" smtClean="0">
              <a:solidFill>
                <a:srgbClr val="92D050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00B0F0"/>
                </a:solidFill>
              </a:rPr>
              <a:t>3- لماذا تسعى الحكومات إلى تطوير نظم التجارة الالكترونية؟.................</a:t>
            </a:r>
          </a:p>
          <a:p>
            <a:pPr algn="r" rtl="1"/>
            <a:endParaRPr lang="ar-JO" sz="2400" b="1" dirty="0">
              <a:solidFill>
                <a:srgbClr val="00B0F0"/>
              </a:solidFill>
            </a:endParaRPr>
          </a:p>
          <a:p>
            <a:pPr algn="r" rtl="1"/>
            <a:endParaRPr lang="ar-JO" sz="24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7030A0"/>
                </a:solidFill>
              </a:rPr>
              <a:t>4- لماذا تعمل الشركات الإلكترونية على تحسين خدماتها؟.....................</a:t>
            </a:r>
            <a:endParaRPr lang="ar-JO" sz="24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327599931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ar-JO" sz="3600" b="1" dirty="0" smtClean="0">
                <a:solidFill>
                  <a:srgbClr val="00B050"/>
                </a:solidFill>
                <a:latin typeface="Arial"/>
              </a:rPr>
              <a:t>الاستنتاج</a:t>
            </a:r>
          </a:p>
          <a:p>
            <a:pPr algn="r" fontAlgn="ctr"/>
            <a:endParaRPr lang="ar-JO" sz="2800" b="1" dirty="0" smtClean="0">
              <a:solidFill>
                <a:srgbClr val="001D35"/>
              </a:solidFill>
              <a:latin typeface="Arial"/>
            </a:endParaRPr>
          </a:p>
          <a:p>
            <a:pPr algn="r" fontAlgn="ctr"/>
            <a:r>
              <a:rPr lang="ar-JO" sz="2800" b="1" dirty="0" smtClean="0">
                <a:solidFill>
                  <a:srgbClr val="00B0F0"/>
                </a:solidFill>
                <a:latin typeface="Arial"/>
              </a:rPr>
              <a:t>المفعول لأجله: </a:t>
            </a:r>
            <a:r>
              <a:rPr lang="ar-JO" sz="2400" dirty="0" smtClean="0">
                <a:solidFill>
                  <a:srgbClr val="001D35"/>
                </a:solidFill>
                <a:latin typeface="Arial"/>
              </a:rPr>
              <a:t>هو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 مصدر قلبيٌّ منصوب يُذكر في الجملة لبيان سبب وقوع الفعل، ويُعرف بأنه جواب لسؤال يبدأ بـ </a:t>
            </a:r>
            <a:r>
              <a:rPr lang="ar-JO" sz="2400" dirty="0" smtClean="0">
                <a:solidFill>
                  <a:srgbClr val="001D35"/>
                </a:solidFill>
                <a:latin typeface="Arial"/>
              </a:rPr>
              <a:t>« لماذا »؟ 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  <a:endParaRPr lang="ar-JO" sz="2400" dirty="0" smtClean="0">
              <a:solidFill>
                <a:srgbClr val="001D35"/>
              </a:solidFill>
              <a:latin typeface="Arial"/>
            </a:endParaRPr>
          </a:p>
          <a:p>
            <a:pPr algn="r" fontAlgn="ct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800" b="1" dirty="0" smtClean="0">
                <a:solidFill>
                  <a:srgbClr val="FF0000"/>
                </a:solidFill>
                <a:latin typeface="Arial"/>
              </a:rPr>
              <a:t>شروط المفعول لأجله: </a:t>
            </a:r>
            <a:r>
              <a:rPr lang="ar-JO" sz="2400" dirty="0" smtClean="0">
                <a:solidFill>
                  <a:srgbClr val="001D35"/>
                </a:solidFill>
                <a:latin typeface="Arial"/>
              </a:rPr>
              <a:t>لتحقيق 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شروط المفعول لأجله، يجب توافر العناصر </a:t>
            </a:r>
            <a:r>
              <a:rPr lang="ar-JO" sz="2400" dirty="0" smtClean="0">
                <a:solidFill>
                  <a:srgbClr val="001D35"/>
                </a:solidFill>
                <a:latin typeface="Arial"/>
              </a:rPr>
              <a:t>التالية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:</a:t>
            </a:r>
          </a:p>
          <a:p>
            <a:pPr algn="r"/>
            <a:endParaRPr lang="en-US" sz="2400" b="1" dirty="0" smtClean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1- أن </a:t>
            </a:r>
            <a:r>
              <a:rPr lang="ar-JO" sz="2400" b="1" dirty="0">
                <a:solidFill>
                  <a:srgbClr val="001D35"/>
                </a:solidFill>
                <a:latin typeface="Arial"/>
              </a:rPr>
              <a:t>يكون </a:t>
            </a:r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مصدرًا قلبيا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 </a:t>
            </a:r>
            <a:r>
              <a:rPr lang="ar-JO" sz="2400" b="1" dirty="0">
                <a:solidFill>
                  <a:srgbClr val="001D35"/>
                </a:solidFill>
                <a:latin typeface="Arial"/>
              </a:rPr>
              <a:t>ينشأ عن مشاعر داخلية </a:t>
            </a:r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كالحبِّ والخشية والخوف :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  <a:endParaRPr lang="ar-JO" sz="2400" dirty="0" smtClean="0">
              <a:solidFill>
                <a:srgbClr val="001D35"/>
              </a:solidFill>
              <a:latin typeface="Arial"/>
            </a:endParaRPr>
          </a:p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2- أن </a:t>
            </a:r>
            <a:r>
              <a:rPr lang="ar-JO" sz="2400" b="1" dirty="0">
                <a:solidFill>
                  <a:srgbClr val="001D35"/>
                </a:solidFill>
                <a:latin typeface="Arial"/>
              </a:rPr>
              <a:t>يفيد </a:t>
            </a:r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التعليل، ويوضّح </a:t>
            </a:r>
            <a:r>
              <a:rPr lang="ar-JO" sz="2400" b="1" dirty="0">
                <a:solidFill>
                  <a:srgbClr val="001D35"/>
                </a:solidFill>
                <a:latin typeface="Arial"/>
              </a:rPr>
              <a:t>سبب حدوث الفعل.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16949963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100499"/>
            <a:ext cx="7975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الت</a:t>
            </a:r>
            <a:r>
              <a:rPr lang="ar-JO" sz="4000" b="1" dirty="0" smtClean="0">
                <a:solidFill>
                  <a:srgbClr val="FF0000"/>
                </a:solidFill>
              </a:rPr>
              <a:t>َّ</a:t>
            </a:r>
            <a:r>
              <a:rPr lang="ar-JO" sz="4000" b="1" dirty="0" err="1" smtClean="0">
                <a:solidFill>
                  <a:srgbClr val="FF0000"/>
                </a:solidFill>
              </a:rPr>
              <a:t>غذية</a:t>
            </a:r>
            <a:r>
              <a:rPr lang="ar-JO" sz="4000" b="1" dirty="0" smtClean="0">
                <a:solidFill>
                  <a:srgbClr val="FF0000"/>
                </a:solidFill>
              </a:rPr>
              <a:t> الرّاجعة</a:t>
            </a:r>
            <a:r>
              <a:rPr lang="ar-SA" sz="4000" b="1" dirty="0" smtClean="0">
                <a:solidFill>
                  <a:srgbClr val="FF0000"/>
                </a:solidFill>
              </a:rPr>
              <a:t>:</a:t>
            </a:r>
            <a:endParaRPr lang="ar-JO" sz="40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FFC000"/>
                </a:solidFill>
              </a:rPr>
              <a:t>حدد المفعول لأجله في الجمل التالية ثمَّ أعربه: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1- تناولتُ 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الدواء أملًا في الشفاء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...............................................................................</a:t>
            </a:r>
            <a:endParaRPr lang="ar-JO" sz="2800" dirty="0">
              <a:solidFill>
                <a:srgbClr val="333333"/>
              </a:solidFill>
              <a:latin typeface="robotoregular"/>
            </a:endParaRP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2- سافرت الى العقبة حبًّا للبحر.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3- 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أعطفُ على المسكين إرضاءً لله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4-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 تُقامُ معارض الفنون تشجيعًا للفن والثقافة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</a:t>
            </a:r>
            <a:endParaRPr lang="ar-JO" sz="2800" dirty="0">
              <a:solidFill>
                <a:srgbClr val="333333"/>
              </a:solidFill>
              <a:latin typeface="robotoregular"/>
            </a:endParaRPr>
          </a:p>
          <a:p>
            <a:pPr algn="r" rtl="1"/>
            <a:endParaRPr lang="ar-JO" sz="2800" b="1" dirty="0" smtClean="0">
              <a:solidFill>
                <a:srgbClr val="00206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898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3158</TotalTime>
  <Words>1456</Words>
  <Application>Microsoft Office PowerPoint</Application>
  <PresentationFormat>مخصص</PresentationFormat>
  <Paragraphs>566</Paragraphs>
  <Slides>25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user</cp:lastModifiedBy>
  <cp:revision>366</cp:revision>
  <cp:lastPrinted>2024-02-20T07:15:00Z</cp:lastPrinted>
  <dcterms:created xsi:type="dcterms:W3CDTF">2019-06-13T08:00:41Z</dcterms:created>
  <dcterms:modified xsi:type="dcterms:W3CDTF">2025-09-28T18:16:05Z</dcterms:modified>
</cp:coreProperties>
</file>