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6"/>
  </p:notesMasterIdLst>
  <p:sldIdLst>
    <p:sldId id="256" r:id="rId2"/>
    <p:sldId id="310" r:id="rId3"/>
    <p:sldId id="259" r:id="rId4"/>
    <p:sldId id="261" r:id="rId5"/>
    <p:sldId id="277" r:id="rId6"/>
    <p:sldId id="260" r:id="rId7"/>
    <p:sldId id="257" r:id="rId8"/>
    <p:sldId id="263" r:id="rId9"/>
    <p:sldId id="311" r:id="rId10"/>
    <p:sldId id="314" r:id="rId11"/>
    <p:sldId id="313" r:id="rId12"/>
    <p:sldId id="317" r:id="rId13"/>
    <p:sldId id="269" r:id="rId14"/>
    <p:sldId id="267"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omic Sans MS" panose="030F0702030302020204" pitchFamily="66" charset="0"/>
      <p:regular r:id="rId21"/>
      <p:bold r:id="rId22"/>
      <p:italic r:id="rId23"/>
      <p:boldItalic r:id="rId24"/>
    </p:embeddedFont>
    <p:embeddedFont>
      <p:font typeface="Finger Paint" panose="020B0506040000020004" pitchFamily="34" charset="0"/>
      <p:regular r:id="rId25"/>
    </p:embeddedFont>
    <p:embeddedFont>
      <p:font typeface="Livvic" panose="02000000000000000000" pitchFamily="2" charset="0"/>
      <p:regular r:id="rId26"/>
      <p:bold r:id="rId27"/>
      <p:italic r:id="rId28"/>
      <p:boldItalic r:id="rId29"/>
    </p:embeddedFont>
    <p:embeddedFont>
      <p:font typeface="Work Sans"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95ED6C-A8AE-47D1-896C-180EBD58B7E7}">
  <a:tblStyle styleId="{E795ED6C-A8AE-47D1-896C-180EBD58B7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4660"/>
  </p:normalViewPr>
  <p:slideViewPr>
    <p:cSldViewPr snapToGrid="0">
      <p:cViewPr varScale="1">
        <p:scale>
          <a:sx n="85" d="100"/>
          <a:sy n="85" d="100"/>
        </p:scale>
        <p:origin x="798"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2.fntdata" /><Relationship Id="rId26" Type="http://schemas.openxmlformats.org/officeDocument/2006/relationships/font" Target="fonts/font10.fntdata" /><Relationship Id="rId3" Type="http://schemas.openxmlformats.org/officeDocument/2006/relationships/slide" Target="slides/slide2.xml" /><Relationship Id="rId21" Type="http://schemas.openxmlformats.org/officeDocument/2006/relationships/font" Target="fonts/font5.fntdata"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1.fntdata" /><Relationship Id="rId25" Type="http://schemas.openxmlformats.org/officeDocument/2006/relationships/font" Target="fonts/font9.fntdata" /><Relationship Id="rId33" Type="http://schemas.openxmlformats.org/officeDocument/2006/relationships/font" Target="fonts/font17.fntdata"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font" Target="fonts/font4.fntdata" /><Relationship Id="rId29" Type="http://schemas.openxmlformats.org/officeDocument/2006/relationships/font" Target="fonts/font13.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8.fntdata" /><Relationship Id="rId32" Type="http://schemas.openxmlformats.org/officeDocument/2006/relationships/font" Target="fonts/font16.fntdata"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7.fntdata" /><Relationship Id="rId28" Type="http://schemas.openxmlformats.org/officeDocument/2006/relationships/font" Target="fonts/font12.fntdata"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font" Target="fonts/font3.fntdata" /><Relationship Id="rId31" Type="http://schemas.openxmlformats.org/officeDocument/2006/relationships/font" Target="fonts/font15.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6.fntdata" /><Relationship Id="rId27" Type="http://schemas.openxmlformats.org/officeDocument/2006/relationships/font" Target="fonts/font11.fntdata" /><Relationship Id="rId30" Type="http://schemas.openxmlformats.org/officeDocument/2006/relationships/font" Target="fonts/font14.fntdata" /><Relationship Id="rId35"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b03569e2b8_1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b03569e2b8_1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686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a9ef8a00c3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a9ef8a00c3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166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a9ef8a00c3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a9ef8a00c3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32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a9ef8a00c3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a9ef8a00c3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8f342dae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b03569e2b8_1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b03569e2b8_1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010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0" name="Google Shape;1320;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3" name="Google Shape;1503;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9"/>
        <p:cNvGrpSpPr/>
        <p:nvPr/>
      </p:nvGrpSpPr>
      <p:grpSpPr>
        <a:xfrm>
          <a:off x="0" y="0"/>
          <a:ext cx="0" cy="0"/>
          <a:chOff x="0" y="0"/>
          <a:chExt cx="0" cy="0"/>
        </a:xfrm>
      </p:grpSpPr>
      <p:sp>
        <p:nvSpPr>
          <p:cNvPr id="2160" name="Google Shape;2160;ga3e903d5e5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1" name="Google Shape;2161;ga3e903d5e5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51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429800"/>
            <a:ext cx="3812100" cy="2021100"/>
          </a:xfrm>
          <a:prstGeom prst="rect">
            <a:avLst/>
          </a:prstGeom>
        </p:spPr>
        <p:txBody>
          <a:bodyPr spcFirstLastPara="1" wrap="square" lIns="91425" tIns="91425" rIns="91425" bIns="91425" anchor="ctr" anchorCtr="0">
            <a:noAutofit/>
          </a:bodyPr>
          <a:lstStyle>
            <a:lvl1pPr lvl="0" algn="l">
              <a:spcBef>
                <a:spcPts val="0"/>
              </a:spcBef>
              <a:spcAft>
                <a:spcPts val="0"/>
              </a:spcAft>
              <a:buSzPts val="6000"/>
              <a:buNone/>
              <a:defRPr sz="4000" b="1">
                <a:solidFill>
                  <a:schemeClr val="lt2"/>
                </a:solidFill>
                <a:latin typeface="Finger Paint"/>
                <a:ea typeface="Finger Paint"/>
                <a:cs typeface="Finger Paint"/>
                <a:sym typeface="Finger Paint"/>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0" name="Google Shape;10;p2"/>
          <p:cNvSpPr txBox="1">
            <a:spLocks noGrp="1"/>
          </p:cNvSpPr>
          <p:nvPr>
            <p:ph type="subTitle" idx="1"/>
          </p:nvPr>
        </p:nvSpPr>
        <p:spPr>
          <a:xfrm>
            <a:off x="713225" y="3450900"/>
            <a:ext cx="3812100" cy="52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lt1"/>
                </a:solidFill>
                <a:latin typeface="Livvic"/>
                <a:ea typeface="Livvic"/>
                <a:cs typeface="Livvic"/>
                <a:sym typeface="Livvic"/>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2">
  <p:cSld name="CUSTOM_7">
    <p:spTree>
      <p:nvGrpSpPr>
        <p:cNvPr id="1" name="Shape 852"/>
        <p:cNvGrpSpPr/>
        <p:nvPr/>
      </p:nvGrpSpPr>
      <p:grpSpPr>
        <a:xfrm>
          <a:off x="0" y="0"/>
          <a:ext cx="0" cy="0"/>
          <a:chOff x="0" y="0"/>
          <a:chExt cx="0" cy="0"/>
        </a:xfrm>
      </p:grpSpPr>
      <p:sp>
        <p:nvSpPr>
          <p:cNvPr id="853" name="Google Shape;853;p2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54" name="Google Shape;854;p26"/>
          <p:cNvSpPr txBox="1">
            <a:spLocks noGrp="1"/>
          </p:cNvSpPr>
          <p:nvPr>
            <p:ph type="subTitle" idx="1"/>
          </p:nvPr>
        </p:nvSpPr>
        <p:spPr>
          <a:xfrm>
            <a:off x="6412298" y="220230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55" name="Google Shape;855;p26"/>
          <p:cNvSpPr txBox="1">
            <a:spLocks noGrp="1"/>
          </p:cNvSpPr>
          <p:nvPr>
            <p:ph type="subTitle" idx="2"/>
          </p:nvPr>
        </p:nvSpPr>
        <p:spPr>
          <a:xfrm>
            <a:off x="6412310" y="18303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Finger Paint"/>
                <a:ea typeface="Finger Paint"/>
                <a:cs typeface="Finger Paint"/>
                <a:sym typeface="Finger Pain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856" name="Google Shape;856;p26"/>
          <p:cNvSpPr txBox="1">
            <a:spLocks noGrp="1"/>
          </p:cNvSpPr>
          <p:nvPr>
            <p:ph type="subTitle" idx="3"/>
          </p:nvPr>
        </p:nvSpPr>
        <p:spPr>
          <a:xfrm>
            <a:off x="4537040" y="384422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57" name="Google Shape;857;p26"/>
          <p:cNvSpPr txBox="1">
            <a:spLocks noGrp="1"/>
          </p:cNvSpPr>
          <p:nvPr>
            <p:ph type="subTitle" idx="4"/>
          </p:nvPr>
        </p:nvSpPr>
        <p:spPr>
          <a:xfrm>
            <a:off x="4537052" y="3472225"/>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Finger Paint"/>
                <a:ea typeface="Finger Paint"/>
                <a:cs typeface="Finger Paint"/>
                <a:sym typeface="Finger Pain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858" name="Google Shape;858;p26"/>
          <p:cNvSpPr txBox="1">
            <a:spLocks noGrp="1"/>
          </p:cNvSpPr>
          <p:nvPr>
            <p:ph type="subTitle" idx="5"/>
          </p:nvPr>
        </p:nvSpPr>
        <p:spPr>
          <a:xfrm>
            <a:off x="6412306" y="384422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59" name="Google Shape;859;p26"/>
          <p:cNvSpPr txBox="1">
            <a:spLocks noGrp="1"/>
          </p:cNvSpPr>
          <p:nvPr>
            <p:ph type="subTitle" idx="6"/>
          </p:nvPr>
        </p:nvSpPr>
        <p:spPr>
          <a:xfrm>
            <a:off x="6412319" y="3472225"/>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Finger Paint"/>
                <a:ea typeface="Finger Paint"/>
                <a:cs typeface="Finger Paint"/>
                <a:sym typeface="Finger Pain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860" name="Google Shape;860;p26"/>
          <p:cNvSpPr txBox="1">
            <a:spLocks noGrp="1"/>
          </p:cNvSpPr>
          <p:nvPr>
            <p:ph type="subTitle" idx="7"/>
          </p:nvPr>
        </p:nvSpPr>
        <p:spPr>
          <a:xfrm>
            <a:off x="4537031" y="220230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61" name="Google Shape;861;p26"/>
          <p:cNvSpPr txBox="1">
            <a:spLocks noGrp="1"/>
          </p:cNvSpPr>
          <p:nvPr>
            <p:ph type="subTitle" idx="8"/>
          </p:nvPr>
        </p:nvSpPr>
        <p:spPr>
          <a:xfrm>
            <a:off x="4537044" y="18303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Finger Paint"/>
                <a:ea typeface="Finger Paint"/>
                <a:cs typeface="Finger Paint"/>
                <a:sym typeface="Finger Paint"/>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862" name="Google Shape;862;p26"/>
          <p:cNvSpPr/>
          <p:nvPr/>
        </p:nvSpPr>
        <p:spPr>
          <a:xfrm flipH="1">
            <a:off x="8672886" y="1040376"/>
            <a:ext cx="268291" cy="182481"/>
          </a:xfrm>
          <a:custGeom>
            <a:avLst/>
            <a:gdLst/>
            <a:ahLst/>
            <a:cxnLst/>
            <a:rect l="l" t="t" r="r" b="b"/>
            <a:pathLst>
              <a:path w="5741" h="3905" extrusionOk="0">
                <a:moveTo>
                  <a:pt x="2145" y="0"/>
                </a:moveTo>
                <a:cubicBezTo>
                  <a:pt x="1949" y="0"/>
                  <a:pt x="1724" y="45"/>
                  <a:pt x="1468" y="151"/>
                </a:cubicBezTo>
                <a:cubicBezTo>
                  <a:pt x="1" y="780"/>
                  <a:pt x="1936" y="3523"/>
                  <a:pt x="2194" y="3636"/>
                </a:cubicBezTo>
                <a:cubicBezTo>
                  <a:pt x="2230" y="3650"/>
                  <a:pt x="2273" y="3657"/>
                  <a:pt x="2320" y="3657"/>
                </a:cubicBezTo>
                <a:cubicBezTo>
                  <a:pt x="2628" y="3657"/>
                  <a:pt x="3114" y="3377"/>
                  <a:pt x="3114" y="3377"/>
                </a:cubicBezTo>
                <a:cubicBezTo>
                  <a:pt x="3146" y="3603"/>
                  <a:pt x="3307" y="3797"/>
                  <a:pt x="3533" y="3894"/>
                </a:cubicBezTo>
                <a:cubicBezTo>
                  <a:pt x="3553" y="3901"/>
                  <a:pt x="3577" y="3904"/>
                  <a:pt x="3605" y="3904"/>
                </a:cubicBezTo>
                <a:cubicBezTo>
                  <a:pt x="4070" y="3904"/>
                  <a:pt x="5556" y="2916"/>
                  <a:pt x="5662" y="1942"/>
                </a:cubicBezTo>
                <a:cubicBezTo>
                  <a:pt x="5741" y="1236"/>
                  <a:pt x="5282" y="491"/>
                  <a:pt x="4525" y="491"/>
                </a:cubicBezTo>
                <a:cubicBezTo>
                  <a:pt x="4192" y="491"/>
                  <a:pt x="3800" y="635"/>
                  <a:pt x="3372" y="990"/>
                </a:cubicBezTo>
                <a:cubicBezTo>
                  <a:pt x="3372" y="990"/>
                  <a:pt x="3075" y="0"/>
                  <a:pt x="2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a:off x="8827434" y="992008"/>
            <a:ext cx="37713" cy="73600"/>
          </a:xfrm>
          <a:custGeom>
            <a:avLst/>
            <a:gdLst/>
            <a:ahLst/>
            <a:cxnLst/>
            <a:rect l="l" t="t" r="r" b="b"/>
            <a:pathLst>
              <a:path w="807" h="1575" extrusionOk="0">
                <a:moveTo>
                  <a:pt x="503" y="1"/>
                </a:moveTo>
                <a:cubicBezTo>
                  <a:pt x="481" y="1"/>
                  <a:pt x="458" y="3"/>
                  <a:pt x="436" y="9"/>
                </a:cubicBezTo>
                <a:cubicBezTo>
                  <a:pt x="323" y="41"/>
                  <a:pt x="0" y="1557"/>
                  <a:pt x="129" y="1573"/>
                </a:cubicBezTo>
                <a:cubicBezTo>
                  <a:pt x="131" y="1574"/>
                  <a:pt x="134" y="1574"/>
                  <a:pt x="136" y="1574"/>
                </a:cubicBezTo>
                <a:cubicBezTo>
                  <a:pt x="319" y="1574"/>
                  <a:pt x="806" y="266"/>
                  <a:pt x="758" y="154"/>
                </a:cubicBezTo>
                <a:cubicBezTo>
                  <a:pt x="705" y="61"/>
                  <a:pt x="608" y="1"/>
                  <a:pt x="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a:off x="8773924" y="982475"/>
            <a:ext cx="59490" cy="44020"/>
          </a:xfrm>
          <a:custGeom>
            <a:avLst/>
            <a:gdLst/>
            <a:ahLst/>
            <a:cxnLst/>
            <a:rect l="l" t="t" r="r" b="b"/>
            <a:pathLst>
              <a:path w="1273" h="942" extrusionOk="0">
                <a:moveTo>
                  <a:pt x="790" y="1"/>
                </a:moveTo>
                <a:cubicBezTo>
                  <a:pt x="774" y="1"/>
                  <a:pt x="758" y="2"/>
                  <a:pt x="742" y="3"/>
                </a:cubicBezTo>
                <a:cubicBezTo>
                  <a:pt x="452" y="3"/>
                  <a:pt x="177" y="132"/>
                  <a:pt x="0" y="358"/>
                </a:cubicBezTo>
                <a:cubicBezTo>
                  <a:pt x="0" y="358"/>
                  <a:pt x="177" y="487"/>
                  <a:pt x="177" y="600"/>
                </a:cubicBezTo>
                <a:cubicBezTo>
                  <a:pt x="177" y="687"/>
                  <a:pt x="506" y="942"/>
                  <a:pt x="825" y="942"/>
                </a:cubicBezTo>
                <a:cubicBezTo>
                  <a:pt x="979" y="942"/>
                  <a:pt x="1131" y="882"/>
                  <a:pt x="1242" y="713"/>
                </a:cubicBezTo>
                <a:cubicBezTo>
                  <a:pt x="1242" y="713"/>
                  <a:pt x="1272" y="1"/>
                  <a:pt x="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a:off x="8700312" y="3330525"/>
            <a:ext cx="53555" cy="57107"/>
          </a:xfrm>
          <a:custGeom>
            <a:avLst/>
            <a:gdLst/>
            <a:ahLst/>
            <a:cxnLst/>
            <a:rect l="l" t="t" r="r" b="b"/>
            <a:pathLst>
              <a:path w="1146" h="1222" extrusionOk="0">
                <a:moveTo>
                  <a:pt x="365" y="1"/>
                </a:moveTo>
                <a:cubicBezTo>
                  <a:pt x="297" y="1"/>
                  <a:pt x="229" y="8"/>
                  <a:pt x="162" y="23"/>
                </a:cubicBezTo>
                <a:cubicBezTo>
                  <a:pt x="162" y="23"/>
                  <a:pt x="0" y="1120"/>
                  <a:pt x="242" y="1216"/>
                </a:cubicBezTo>
                <a:cubicBezTo>
                  <a:pt x="251" y="1220"/>
                  <a:pt x="261" y="1222"/>
                  <a:pt x="272" y="1222"/>
                </a:cubicBezTo>
                <a:cubicBezTo>
                  <a:pt x="511" y="1222"/>
                  <a:pt x="1146" y="410"/>
                  <a:pt x="1146" y="410"/>
                </a:cubicBezTo>
                <a:cubicBezTo>
                  <a:pt x="961" y="146"/>
                  <a:pt x="668" y="1"/>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a:off x="8710079" y="3273511"/>
            <a:ext cx="79959" cy="64865"/>
          </a:xfrm>
          <a:custGeom>
            <a:avLst/>
            <a:gdLst/>
            <a:ahLst/>
            <a:cxnLst/>
            <a:rect l="l" t="t" r="r" b="b"/>
            <a:pathLst>
              <a:path w="1711" h="1388" extrusionOk="0">
                <a:moveTo>
                  <a:pt x="561" y="0"/>
                </a:moveTo>
                <a:cubicBezTo>
                  <a:pt x="403" y="0"/>
                  <a:pt x="243" y="37"/>
                  <a:pt x="98" y="114"/>
                </a:cubicBezTo>
                <a:lnTo>
                  <a:pt x="1" y="952"/>
                </a:lnTo>
                <a:cubicBezTo>
                  <a:pt x="71" y="939"/>
                  <a:pt x="141" y="933"/>
                  <a:pt x="211" y="933"/>
                </a:cubicBezTo>
                <a:cubicBezTo>
                  <a:pt x="573" y="933"/>
                  <a:pt x="919" y="1104"/>
                  <a:pt x="1162" y="1388"/>
                </a:cubicBezTo>
                <a:lnTo>
                  <a:pt x="1711" y="662"/>
                </a:lnTo>
                <a:cubicBezTo>
                  <a:pt x="1533" y="404"/>
                  <a:pt x="1275" y="194"/>
                  <a:pt x="969" y="81"/>
                </a:cubicBezTo>
                <a:cubicBezTo>
                  <a:pt x="840" y="29"/>
                  <a:pt x="70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a:off x="8716154" y="3024238"/>
            <a:ext cx="171134" cy="269693"/>
          </a:xfrm>
          <a:custGeom>
            <a:avLst/>
            <a:gdLst/>
            <a:ahLst/>
            <a:cxnLst/>
            <a:rect l="l" t="t" r="r" b="b"/>
            <a:pathLst>
              <a:path w="3662" h="5771" extrusionOk="0">
                <a:moveTo>
                  <a:pt x="2534" y="0"/>
                </a:moveTo>
                <a:cubicBezTo>
                  <a:pt x="2311" y="0"/>
                  <a:pt x="2090" y="65"/>
                  <a:pt x="1903" y="189"/>
                </a:cubicBezTo>
                <a:lnTo>
                  <a:pt x="0" y="5093"/>
                </a:lnTo>
                <a:cubicBezTo>
                  <a:pt x="113" y="5071"/>
                  <a:pt x="226" y="5060"/>
                  <a:pt x="339" y="5060"/>
                </a:cubicBezTo>
                <a:cubicBezTo>
                  <a:pt x="889" y="5060"/>
                  <a:pt x="1424" y="5315"/>
                  <a:pt x="1758" y="5770"/>
                </a:cubicBezTo>
                <a:lnTo>
                  <a:pt x="3662" y="834"/>
                </a:lnTo>
                <a:cubicBezTo>
                  <a:pt x="3500" y="496"/>
                  <a:pt x="3242" y="205"/>
                  <a:pt x="2903" y="60"/>
                </a:cubicBezTo>
                <a:cubicBezTo>
                  <a:pt x="2783" y="20"/>
                  <a:pt x="2658" y="0"/>
                  <a:pt x="25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a:off x="8741016" y="2433021"/>
            <a:ext cx="87483" cy="80707"/>
          </a:xfrm>
          <a:custGeom>
            <a:avLst/>
            <a:gdLst/>
            <a:ahLst/>
            <a:cxnLst/>
            <a:rect l="l" t="t" r="r" b="b"/>
            <a:pathLst>
              <a:path w="1872" h="1727" extrusionOk="0">
                <a:moveTo>
                  <a:pt x="581" y="0"/>
                </a:moveTo>
                <a:cubicBezTo>
                  <a:pt x="0" y="920"/>
                  <a:pt x="888" y="1726"/>
                  <a:pt x="888" y="1726"/>
                </a:cubicBezTo>
                <a:cubicBezTo>
                  <a:pt x="1146" y="1549"/>
                  <a:pt x="1371" y="1323"/>
                  <a:pt x="1533" y="1065"/>
                </a:cubicBezTo>
                <a:cubicBezTo>
                  <a:pt x="1871" y="581"/>
                  <a:pt x="1710" y="226"/>
                  <a:pt x="1710" y="226"/>
                </a:cubicBezTo>
                <a:lnTo>
                  <a:pt x="1710" y="226"/>
                </a:lnTo>
                <a:cubicBezTo>
                  <a:pt x="1672" y="228"/>
                  <a:pt x="1634" y="229"/>
                  <a:pt x="1596" y="229"/>
                </a:cubicBezTo>
                <a:cubicBezTo>
                  <a:pt x="1247" y="229"/>
                  <a:pt x="901" y="160"/>
                  <a:pt x="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6"/>
          <p:cNvSpPr/>
          <p:nvPr/>
        </p:nvSpPr>
        <p:spPr>
          <a:xfrm>
            <a:off x="8789992" y="2152577"/>
            <a:ext cx="93512" cy="97858"/>
          </a:xfrm>
          <a:custGeom>
            <a:avLst/>
            <a:gdLst/>
            <a:ahLst/>
            <a:cxnLst/>
            <a:rect l="l" t="t" r="r" b="b"/>
            <a:pathLst>
              <a:path w="2001" h="2094" extrusionOk="0">
                <a:moveTo>
                  <a:pt x="1323" y="1"/>
                </a:moveTo>
                <a:cubicBezTo>
                  <a:pt x="1323" y="1"/>
                  <a:pt x="823" y="259"/>
                  <a:pt x="1" y="1582"/>
                </a:cubicBezTo>
                <a:cubicBezTo>
                  <a:pt x="1" y="1582"/>
                  <a:pt x="162" y="1904"/>
                  <a:pt x="904" y="2049"/>
                </a:cubicBezTo>
                <a:cubicBezTo>
                  <a:pt x="1071" y="2081"/>
                  <a:pt x="1217" y="2094"/>
                  <a:pt x="1344" y="2094"/>
                </a:cubicBezTo>
                <a:cubicBezTo>
                  <a:pt x="1795" y="2094"/>
                  <a:pt x="2001" y="1937"/>
                  <a:pt x="2001" y="1937"/>
                </a:cubicBezTo>
                <a:cubicBezTo>
                  <a:pt x="1920" y="1243"/>
                  <a:pt x="1678" y="582"/>
                  <a:pt x="1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6"/>
          <p:cNvSpPr/>
          <p:nvPr/>
        </p:nvSpPr>
        <p:spPr>
          <a:xfrm>
            <a:off x="8722183" y="2237771"/>
            <a:ext cx="164358" cy="196463"/>
          </a:xfrm>
          <a:custGeom>
            <a:avLst/>
            <a:gdLst/>
            <a:ahLst/>
            <a:cxnLst/>
            <a:rect l="l" t="t" r="r" b="b"/>
            <a:pathLst>
              <a:path w="3517" h="4204" extrusionOk="0">
                <a:moveTo>
                  <a:pt x="1258" y="1"/>
                </a:moveTo>
                <a:cubicBezTo>
                  <a:pt x="0" y="2178"/>
                  <a:pt x="710" y="3824"/>
                  <a:pt x="710" y="3824"/>
                </a:cubicBezTo>
                <a:cubicBezTo>
                  <a:pt x="1119" y="4079"/>
                  <a:pt x="1590" y="4203"/>
                  <a:pt x="2065" y="4203"/>
                </a:cubicBezTo>
                <a:cubicBezTo>
                  <a:pt x="2189" y="4203"/>
                  <a:pt x="2312" y="4195"/>
                  <a:pt x="2436" y="4178"/>
                </a:cubicBezTo>
                <a:cubicBezTo>
                  <a:pt x="2887" y="3694"/>
                  <a:pt x="3194" y="3098"/>
                  <a:pt x="3323" y="2452"/>
                </a:cubicBezTo>
                <a:cubicBezTo>
                  <a:pt x="3468" y="1791"/>
                  <a:pt x="3516" y="1114"/>
                  <a:pt x="3452" y="452"/>
                </a:cubicBezTo>
                <a:lnTo>
                  <a:pt x="3452" y="452"/>
                </a:lnTo>
                <a:cubicBezTo>
                  <a:pt x="3243" y="506"/>
                  <a:pt x="3028" y="532"/>
                  <a:pt x="2815" y="532"/>
                </a:cubicBezTo>
                <a:cubicBezTo>
                  <a:pt x="2255" y="532"/>
                  <a:pt x="1702" y="35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6"/>
          <p:cNvSpPr/>
          <p:nvPr/>
        </p:nvSpPr>
        <p:spPr>
          <a:xfrm>
            <a:off x="8695031" y="2288290"/>
            <a:ext cx="55845" cy="73136"/>
          </a:xfrm>
          <a:custGeom>
            <a:avLst/>
            <a:gdLst/>
            <a:ahLst/>
            <a:cxnLst/>
            <a:rect l="l" t="t" r="r" b="b"/>
            <a:pathLst>
              <a:path w="1195" h="1565" extrusionOk="0">
                <a:moveTo>
                  <a:pt x="1194" y="0"/>
                </a:moveTo>
                <a:lnTo>
                  <a:pt x="1194" y="0"/>
                </a:lnTo>
                <a:cubicBezTo>
                  <a:pt x="129" y="387"/>
                  <a:pt x="0" y="1565"/>
                  <a:pt x="0" y="1565"/>
                </a:cubicBezTo>
                <a:lnTo>
                  <a:pt x="920" y="1323"/>
                </a:lnTo>
                <a:cubicBezTo>
                  <a:pt x="904" y="871"/>
                  <a:pt x="1000" y="404"/>
                  <a:pt x="1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6"/>
          <p:cNvSpPr/>
          <p:nvPr/>
        </p:nvSpPr>
        <p:spPr>
          <a:xfrm>
            <a:off x="8880467" y="2316189"/>
            <a:ext cx="51312" cy="89726"/>
          </a:xfrm>
          <a:custGeom>
            <a:avLst/>
            <a:gdLst/>
            <a:ahLst/>
            <a:cxnLst/>
            <a:rect l="l" t="t" r="r" b="b"/>
            <a:pathLst>
              <a:path w="1098" h="1920" extrusionOk="0">
                <a:moveTo>
                  <a:pt x="259" y="0"/>
                </a:moveTo>
                <a:cubicBezTo>
                  <a:pt x="275" y="452"/>
                  <a:pt x="194" y="920"/>
                  <a:pt x="0" y="1323"/>
                </a:cubicBezTo>
                <a:lnTo>
                  <a:pt x="759" y="1920"/>
                </a:lnTo>
                <a:cubicBezTo>
                  <a:pt x="759" y="1920"/>
                  <a:pt x="1097" y="758"/>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6"/>
          <p:cNvSpPr/>
          <p:nvPr/>
        </p:nvSpPr>
        <p:spPr>
          <a:xfrm>
            <a:off x="8725921" y="3483809"/>
            <a:ext cx="187023" cy="146319"/>
          </a:xfrm>
          <a:custGeom>
            <a:avLst/>
            <a:gdLst/>
            <a:ahLst/>
            <a:cxnLst/>
            <a:rect l="l" t="t" r="r" b="b"/>
            <a:pathLst>
              <a:path w="4002" h="3131" extrusionOk="0">
                <a:moveTo>
                  <a:pt x="3218" y="1"/>
                </a:moveTo>
                <a:cubicBezTo>
                  <a:pt x="2729" y="1"/>
                  <a:pt x="2178" y="434"/>
                  <a:pt x="2323" y="1082"/>
                </a:cubicBezTo>
                <a:cubicBezTo>
                  <a:pt x="2323" y="1082"/>
                  <a:pt x="1959" y="329"/>
                  <a:pt x="1306" y="329"/>
                </a:cubicBezTo>
                <a:cubicBezTo>
                  <a:pt x="1182" y="329"/>
                  <a:pt x="1048" y="356"/>
                  <a:pt x="904" y="421"/>
                </a:cubicBezTo>
                <a:cubicBezTo>
                  <a:pt x="1" y="808"/>
                  <a:pt x="904" y="2501"/>
                  <a:pt x="2598" y="3130"/>
                </a:cubicBezTo>
                <a:cubicBezTo>
                  <a:pt x="2598" y="3130"/>
                  <a:pt x="4001" y="1759"/>
                  <a:pt x="3888" y="646"/>
                </a:cubicBezTo>
                <a:cubicBezTo>
                  <a:pt x="3843" y="194"/>
                  <a:pt x="3544" y="1"/>
                  <a:pt x="3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6"/>
          <p:cNvSpPr/>
          <p:nvPr/>
        </p:nvSpPr>
        <p:spPr>
          <a:xfrm>
            <a:off x="8681385" y="4219431"/>
            <a:ext cx="116224" cy="41592"/>
          </a:xfrm>
          <a:custGeom>
            <a:avLst/>
            <a:gdLst/>
            <a:ahLst/>
            <a:cxnLst/>
            <a:rect l="l" t="t" r="r" b="b"/>
            <a:pathLst>
              <a:path w="2487" h="890" extrusionOk="0">
                <a:moveTo>
                  <a:pt x="90" y="1"/>
                </a:moveTo>
                <a:cubicBezTo>
                  <a:pt x="27" y="1"/>
                  <a:pt x="1" y="17"/>
                  <a:pt x="18" y="52"/>
                </a:cubicBezTo>
                <a:cubicBezTo>
                  <a:pt x="83" y="181"/>
                  <a:pt x="534" y="326"/>
                  <a:pt x="1051" y="503"/>
                </a:cubicBezTo>
                <a:cubicBezTo>
                  <a:pt x="1494" y="651"/>
                  <a:pt x="2140" y="889"/>
                  <a:pt x="2361" y="889"/>
                </a:cubicBezTo>
                <a:cubicBezTo>
                  <a:pt x="2405" y="889"/>
                  <a:pt x="2432" y="880"/>
                  <a:pt x="2438" y="858"/>
                </a:cubicBezTo>
                <a:cubicBezTo>
                  <a:pt x="2486" y="729"/>
                  <a:pt x="1905" y="503"/>
                  <a:pt x="1196" y="278"/>
                </a:cubicBezTo>
                <a:cubicBezTo>
                  <a:pt x="680" y="114"/>
                  <a:pt x="258" y="1"/>
                  <a:pt x="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6"/>
          <p:cNvSpPr/>
          <p:nvPr/>
        </p:nvSpPr>
        <p:spPr>
          <a:xfrm>
            <a:off x="8691433" y="4245414"/>
            <a:ext cx="115943" cy="41966"/>
          </a:xfrm>
          <a:custGeom>
            <a:avLst/>
            <a:gdLst/>
            <a:ahLst/>
            <a:cxnLst/>
            <a:rect l="l" t="t" r="r" b="b"/>
            <a:pathLst>
              <a:path w="2481" h="898" extrusionOk="0">
                <a:moveTo>
                  <a:pt x="86" y="0"/>
                </a:moveTo>
                <a:cubicBezTo>
                  <a:pt x="27" y="0"/>
                  <a:pt x="0" y="14"/>
                  <a:pt x="13" y="44"/>
                </a:cubicBezTo>
                <a:cubicBezTo>
                  <a:pt x="77" y="173"/>
                  <a:pt x="529" y="335"/>
                  <a:pt x="1061" y="512"/>
                </a:cubicBezTo>
                <a:cubicBezTo>
                  <a:pt x="1492" y="660"/>
                  <a:pt x="2135" y="898"/>
                  <a:pt x="2356" y="898"/>
                </a:cubicBezTo>
                <a:cubicBezTo>
                  <a:pt x="2400" y="898"/>
                  <a:pt x="2427" y="888"/>
                  <a:pt x="2432" y="867"/>
                </a:cubicBezTo>
                <a:cubicBezTo>
                  <a:pt x="2481" y="738"/>
                  <a:pt x="1900" y="512"/>
                  <a:pt x="1190" y="286"/>
                </a:cubicBezTo>
                <a:cubicBezTo>
                  <a:pt x="669" y="108"/>
                  <a:pt x="252"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6"/>
          <p:cNvSpPr/>
          <p:nvPr/>
        </p:nvSpPr>
        <p:spPr>
          <a:xfrm flipH="1">
            <a:off x="8654324" y="4002450"/>
            <a:ext cx="272918" cy="326006"/>
          </a:xfrm>
          <a:custGeom>
            <a:avLst/>
            <a:gdLst/>
            <a:ahLst/>
            <a:cxnLst/>
            <a:rect l="l" t="t" r="r" b="b"/>
            <a:pathLst>
              <a:path w="5840" h="6976" extrusionOk="0">
                <a:moveTo>
                  <a:pt x="2355" y="1"/>
                </a:moveTo>
                <a:cubicBezTo>
                  <a:pt x="1936" y="17"/>
                  <a:pt x="1581" y="1098"/>
                  <a:pt x="1291" y="1953"/>
                </a:cubicBezTo>
                <a:cubicBezTo>
                  <a:pt x="1000" y="2808"/>
                  <a:pt x="694" y="3614"/>
                  <a:pt x="613" y="3953"/>
                </a:cubicBezTo>
                <a:cubicBezTo>
                  <a:pt x="533" y="4292"/>
                  <a:pt x="1291" y="4453"/>
                  <a:pt x="2388" y="4824"/>
                </a:cubicBezTo>
                <a:cubicBezTo>
                  <a:pt x="4194" y="5437"/>
                  <a:pt x="4065" y="5840"/>
                  <a:pt x="3872" y="6243"/>
                </a:cubicBezTo>
                <a:cubicBezTo>
                  <a:pt x="3791" y="6418"/>
                  <a:pt x="3660" y="6481"/>
                  <a:pt x="3494" y="6481"/>
                </a:cubicBezTo>
                <a:cubicBezTo>
                  <a:pt x="3259" y="6481"/>
                  <a:pt x="2953" y="6356"/>
                  <a:pt x="2613" y="6243"/>
                </a:cubicBezTo>
                <a:lnTo>
                  <a:pt x="726" y="5598"/>
                </a:lnTo>
                <a:cubicBezTo>
                  <a:pt x="556" y="5534"/>
                  <a:pt x="358" y="5443"/>
                  <a:pt x="220" y="5443"/>
                </a:cubicBezTo>
                <a:cubicBezTo>
                  <a:pt x="148" y="5443"/>
                  <a:pt x="92" y="5467"/>
                  <a:pt x="65" y="5534"/>
                </a:cubicBezTo>
                <a:cubicBezTo>
                  <a:pt x="0" y="5727"/>
                  <a:pt x="275" y="5856"/>
                  <a:pt x="775" y="6018"/>
                </a:cubicBezTo>
                <a:lnTo>
                  <a:pt x="3533" y="6953"/>
                </a:lnTo>
                <a:cubicBezTo>
                  <a:pt x="3576" y="6968"/>
                  <a:pt x="3619" y="6975"/>
                  <a:pt x="3660" y="6975"/>
                </a:cubicBezTo>
                <a:cubicBezTo>
                  <a:pt x="4243" y="6975"/>
                  <a:pt x="4590" y="5539"/>
                  <a:pt x="4936" y="4469"/>
                </a:cubicBezTo>
                <a:cubicBezTo>
                  <a:pt x="5323" y="3340"/>
                  <a:pt x="5840" y="1920"/>
                  <a:pt x="5791" y="1469"/>
                </a:cubicBezTo>
                <a:cubicBezTo>
                  <a:pt x="5743" y="1017"/>
                  <a:pt x="4678" y="646"/>
                  <a:pt x="3888" y="388"/>
                </a:cubicBezTo>
                <a:cubicBezTo>
                  <a:pt x="3097" y="114"/>
                  <a:pt x="2759" y="1"/>
                  <a:pt x="2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6"/>
          <p:cNvSpPr/>
          <p:nvPr/>
        </p:nvSpPr>
        <p:spPr>
          <a:xfrm>
            <a:off x="8850325" y="4505950"/>
            <a:ext cx="109354" cy="102625"/>
          </a:xfrm>
          <a:custGeom>
            <a:avLst/>
            <a:gdLst/>
            <a:ahLst/>
            <a:cxnLst/>
            <a:rect l="l" t="t" r="r" b="b"/>
            <a:pathLst>
              <a:path w="2340" h="2196" extrusionOk="0">
                <a:moveTo>
                  <a:pt x="1468" y="1"/>
                </a:moveTo>
                <a:cubicBezTo>
                  <a:pt x="1288" y="1"/>
                  <a:pt x="984" y="502"/>
                  <a:pt x="984" y="502"/>
                </a:cubicBezTo>
                <a:cubicBezTo>
                  <a:pt x="984" y="502"/>
                  <a:pt x="604" y="328"/>
                  <a:pt x="441" y="328"/>
                </a:cubicBezTo>
                <a:cubicBezTo>
                  <a:pt x="405" y="328"/>
                  <a:pt x="380" y="337"/>
                  <a:pt x="371" y="357"/>
                </a:cubicBezTo>
                <a:cubicBezTo>
                  <a:pt x="307" y="470"/>
                  <a:pt x="500" y="986"/>
                  <a:pt x="500" y="986"/>
                </a:cubicBezTo>
                <a:cubicBezTo>
                  <a:pt x="500" y="986"/>
                  <a:pt x="0" y="1550"/>
                  <a:pt x="210" y="1680"/>
                </a:cubicBezTo>
                <a:cubicBezTo>
                  <a:pt x="250" y="1704"/>
                  <a:pt x="305" y="1714"/>
                  <a:pt x="368" y="1714"/>
                </a:cubicBezTo>
                <a:cubicBezTo>
                  <a:pt x="636" y="1714"/>
                  <a:pt x="1049" y="1534"/>
                  <a:pt x="1049" y="1534"/>
                </a:cubicBezTo>
                <a:cubicBezTo>
                  <a:pt x="1049" y="1534"/>
                  <a:pt x="1395" y="2196"/>
                  <a:pt x="1606" y="2196"/>
                </a:cubicBezTo>
                <a:cubicBezTo>
                  <a:pt x="1608" y="2196"/>
                  <a:pt x="1611" y="2196"/>
                  <a:pt x="1613" y="2196"/>
                </a:cubicBezTo>
                <a:cubicBezTo>
                  <a:pt x="1839" y="2163"/>
                  <a:pt x="1742" y="1421"/>
                  <a:pt x="1742" y="1421"/>
                </a:cubicBezTo>
                <a:cubicBezTo>
                  <a:pt x="1742" y="1421"/>
                  <a:pt x="2339" y="1083"/>
                  <a:pt x="2291" y="938"/>
                </a:cubicBezTo>
                <a:cubicBezTo>
                  <a:pt x="2226" y="776"/>
                  <a:pt x="1726" y="679"/>
                  <a:pt x="1726" y="679"/>
                </a:cubicBezTo>
                <a:cubicBezTo>
                  <a:pt x="1726" y="679"/>
                  <a:pt x="1726" y="66"/>
                  <a:pt x="1484" y="2"/>
                </a:cubicBezTo>
                <a:cubicBezTo>
                  <a:pt x="1479" y="1"/>
                  <a:pt x="1474" y="1"/>
                  <a:pt x="1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6"/>
          <p:cNvSpPr/>
          <p:nvPr/>
        </p:nvSpPr>
        <p:spPr>
          <a:xfrm>
            <a:off x="8836725" y="2642010"/>
            <a:ext cx="106363" cy="98606"/>
          </a:xfrm>
          <a:custGeom>
            <a:avLst/>
            <a:gdLst/>
            <a:ahLst/>
            <a:cxnLst/>
            <a:rect l="l" t="t" r="r" b="b"/>
            <a:pathLst>
              <a:path w="2276" h="2110" extrusionOk="0">
                <a:moveTo>
                  <a:pt x="761" y="0"/>
                </a:moveTo>
                <a:cubicBezTo>
                  <a:pt x="738" y="0"/>
                  <a:pt x="716" y="4"/>
                  <a:pt x="694" y="13"/>
                </a:cubicBezTo>
                <a:cubicBezTo>
                  <a:pt x="533" y="77"/>
                  <a:pt x="614" y="690"/>
                  <a:pt x="614" y="690"/>
                </a:cubicBezTo>
                <a:cubicBezTo>
                  <a:pt x="614" y="690"/>
                  <a:pt x="1" y="819"/>
                  <a:pt x="17" y="948"/>
                </a:cubicBezTo>
                <a:cubicBezTo>
                  <a:pt x="17" y="1061"/>
                  <a:pt x="501" y="1368"/>
                  <a:pt x="501" y="1368"/>
                </a:cubicBezTo>
                <a:cubicBezTo>
                  <a:pt x="501" y="1368"/>
                  <a:pt x="422" y="2110"/>
                  <a:pt x="655" y="2110"/>
                </a:cubicBezTo>
                <a:cubicBezTo>
                  <a:pt x="657" y="2110"/>
                  <a:pt x="660" y="2110"/>
                  <a:pt x="662" y="2110"/>
                </a:cubicBezTo>
                <a:cubicBezTo>
                  <a:pt x="920" y="2077"/>
                  <a:pt x="1275" y="1497"/>
                  <a:pt x="1275" y="1497"/>
                </a:cubicBezTo>
                <a:cubicBezTo>
                  <a:pt x="1275" y="1497"/>
                  <a:pt x="1753" y="1736"/>
                  <a:pt x="2002" y="1736"/>
                </a:cubicBezTo>
                <a:cubicBezTo>
                  <a:pt x="2049" y="1736"/>
                  <a:pt x="2088" y="1727"/>
                  <a:pt x="2114" y="1706"/>
                </a:cubicBezTo>
                <a:cubicBezTo>
                  <a:pt x="2275" y="1561"/>
                  <a:pt x="1759" y="1013"/>
                  <a:pt x="1759" y="1013"/>
                </a:cubicBezTo>
                <a:cubicBezTo>
                  <a:pt x="1759" y="1013"/>
                  <a:pt x="2049" y="368"/>
                  <a:pt x="1904" y="287"/>
                </a:cubicBezTo>
                <a:cubicBezTo>
                  <a:pt x="1883" y="274"/>
                  <a:pt x="1854" y="268"/>
                  <a:pt x="1819" y="268"/>
                </a:cubicBezTo>
                <a:cubicBezTo>
                  <a:pt x="1637" y="268"/>
                  <a:pt x="1307" y="416"/>
                  <a:pt x="1307" y="416"/>
                </a:cubicBezTo>
                <a:cubicBezTo>
                  <a:pt x="1307" y="416"/>
                  <a:pt x="999" y="0"/>
                  <a:pt x="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6"/>
          <p:cNvSpPr/>
          <p:nvPr/>
        </p:nvSpPr>
        <p:spPr>
          <a:xfrm>
            <a:off x="8800367" y="1539629"/>
            <a:ext cx="99587" cy="84586"/>
          </a:xfrm>
          <a:custGeom>
            <a:avLst/>
            <a:gdLst/>
            <a:ahLst/>
            <a:cxnLst/>
            <a:rect l="l" t="t" r="r" b="b"/>
            <a:pathLst>
              <a:path w="2131" h="1810" extrusionOk="0">
                <a:moveTo>
                  <a:pt x="1583" y="0"/>
                </a:moveTo>
                <a:cubicBezTo>
                  <a:pt x="1568" y="0"/>
                  <a:pt x="1553" y="1"/>
                  <a:pt x="1537" y="3"/>
                </a:cubicBezTo>
                <a:cubicBezTo>
                  <a:pt x="989" y="67"/>
                  <a:pt x="1053" y="729"/>
                  <a:pt x="1053" y="729"/>
                </a:cubicBezTo>
                <a:cubicBezTo>
                  <a:pt x="970" y="491"/>
                  <a:pt x="768" y="389"/>
                  <a:pt x="573" y="389"/>
                </a:cubicBezTo>
                <a:cubicBezTo>
                  <a:pt x="280" y="389"/>
                  <a:pt x="1" y="621"/>
                  <a:pt x="166" y="971"/>
                </a:cubicBezTo>
                <a:cubicBezTo>
                  <a:pt x="424" y="1535"/>
                  <a:pt x="1489" y="1809"/>
                  <a:pt x="1489" y="1809"/>
                </a:cubicBezTo>
                <a:cubicBezTo>
                  <a:pt x="2131" y="1042"/>
                  <a:pt x="2089"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6"/>
          <p:cNvSpPr/>
          <p:nvPr/>
        </p:nvSpPr>
        <p:spPr>
          <a:xfrm rot="-2532252">
            <a:off x="8707036" y="560707"/>
            <a:ext cx="199922" cy="186383"/>
          </a:xfrm>
          <a:custGeom>
            <a:avLst/>
            <a:gdLst/>
            <a:ahLst/>
            <a:cxnLst/>
            <a:rect l="l" t="t" r="r" b="b"/>
            <a:pathLst>
              <a:path w="4179" h="3896" extrusionOk="0">
                <a:moveTo>
                  <a:pt x="2599" y="1"/>
                </a:moveTo>
                <a:cubicBezTo>
                  <a:pt x="2271" y="1"/>
                  <a:pt x="1759" y="879"/>
                  <a:pt x="1759" y="879"/>
                </a:cubicBezTo>
                <a:cubicBezTo>
                  <a:pt x="1759" y="879"/>
                  <a:pt x="1081" y="572"/>
                  <a:pt x="778" y="572"/>
                </a:cubicBezTo>
                <a:cubicBezTo>
                  <a:pt x="714" y="572"/>
                  <a:pt x="666" y="586"/>
                  <a:pt x="646" y="620"/>
                </a:cubicBezTo>
                <a:cubicBezTo>
                  <a:pt x="517" y="814"/>
                  <a:pt x="888" y="1733"/>
                  <a:pt x="888" y="1733"/>
                </a:cubicBezTo>
                <a:cubicBezTo>
                  <a:pt x="888" y="1733"/>
                  <a:pt x="1" y="2750"/>
                  <a:pt x="372" y="2975"/>
                </a:cubicBezTo>
                <a:cubicBezTo>
                  <a:pt x="444" y="3019"/>
                  <a:pt x="545" y="3037"/>
                  <a:pt x="660" y="3037"/>
                </a:cubicBezTo>
                <a:cubicBezTo>
                  <a:pt x="1139" y="3037"/>
                  <a:pt x="1872" y="2733"/>
                  <a:pt x="1872" y="2733"/>
                </a:cubicBezTo>
                <a:cubicBezTo>
                  <a:pt x="1872" y="2733"/>
                  <a:pt x="2484" y="3896"/>
                  <a:pt x="2873" y="3896"/>
                </a:cubicBezTo>
                <a:cubicBezTo>
                  <a:pt x="2878" y="3896"/>
                  <a:pt x="2883" y="3895"/>
                  <a:pt x="2888" y="3895"/>
                </a:cubicBezTo>
                <a:cubicBezTo>
                  <a:pt x="3259" y="3863"/>
                  <a:pt x="3098" y="2524"/>
                  <a:pt x="3098" y="2524"/>
                </a:cubicBezTo>
                <a:cubicBezTo>
                  <a:pt x="3098" y="2524"/>
                  <a:pt x="4179" y="1895"/>
                  <a:pt x="4082" y="1637"/>
                </a:cubicBezTo>
                <a:cubicBezTo>
                  <a:pt x="3985" y="1379"/>
                  <a:pt x="3082" y="1185"/>
                  <a:pt x="3082" y="1185"/>
                </a:cubicBezTo>
                <a:cubicBezTo>
                  <a:pt x="3082" y="1185"/>
                  <a:pt x="3066" y="104"/>
                  <a:pt x="2646" y="7"/>
                </a:cubicBezTo>
                <a:cubicBezTo>
                  <a:pt x="2631" y="3"/>
                  <a:pt x="2615" y="1"/>
                  <a:pt x="2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6"/>
          <p:cNvSpPr/>
          <p:nvPr/>
        </p:nvSpPr>
        <p:spPr>
          <a:xfrm rot="-2532252">
            <a:off x="8617989" y="1866327"/>
            <a:ext cx="108118" cy="100224"/>
          </a:xfrm>
          <a:custGeom>
            <a:avLst/>
            <a:gdLst/>
            <a:ahLst/>
            <a:cxnLst/>
            <a:rect l="l" t="t" r="r" b="b"/>
            <a:pathLst>
              <a:path w="2260" h="2095" extrusionOk="0">
                <a:moveTo>
                  <a:pt x="759" y="0"/>
                </a:moveTo>
                <a:cubicBezTo>
                  <a:pt x="737" y="0"/>
                  <a:pt x="715" y="4"/>
                  <a:pt x="695" y="13"/>
                </a:cubicBezTo>
                <a:cubicBezTo>
                  <a:pt x="517" y="78"/>
                  <a:pt x="598" y="691"/>
                  <a:pt x="598" y="691"/>
                </a:cubicBezTo>
                <a:cubicBezTo>
                  <a:pt x="598" y="691"/>
                  <a:pt x="1" y="820"/>
                  <a:pt x="1" y="949"/>
                </a:cubicBezTo>
                <a:cubicBezTo>
                  <a:pt x="17" y="1062"/>
                  <a:pt x="485" y="1368"/>
                  <a:pt x="485" y="1368"/>
                </a:cubicBezTo>
                <a:cubicBezTo>
                  <a:pt x="485" y="1368"/>
                  <a:pt x="422" y="2094"/>
                  <a:pt x="655" y="2094"/>
                </a:cubicBezTo>
                <a:cubicBezTo>
                  <a:pt x="657" y="2094"/>
                  <a:pt x="660" y="2094"/>
                  <a:pt x="662" y="2094"/>
                </a:cubicBezTo>
                <a:cubicBezTo>
                  <a:pt x="904" y="2078"/>
                  <a:pt x="1275" y="1497"/>
                  <a:pt x="1275" y="1497"/>
                </a:cubicBezTo>
                <a:cubicBezTo>
                  <a:pt x="1275" y="1497"/>
                  <a:pt x="1724" y="1727"/>
                  <a:pt x="1972" y="1727"/>
                </a:cubicBezTo>
                <a:cubicBezTo>
                  <a:pt x="2025" y="1727"/>
                  <a:pt x="2069" y="1716"/>
                  <a:pt x="2098" y="1691"/>
                </a:cubicBezTo>
                <a:cubicBezTo>
                  <a:pt x="2259" y="1562"/>
                  <a:pt x="1743" y="1013"/>
                  <a:pt x="1743" y="1013"/>
                </a:cubicBezTo>
                <a:cubicBezTo>
                  <a:pt x="1743" y="1013"/>
                  <a:pt x="2033" y="368"/>
                  <a:pt x="1904" y="287"/>
                </a:cubicBezTo>
                <a:cubicBezTo>
                  <a:pt x="1879" y="273"/>
                  <a:pt x="1845" y="268"/>
                  <a:pt x="1805" y="268"/>
                </a:cubicBezTo>
                <a:cubicBezTo>
                  <a:pt x="1612" y="268"/>
                  <a:pt x="1291" y="400"/>
                  <a:pt x="1291" y="400"/>
                </a:cubicBezTo>
                <a:cubicBezTo>
                  <a:pt x="1291" y="400"/>
                  <a:pt x="985"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6"/>
          <p:cNvSpPr/>
          <p:nvPr/>
        </p:nvSpPr>
        <p:spPr>
          <a:xfrm flipH="1">
            <a:off x="202766" y="3961332"/>
            <a:ext cx="268291" cy="182481"/>
          </a:xfrm>
          <a:custGeom>
            <a:avLst/>
            <a:gdLst/>
            <a:ahLst/>
            <a:cxnLst/>
            <a:rect l="l" t="t" r="r" b="b"/>
            <a:pathLst>
              <a:path w="5741" h="3905" extrusionOk="0">
                <a:moveTo>
                  <a:pt x="2145" y="0"/>
                </a:moveTo>
                <a:cubicBezTo>
                  <a:pt x="1949" y="0"/>
                  <a:pt x="1724" y="45"/>
                  <a:pt x="1468" y="151"/>
                </a:cubicBezTo>
                <a:cubicBezTo>
                  <a:pt x="1" y="780"/>
                  <a:pt x="1936" y="3523"/>
                  <a:pt x="2194" y="3636"/>
                </a:cubicBezTo>
                <a:cubicBezTo>
                  <a:pt x="2230" y="3650"/>
                  <a:pt x="2273" y="3657"/>
                  <a:pt x="2320" y="3657"/>
                </a:cubicBezTo>
                <a:cubicBezTo>
                  <a:pt x="2628" y="3657"/>
                  <a:pt x="3114" y="3377"/>
                  <a:pt x="3114" y="3377"/>
                </a:cubicBezTo>
                <a:cubicBezTo>
                  <a:pt x="3146" y="3603"/>
                  <a:pt x="3307" y="3797"/>
                  <a:pt x="3533" y="3894"/>
                </a:cubicBezTo>
                <a:cubicBezTo>
                  <a:pt x="3553" y="3901"/>
                  <a:pt x="3577" y="3904"/>
                  <a:pt x="3605" y="3904"/>
                </a:cubicBezTo>
                <a:cubicBezTo>
                  <a:pt x="4070" y="3904"/>
                  <a:pt x="5556" y="2916"/>
                  <a:pt x="5662" y="1942"/>
                </a:cubicBezTo>
                <a:cubicBezTo>
                  <a:pt x="5741" y="1236"/>
                  <a:pt x="5282" y="491"/>
                  <a:pt x="4525" y="491"/>
                </a:cubicBezTo>
                <a:cubicBezTo>
                  <a:pt x="4192" y="491"/>
                  <a:pt x="3800" y="635"/>
                  <a:pt x="3372" y="990"/>
                </a:cubicBezTo>
                <a:cubicBezTo>
                  <a:pt x="3372" y="990"/>
                  <a:pt x="3075" y="0"/>
                  <a:pt x="2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6"/>
          <p:cNvSpPr/>
          <p:nvPr/>
        </p:nvSpPr>
        <p:spPr>
          <a:xfrm flipH="1">
            <a:off x="278796" y="3912965"/>
            <a:ext cx="37713" cy="73600"/>
          </a:xfrm>
          <a:custGeom>
            <a:avLst/>
            <a:gdLst/>
            <a:ahLst/>
            <a:cxnLst/>
            <a:rect l="l" t="t" r="r" b="b"/>
            <a:pathLst>
              <a:path w="807" h="1575" extrusionOk="0">
                <a:moveTo>
                  <a:pt x="503" y="1"/>
                </a:moveTo>
                <a:cubicBezTo>
                  <a:pt x="481" y="1"/>
                  <a:pt x="458" y="3"/>
                  <a:pt x="436" y="9"/>
                </a:cubicBezTo>
                <a:cubicBezTo>
                  <a:pt x="323" y="41"/>
                  <a:pt x="0" y="1557"/>
                  <a:pt x="129" y="1573"/>
                </a:cubicBezTo>
                <a:cubicBezTo>
                  <a:pt x="131" y="1574"/>
                  <a:pt x="134" y="1574"/>
                  <a:pt x="136" y="1574"/>
                </a:cubicBezTo>
                <a:cubicBezTo>
                  <a:pt x="319" y="1574"/>
                  <a:pt x="806" y="266"/>
                  <a:pt x="758" y="154"/>
                </a:cubicBezTo>
                <a:cubicBezTo>
                  <a:pt x="705" y="61"/>
                  <a:pt x="608" y="1"/>
                  <a:pt x="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6"/>
          <p:cNvSpPr/>
          <p:nvPr/>
        </p:nvSpPr>
        <p:spPr>
          <a:xfrm flipH="1">
            <a:off x="310528" y="3903432"/>
            <a:ext cx="59490" cy="44020"/>
          </a:xfrm>
          <a:custGeom>
            <a:avLst/>
            <a:gdLst/>
            <a:ahLst/>
            <a:cxnLst/>
            <a:rect l="l" t="t" r="r" b="b"/>
            <a:pathLst>
              <a:path w="1273" h="942" extrusionOk="0">
                <a:moveTo>
                  <a:pt x="790" y="1"/>
                </a:moveTo>
                <a:cubicBezTo>
                  <a:pt x="774" y="1"/>
                  <a:pt x="758" y="2"/>
                  <a:pt x="742" y="3"/>
                </a:cubicBezTo>
                <a:cubicBezTo>
                  <a:pt x="452" y="3"/>
                  <a:pt x="177" y="132"/>
                  <a:pt x="0" y="358"/>
                </a:cubicBezTo>
                <a:cubicBezTo>
                  <a:pt x="0" y="358"/>
                  <a:pt x="177" y="487"/>
                  <a:pt x="177" y="600"/>
                </a:cubicBezTo>
                <a:cubicBezTo>
                  <a:pt x="177" y="687"/>
                  <a:pt x="506" y="942"/>
                  <a:pt x="825" y="942"/>
                </a:cubicBezTo>
                <a:cubicBezTo>
                  <a:pt x="979" y="942"/>
                  <a:pt x="1131" y="882"/>
                  <a:pt x="1242" y="713"/>
                </a:cubicBezTo>
                <a:cubicBezTo>
                  <a:pt x="1242" y="713"/>
                  <a:pt x="1272" y="1"/>
                  <a:pt x="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6"/>
          <p:cNvSpPr/>
          <p:nvPr/>
        </p:nvSpPr>
        <p:spPr>
          <a:xfrm rot="10800000">
            <a:off x="390075" y="1738656"/>
            <a:ext cx="53555" cy="57107"/>
          </a:xfrm>
          <a:custGeom>
            <a:avLst/>
            <a:gdLst/>
            <a:ahLst/>
            <a:cxnLst/>
            <a:rect l="l" t="t" r="r" b="b"/>
            <a:pathLst>
              <a:path w="1146" h="1222" extrusionOk="0">
                <a:moveTo>
                  <a:pt x="365" y="1"/>
                </a:moveTo>
                <a:cubicBezTo>
                  <a:pt x="297" y="1"/>
                  <a:pt x="229" y="8"/>
                  <a:pt x="162" y="23"/>
                </a:cubicBezTo>
                <a:cubicBezTo>
                  <a:pt x="162" y="23"/>
                  <a:pt x="0" y="1120"/>
                  <a:pt x="242" y="1216"/>
                </a:cubicBezTo>
                <a:cubicBezTo>
                  <a:pt x="251" y="1220"/>
                  <a:pt x="261" y="1222"/>
                  <a:pt x="272" y="1222"/>
                </a:cubicBezTo>
                <a:cubicBezTo>
                  <a:pt x="511" y="1222"/>
                  <a:pt x="1146" y="410"/>
                  <a:pt x="1146" y="410"/>
                </a:cubicBezTo>
                <a:cubicBezTo>
                  <a:pt x="961" y="146"/>
                  <a:pt x="668" y="1"/>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6"/>
          <p:cNvSpPr/>
          <p:nvPr/>
        </p:nvSpPr>
        <p:spPr>
          <a:xfrm rot="10800000">
            <a:off x="353904" y="1787912"/>
            <a:ext cx="79959" cy="64865"/>
          </a:xfrm>
          <a:custGeom>
            <a:avLst/>
            <a:gdLst/>
            <a:ahLst/>
            <a:cxnLst/>
            <a:rect l="l" t="t" r="r" b="b"/>
            <a:pathLst>
              <a:path w="1711" h="1388" extrusionOk="0">
                <a:moveTo>
                  <a:pt x="561" y="0"/>
                </a:moveTo>
                <a:cubicBezTo>
                  <a:pt x="403" y="0"/>
                  <a:pt x="243" y="37"/>
                  <a:pt x="98" y="114"/>
                </a:cubicBezTo>
                <a:lnTo>
                  <a:pt x="1" y="952"/>
                </a:lnTo>
                <a:cubicBezTo>
                  <a:pt x="71" y="939"/>
                  <a:pt x="141" y="933"/>
                  <a:pt x="211" y="933"/>
                </a:cubicBezTo>
                <a:cubicBezTo>
                  <a:pt x="573" y="933"/>
                  <a:pt x="919" y="1104"/>
                  <a:pt x="1162" y="1388"/>
                </a:cubicBezTo>
                <a:lnTo>
                  <a:pt x="1711" y="662"/>
                </a:lnTo>
                <a:cubicBezTo>
                  <a:pt x="1533" y="404"/>
                  <a:pt x="1275" y="194"/>
                  <a:pt x="969" y="81"/>
                </a:cubicBezTo>
                <a:cubicBezTo>
                  <a:pt x="840" y="29"/>
                  <a:pt x="70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6"/>
          <p:cNvSpPr/>
          <p:nvPr/>
        </p:nvSpPr>
        <p:spPr>
          <a:xfrm rot="10800000">
            <a:off x="256654" y="1832357"/>
            <a:ext cx="171134" cy="269693"/>
          </a:xfrm>
          <a:custGeom>
            <a:avLst/>
            <a:gdLst/>
            <a:ahLst/>
            <a:cxnLst/>
            <a:rect l="l" t="t" r="r" b="b"/>
            <a:pathLst>
              <a:path w="3662" h="5771" extrusionOk="0">
                <a:moveTo>
                  <a:pt x="2534" y="0"/>
                </a:moveTo>
                <a:cubicBezTo>
                  <a:pt x="2311" y="0"/>
                  <a:pt x="2090" y="65"/>
                  <a:pt x="1903" y="189"/>
                </a:cubicBezTo>
                <a:lnTo>
                  <a:pt x="0" y="5093"/>
                </a:lnTo>
                <a:cubicBezTo>
                  <a:pt x="113" y="5071"/>
                  <a:pt x="226" y="5060"/>
                  <a:pt x="339" y="5060"/>
                </a:cubicBezTo>
                <a:cubicBezTo>
                  <a:pt x="889" y="5060"/>
                  <a:pt x="1424" y="5315"/>
                  <a:pt x="1758" y="5770"/>
                </a:cubicBezTo>
                <a:lnTo>
                  <a:pt x="3662" y="834"/>
                </a:lnTo>
                <a:cubicBezTo>
                  <a:pt x="3500" y="496"/>
                  <a:pt x="3242" y="205"/>
                  <a:pt x="2903" y="60"/>
                </a:cubicBezTo>
                <a:cubicBezTo>
                  <a:pt x="2783" y="20"/>
                  <a:pt x="2658" y="0"/>
                  <a:pt x="25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6"/>
          <p:cNvSpPr/>
          <p:nvPr/>
        </p:nvSpPr>
        <p:spPr>
          <a:xfrm flipH="1">
            <a:off x="315443" y="2893005"/>
            <a:ext cx="87483" cy="80707"/>
          </a:xfrm>
          <a:custGeom>
            <a:avLst/>
            <a:gdLst/>
            <a:ahLst/>
            <a:cxnLst/>
            <a:rect l="l" t="t" r="r" b="b"/>
            <a:pathLst>
              <a:path w="1872" h="1727" extrusionOk="0">
                <a:moveTo>
                  <a:pt x="581" y="0"/>
                </a:moveTo>
                <a:cubicBezTo>
                  <a:pt x="0" y="920"/>
                  <a:pt x="888" y="1726"/>
                  <a:pt x="888" y="1726"/>
                </a:cubicBezTo>
                <a:cubicBezTo>
                  <a:pt x="1146" y="1549"/>
                  <a:pt x="1371" y="1323"/>
                  <a:pt x="1533" y="1065"/>
                </a:cubicBezTo>
                <a:cubicBezTo>
                  <a:pt x="1871" y="581"/>
                  <a:pt x="1710" y="226"/>
                  <a:pt x="1710" y="226"/>
                </a:cubicBezTo>
                <a:lnTo>
                  <a:pt x="1710" y="226"/>
                </a:lnTo>
                <a:cubicBezTo>
                  <a:pt x="1672" y="228"/>
                  <a:pt x="1634" y="229"/>
                  <a:pt x="1596" y="229"/>
                </a:cubicBezTo>
                <a:cubicBezTo>
                  <a:pt x="1247" y="229"/>
                  <a:pt x="901" y="160"/>
                  <a:pt x="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6"/>
          <p:cNvSpPr/>
          <p:nvPr/>
        </p:nvSpPr>
        <p:spPr>
          <a:xfrm flipH="1">
            <a:off x="260439" y="2612561"/>
            <a:ext cx="93512" cy="97858"/>
          </a:xfrm>
          <a:custGeom>
            <a:avLst/>
            <a:gdLst/>
            <a:ahLst/>
            <a:cxnLst/>
            <a:rect l="l" t="t" r="r" b="b"/>
            <a:pathLst>
              <a:path w="2001" h="2094" extrusionOk="0">
                <a:moveTo>
                  <a:pt x="1323" y="1"/>
                </a:moveTo>
                <a:cubicBezTo>
                  <a:pt x="1323" y="1"/>
                  <a:pt x="823" y="259"/>
                  <a:pt x="1" y="1582"/>
                </a:cubicBezTo>
                <a:cubicBezTo>
                  <a:pt x="1" y="1582"/>
                  <a:pt x="162" y="1904"/>
                  <a:pt x="904" y="2049"/>
                </a:cubicBezTo>
                <a:cubicBezTo>
                  <a:pt x="1071" y="2081"/>
                  <a:pt x="1217" y="2094"/>
                  <a:pt x="1344" y="2094"/>
                </a:cubicBezTo>
                <a:cubicBezTo>
                  <a:pt x="1795" y="2094"/>
                  <a:pt x="2001" y="1937"/>
                  <a:pt x="2001" y="1937"/>
                </a:cubicBezTo>
                <a:cubicBezTo>
                  <a:pt x="1920" y="1243"/>
                  <a:pt x="1678" y="582"/>
                  <a:pt x="1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6"/>
          <p:cNvSpPr/>
          <p:nvPr/>
        </p:nvSpPr>
        <p:spPr>
          <a:xfrm flipH="1">
            <a:off x="257402" y="2697755"/>
            <a:ext cx="164358" cy="196463"/>
          </a:xfrm>
          <a:custGeom>
            <a:avLst/>
            <a:gdLst/>
            <a:ahLst/>
            <a:cxnLst/>
            <a:rect l="l" t="t" r="r" b="b"/>
            <a:pathLst>
              <a:path w="3517" h="4204" extrusionOk="0">
                <a:moveTo>
                  <a:pt x="1258" y="1"/>
                </a:moveTo>
                <a:cubicBezTo>
                  <a:pt x="0" y="2178"/>
                  <a:pt x="710" y="3824"/>
                  <a:pt x="710" y="3824"/>
                </a:cubicBezTo>
                <a:cubicBezTo>
                  <a:pt x="1119" y="4079"/>
                  <a:pt x="1590" y="4203"/>
                  <a:pt x="2065" y="4203"/>
                </a:cubicBezTo>
                <a:cubicBezTo>
                  <a:pt x="2189" y="4203"/>
                  <a:pt x="2312" y="4195"/>
                  <a:pt x="2436" y="4178"/>
                </a:cubicBezTo>
                <a:cubicBezTo>
                  <a:pt x="2887" y="3694"/>
                  <a:pt x="3194" y="3098"/>
                  <a:pt x="3323" y="2452"/>
                </a:cubicBezTo>
                <a:cubicBezTo>
                  <a:pt x="3468" y="1791"/>
                  <a:pt x="3516" y="1114"/>
                  <a:pt x="3452" y="452"/>
                </a:cubicBezTo>
                <a:lnTo>
                  <a:pt x="3452" y="452"/>
                </a:lnTo>
                <a:cubicBezTo>
                  <a:pt x="3243" y="506"/>
                  <a:pt x="3028" y="532"/>
                  <a:pt x="2815" y="532"/>
                </a:cubicBezTo>
                <a:cubicBezTo>
                  <a:pt x="2255" y="532"/>
                  <a:pt x="1702" y="35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6"/>
          <p:cNvSpPr/>
          <p:nvPr/>
        </p:nvSpPr>
        <p:spPr>
          <a:xfrm flipH="1">
            <a:off x="393066" y="2748273"/>
            <a:ext cx="55845" cy="73136"/>
          </a:xfrm>
          <a:custGeom>
            <a:avLst/>
            <a:gdLst/>
            <a:ahLst/>
            <a:cxnLst/>
            <a:rect l="l" t="t" r="r" b="b"/>
            <a:pathLst>
              <a:path w="1195" h="1565" extrusionOk="0">
                <a:moveTo>
                  <a:pt x="1194" y="0"/>
                </a:moveTo>
                <a:lnTo>
                  <a:pt x="1194" y="0"/>
                </a:lnTo>
                <a:cubicBezTo>
                  <a:pt x="129" y="387"/>
                  <a:pt x="0" y="1565"/>
                  <a:pt x="0" y="1565"/>
                </a:cubicBezTo>
                <a:lnTo>
                  <a:pt x="920" y="1323"/>
                </a:lnTo>
                <a:cubicBezTo>
                  <a:pt x="904" y="871"/>
                  <a:pt x="1000" y="404"/>
                  <a:pt x="1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6"/>
          <p:cNvSpPr/>
          <p:nvPr/>
        </p:nvSpPr>
        <p:spPr>
          <a:xfrm flipH="1">
            <a:off x="212163" y="2776172"/>
            <a:ext cx="51312" cy="89726"/>
          </a:xfrm>
          <a:custGeom>
            <a:avLst/>
            <a:gdLst/>
            <a:ahLst/>
            <a:cxnLst/>
            <a:rect l="l" t="t" r="r" b="b"/>
            <a:pathLst>
              <a:path w="1098" h="1920" extrusionOk="0">
                <a:moveTo>
                  <a:pt x="259" y="0"/>
                </a:moveTo>
                <a:cubicBezTo>
                  <a:pt x="275" y="452"/>
                  <a:pt x="194" y="920"/>
                  <a:pt x="0" y="1323"/>
                </a:cubicBezTo>
                <a:lnTo>
                  <a:pt x="759" y="1920"/>
                </a:lnTo>
                <a:cubicBezTo>
                  <a:pt x="759" y="1920"/>
                  <a:pt x="1097" y="758"/>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rot="10800000">
            <a:off x="230998" y="1496160"/>
            <a:ext cx="187023" cy="146319"/>
          </a:xfrm>
          <a:custGeom>
            <a:avLst/>
            <a:gdLst/>
            <a:ahLst/>
            <a:cxnLst/>
            <a:rect l="l" t="t" r="r" b="b"/>
            <a:pathLst>
              <a:path w="4002" h="3131" extrusionOk="0">
                <a:moveTo>
                  <a:pt x="3218" y="1"/>
                </a:moveTo>
                <a:cubicBezTo>
                  <a:pt x="2729" y="1"/>
                  <a:pt x="2178" y="434"/>
                  <a:pt x="2323" y="1082"/>
                </a:cubicBezTo>
                <a:cubicBezTo>
                  <a:pt x="2323" y="1082"/>
                  <a:pt x="1959" y="329"/>
                  <a:pt x="1306" y="329"/>
                </a:cubicBezTo>
                <a:cubicBezTo>
                  <a:pt x="1182" y="329"/>
                  <a:pt x="1048" y="356"/>
                  <a:pt x="904" y="421"/>
                </a:cubicBezTo>
                <a:cubicBezTo>
                  <a:pt x="1" y="808"/>
                  <a:pt x="904" y="2501"/>
                  <a:pt x="2598" y="3130"/>
                </a:cubicBezTo>
                <a:cubicBezTo>
                  <a:pt x="2598" y="3130"/>
                  <a:pt x="4001" y="1759"/>
                  <a:pt x="3888" y="646"/>
                </a:cubicBezTo>
                <a:cubicBezTo>
                  <a:pt x="3843" y="194"/>
                  <a:pt x="3544" y="1"/>
                  <a:pt x="3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flipH="1">
            <a:off x="346334" y="1014816"/>
            <a:ext cx="116224" cy="41592"/>
          </a:xfrm>
          <a:custGeom>
            <a:avLst/>
            <a:gdLst/>
            <a:ahLst/>
            <a:cxnLst/>
            <a:rect l="l" t="t" r="r" b="b"/>
            <a:pathLst>
              <a:path w="2487" h="890" extrusionOk="0">
                <a:moveTo>
                  <a:pt x="90" y="1"/>
                </a:moveTo>
                <a:cubicBezTo>
                  <a:pt x="27" y="1"/>
                  <a:pt x="1" y="17"/>
                  <a:pt x="18" y="52"/>
                </a:cubicBezTo>
                <a:cubicBezTo>
                  <a:pt x="83" y="181"/>
                  <a:pt x="534" y="326"/>
                  <a:pt x="1051" y="503"/>
                </a:cubicBezTo>
                <a:cubicBezTo>
                  <a:pt x="1494" y="651"/>
                  <a:pt x="2140" y="889"/>
                  <a:pt x="2361" y="889"/>
                </a:cubicBezTo>
                <a:cubicBezTo>
                  <a:pt x="2405" y="889"/>
                  <a:pt x="2432" y="880"/>
                  <a:pt x="2438" y="858"/>
                </a:cubicBezTo>
                <a:cubicBezTo>
                  <a:pt x="2486" y="729"/>
                  <a:pt x="1905" y="503"/>
                  <a:pt x="1196" y="278"/>
                </a:cubicBezTo>
                <a:cubicBezTo>
                  <a:pt x="680" y="114"/>
                  <a:pt x="258" y="1"/>
                  <a:pt x="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flipH="1">
            <a:off x="336567" y="1040799"/>
            <a:ext cx="115943" cy="41966"/>
          </a:xfrm>
          <a:custGeom>
            <a:avLst/>
            <a:gdLst/>
            <a:ahLst/>
            <a:cxnLst/>
            <a:rect l="l" t="t" r="r" b="b"/>
            <a:pathLst>
              <a:path w="2481" h="898" extrusionOk="0">
                <a:moveTo>
                  <a:pt x="86" y="0"/>
                </a:moveTo>
                <a:cubicBezTo>
                  <a:pt x="27" y="0"/>
                  <a:pt x="0" y="14"/>
                  <a:pt x="13" y="44"/>
                </a:cubicBezTo>
                <a:cubicBezTo>
                  <a:pt x="77" y="173"/>
                  <a:pt x="529" y="335"/>
                  <a:pt x="1061" y="512"/>
                </a:cubicBezTo>
                <a:cubicBezTo>
                  <a:pt x="1492" y="660"/>
                  <a:pt x="2135" y="898"/>
                  <a:pt x="2356" y="898"/>
                </a:cubicBezTo>
                <a:cubicBezTo>
                  <a:pt x="2400" y="898"/>
                  <a:pt x="2427" y="888"/>
                  <a:pt x="2432" y="867"/>
                </a:cubicBezTo>
                <a:cubicBezTo>
                  <a:pt x="2481" y="738"/>
                  <a:pt x="1900" y="512"/>
                  <a:pt x="1190" y="286"/>
                </a:cubicBezTo>
                <a:cubicBezTo>
                  <a:pt x="669" y="108"/>
                  <a:pt x="252"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flipH="1">
            <a:off x="216698" y="797835"/>
            <a:ext cx="272918" cy="326006"/>
          </a:xfrm>
          <a:custGeom>
            <a:avLst/>
            <a:gdLst/>
            <a:ahLst/>
            <a:cxnLst/>
            <a:rect l="l" t="t" r="r" b="b"/>
            <a:pathLst>
              <a:path w="5840" h="6976" extrusionOk="0">
                <a:moveTo>
                  <a:pt x="2355" y="1"/>
                </a:moveTo>
                <a:cubicBezTo>
                  <a:pt x="1936" y="17"/>
                  <a:pt x="1581" y="1098"/>
                  <a:pt x="1291" y="1953"/>
                </a:cubicBezTo>
                <a:cubicBezTo>
                  <a:pt x="1000" y="2808"/>
                  <a:pt x="694" y="3614"/>
                  <a:pt x="613" y="3953"/>
                </a:cubicBezTo>
                <a:cubicBezTo>
                  <a:pt x="533" y="4292"/>
                  <a:pt x="1291" y="4453"/>
                  <a:pt x="2388" y="4824"/>
                </a:cubicBezTo>
                <a:cubicBezTo>
                  <a:pt x="4194" y="5437"/>
                  <a:pt x="4065" y="5840"/>
                  <a:pt x="3872" y="6243"/>
                </a:cubicBezTo>
                <a:cubicBezTo>
                  <a:pt x="3791" y="6418"/>
                  <a:pt x="3660" y="6481"/>
                  <a:pt x="3494" y="6481"/>
                </a:cubicBezTo>
                <a:cubicBezTo>
                  <a:pt x="3259" y="6481"/>
                  <a:pt x="2953" y="6356"/>
                  <a:pt x="2613" y="6243"/>
                </a:cubicBezTo>
                <a:lnTo>
                  <a:pt x="726" y="5598"/>
                </a:lnTo>
                <a:cubicBezTo>
                  <a:pt x="556" y="5534"/>
                  <a:pt x="358" y="5443"/>
                  <a:pt x="220" y="5443"/>
                </a:cubicBezTo>
                <a:cubicBezTo>
                  <a:pt x="148" y="5443"/>
                  <a:pt x="92" y="5467"/>
                  <a:pt x="65" y="5534"/>
                </a:cubicBezTo>
                <a:cubicBezTo>
                  <a:pt x="0" y="5727"/>
                  <a:pt x="275" y="5856"/>
                  <a:pt x="775" y="6018"/>
                </a:cubicBezTo>
                <a:lnTo>
                  <a:pt x="3533" y="6953"/>
                </a:lnTo>
                <a:cubicBezTo>
                  <a:pt x="3576" y="6968"/>
                  <a:pt x="3619" y="6975"/>
                  <a:pt x="3660" y="6975"/>
                </a:cubicBezTo>
                <a:cubicBezTo>
                  <a:pt x="4243" y="6975"/>
                  <a:pt x="4590" y="5539"/>
                  <a:pt x="4936" y="4469"/>
                </a:cubicBezTo>
                <a:cubicBezTo>
                  <a:pt x="5323" y="3340"/>
                  <a:pt x="5840" y="1920"/>
                  <a:pt x="5791" y="1469"/>
                </a:cubicBezTo>
                <a:cubicBezTo>
                  <a:pt x="5743" y="1017"/>
                  <a:pt x="4678" y="646"/>
                  <a:pt x="3888" y="388"/>
                </a:cubicBezTo>
                <a:cubicBezTo>
                  <a:pt x="3097" y="114"/>
                  <a:pt x="2759" y="1"/>
                  <a:pt x="2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rot="10800000">
            <a:off x="184264" y="517714"/>
            <a:ext cx="109354" cy="102625"/>
          </a:xfrm>
          <a:custGeom>
            <a:avLst/>
            <a:gdLst/>
            <a:ahLst/>
            <a:cxnLst/>
            <a:rect l="l" t="t" r="r" b="b"/>
            <a:pathLst>
              <a:path w="2340" h="2196" extrusionOk="0">
                <a:moveTo>
                  <a:pt x="1468" y="1"/>
                </a:moveTo>
                <a:cubicBezTo>
                  <a:pt x="1288" y="1"/>
                  <a:pt x="984" y="502"/>
                  <a:pt x="984" y="502"/>
                </a:cubicBezTo>
                <a:cubicBezTo>
                  <a:pt x="984" y="502"/>
                  <a:pt x="604" y="328"/>
                  <a:pt x="441" y="328"/>
                </a:cubicBezTo>
                <a:cubicBezTo>
                  <a:pt x="405" y="328"/>
                  <a:pt x="380" y="337"/>
                  <a:pt x="371" y="357"/>
                </a:cubicBezTo>
                <a:cubicBezTo>
                  <a:pt x="307" y="470"/>
                  <a:pt x="500" y="986"/>
                  <a:pt x="500" y="986"/>
                </a:cubicBezTo>
                <a:cubicBezTo>
                  <a:pt x="500" y="986"/>
                  <a:pt x="0" y="1550"/>
                  <a:pt x="210" y="1680"/>
                </a:cubicBezTo>
                <a:cubicBezTo>
                  <a:pt x="250" y="1704"/>
                  <a:pt x="305" y="1714"/>
                  <a:pt x="368" y="1714"/>
                </a:cubicBezTo>
                <a:cubicBezTo>
                  <a:pt x="636" y="1714"/>
                  <a:pt x="1049" y="1534"/>
                  <a:pt x="1049" y="1534"/>
                </a:cubicBezTo>
                <a:cubicBezTo>
                  <a:pt x="1049" y="1534"/>
                  <a:pt x="1395" y="2196"/>
                  <a:pt x="1606" y="2196"/>
                </a:cubicBezTo>
                <a:cubicBezTo>
                  <a:pt x="1608" y="2196"/>
                  <a:pt x="1611" y="2196"/>
                  <a:pt x="1613" y="2196"/>
                </a:cubicBezTo>
                <a:cubicBezTo>
                  <a:pt x="1839" y="2163"/>
                  <a:pt x="1742" y="1421"/>
                  <a:pt x="1742" y="1421"/>
                </a:cubicBezTo>
                <a:cubicBezTo>
                  <a:pt x="1742" y="1421"/>
                  <a:pt x="2339" y="1083"/>
                  <a:pt x="2291" y="938"/>
                </a:cubicBezTo>
                <a:cubicBezTo>
                  <a:pt x="2226" y="776"/>
                  <a:pt x="1726" y="679"/>
                  <a:pt x="1726" y="679"/>
                </a:cubicBezTo>
                <a:cubicBezTo>
                  <a:pt x="1726" y="679"/>
                  <a:pt x="1726" y="66"/>
                  <a:pt x="1484" y="2"/>
                </a:cubicBezTo>
                <a:cubicBezTo>
                  <a:pt x="1479" y="1"/>
                  <a:pt x="1474" y="1"/>
                  <a:pt x="1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rot="10800000">
            <a:off x="200854" y="2385672"/>
            <a:ext cx="106363" cy="98606"/>
          </a:xfrm>
          <a:custGeom>
            <a:avLst/>
            <a:gdLst/>
            <a:ahLst/>
            <a:cxnLst/>
            <a:rect l="l" t="t" r="r" b="b"/>
            <a:pathLst>
              <a:path w="2276" h="2110" extrusionOk="0">
                <a:moveTo>
                  <a:pt x="761" y="0"/>
                </a:moveTo>
                <a:cubicBezTo>
                  <a:pt x="738" y="0"/>
                  <a:pt x="716" y="4"/>
                  <a:pt x="694" y="13"/>
                </a:cubicBezTo>
                <a:cubicBezTo>
                  <a:pt x="533" y="77"/>
                  <a:pt x="614" y="690"/>
                  <a:pt x="614" y="690"/>
                </a:cubicBezTo>
                <a:cubicBezTo>
                  <a:pt x="614" y="690"/>
                  <a:pt x="1" y="819"/>
                  <a:pt x="17" y="948"/>
                </a:cubicBezTo>
                <a:cubicBezTo>
                  <a:pt x="17" y="1061"/>
                  <a:pt x="501" y="1368"/>
                  <a:pt x="501" y="1368"/>
                </a:cubicBezTo>
                <a:cubicBezTo>
                  <a:pt x="501" y="1368"/>
                  <a:pt x="422" y="2110"/>
                  <a:pt x="655" y="2110"/>
                </a:cubicBezTo>
                <a:cubicBezTo>
                  <a:pt x="657" y="2110"/>
                  <a:pt x="660" y="2110"/>
                  <a:pt x="662" y="2110"/>
                </a:cubicBezTo>
                <a:cubicBezTo>
                  <a:pt x="920" y="2077"/>
                  <a:pt x="1275" y="1497"/>
                  <a:pt x="1275" y="1497"/>
                </a:cubicBezTo>
                <a:cubicBezTo>
                  <a:pt x="1275" y="1497"/>
                  <a:pt x="1753" y="1736"/>
                  <a:pt x="2002" y="1736"/>
                </a:cubicBezTo>
                <a:cubicBezTo>
                  <a:pt x="2049" y="1736"/>
                  <a:pt x="2088" y="1727"/>
                  <a:pt x="2114" y="1706"/>
                </a:cubicBezTo>
                <a:cubicBezTo>
                  <a:pt x="2275" y="1561"/>
                  <a:pt x="1759" y="1013"/>
                  <a:pt x="1759" y="1013"/>
                </a:cubicBezTo>
                <a:cubicBezTo>
                  <a:pt x="1759" y="1013"/>
                  <a:pt x="2049" y="368"/>
                  <a:pt x="1904" y="287"/>
                </a:cubicBezTo>
                <a:cubicBezTo>
                  <a:pt x="1883" y="274"/>
                  <a:pt x="1854" y="268"/>
                  <a:pt x="1819" y="268"/>
                </a:cubicBezTo>
                <a:cubicBezTo>
                  <a:pt x="1637" y="268"/>
                  <a:pt x="1307" y="416"/>
                  <a:pt x="1307" y="416"/>
                </a:cubicBezTo>
                <a:cubicBezTo>
                  <a:pt x="1307" y="416"/>
                  <a:pt x="999" y="0"/>
                  <a:pt x="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rot="10800000">
            <a:off x="243989" y="3502073"/>
            <a:ext cx="99587" cy="84586"/>
          </a:xfrm>
          <a:custGeom>
            <a:avLst/>
            <a:gdLst/>
            <a:ahLst/>
            <a:cxnLst/>
            <a:rect l="l" t="t" r="r" b="b"/>
            <a:pathLst>
              <a:path w="2131" h="1810" extrusionOk="0">
                <a:moveTo>
                  <a:pt x="1583" y="0"/>
                </a:moveTo>
                <a:cubicBezTo>
                  <a:pt x="1568" y="0"/>
                  <a:pt x="1553" y="1"/>
                  <a:pt x="1537" y="3"/>
                </a:cubicBezTo>
                <a:cubicBezTo>
                  <a:pt x="989" y="67"/>
                  <a:pt x="1053" y="729"/>
                  <a:pt x="1053" y="729"/>
                </a:cubicBezTo>
                <a:cubicBezTo>
                  <a:pt x="970" y="491"/>
                  <a:pt x="768" y="389"/>
                  <a:pt x="573" y="389"/>
                </a:cubicBezTo>
                <a:cubicBezTo>
                  <a:pt x="280" y="389"/>
                  <a:pt x="1" y="621"/>
                  <a:pt x="166" y="971"/>
                </a:cubicBezTo>
                <a:cubicBezTo>
                  <a:pt x="424" y="1535"/>
                  <a:pt x="1489" y="1809"/>
                  <a:pt x="1489" y="1809"/>
                </a:cubicBezTo>
                <a:cubicBezTo>
                  <a:pt x="2131" y="1042"/>
                  <a:pt x="2089"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rot="8267748">
            <a:off x="236984" y="4379198"/>
            <a:ext cx="199922" cy="186383"/>
          </a:xfrm>
          <a:custGeom>
            <a:avLst/>
            <a:gdLst/>
            <a:ahLst/>
            <a:cxnLst/>
            <a:rect l="l" t="t" r="r" b="b"/>
            <a:pathLst>
              <a:path w="4179" h="3896" extrusionOk="0">
                <a:moveTo>
                  <a:pt x="2599" y="1"/>
                </a:moveTo>
                <a:cubicBezTo>
                  <a:pt x="2271" y="1"/>
                  <a:pt x="1759" y="879"/>
                  <a:pt x="1759" y="879"/>
                </a:cubicBezTo>
                <a:cubicBezTo>
                  <a:pt x="1759" y="879"/>
                  <a:pt x="1081" y="572"/>
                  <a:pt x="778" y="572"/>
                </a:cubicBezTo>
                <a:cubicBezTo>
                  <a:pt x="714" y="572"/>
                  <a:pt x="666" y="586"/>
                  <a:pt x="646" y="620"/>
                </a:cubicBezTo>
                <a:cubicBezTo>
                  <a:pt x="517" y="814"/>
                  <a:pt x="888" y="1733"/>
                  <a:pt x="888" y="1733"/>
                </a:cubicBezTo>
                <a:cubicBezTo>
                  <a:pt x="888" y="1733"/>
                  <a:pt x="1" y="2750"/>
                  <a:pt x="372" y="2975"/>
                </a:cubicBezTo>
                <a:cubicBezTo>
                  <a:pt x="444" y="3019"/>
                  <a:pt x="545" y="3037"/>
                  <a:pt x="660" y="3037"/>
                </a:cubicBezTo>
                <a:cubicBezTo>
                  <a:pt x="1139" y="3037"/>
                  <a:pt x="1872" y="2733"/>
                  <a:pt x="1872" y="2733"/>
                </a:cubicBezTo>
                <a:cubicBezTo>
                  <a:pt x="1872" y="2733"/>
                  <a:pt x="2484" y="3896"/>
                  <a:pt x="2873" y="3896"/>
                </a:cubicBezTo>
                <a:cubicBezTo>
                  <a:pt x="2878" y="3896"/>
                  <a:pt x="2883" y="3895"/>
                  <a:pt x="2888" y="3895"/>
                </a:cubicBezTo>
                <a:cubicBezTo>
                  <a:pt x="3259" y="3863"/>
                  <a:pt x="3098" y="2524"/>
                  <a:pt x="3098" y="2524"/>
                </a:cubicBezTo>
                <a:cubicBezTo>
                  <a:pt x="3098" y="2524"/>
                  <a:pt x="4179" y="1895"/>
                  <a:pt x="4082" y="1637"/>
                </a:cubicBezTo>
                <a:cubicBezTo>
                  <a:pt x="3985" y="1379"/>
                  <a:pt x="3082" y="1185"/>
                  <a:pt x="3082" y="1185"/>
                </a:cubicBezTo>
                <a:cubicBezTo>
                  <a:pt x="3082" y="1185"/>
                  <a:pt x="3066" y="104"/>
                  <a:pt x="2646" y="7"/>
                </a:cubicBezTo>
                <a:cubicBezTo>
                  <a:pt x="2631" y="3"/>
                  <a:pt x="2615" y="1"/>
                  <a:pt x="2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rot="8267748">
            <a:off x="417835" y="3159737"/>
            <a:ext cx="108118" cy="100224"/>
          </a:xfrm>
          <a:custGeom>
            <a:avLst/>
            <a:gdLst/>
            <a:ahLst/>
            <a:cxnLst/>
            <a:rect l="l" t="t" r="r" b="b"/>
            <a:pathLst>
              <a:path w="2260" h="2095" extrusionOk="0">
                <a:moveTo>
                  <a:pt x="759" y="0"/>
                </a:moveTo>
                <a:cubicBezTo>
                  <a:pt x="737" y="0"/>
                  <a:pt x="715" y="4"/>
                  <a:pt x="695" y="13"/>
                </a:cubicBezTo>
                <a:cubicBezTo>
                  <a:pt x="517" y="78"/>
                  <a:pt x="598" y="691"/>
                  <a:pt x="598" y="691"/>
                </a:cubicBezTo>
                <a:cubicBezTo>
                  <a:pt x="598" y="691"/>
                  <a:pt x="1" y="820"/>
                  <a:pt x="1" y="949"/>
                </a:cubicBezTo>
                <a:cubicBezTo>
                  <a:pt x="17" y="1062"/>
                  <a:pt x="485" y="1368"/>
                  <a:pt x="485" y="1368"/>
                </a:cubicBezTo>
                <a:cubicBezTo>
                  <a:pt x="485" y="1368"/>
                  <a:pt x="422" y="2094"/>
                  <a:pt x="655" y="2094"/>
                </a:cubicBezTo>
                <a:cubicBezTo>
                  <a:pt x="657" y="2094"/>
                  <a:pt x="660" y="2094"/>
                  <a:pt x="662" y="2094"/>
                </a:cubicBezTo>
                <a:cubicBezTo>
                  <a:pt x="904" y="2078"/>
                  <a:pt x="1275" y="1497"/>
                  <a:pt x="1275" y="1497"/>
                </a:cubicBezTo>
                <a:cubicBezTo>
                  <a:pt x="1275" y="1497"/>
                  <a:pt x="1724" y="1727"/>
                  <a:pt x="1972" y="1727"/>
                </a:cubicBezTo>
                <a:cubicBezTo>
                  <a:pt x="2025" y="1727"/>
                  <a:pt x="2069" y="1716"/>
                  <a:pt x="2098" y="1691"/>
                </a:cubicBezTo>
                <a:cubicBezTo>
                  <a:pt x="2259" y="1562"/>
                  <a:pt x="1743" y="1013"/>
                  <a:pt x="1743" y="1013"/>
                </a:cubicBezTo>
                <a:cubicBezTo>
                  <a:pt x="1743" y="1013"/>
                  <a:pt x="2033" y="368"/>
                  <a:pt x="1904" y="287"/>
                </a:cubicBezTo>
                <a:cubicBezTo>
                  <a:pt x="1879" y="273"/>
                  <a:pt x="1845" y="268"/>
                  <a:pt x="1805" y="268"/>
                </a:cubicBezTo>
                <a:cubicBezTo>
                  <a:pt x="1612" y="268"/>
                  <a:pt x="1291" y="400"/>
                  <a:pt x="1291" y="400"/>
                </a:cubicBezTo>
                <a:cubicBezTo>
                  <a:pt x="1291" y="400"/>
                  <a:pt x="985"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6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4"/>
          <p:cNvSpPr txBox="1">
            <a:spLocks noGrp="1"/>
          </p:cNvSpPr>
          <p:nvPr>
            <p:ph type="body" idx="1"/>
          </p:nvPr>
        </p:nvSpPr>
        <p:spPr>
          <a:xfrm>
            <a:off x="713225" y="1415550"/>
            <a:ext cx="7717500" cy="31929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Livvic"/>
              <a:buAutoNum type="arabicPeriod"/>
              <a:defRPr sz="1100"/>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a:p>
        </p:txBody>
      </p:sp>
      <p:grpSp>
        <p:nvGrpSpPr>
          <p:cNvPr id="34" name="Google Shape;34;p4"/>
          <p:cNvGrpSpPr/>
          <p:nvPr/>
        </p:nvGrpSpPr>
        <p:grpSpPr>
          <a:xfrm>
            <a:off x="119066" y="150971"/>
            <a:ext cx="521567" cy="495679"/>
            <a:chOff x="1203674" y="1579800"/>
            <a:chExt cx="304725" cy="289600"/>
          </a:xfrm>
        </p:grpSpPr>
        <p:sp>
          <p:nvSpPr>
            <p:cNvPr id="35" name="Google Shape;35;p4"/>
            <p:cNvSpPr/>
            <p:nvPr/>
          </p:nvSpPr>
          <p:spPr>
            <a:xfrm>
              <a:off x="1203674" y="1796500"/>
              <a:ext cx="93025" cy="72900"/>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256749" y="1579800"/>
              <a:ext cx="251650" cy="187425"/>
            </a:xfrm>
            <a:custGeom>
              <a:avLst/>
              <a:gdLst/>
              <a:ahLst/>
              <a:cxnLst/>
              <a:rect l="l" t="t" r="r" b="b"/>
              <a:pathLst>
                <a:path w="10066" h="7497" extrusionOk="0">
                  <a:moveTo>
                    <a:pt x="7437" y="1"/>
                  </a:moveTo>
                  <a:cubicBezTo>
                    <a:pt x="6123" y="1"/>
                    <a:pt x="4417" y="454"/>
                    <a:pt x="3371" y="1163"/>
                  </a:cubicBezTo>
                  <a:cubicBezTo>
                    <a:pt x="1210" y="2615"/>
                    <a:pt x="0" y="5180"/>
                    <a:pt x="516" y="6583"/>
                  </a:cubicBezTo>
                  <a:cubicBezTo>
                    <a:pt x="761" y="7247"/>
                    <a:pt x="1175" y="7497"/>
                    <a:pt x="1661" y="7497"/>
                  </a:cubicBezTo>
                  <a:cubicBezTo>
                    <a:pt x="2745" y="7497"/>
                    <a:pt x="4186" y="6252"/>
                    <a:pt x="4888" y="5583"/>
                  </a:cubicBezTo>
                  <a:cubicBezTo>
                    <a:pt x="7985" y="2647"/>
                    <a:pt x="10065" y="2728"/>
                    <a:pt x="9243" y="696"/>
                  </a:cubicBezTo>
                  <a:cubicBezTo>
                    <a:pt x="9047" y="212"/>
                    <a:pt x="8333" y="1"/>
                    <a:pt x="7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4"/>
          <p:cNvGrpSpPr/>
          <p:nvPr/>
        </p:nvGrpSpPr>
        <p:grpSpPr>
          <a:xfrm flipH="1">
            <a:off x="8503366" y="150971"/>
            <a:ext cx="521567" cy="495679"/>
            <a:chOff x="1203674" y="1579800"/>
            <a:chExt cx="304725" cy="289600"/>
          </a:xfrm>
        </p:grpSpPr>
        <p:sp>
          <p:nvSpPr>
            <p:cNvPr id="38" name="Google Shape;38;p4"/>
            <p:cNvSpPr/>
            <p:nvPr/>
          </p:nvSpPr>
          <p:spPr>
            <a:xfrm>
              <a:off x="1203674" y="1796500"/>
              <a:ext cx="93025" cy="72900"/>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1256749" y="1579800"/>
              <a:ext cx="251650" cy="187425"/>
            </a:xfrm>
            <a:custGeom>
              <a:avLst/>
              <a:gdLst/>
              <a:ahLst/>
              <a:cxnLst/>
              <a:rect l="l" t="t" r="r" b="b"/>
              <a:pathLst>
                <a:path w="10066" h="7497" extrusionOk="0">
                  <a:moveTo>
                    <a:pt x="7437" y="1"/>
                  </a:moveTo>
                  <a:cubicBezTo>
                    <a:pt x="6123" y="1"/>
                    <a:pt x="4417" y="454"/>
                    <a:pt x="3371" y="1163"/>
                  </a:cubicBezTo>
                  <a:cubicBezTo>
                    <a:pt x="1210" y="2615"/>
                    <a:pt x="0" y="5180"/>
                    <a:pt x="516" y="6583"/>
                  </a:cubicBezTo>
                  <a:cubicBezTo>
                    <a:pt x="761" y="7247"/>
                    <a:pt x="1175" y="7497"/>
                    <a:pt x="1661" y="7497"/>
                  </a:cubicBezTo>
                  <a:cubicBezTo>
                    <a:pt x="2745" y="7497"/>
                    <a:pt x="4186" y="6252"/>
                    <a:pt x="4888" y="5583"/>
                  </a:cubicBezTo>
                  <a:cubicBezTo>
                    <a:pt x="7985" y="2647"/>
                    <a:pt x="10065" y="2728"/>
                    <a:pt x="9243" y="696"/>
                  </a:cubicBezTo>
                  <a:cubicBezTo>
                    <a:pt x="9047" y="212"/>
                    <a:pt x="8333" y="1"/>
                    <a:pt x="7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4"/>
          <p:cNvSpPr/>
          <p:nvPr/>
        </p:nvSpPr>
        <p:spPr>
          <a:xfrm>
            <a:off x="119071" y="4791555"/>
            <a:ext cx="184722" cy="212052"/>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rot="-342343">
            <a:off x="292736" y="4608577"/>
            <a:ext cx="174224" cy="199992"/>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rot="3599399">
            <a:off x="455900" y="4869753"/>
            <a:ext cx="116601" cy="133852"/>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2038481">
            <a:off x="8584971" y="4693557"/>
            <a:ext cx="184721" cy="212052"/>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1696256">
            <a:off x="8835507" y="4636969"/>
            <a:ext cx="174222" cy="199994"/>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rot="5637856">
            <a:off x="8848258" y="4934284"/>
            <a:ext cx="116600" cy="133852"/>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2030400" y="539500"/>
            <a:ext cx="5083200" cy="1054500"/>
          </a:xfrm>
          <a:prstGeom prst="rect">
            <a:avLst/>
          </a:prstGeom>
        </p:spPr>
        <p:txBody>
          <a:bodyPr spcFirstLastPara="1" wrap="square" lIns="91425" tIns="91425" rIns="91425" bIns="91425" anchor="t" anchorCtr="0">
            <a:noAutofit/>
          </a:bodyPr>
          <a:lstStyle>
            <a:lvl1pPr lvl="0" algn="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8" name="Google Shape;48;p5"/>
          <p:cNvSpPr txBox="1">
            <a:spLocks noGrp="1"/>
          </p:cNvSpPr>
          <p:nvPr>
            <p:ph type="subTitle" idx="1"/>
          </p:nvPr>
        </p:nvSpPr>
        <p:spPr>
          <a:xfrm>
            <a:off x="1928763" y="3840175"/>
            <a:ext cx="21168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9" name="Google Shape;49;p5"/>
          <p:cNvSpPr txBox="1">
            <a:spLocks noGrp="1"/>
          </p:cNvSpPr>
          <p:nvPr>
            <p:ph type="subTitle" idx="2"/>
          </p:nvPr>
        </p:nvSpPr>
        <p:spPr>
          <a:xfrm>
            <a:off x="1928779" y="3441450"/>
            <a:ext cx="2116800" cy="38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Work Sans"/>
              <a:buNone/>
              <a:defRPr sz="1800" b="1">
                <a:latin typeface="Finger Paint"/>
                <a:ea typeface="Finger Paint"/>
                <a:cs typeface="Finger Paint"/>
                <a:sym typeface="Finger Paint"/>
              </a:defRPr>
            </a:lvl1pPr>
            <a:lvl2pPr lvl="1" rtl="0">
              <a:spcBef>
                <a:spcPts val="160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
        <p:nvSpPr>
          <p:cNvPr id="50" name="Google Shape;50;p5"/>
          <p:cNvSpPr txBox="1">
            <a:spLocks noGrp="1"/>
          </p:cNvSpPr>
          <p:nvPr>
            <p:ph type="subTitle" idx="3"/>
          </p:nvPr>
        </p:nvSpPr>
        <p:spPr>
          <a:xfrm>
            <a:off x="5098431" y="3840175"/>
            <a:ext cx="21168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1" name="Google Shape;51;p5"/>
          <p:cNvSpPr txBox="1">
            <a:spLocks noGrp="1"/>
          </p:cNvSpPr>
          <p:nvPr>
            <p:ph type="subTitle" idx="4"/>
          </p:nvPr>
        </p:nvSpPr>
        <p:spPr>
          <a:xfrm>
            <a:off x="5098434" y="3441450"/>
            <a:ext cx="2116800" cy="38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Work Sans"/>
              <a:buNone/>
              <a:defRPr sz="1800" b="1">
                <a:latin typeface="Finger Paint"/>
                <a:ea typeface="Finger Paint"/>
                <a:cs typeface="Finger Paint"/>
                <a:sym typeface="Finger Paint"/>
              </a:defRPr>
            </a:lvl1pPr>
            <a:lvl2pPr lvl="1" rtl="0">
              <a:spcBef>
                <a:spcPts val="160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grpSp>
        <p:nvGrpSpPr>
          <p:cNvPr id="52" name="Google Shape;52;p5"/>
          <p:cNvGrpSpPr/>
          <p:nvPr/>
        </p:nvGrpSpPr>
        <p:grpSpPr>
          <a:xfrm rot="793983">
            <a:off x="194747" y="185915"/>
            <a:ext cx="434021" cy="353483"/>
            <a:chOff x="5353025" y="270800"/>
            <a:chExt cx="259950" cy="211725"/>
          </a:xfrm>
        </p:grpSpPr>
        <p:sp>
          <p:nvSpPr>
            <p:cNvPr id="53" name="Google Shape;53;p5"/>
            <p:cNvSpPr/>
            <p:nvPr/>
          </p:nvSpPr>
          <p:spPr>
            <a:xfrm>
              <a:off x="5360925" y="270800"/>
              <a:ext cx="252050" cy="211725"/>
            </a:xfrm>
            <a:custGeom>
              <a:avLst/>
              <a:gdLst/>
              <a:ahLst/>
              <a:cxnLst/>
              <a:rect l="l" t="t" r="r" b="b"/>
              <a:pathLst>
                <a:path w="10082" h="8469" extrusionOk="0">
                  <a:moveTo>
                    <a:pt x="3648" y="0"/>
                  </a:moveTo>
                  <a:cubicBezTo>
                    <a:pt x="3043" y="0"/>
                    <a:pt x="3291" y="2984"/>
                    <a:pt x="3291" y="2984"/>
                  </a:cubicBezTo>
                  <a:cubicBezTo>
                    <a:pt x="3291" y="2984"/>
                    <a:pt x="242" y="5968"/>
                    <a:pt x="113" y="6694"/>
                  </a:cubicBezTo>
                  <a:cubicBezTo>
                    <a:pt x="0" y="7403"/>
                    <a:pt x="10082" y="8468"/>
                    <a:pt x="10082" y="8468"/>
                  </a:cubicBezTo>
                  <a:cubicBezTo>
                    <a:pt x="10082" y="8468"/>
                    <a:pt x="4533" y="1032"/>
                    <a:pt x="4194" y="516"/>
                  </a:cubicBezTo>
                  <a:cubicBezTo>
                    <a:pt x="3961" y="150"/>
                    <a:pt x="3783" y="0"/>
                    <a:pt x="3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354175" y="322800"/>
              <a:ext cx="243150" cy="137175"/>
            </a:xfrm>
            <a:custGeom>
              <a:avLst/>
              <a:gdLst/>
              <a:ahLst/>
              <a:cxnLst/>
              <a:rect l="l" t="t" r="r" b="b"/>
              <a:pathLst>
                <a:path w="9726" h="5487" extrusionOk="0">
                  <a:moveTo>
                    <a:pt x="3577" y="0"/>
                  </a:moveTo>
                  <a:cubicBezTo>
                    <a:pt x="3255" y="49"/>
                    <a:pt x="190" y="2678"/>
                    <a:pt x="12" y="2920"/>
                  </a:cubicBezTo>
                  <a:cubicBezTo>
                    <a:pt x="0" y="2938"/>
                    <a:pt x="5" y="2947"/>
                    <a:pt x="24" y="2947"/>
                  </a:cubicBezTo>
                  <a:cubicBezTo>
                    <a:pt x="261" y="2947"/>
                    <a:pt x="2671" y="1692"/>
                    <a:pt x="3222" y="1662"/>
                  </a:cubicBezTo>
                  <a:cubicBezTo>
                    <a:pt x="3226" y="1662"/>
                    <a:pt x="3230" y="1661"/>
                    <a:pt x="3234" y="1661"/>
                  </a:cubicBezTo>
                  <a:cubicBezTo>
                    <a:pt x="3873" y="1661"/>
                    <a:pt x="8035" y="5357"/>
                    <a:pt x="8949" y="5485"/>
                  </a:cubicBezTo>
                  <a:cubicBezTo>
                    <a:pt x="8959" y="5486"/>
                    <a:pt x="8969" y="5487"/>
                    <a:pt x="8977" y="5487"/>
                  </a:cubicBezTo>
                  <a:cubicBezTo>
                    <a:pt x="9726" y="5487"/>
                    <a:pt x="3577" y="0"/>
                    <a:pt x="3577" y="0"/>
                  </a:cubicBezTo>
                  <a:close/>
                </a:path>
              </a:pathLst>
            </a:custGeom>
            <a:solidFill>
              <a:srgbClr val="0E5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5353025" y="362700"/>
              <a:ext cx="81825" cy="35250"/>
            </a:xfrm>
            <a:custGeom>
              <a:avLst/>
              <a:gdLst/>
              <a:ahLst/>
              <a:cxnLst/>
              <a:rect l="l" t="t" r="r" b="b"/>
              <a:pathLst>
                <a:path w="3273" h="1410" extrusionOk="0">
                  <a:moveTo>
                    <a:pt x="3141" y="0"/>
                  </a:moveTo>
                  <a:cubicBezTo>
                    <a:pt x="2577" y="0"/>
                    <a:pt x="1" y="1275"/>
                    <a:pt x="42" y="1372"/>
                  </a:cubicBezTo>
                  <a:cubicBezTo>
                    <a:pt x="53" y="1398"/>
                    <a:pt x="144" y="1410"/>
                    <a:pt x="281" y="1410"/>
                  </a:cubicBezTo>
                  <a:cubicBezTo>
                    <a:pt x="742" y="1410"/>
                    <a:pt x="1729" y="1280"/>
                    <a:pt x="1978" y="1130"/>
                  </a:cubicBezTo>
                  <a:cubicBezTo>
                    <a:pt x="2413" y="824"/>
                    <a:pt x="2833" y="469"/>
                    <a:pt x="3236" y="114"/>
                  </a:cubicBezTo>
                  <a:cubicBezTo>
                    <a:pt x="3272" y="35"/>
                    <a:pt x="3234" y="0"/>
                    <a:pt x="3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5"/>
          <p:cNvGrpSpPr/>
          <p:nvPr/>
        </p:nvGrpSpPr>
        <p:grpSpPr>
          <a:xfrm rot="-4414513">
            <a:off x="8564572" y="4608223"/>
            <a:ext cx="434022" cy="353483"/>
            <a:chOff x="5353025" y="270800"/>
            <a:chExt cx="259950" cy="211725"/>
          </a:xfrm>
        </p:grpSpPr>
        <p:sp>
          <p:nvSpPr>
            <p:cNvPr id="57" name="Google Shape;57;p5"/>
            <p:cNvSpPr/>
            <p:nvPr/>
          </p:nvSpPr>
          <p:spPr>
            <a:xfrm>
              <a:off x="5360925" y="270800"/>
              <a:ext cx="252050" cy="211725"/>
            </a:xfrm>
            <a:custGeom>
              <a:avLst/>
              <a:gdLst/>
              <a:ahLst/>
              <a:cxnLst/>
              <a:rect l="l" t="t" r="r" b="b"/>
              <a:pathLst>
                <a:path w="10082" h="8469" extrusionOk="0">
                  <a:moveTo>
                    <a:pt x="3648" y="0"/>
                  </a:moveTo>
                  <a:cubicBezTo>
                    <a:pt x="3043" y="0"/>
                    <a:pt x="3291" y="2984"/>
                    <a:pt x="3291" y="2984"/>
                  </a:cubicBezTo>
                  <a:cubicBezTo>
                    <a:pt x="3291" y="2984"/>
                    <a:pt x="242" y="5968"/>
                    <a:pt x="113" y="6694"/>
                  </a:cubicBezTo>
                  <a:cubicBezTo>
                    <a:pt x="0" y="7403"/>
                    <a:pt x="10082" y="8468"/>
                    <a:pt x="10082" y="8468"/>
                  </a:cubicBezTo>
                  <a:cubicBezTo>
                    <a:pt x="10082" y="8468"/>
                    <a:pt x="4533" y="1032"/>
                    <a:pt x="4194" y="516"/>
                  </a:cubicBezTo>
                  <a:cubicBezTo>
                    <a:pt x="3961" y="150"/>
                    <a:pt x="3783" y="0"/>
                    <a:pt x="3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5354175" y="322800"/>
              <a:ext cx="243150" cy="137175"/>
            </a:xfrm>
            <a:custGeom>
              <a:avLst/>
              <a:gdLst/>
              <a:ahLst/>
              <a:cxnLst/>
              <a:rect l="l" t="t" r="r" b="b"/>
              <a:pathLst>
                <a:path w="9726" h="5487" extrusionOk="0">
                  <a:moveTo>
                    <a:pt x="3577" y="0"/>
                  </a:moveTo>
                  <a:cubicBezTo>
                    <a:pt x="3255" y="49"/>
                    <a:pt x="190" y="2678"/>
                    <a:pt x="12" y="2920"/>
                  </a:cubicBezTo>
                  <a:cubicBezTo>
                    <a:pt x="0" y="2938"/>
                    <a:pt x="5" y="2947"/>
                    <a:pt x="24" y="2947"/>
                  </a:cubicBezTo>
                  <a:cubicBezTo>
                    <a:pt x="261" y="2947"/>
                    <a:pt x="2671" y="1692"/>
                    <a:pt x="3222" y="1662"/>
                  </a:cubicBezTo>
                  <a:cubicBezTo>
                    <a:pt x="3226" y="1662"/>
                    <a:pt x="3230" y="1661"/>
                    <a:pt x="3234" y="1661"/>
                  </a:cubicBezTo>
                  <a:cubicBezTo>
                    <a:pt x="3873" y="1661"/>
                    <a:pt x="8035" y="5357"/>
                    <a:pt x="8949" y="5485"/>
                  </a:cubicBezTo>
                  <a:cubicBezTo>
                    <a:pt x="8959" y="5486"/>
                    <a:pt x="8969" y="5487"/>
                    <a:pt x="8977" y="5487"/>
                  </a:cubicBezTo>
                  <a:cubicBezTo>
                    <a:pt x="9726" y="5487"/>
                    <a:pt x="3577" y="0"/>
                    <a:pt x="3577" y="0"/>
                  </a:cubicBezTo>
                  <a:close/>
                </a:path>
              </a:pathLst>
            </a:custGeom>
            <a:solidFill>
              <a:srgbClr val="0E5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5353025" y="362700"/>
              <a:ext cx="81825" cy="35250"/>
            </a:xfrm>
            <a:custGeom>
              <a:avLst/>
              <a:gdLst/>
              <a:ahLst/>
              <a:cxnLst/>
              <a:rect l="l" t="t" r="r" b="b"/>
              <a:pathLst>
                <a:path w="3273" h="1410" extrusionOk="0">
                  <a:moveTo>
                    <a:pt x="3141" y="0"/>
                  </a:moveTo>
                  <a:cubicBezTo>
                    <a:pt x="2577" y="0"/>
                    <a:pt x="1" y="1275"/>
                    <a:pt x="42" y="1372"/>
                  </a:cubicBezTo>
                  <a:cubicBezTo>
                    <a:pt x="53" y="1398"/>
                    <a:pt x="144" y="1410"/>
                    <a:pt x="281" y="1410"/>
                  </a:cubicBezTo>
                  <a:cubicBezTo>
                    <a:pt x="742" y="1410"/>
                    <a:pt x="1729" y="1280"/>
                    <a:pt x="1978" y="1130"/>
                  </a:cubicBezTo>
                  <a:cubicBezTo>
                    <a:pt x="2413" y="824"/>
                    <a:pt x="2833" y="469"/>
                    <a:pt x="3236" y="114"/>
                  </a:cubicBezTo>
                  <a:cubicBezTo>
                    <a:pt x="3272" y="35"/>
                    <a:pt x="3234" y="0"/>
                    <a:pt x="3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5"/>
          <p:cNvGrpSpPr/>
          <p:nvPr/>
        </p:nvGrpSpPr>
        <p:grpSpPr>
          <a:xfrm>
            <a:off x="96673" y="140932"/>
            <a:ext cx="676065" cy="1279737"/>
            <a:chOff x="63435" y="1852250"/>
            <a:chExt cx="505243" cy="956384"/>
          </a:xfrm>
        </p:grpSpPr>
        <p:sp>
          <p:nvSpPr>
            <p:cNvPr id="61" name="Google Shape;61;p5"/>
            <p:cNvSpPr/>
            <p:nvPr/>
          </p:nvSpPr>
          <p:spPr>
            <a:xfrm>
              <a:off x="63435" y="2231492"/>
              <a:ext cx="149410" cy="139292"/>
            </a:xfrm>
            <a:custGeom>
              <a:avLst/>
              <a:gdLst/>
              <a:ahLst/>
              <a:cxnLst/>
              <a:rect l="l" t="t" r="r" b="b"/>
              <a:pathLst>
                <a:path w="4179" h="3896" extrusionOk="0">
                  <a:moveTo>
                    <a:pt x="2599" y="1"/>
                  </a:moveTo>
                  <a:cubicBezTo>
                    <a:pt x="2271" y="1"/>
                    <a:pt x="1759" y="879"/>
                    <a:pt x="1759" y="879"/>
                  </a:cubicBezTo>
                  <a:cubicBezTo>
                    <a:pt x="1759" y="879"/>
                    <a:pt x="1081" y="572"/>
                    <a:pt x="778" y="572"/>
                  </a:cubicBezTo>
                  <a:cubicBezTo>
                    <a:pt x="714" y="572"/>
                    <a:pt x="666" y="586"/>
                    <a:pt x="646" y="620"/>
                  </a:cubicBezTo>
                  <a:cubicBezTo>
                    <a:pt x="517" y="814"/>
                    <a:pt x="888" y="1733"/>
                    <a:pt x="888" y="1733"/>
                  </a:cubicBezTo>
                  <a:cubicBezTo>
                    <a:pt x="888" y="1733"/>
                    <a:pt x="1" y="2750"/>
                    <a:pt x="372" y="2975"/>
                  </a:cubicBezTo>
                  <a:cubicBezTo>
                    <a:pt x="444" y="3019"/>
                    <a:pt x="545" y="3037"/>
                    <a:pt x="660" y="3037"/>
                  </a:cubicBezTo>
                  <a:cubicBezTo>
                    <a:pt x="1139" y="3037"/>
                    <a:pt x="1872" y="2733"/>
                    <a:pt x="1872" y="2733"/>
                  </a:cubicBezTo>
                  <a:cubicBezTo>
                    <a:pt x="1872" y="2733"/>
                    <a:pt x="2484" y="3896"/>
                    <a:pt x="2873" y="3896"/>
                  </a:cubicBezTo>
                  <a:cubicBezTo>
                    <a:pt x="2878" y="3896"/>
                    <a:pt x="2883" y="3895"/>
                    <a:pt x="2888" y="3895"/>
                  </a:cubicBezTo>
                  <a:cubicBezTo>
                    <a:pt x="3259" y="3863"/>
                    <a:pt x="3098" y="2524"/>
                    <a:pt x="3098" y="2524"/>
                  </a:cubicBezTo>
                  <a:cubicBezTo>
                    <a:pt x="3098" y="2524"/>
                    <a:pt x="4179" y="1895"/>
                    <a:pt x="4082" y="1637"/>
                  </a:cubicBezTo>
                  <a:cubicBezTo>
                    <a:pt x="3985" y="1379"/>
                    <a:pt x="3082" y="1185"/>
                    <a:pt x="3082" y="1185"/>
                  </a:cubicBezTo>
                  <a:cubicBezTo>
                    <a:pt x="3082" y="1185"/>
                    <a:pt x="3066" y="104"/>
                    <a:pt x="2646" y="7"/>
                  </a:cubicBezTo>
                  <a:cubicBezTo>
                    <a:pt x="2631" y="3"/>
                    <a:pt x="2615" y="1"/>
                    <a:pt x="2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41968" y="2488120"/>
              <a:ext cx="143046" cy="112048"/>
            </a:xfrm>
            <a:custGeom>
              <a:avLst/>
              <a:gdLst/>
              <a:ahLst/>
              <a:cxnLst/>
              <a:rect l="l" t="t" r="r" b="b"/>
              <a:pathLst>
                <a:path w="4001" h="3134" extrusionOk="0">
                  <a:moveTo>
                    <a:pt x="775" y="1"/>
                  </a:moveTo>
                  <a:cubicBezTo>
                    <a:pt x="451" y="1"/>
                    <a:pt x="159" y="191"/>
                    <a:pt x="114" y="634"/>
                  </a:cubicBezTo>
                  <a:cubicBezTo>
                    <a:pt x="1" y="1763"/>
                    <a:pt x="1404" y="3134"/>
                    <a:pt x="1404" y="3134"/>
                  </a:cubicBezTo>
                  <a:cubicBezTo>
                    <a:pt x="3098" y="2505"/>
                    <a:pt x="4001" y="811"/>
                    <a:pt x="3098" y="408"/>
                  </a:cubicBezTo>
                  <a:cubicBezTo>
                    <a:pt x="2956" y="344"/>
                    <a:pt x="2824" y="318"/>
                    <a:pt x="2702" y="318"/>
                  </a:cubicBezTo>
                  <a:cubicBezTo>
                    <a:pt x="2049" y="318"/>
                    <a:pt x="1694" y="1085"/>
                    <a:pt x="1694" y="1085"/>
                  </a:cubicBezTo>
                  <a:cubicBezTo>
                    <a:pt x="1821" y="435"/>
                    <a:pt x="1263" y="1"/>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485016" y="1852250"/>
              <a:ext cx="83661" cy="78012"/>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171440" y="2733732"/>
              <a:ext cx="80801" cy="74901"/>
            </a:xfrm>
            <a:custGeom>
              <a:avLst/>
              <a:gdLst/>
              <a:ahLst/>
              <a:cxnLst/>
              <a:rect l="l" t="t" r="r" b="b"/>
              <a:pathLst>
                <a:path w="2260" h="2095" extrusionOk="0">
                  <a:moveTo>
                    <a:pt x="759" y="0"/>
                  </a:moveTo>
                  <a:cubicBezTo>
                    <a:pt x="737" y="0"/>
                    <a:pt x="715" y="4"/>
                    <a:pt x="695" y="13"/>
                  </a:cubicBezTo>
                  <a:cubicBezTo>
                    <a:pt x="517" y="78"/>
                    <a:pt x="598" y="691"/>
                    <a:pt x="598" y="691"/>
                  </a:cubicBezTo>
                  <a:cubicBezTo>
                    <a:pt x="598" y="691"/>
                    <a:pt x="1" y="820"/>
                    <a:pt x="1" y="949"/>
                  </a:cubicBezTo>
                  <a:cubicBezTo>
                    <a:pt x="17" y="1062"/>
                    <a:pt x="485" y="1368"/>
                    <a:pt x="485" y="1368"/>
                  </a:cubicBezTo>
                  <a:cubicBezTo>
                    <a:pt x="485" y="1368"/>
                    <a:pt x="422" y="2094"/>
                    <a:pt x="655" y="2094"/>
                  </a:cubicBezTo>
                  <a:cubicBezTo>
                    <a:pt x="657" y="2094"/>
                    <a:pt x="660" y="2094"/>
                    <a:pt x="662" y="2094"/>
                  </a:cubicBezTo>
                  <a:cubicBezTo>
                    <a:pt x="904" y="2078"/>
                    <a:pt x="1275" y="1497"/>
                    <a:pt x="1275" y="1497"/>
                  </a:cubicBezTo>
                  <a:cubicBezTo>
                    <a:pt x="1275" y="1497"/>
                    <a:pt x="1724" y="1727"/>
                    <a:pt x="1972" y="1727"/>
                  </a:cubicBezTo>
                  <a:cubicBezTo>
                    <a:pt x="2025" y="1727"/>
                    <a:pt x="2069" y="1716"/>
                    <a:pt x="2098" y="1691"/>
                  </a:cubicBezTo>
                  <a:cubicBezTo>
                    <a:pt x="2259" y="1562"/>
                    <a:pt x="1743" y="1013"/>
                    <a:pt x="1743" y="1013"/>
                  </a:cubicBezTo>
                  <a:cubicBezTo>
                    <a:pt x="1743" y="1013"/>
                    <a:pt x="2033" y="368"/>
                    <a:pt x="1904" y="287"/>
                  </a:cubicBezTo>
                  <a:cubicBezTo>
                    <a:pt x="1879" y="273"/>
                    <a:pt x="1845" y="268"/>
                    <a:pt x="1805" y="268"/>
                  </a:cubicBezTo>
                  <a:cubicBezTo>
                    <a:pt x="1612" y="268"/>
                    <a:pt x="1291" y="400"/>
                    <a:pt x="1291" y="400"/>
                  </a:cubicBezTo>
                  <a:cubicBezTo>
                    <a:pt x="1291" y="400"/>
                    <a:pt x="985"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5"/>
          <p:cNvGrpSpPr/>
          <p:nvPr/>
        </p:nvGrpSpPr>
        <p:grpSpPr>
          <a:xfrm>
            <a:off x="8371692" y="4212173"/>
            <a:ext cx="519176" cy="792804"/>
            <a:chOff x="1173508" y="3347200"/>
            <a:chExt cx="397197" cy="606537"/>
          </a:xfrm>
        </p:grpSpPr>
        <p:sp>
          <p:nvSpPr>
            <p:cNvPr id="66" name="Google Shape;66;p5"/>
            <p:cNvSpPr/>
            <p:nvPr/>
          </p:nvSpPr>
          <p:spPr>
            <a:xfrm>
              <a:off x="1427623" y="3487376"/>
              <a:ext cx="143082" cy="111941"/>
            </a:xfrm>
            <a:custGeom>
              <a:avLst/>
              <a:gdLst/>
              <a:ahLst/>
              <a:cxnLst/>
              <a:rect l="l" t="t" r="r" b="b"/>
              <a:pathLst>
                <a:path w="4002" h="3131" extrusionOk="0">
                  <a:moveTo>
                    <a:pt x="3218" y="1"/>
                  </a:moveTo>
                  <a:cubicBezTo>
                    <a:pt x="2729" y="1"/>
                    <a:pt x="2178" y="434"/>
                    <a:pt x="2323" y="1082"/>
                  </a:cubicBezTo>
                  <a:cubicBezTo>
                    <a:pt x="2323" y="1082"/>
                    <a:pt x="1959" y="329"/>
                    <a:pt x="1306" y="329"/>
                  </a:cubicBezTo>
                  <a:cubicBezTo>
                    <a:pt x="1182" y="329"/>
                    <a:pt x="1048" y="356"/>
                    <a:pt x="904" y="421"/>
                  </a:cubicBezTo>
                  <a:cubicBezTo>
                    <a:pt x="1" y="808"/>
                    <a:pt x="904" y="2501"/>
                    <a:pt x="2598" y="3130"/>
                  </a:cubicBezTo>
                  <a:cubicBezTo>
                    <a:pt x="2598" y="3130"/>
                    <a:pt x="4001" y="1759"/>
                    <a:pt x="3888" y="646"/>
                  </a:cubicBezTo>
                  <a:cubicBezTo>
                    <a:pt x="3843" y="194"/>
                    <a:pt x="3544" y="1"/>
                    <a:pt x="3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1346244" y="3347200"/>
              <a:ext cx="81373" cy="75438"/>
            </a:xfrm>
            <a:custGeom>
              <a:avLst/>
              <a:gdLst/>
              <a:ahLst/>
              <a:cxnLst/>
              <a:rect l="l" t="t" r="r" b="b"/>
              <a:pathLst>
                <a:path w="2276" h="2110" extrusionOk="0">
                  <a:moveTo>
                    <a:pt x="761" y="0"/>
                  </a:moveTo>
                  <a:cubicBezTo>
                    <a:pt x="738" y="0"/>
                    <a:pt x="716" y="4"/>
                    <a:pt x="694" y="13"/>
                  </a:cubicBezTo>
                  <a:cubicBezTo>
                    <a:pt x="533" y="77"/>
                    <a:pt x="614" y="690"/>
                    <a:pt x="614" y="690"/>
                  </a:cubicBezTo>
                  <a:cubicBezTo>
                    <a:pt x="614" y="690"/>
                    <a:pt x="1" y="819"/>
                    <a:pt x="17" y="948"/>
                  </a:cubicBezTo>
                  <a:cubicBezTo>
                    <a:pt x="17" y="1061"/>
                    <a:pt x="501" y="1368"/>
                    <a:pt x="501" y="1368"/>
                  </a:cubicBezTo>
                  <a:cubicBezTo>
                    <a:pt x="501" y="1368"/>
                    <a:pt x="422" y="2110"/>
                    <a:pt x="655" y="2110"/>
                  </a:cubicBezTo>
                  <a:cubicBezTo>
                    <a:pt x="657" y="2110"/>
                    <a:pt x="660" y="2110"/>
                    <a:pt x="662" y="2110"/>
                  </a:cubicBezTo>
                  <a:cubicBezTo>
                    <a:pt x="920" y="2077"/>
                    <a:pt x="1275" y="1497"/>
                    <a:pt x="1275" y="1497"/>
                  </a:cubicBezTo>
                  <a:cubicBezTo>
                    <a:pt x="1275" y="1497"/>
                    <a:pt x="1753" y="1736"/>
                    <a:pt x="2002" y="1736"/>
                  </a:cubicBezTo>
                  <a:cubicBezTo>
                    <a:pt x="2049" y="1736"/>
                    <a:pt x="2088" y="1727"/>
                    <a:pt x="2114" y="1706"/>
                  </a:cubicBezTo>
                  <a:cubicBezTo>
                    <a:pt x="2275" y="1561"/>
                    <a:pt x="1759" y="1013"/>
                    <a:pt x="1759" y="1013"/>
                  </a:cubicBezTo>
                  <a:cubicBezTo>
                    <a:pt x="1759" y="1013"/>
                    <a:pt x="2049" y="368"/>
                    <a:pt x="1904" y="287"/>
                  </a:cubicBezTo>
                  <a:cubicBezTo>
                    <a:pt x="1883" y="274"/>
                    <a:pt x="1854" y="268"/>
                    <a:pt x="1819" y="268"/>
                  </a:cubicBezTo>
                  <a:cubicBezTo>
                    <a:pt x="1637" y="268"/>
                    <a:pt x="1307" y="416"/>
                    <a:pt x="1307" y="416"/>
                  </a:cubicBezTo>
                  <a:cubicBezTo>
                    <a:pt x="1307" y="416"/>
                    <a:pt x="999" y="0"/>
                    <a:pt x="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1173508" y="3889025"/>
              <a:ext cx="76189" cy="64712"/>
            </a:xfrm>
            <a:custGeom>
              <a:avLst/>
              <a:gdLst/>
              <a:ahLst/>
              <a:cxnLst/>
              <a:rect l="l" t="t" r="r" b="b"/>
              <a:pathLst>
                <a:path w="2131" h="1810" extrusionOk="0">
                  <a:moveTo>
                    <a:pt x="1583" y="0"/>
                  </a:moveTo>
                  <a:cubicBezTo>
                    <a:pt x="1568" y="0"/>
                    <a:pt x="1553" y="1"/>
                    <a:pt x="1537" y="3"/>
                  </a:cubicBezTo>
                  <a:cubicBezTo>
                    <a:pt x="989" y="67"/>
                    <a:pt x="1053" y="729"/>
                    <a:pt x="1053" y="729"/>
                  </a:cubicBezTo>
                  <a:cubicBezTo>
                    <a:pt x="970" y="491"/>
                    <a:pt x="768" y="389"/>
                    <a:pt x="573" y="389"/>
                  </a:cubicBezTo>
                  <a:cubicBezTo>
                    <a:pt x="280" y="389"/>
                    <a:pt x="1" y="621"/>
                    <a:pt x="166" y="971"/>
                  </a:cubicBezTo>
                  <a:cubicBezTo>
                    <a:pt x="424" y="1535"/>
                    <a:pt x="1489" y="1809"/>
                    <a:pt x="1489" y="1809"/>
                  </a:cubicBezTo>
                  <a:cubicBezTo>
                    <a:pt x="2131" y="1042"/>
                    <a:pt x="2089"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7"/>
          <p:cNvSpPr txBox="1">
            <a:spLocks noGrp="1"/>
          </p:cNvSpPr>
          <p:nvPr>
            <p:ph type="subTitle" idx="1"/>
          </p:nvPr>
        </p:nvSpPr>
        <p:spPr>
          <a:xfrm>
            <a:off x="713225" y="1718200"/>
            <a:ext cx="3550200" cy="25233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sz="1600"/>
            </a:lvl1pPr>
            <a:lvl2pPr lvl="1">
              <a:spcBef>
                <a:spcPts val="1600"/>
              </a:spcBef>
              <a:spcAft>
                <a:spcPts val="0"/>
              </a:spcAft>
              <a:buSzPts val="1600"/>
              <a:buChar char="○"/>
              <a:defRPr sz="1600"/>
            </a:lvl2pPr>
            <a:lvl3pPr lvl="2">
              <a:spcBef>
                <a:spcPts val="1600"/>
              </a:spcBef>
              <a:spcAft>
                <a:spcPts val="0"/>
              </a:spcAft>
              <a:buSzPts val="1600"/>
              <a:buChar char="■"/>
              <a:defRPr sz="1600"/>
            </a:lvl3pPr>
            <a:lvl4pPr lvl="3">
              <a:spcBef>
                <a:spcPts val="1600"/>
              </a:spcBef>
              <a:spcAft>
                <a:spcPts val="0"/>
              </a:spcAft>
              <a:buSzPts val="1600"/>
              <a:buChar char="●"/>
              <a:defRPr sz="1600"/>
            </a:lvl4pPr>
            <a:lvl5pPr lvl="4">
              <a:spcBef>
                <a:spcPts val="1600"/>
              </a:spcBef>
              <a:spcAft>
                <a:spcPts val="0"/>
              </a:spcAft>
              <a:buSzPts val="1600"/>
              <a:buChar char="○"/>
              <a:defRPr sz="1600"/>
            </a:lvl5pPr>
            <a:lvl6pPr lvl="5">
              <a:spcBef>
                <a:spcPts val="1600"/>
              </a:spcBef>
              <a:spcAft>
                <a:spcPts val="0"/>
              </a:spcAft>
              <a:buSzPts val="1600"/>
              <a:buChar char="■"/>
              <a:defRPr sz="1600"/>
            </a:lvl6pPr>
            <a:lvl7pPr lvl="6">
              <a:spcBef>
                <a:spcPts val="1600"/>
              </a:spcBef>
              <a:spcAft>
                <a:spcPts val="0"/>
              </a:spcAft>
              <a:buSzPts val="1600"/>
              <a:buChar char="●"/>
              <a:defRPr sz="1600"/>
            </a:lvl7pPr>
            <a:lvl8pPr lvl="7">
              <a:spcBef>
                <a:spcPts val="1600"/>
              </a:spcBef>
              <a:spcAft>
                <a:spcPts val="0"/>
              </a:spcAft>
              <a:buSzPts val="1600"/>
              <a:buChar char="○"/>
              <a:defRPr sz="1600"/>
            </a:lvl8pPr>
            <a:lvl9pPr lvl="8">
              <a:spcBef>
                <a:spcPts val="1600"/>
              </a:spcBef>
              <a:spcAft>
                <a:spcPts val="1600"/>
              </a:spcAft>
              <a:buSzPts val="1600"/>
              <a:buChar char="■"/>
              <a:defRPr sz="1600"/>
            </a:lvl9pPr>
          </a:lstStyle>
          <a:p>
            <a:endParaRPr/>
          </a:p>
        </p:txBody>
      </p:sp>
      <p:sp>
        <p:nvSpPr>
          <p:cNvPr id="85" name="Google Shape;85;p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86" name="Google Shape;86;p7"/>
          <p:cNvGrpSpPr/>
          <p:nvPr/>
        </p:nvGrpSpPr>
        <p:grpSpPr>
          <a:xfrm>
            <a:off x="458785" y="4773574"/>
            <a:ext cx="254436" cy="303276"/>
            <a:chOff x="-355804" y="4689997"/>
            <a:chExt cx="324412" cy="386684"/>
          </a:xfrm>
        </p:grpSpPr>
        <p:sp>
          <p:nvSpPr>
            <p:cNvPr id="87" name="Google Shape;87;p7"/>
            <p:cNvSpPr/>
            <p:nvPr/>
          </p:nvSpPr>
          <p:spPr>
            <a:xfrm>
              <a:off x="-323584" y="4947532"/>
              <a:ext cx="138097" cy="49884"/>
            </a:xfrm>
            <a:custGeom>
              <a:avLst/>
              <a:gdLst/>
              <a:ahLst/>
              <a:cxnLst/>
              <a:rect l="l" t="t" r="r" b="b"/>
              <a:pathLst>
                <a:path w="2486" h="898" extrusionOk="0">
                  <a:moveTo>
                    <a:pt x="84" y="0"/>
                  </a:moveTo>
                  <a:cubicBezTo>
                    <a:pt x="25" y="0"/>
                    <a:pt x="1" y="14"/>
                    <a:pt x="18" y="44"/>
                  </a:cubicBezTo>
                  <a:cubicBezTo>
                    <a:pt x="66" y="173"/>
                    <a:pt x="518" y="334"/>
                    <a:pt x="1050" y="512"/>
                  </a:cubicBezTo>
                  <a:cubicBezTo>
                    <a:pt x="1494" y="660"/>
                    <a:pt x="2129" y="898"/>
                    <a:pt x="2355" y="898"/>
                  </a:cubicBezTo>
                  <a:cubicBezTo>
                    <a:pt x="2400" y="898"/>
                    <a:pt x="2429" y="888"/>
                    <a:pt x="2437" y="867"/>
                  </a:cubicBezTo>
                  <a:cubicBezTo>
                    <a:pt x="2486" y="738"/>
                    <a:pt x="1889" y="512"/>
                    <a:pt x="1179" y="286"/>
                  </a:cubicBezTo>
                  <a:cubicBezTo>
                    <a:pt x="669" y="108"/>
                    <a:pt x="247"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311919" y="4978862"/>
              <a:ext cx="138097" cy="49884"/>
            </a:xfrm>
            <a:custGeom>
              <a:avLst/>
              <a:gdLst/>
              <a:ahLst/>
              <a:cxnLst/>
              <a:rect l="l" t="t" r="r" b="b"/>
              <a:pathLst>
                <a:path w="2486" h="898" extrusionOk="0">
                  <a:moveTo>
                    <a:pt x="86" y="0"/>
                  </a:moveTo>
                  <a:cubicBezTo>
                    <a:pt x="26" y="0"/>
                    <a:pt x="0" y="14"/>
                    <a:pt x="17" y="45"/>
                  </a:cubicBezTo>
                  <a:cubicBezTo>
                    <a:pt x="66" y="158"/>
                    <a:pt x="517" y="319"/>
                    <a:pt x="1050" y="496"/>
                  </a:cubicBezTo>
                  <a:cubicBezTo>
                    <a:pt x="1497" y="645"/>
                    <a:pt x="2138" y="897"/>
                    <a:pt x="2360" y="897"/>
                  </a:cubicBezTo>
                  <a:cubicBezTo>
                    <a:pt x="2402" y="897"/>
                    <a:pt x="2429" y="888"/>
                    <a:pt x="2437" y="867"/>
                  </a:cubicBezTo>
                  <a:cubicBezTo>
                    <a:pt x="2485" y="738"/>
                    <a:pt x="1905" y="496"/>
                    <a:pt x="1195" y="271"/>
                  </a:cubicBezTo>
                  <a:cubicBezTo>
                    <a:pt x="675" y="105"/>
                    <a:pt x="25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355804" y="4689997"/>
              <a:ext cx="324412" cy="386684"/>
            </a:xfrm>
            <a:custGeom>
              <a:avLst/>
              <a:gdLst/>
              <a:ahLst/>
              <a:cxnLst/>
              <a:rect l="l" t="t" r="r" b="b"/>
              <a:pathLst>
                <a:path w="5840" h="6961" extrusionOk="0">
                  <a:moveTo>
                    <a:pt x="2417" y="1"/>
                  </a:moveTo>
                  <a:cubicBezTo>
                    <a:pt x="2391" y="1"/>
                    <a:pt x="2366" y="1"/>
                    <a:pt x="2340" y="2"/>
                  </a:cubicBezTo>
                  <a:cubicBezTo>
                    <a:pt x="1920" y="18"/>
                    <a:pt x="1582" y="1083"/>
                    <a:pt x="1291" y="1938"/>
                  </a:cubicBezTo>
                  <a:cubicBezTo>
                    <a:pt x="1001" y="2793"/>
                    <a:pt x="694" y="3599"/>
                    <a:pt x="614" y="3954"/>
                  </a:cubicBezTo>
                  <a:cubicBezTo>
                    <a:pt x="533" y="4293"/>
                    <a:pt x="1275" y="4454"/>
                    <a:pt x="2372" y="4825"/>
                  </a:cubicBezTo>
                  <a:cubicBezTo>
                    <a:pt x="4179" y="5422"/>
                    <a:pt x="4050" y="5825"/>
                    <a:pt x="3856" y="6245"/>
                  </a:cubicBezTo>
                  <a:cubicBezTo>
                    <a:pt x="3784" y="6409"/>
                    <a:pt x="3657" y="6469"/>
                    <a:pt x="3495" y="6469"/>
                  </a:cubicBezTo>
                  <a:cubicBezTo>
                    <a:pt x="3260" y="6469"/>
                    <a:pt x="2948" y="6343"/>
                    <a:pt x="2614" y="6229"/>
                  </a:cubicBezTo>
                  <a:lnTo>
                    <a:pt x="711" y="5583"/>
                  </a:lnTo>
                  <a:cubicBezTo>
                    <a:pt x="548" y="5529"/>
                    <a:pt x="342" y="5432"/>
                    <a:pt x="205" y="5432"/>
                  </a:cubicBezTo>
                  <a:cubicBezTo>
                    <a:pt x="138" y="5432"/>
                    <a:pt x="87" y="5455"/>
                    <a:pt x="65" y="5519"/>
                  </a:cubicBezTo>
                  <a:cubicBezTo>
                    <a:pt x="1" y="5712"/>
                    <a:pt x="275" y="5842"/>
                    <a:pt x="759" y="6019"/>
                  </a:cubicBezTo>
                  <a:lnTo>
                    <a:pt x="3517" y="6938"/>
                  </a:lnTo>
                  <a:cubicBezTo>
                    <a:pt x="3562" y="6953"/>
                    <a:pt x="3605" y="6960"/>
                    <a:pt x="3647" y="6960"/>
                  </a:cubicBezTo>
                  <a:cubicBezTo>
                    <a:pt x="4241" y="6960"/>
                    <a:pt x="4575" y="5525"/>
                    <a:pt x="4937" y="4470"/>
                  </a:cubicBezTo>
                  <a:cubicBezTo>
                    <a:pt x="5324" y="3325"/>
                    <a:pt x="5840" y="1922"/>
                    <a:pt x="5792" y="1470"/>
                  </a:cubicBezTo>
                  <a:cubicBezTo>
                    <a:pt x="5743" y="1019"/>
                    <a:pt x="4679" y="648"/>
                    <a:pt x="3872" y="373"/>
                  </a:cubicBezTo>
                  <a:cubicBezTo>
                    <a:pt x="3131" y="116"/>
                    <a:pt x="2801" y="1"/>
                    <a:pt x="2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7"/>
          <p:cNvGrpSpPr/>
          <p:nvPr/>
        </p:nvGrpSpPr>
        <p:grpSpPr>
          <a:xfrm>
            <a:off x="394737" y="157079"/>
            <a:ext cx="261094" cy="233853"/>
            <a:chOff x="-568175" y="2633613"/>
            <a:chExt cx="318913" cy="285639"/>
          </a:xfrm>
        </p:grpSpPr>
        <p:sp>
          <p:nvSpPr>
            <p:cNvPr id="91" name="Google Shape;91;p7"/>
            <p:cNvSpPr/>
            <p:nvPr/>
          </p:nvSpPr>
          <p:spPr>
            <a:xfrm>
              <a:off x="-568175" y="2702885"/>
              <a:ext cx="318913" cy="216367"/>
            </a:xfrm>
            <a:custGeom>
              <a:avLst/>
              <a:gdLst/>
              <a:ahLst/>
              <a:cxnLst/>
              <a:rect l="l" t="t" r="r" b="b"/>
              <a:pathLst>
                <a:path w="5741" h="3895" extrusionOk="0">
                  <a:moveTo>
                    <a:pt x="2153" y="1"/>
                  </a:moveTo>
                  <a:cubicBezTo>
                    <a:pt x="1955" y="1"/>
                    <a:pt x="1728" y="46"/>
                    <a:pt x="1469" y="157"/>
                  </a:cubicBezTo>
                  <a:cubicBezTo>
                    <a:pt x="1" y="770"/>
                    <a:pt x="1937" y="3513"/>
                    <a:pt x="2211" y="3625"/>
                  </a:cubicBezTo>
                  <a:cubicBezTo>
                    <a:pt x="2246" y="3641"/>
                    <a:pt x="2289" y="3648"/>
                    <a:pt x="2336" y="3648"/>
                  </a:cubicBezTo>
                  <a:cubicBezTo>
                    <a:pt x="2634" y="3648"/>
                    <a:pt x="3114" y="3383"/>
                    <a:pt x="3114" y="3383"/>
                  </a:cubicBezTo>
                  <a:cubicBezTo>
                    <a:pt x="3146" y="3609"/>
                    <a:pt x="3308" y="3803"/>
                    <a:pt x="3533" y="3884"/>
                  </a:cubicBezTo>
                  <a:cubicBezTo>
                    <a:pt x="3553" y="3891"/>
                    <a:pt x="3578" y="3894"/>
                    <a:pt x="3605" y="3894"/>
                  </a:cubicBezTo>
                  <a:cubicBezTo>
                    <a:pt x="4071" y="3894"/>
                    <a:pt x="5556" y="2907"/>
                    <a:pt x="5663" y="1948"/>
                  </a:cubicBezTo>
                  <a:cubicBezTo>
                    <a:pt x="5741" y="1233"/>
                    <a:pt x="5285" y="494"/>
                    <a:pt x="4531" y="494"/>
                  </a:cubicBezTo>
                  <a:cubicBezTo>
                    <a:pt x="4196" y="494"/>
                    <a:pt x="3803" y="639"/>
                    <a:pt x="3372" y="996"/>
                  </a:cubicBezTo>
                  <a:cubicBezTo>
                    <a:pt x="3372" y="996"/>
                    <a:pt x="3077" y="1"/>
                    <a:pt x="2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384468" y="2644834"/>
              <a:ext cx="44829" cy="88380"/>
            </a:xfrm>
            <a:custGeom>
              <a:avLst/>
              <a:gdLst/>
              <a:ahLst/>
              <a:cxnLst/>
              <a:rect l="l" t="t" r="r" b="b"/>
              <a:pathLst>
                <a:path w="807" h="1591" extrusionOk="0">
                  <a:moveTo>
                    <a:pt x="503" y="0"/>
                  </a:moveTo>
                  <a:cubicBezTo>
                    <a:pt x="481" y="0"/>
                    <a:pt x="459" y="3"/>
                    <a:pt x="436" y="9"/>
                  </a:cubicBezTo>
                  <a:cubicBezTo>
                    <a:pt x="323" y="57"/>
                    <a:pt x="1" y="1557"/>
                    <a:pt x="130" y="1590"/>
                  </a:cubicBezTo>
                  <a:cubicBezTo>
                    <a:pt x="132" y="1590"/>
                    <a:pt x="134" y="1590"/>
                    <a:pt x="136" y="1590"/>
                  </a:cubicBezTo>
                  <a:cubicBezTo>
                    <a:pt x="319" y="1590"/>
                    <a:pt x="807" y="266"/>
                    <a:pt x="759" y="154"/>
                  </a:cubicBezTo>
                  <a:cubicBezTo>
                    <a:pt x="705" y="61"/>
                    <a:pt x="608" y="0"/>
                    <a:pt x="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448074" y="2633613"/>
              <a:ext cx="70771" cy="52550"/>
            </a:xfrm>
            <a:custGeom>
              <a:avLst/>
              <a:gdLst/>
              <a:ahLst/>
              <a:cxnLst/>
              <a:rect l="l" t="t" r="r" b="b"/>
              <a:pathLst>
                <a:path w="1274" h="946" extrusionOk="0">
                  <a:moveTo>
                    <a:pt x="775" y="0"/>
                  </a:moveTo>
                  <a:cubicBezTo>
                    <a:pt x="764" y="0"/>
                    <a:pt x="753" y="0"/>
                    <a:pt x="742" y="1"/>
                  </a:cubicBezTo>
                  <a:cubicBezTo>
                    <a:pt x="452" y="17"/>
                    <a:pt x="178" y="146"/>
                    <a:pt x="0" y="356"/>
                  </a:cubicBezTo>
                  <a:cubicBezTo>
                    <a:pt x="0" y="356"/>
                    <a:pt x="178" y="485"/>
                    <a:pt x="178" y="614"/>
                  </a:cubicBezTo>
                  <a:cubicBezTo>
                    <a:pt x="178" y="691"/>
                    <a:pt x="512" y="945"/>
                    <a:pt x="832" y="945"/>
                  </a:cubicBezTo>
                  <a:cubicBezTo>
                    <a:pt x="984" y="945"/>
                    <a:pt x="1133" y="888"/>
                    <a:pt x="1242" y="727"/>
                  </a:cubicBezTo>
                  <a:cubicBezTo>
                    <a:pt x="1242" y="727"/>
                    <a:pt x="1273" y="0"/>
                    <a:pt x="7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7"/>
          <p:cNvGrpSpPr/>
          <p:nvPr/>
        </p:nvGrpSpPr>
        <p:grpSpPr>
          <a:xfrm>
            <a:off x="122794" y="620452"/>
            <a:ext cx="230399" cy="351465"/>
            <a:chOff x="-1667639" y="2926644"/>
            <a:chExt cx="281420" cy="429296"/>
          </a:xfrm>
        </p:grpSpPr>
        <p:sp>
          <p:nvSpPr>
            <p:cNvPr id="95" name="Google Shape;95;p7"/>
            <p:cNvSpPr/>
            <p:nvPr/>
          </p:nvSpPr>
          <p:spPr>
            <a:xfrm>
              <a:off x="-1544872" y="3260005"/>
              <a:ext cx="103990" cy="95935"/>
            </a:xfrm>
            <a:custGeom>
              <a:avLst/>
              <a:gdLst/>
              <a:ahLst/>
              <a:cxnLst/>
              <a:rect l="l" t="t" r="r" b="b"/>
              <a:pathLst>
                <a:path w="1872" h="1727" extrusionOk="0">
                  <a:moveTo>
                    <a:pt x="1291" y="0"/>
                  </a:moveTo>
                  <a:lnTo>
                    <a:pt x="1291" y="0"/>
                  </a:lnTo>
                  <a:cubicBezTo>
                    <a:pt x="971" y="160"/>
                    <a:pt x="625" y="228"/>
                    <a:pt x="276" y="228"/>
                  </a:cubicBezTo>
                  <a:cubicBezTo>
                    <a:pt x="238" y="228"/>
                    <a:pt x="200" y="228"/>
                    <a:pt x="162" y="226"/>
                  </a:cubicBezTo>
                  <a:lnTo>
                    <a:pt x="162" y="226"/>
                  </a:lnTo>
                  <a:cubicBezTo>
                    <a:pt x="162" y="226"/>
                    <a:pt x="1" y="581"/>
                    <a:pt x="340" y="1065"/>
                  </a:cubicBezTo>
                  <a:cubicBezTo>
                    <a:pt x="501" y="1323"/>
                    <a:pt x="727" y="1549"/>
                    <a:pt x="1001" y="1726"/>
                  </a:cubicBezTo>
                  <a:cubicBezTo>
                    <a:pt x="1001" y="1726"/>
                    <a:pt x="1872" y="920"/>
                    <a:pt x="1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1610255" y="2926644"/>
              <a:ext cx="111156" cy="116322"/>
            </a:xfrm>
            <a:custGeom>
              <a:avLst/>
              <a:gdLst/>
              <a:ahLst/>
              <a:cxnLst/>
              <a:rect l="l" t="t" r="r" b="b"/>
              <a:pathLst>
                <a:path w="2001" h="2094" extrusionOk="0">
                  <a:moveTo>
                    <a:pt x="678" y="1"/>
                  </a:moveTo>
                  <a:cubicBezTo>
                    <a:pt x="307" y="581"/>
                    <a:pt x="81" y="1243"/>
                    <a:pt x="0" y="1936"/>
                  </a:cubicBezTo>
                  <a:cubicBezTo>
                    <a:pt x="0" y="1936"/>
                    <a:pt x="207" y="2094"/>
                    <a:pt x="658" y="2094"/>
                  </a:cubicBezTo>
                  <a:cubicBezTo>
                    <a:pt x="785" y="2094"/>
                    <a:pt x="931" y="2081"/>
                    <a:pt x="1097" y="2049"/>
                  </a:cubicBezTo>
                  <a:cubicBezTo>
                    <a:pt x="1839" y="1904"/>
                    <a:pt x="2000" y="1581"/>
                    <a:pt x="2000" y="1581"/>
                  </a:cubicBezTo>
                  <a:cubicBezTo>
                    <a:pt x="1178" y="259"/>
                    <a:pt x="678" y="1"/>
                    <a:pt x="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1613866" y="3027913"/>
              <a:ext cx="195425" cy="233865"/>
            </a:xfrm>
            <a:custGeom>
              <a:avLst/>
              <a:gdLst/>
              <a:ahLst/>
              <a:cxnLst/>
              <a:rect l="l" t="t" r="r" b="b"/>
              <a:pathLst>
                <a:path w="3518" h="4210" extrusionOk="0">
                  <a:moveTo>
                    <a:pt x="2259" y="0"/>
                  </a:moveTo>
                  <a:cubicBezTo>
                    <a:pt x="1823" y="345"/>
                    <a:pt x="1280" y="526"/>
                    <a:pt x="730" y="526"/>
                  </a:cubicBezTo>
                  <a:cubicBezTo>
                    <a:pt x="507" y="526"/>
                    <a:pt x="284" y="496"/>
                    <a:pt x="65" y="436"/>
                  </a:cubicBezTo>
                  <a:lnTo>
                    <a:pt x="65" y="436"/>
                  </a:lnTo>
                  <a:cubicBezTo>
                    <a:pt x="1" y="1113"/>
                    <a:pt x="49" y="1791"/>
                    <a:pt x="194" y="2452"/>
                  </a:cubicBezTo>
                  <a:cubicBezTo>
                    <a:pt x="307" y="3097"/>
                    <a:pt x="630" y="3694"/>
                    <a:pt x="1081" y="4178"/>
                  </a:cubicBezTo>
                  <a:cubicBezTo>
                    <a:pt x="1212" y="4199"/>
                    <a:pt x="1344" y="4210"/>
                    <a:pt x="1476" y="4210"/>
                  </a:cubicBezTo>
                  <a:cubicBezTo>
                    <a:pt x="1943" y="4210"/>
                    <a:pt x="2405" y="4079"/>
                    <a:pt x="2807" y="3839"/>
                  </a:cubicBezTo>
                  <a:cubicBezTo>
                    <a:pt x="2807" y="3839"/>
                    <a:pt x="3517" y="2178"/>
                    <a:pt x="2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1452546" y="3087075"/>
              <a:ext cx="66327" cy="87825"/>
            </a:xfrm>
            <a:custGeom>
              <a:avLst/>
              <a:gdLst/>
              <a:ahLst/>
              <a:cxnLst/>
              <a:rect l="l" t="t" r="r" b="b"/>
              <a:pathLst>
                <a:path w="1194" h="1581" extrusionOk="0">
                  <a:moveTo>
                    <a:pt x="0" y="0"/>
                  </a:moveTo>
                  <a:cubicBezTo>
                    <a:pt x="194" y="419"/>
                    <a:pt x="291" y="871"/>
                    <a:pt x="274" y="1339"/>
                  </a:cubicBezTo>
                  <a:lnTo>
                    <a:pt x="1194" y="1581"/>
                  </a:lnTo>
                  <a:cubicBezTo>
                    <a:pt x="1194" y="1581"/>
                    <a:pt x="1065" y="38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1667639" y="3121128"/>
              <a:ext cx="60994" cy="105767"/>
            </a:xfrm>
            <a:custGeom>
              <a:avLst/>
              <a:gdLst/>
              <a:ahLst/>
              <a:cxnLst/>
              <a:rect l="l" t="t" r="r" b="b"/>
              <a:pathLst>
                <a:path w="1098" h="1904" extrusionOk="0">
                  <a:moveTo>
                    <a:pt x="840" y="0"/>
                  </a:moveTo>
                  <a:cubicBezTo>
                    <a:pt x="1" y="774"/>
                    <a:pt x="340" y="1903"/>
                    <a:pt x="340" y="1903"/>
                  </a:cubicBezTo>
                  <a:lnTo>
                    <a:pt x="1098" y="1323"/>
                  </a:lnTo>
                  <a:cubicBezTo>
                    <a:pt x="904" y="903"/>
                    <a:pt x="824" y="452"/>
                    <a:pt x="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7"/>
          <p:cNvSpPr/>
          <p:nvPr/>
        </p:nvSpPr>
        <p:spPr>
          <a:xfrm>
            <a:off x="119048" y="293098"/>
            <a:ext cx="189333" cy="177099"/>
          </a:xfrm>
          <a:custGeom>
            <a:avLst/>
            <a:gdLst/>
            <a:ahLst/>
            <a:cxnLst/>
            <a:rect l="l" t="t" r="r" b="b"/>
            <a:pathLst>
              <a:path w="4163" h="3894" extrusionOk="0">
                <a:moveTo>
                  <a:pt x="1573" y="0"/>
                </a:moveTo>
                <a:cubicBezTo>
                  <a:pt x="1559" y="0"/>
                  <a:pt x="1546" y="2"/>
                  <a:pt x="1533" y="5"/>
                </a:cubicBezTo>
                <a:cubicBezTo>
                  <a:pt x="1098" y="118"/>
                  <a:pt x="1082" y="1199"/>
                  <a:pt x="1082" y="1199"/>
                </a:cubicBezTo>
                <a:cubicBezTo>
                  <a:pt x="1082" y="1199"/>
                  <a:pt x="194" y="1392"/>
                  <a:pt x="98" y="1650"/>
                </a:cubicBezTo>
                <a:cubicBezTo>
                  <a:pt x="1" y="1909"/>
                  <a:pt x="1066" y="2538"/>
                  <a:pt x="1066" y="2538"/>
                </a:cubicBezTo>
                <a:cubicBezTo>
                  <a:pt x="1066" y="2538"/>
                  <a:pt x="904" y="3860"/>
                  <a:pt x="1291" y="3893"/>
                </a:cubicBezTo>
                <a:cubicBezTo>
                  <a:pt x="1299" y="3894"/>
                  <a:pt x="1306" y="3894"/>
                  <a:pt x="1314" y="3894"/>
                </a:cubicBezTo>
                <a:cubicBezTo>
                  <a:pt x="1687" y="3894"/>
                  <a:pt x="2291" y="2747"/>
                  <a:pt x="2291" y="2747"/>
                </a:cubicBezTo>
                <a:cubicBezTo>
                  <a:pt x="2291" y="2747"/>
                  <a:pt x="3035" y="3051"/>
                  <a:pt x="3509" y="3051"/>
                </a:cubicBezTo>
                <a:cubicBezTo>
                  <a:pt x="3624" y="3051"/>
                  <a:pt x="3723" y="3033"/>
                  <a:pt x="3792" y="2989"/>
                </a:cubicBezTo>
                <a:cubicBezTo>
                  <a:pt x="4163" y="2763"/>
                  <a:pt x="3275" y="1747"/>
                  <a:pt x="3275" y="1747"/>
                </a:cubicBezTo>
                <a:cubicBezTo>
                  <a:pt x="3275" y="1747"/>
                  <a:pt x="3646" y="812"/>
                  <a:pt x="3533" y="634"/>
                </a:cubicBezTo>
                <a:cubicBezTo>
                  <a:pt x="3511" y="600"/>
                  <a:pt x="3461" y="586"/>
                  <a:pt x="3395" y="586"/>
                </a:cubicBezTo>
                <a:cubicBezTo>
                  <a:pt x="3088" y="586"/>
                  <a:pt x="2420" y="892"/>
                  <a:pt x="2420" y="892"/>
                </a:cubicBezTo>
                <a:cubicBezTo>
                  <a:pt x="2420" y="892"/>
                  <a:pt x="1900" y="0"/>
                  <a:pt x="1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7"/>
          <p:cNvGrpSpPr/>
          <p:nvPr/>
        </p:nvGrpSpPr>
        <p:grpSpPr>
          <a:xfrm>
            <a:off x="123538" y="4502647"/>
            <a:ext cx="174315" cy="338789"/>
            <a:chOff x="-222259" y="3427825"/>
            <a:chExt cx="222256" cy="431963"/>
          </a:xfrm>
        </p:grpSpPr>
        <p:sp>
          <p:nvSpPr>
            <p:cNvPr id="102" name="Google Shape;102;p7"/>
            <p:cNvSpPr/>
            <p:nvPr/>
          </p:nvSpPr>
          <p:spPr>
            <a:xfrm>
              <a:off x="-222259" y="3791905"/>
              <a:ext cx="64549" cy="67882"/>
            </a:xfrm>
            <a:custGeom>
              <a:avLst/>
              <a:gdLst/>
              <a:ahLst/>
              <a:cxnLst/>
              <a:rect l="l" t="t" r="r" b="b"/>
              <a:pathLst>
                <a:path w="1162" h="1222" extrusionOk="0">
                  <a:moveTo>
                    <a:pt x="381" y="1"/>
                  </a:moveTo>
                  <a:cubicBezTo>
                    <a:pt x="313" y="1"/>
                    <a:pt x="245" y="8"/>
                    <a:pt x="178" y="23"/>
                  </a:cubicBezTo>
                  <a:cubicBezTo>
                    <a:pt x="178" y="23"/>
                    <a:pt x="0" y="1120"/>
                    <a:pt x="258" y="1216"/>
                  </a:cubicBezTo>
                  <a:cubicBezTo>
                    <a:pt x="267" y="1220"/>
                    <a:pt x="277" y="1222"/>
                    <a:pt x="288" y="1222"/>
                  </a:cubicBezTo>
                  <a:cubicBezTo>
                    <a:pt x="527" y="1222"/>
                    <a:pt x="1162" y="410"/>
                    <a:pt x="1162" y="410"/>
                  </a:cubicBezTo>
                  <a:cubicBezTo>
                    <a:pt x="977" y="146"/>
                    <a:pt x="684"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210649" y="3724578"/>
              <a:ext cx="95046" cy="77603"/>
            </a:xfrm>
            <a:custGeom>
              <a:avLst/>
              <a:gdLst/>
              <a:ahLst/>
              <a:cxnLst/>
              <a:rect l="l" t="t" r="r" b="b"/>
              <a:pathLst>
                <a:path w="1711" h="1397" extrusionOk="0">
                  <a:moveTo>
                    <a:pt x="563" y="0"/>
                  </a:moveTo>
                  <a:cubicBezTo>
                    <a:pt x="403" y="0"/>
                    <a:pt x="243" y="37"/>
                    <a:pt x="98" y="106"/>
                  </a:cubicBezTo>
                  <a:lnTo>
                    <a:pt x="1" y="944"/>
                  </a:lnTo>
                  <a:cubicBezTo>
                    <a:pt x="60" y="936"/>
                    <a:pt x="120" y="931"/>
                    <a:pt x="180" y="931"/>
                  </a:cubicBezTo>
                  <a:cubicBezTo>
                    <a:pt x="556" y="931"/>
                    <a:pt x="925" y="1104"/>
                    <a:pt x="1162" y="1396"/>
                  </a:cubicBezTo>
                  <a:lnTo>
                    <a:pt x="1711" y="670"/>
                  </a:lnTo>
                  <a:cubicBezTo>
                    <a:pt x="1533" y="396"/>
                    <a:pt x="1275" y="202"/>
                    <a:pt x="985" y="90"/>
                  </a:cubicBezTo>
                  <a:cubicBezTo>
                    <a:pt x="849" y="29"/>
                    <a:pt x="706" y="0"/>
                    <a:pt x="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03483" y="3427825"/>
              <a:ext cx="203480" cy="320579"/>
            </a:xfrm>
            <a:custGeom>
              <a:avLst/>
              <a:gdLst/>
              <a:ahLst/>
              <a:cxnLst/>
              <a:rect l="l" t="t" r="r" b="b"/>
              <a:pathLst>
                <a:path w="3663" h="5771" extrusionOk="0">
                  <a:moveTo>
                    <a:pt x="2535" y="0"/>
                  </a:moveTo>
                  <a:cubicBezTo>
                    <a:pt x="2312" y="0"/>
                    <a:pt x="2091" y="65"/>
                    <a:pt x="1904" y="189"/>
                  </a:cubicBezTo>
                  <a:lnTo>
                    <a:pt x="1" y="5093"/>
                  </a:lnTo>
                  <a:cubicBezTo>
                    <a:pt x="116" y="5071"/>
                    <a:pt x="232" y="5060"/>
                    <a:pt x="346" y="5060"/>
                  </a:cubicBezTo>
                  <a:cubicBezTo>
                    <a:pt x="901" y="5060"/>
                    <a:pt x="1425" y="5315"/>
                    <a:pt x="1759" y="5770"/>
                  </a:cubicBezTo>
                  <a:lnTo>
                    <a:pt x="3663" y="834"/>
                  </a:lnTo>
                  <a:cubicBezTo>
                    <a:pt x="3517" y="496"/>
                    <a:pt x="3243" y="221"/>
                    <a:pt x="2904" y="60"/>
                  </a:cubicBezTo>
                  <a:cubicBezTo>
                    <a:pt x="2784" y="20"/>
                    <a:pt x="2659" y="0"/>
                    <a:pt x="2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7"/>
          <p:cNvSpPr/>
          <p:nvPr/>
        </p:nvSpPr>
        <p:spPr>
          <a:xfrm>
            <a:off x="344261" y="4624382"/>
            <a:ext cx="101942" cy="95059"/>
          </a:xfrm>
          <a:custGeom>
            <a:avLst/>
            <a:gdLst/>
            <a:ahLst/>
            <a:cxnLst/>
            <a:rect l="l" t="t" r="r" b="b"/>
            <a:pathLst>
              <a:path w="2340" h="2182" extrusionOk="0">
                <a:moveTo>
                  <a:pt x="879" y="0"/>
                </a:moveTo>
                <a:cubicBezTo>
                  <a:pt x="871" y="0"/>
                  <a:pt x="863" y="1"/>
                  <a:pt x="856" y="3"/>
                </a:cubicBezTo>
                <a:cubicBezTo>
                  <a:pt x="614" y="68"/>
                  <a:pt x="614" y="665"/>
                  <a:pt x="614" y="665"/>
                </a:cubicBezTo>
                <a:cubicBezTo>
                  <a:pt x="614" y="665"/>
                  <a:pt x="114" y="778"/>
                  <a:pt x="49" y="923"/>
                </a:cubicBezTo>
                <a:cubicBezTo>
                  <a:pt x="1" y="1068"/>
                  <a:pt x="598" y="1423"/>
                  <a:pt x="598" y="1423"/>
                </a:cubicBezTo>
                <a:cubicBezTo>
                  <a:pt x="598" y="1423"/>
                  <a:pt x="501" y="2165"/>
                  <a:pt x="727" y="2181"/>
                </a:cubicBezTo>
                <a:cubicBezTo>
                  <a:pt x="729" y="2181"/>
                  <a:pt x="732" y="2181"/>
                  <a:pt x="734" y="2181"/>
                </a:cubicBezTo>
                <a:cubicBezTo>
                  <a:pt x="944" y="2181"/>
                  <a:pt x="1275" y="1536"/>
                  <a:pt x="1275" y="1536"/>
                </a:cubicBezTo>
                <a:cubicBezTo>
                  <a:pt x="1275" y="1536"/>
                  <a:pt x="1688" y="1701"/>
                  <a:pt x="1961" y="1701"/>
                </a:cubicBezTo>
                <a:cubicBezTo>
                  <a:pt x="2029" y="1701"/>
                  <a:pt x="2088" y="1691"/>
                  <a:pt x="2130" y="1665"/>
                </a:cubicBezTo>
                <a:cubicBezTo>
                  <a:pt x="2340" y="1552"/>
                  <a:pt x="1840" y="971"/>
                  <a:pt x="1840" y="971"/>
                </a:cubicBezTo>
                <a:cubicBezTo>
                  <a:pt x="1840" y="971"/>
                  <a:pt x="2033" y="455"/>
                  <a:pt x="1969" y="358"/>
                </a:cubicBezTo>
                <a:cubicBezTo>
                  <a:pt x="1960" y="338"/>
                  <a:pt x="1935" y="330"/>
                  <a:pt x="1899" y="330"/>
                </a:cubicBezTo>
                <a:cubicBezTo>
                  <a:pt x="1736" y="330"/>
                  <a:pt x="1356" y="503"/>
                  <a:pt x="1356" y="503"/>
                </a:cubicBezTo>
                <a:cubicBezTo>
                  <a:pt x="1356" y="503"/>
                  <a:pt x="1060" y="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301376" y="4885967"/>
            <a:ext cx="92793" cy="78156"/>
          </a:xfrm>
          <a:custGeom>
            <a:avLst/>
            <a:gdLst/>
            <a:ahLst/>
            <a:cxnLst/>
            <a:rect l="l" t="t" r="r" b="b"/>
            <a:pathLst>
              <a:path w="2130" h="1794" extrusionOk="0">
                <a:moveTo>
                  <a:pt x="547" y="0"/>
                </a:moveTo>
                <a:cubicBezTo>
                  <a:pt x="42" y="0"/>
                  <a:pt x="0" y="1026"/>
                  <a:pt x="642" y="1794"/>
                </a:cubicBezTo>
                <a:cubicBezTo>
                  <a:pt x="642" y="1794"/>
                  <a:pt x="1707" y="1535"/>
                  <a:pt x="1965" y="955"/>
                </a:cubicBezTo>
                <a:cubicBezTo>
                  <a:pt x="2129" y="616"/>
                  <a:pt x="1853" y="388"/>
                  <a:pt x="1560" y="388"/>
                </a:cubicBezTo>
                <a:cubicBezTo>
                  <a:pt x="1365" y="388"/>
                  <a:pt x="1162" y="490"/>
                  <a:pt x="1078" y="729"/>
                </a:cubicBezTo>
                <a:cubicBezTo>
                  <a:pt x="1078" y="729"/>
                  <a:pt x="1142" y="68"/>
                  <a:pt x="594" y="3"/>
                </a:cubicBezTo>
                <a:cubicBezTo>
                  <a:pt x="578" y="1"/>
                  <a:pt x="562" y="0"/>
                  <a:pt x="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538179" y="484595"/>
            <a:ext cx="95656" cy="109809"/>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8"/>
        <p:cNvGrpSpPr/>
        <p:nvPr/>
      </p:nvGrpSpPr>
      <p:grpSpPr>
        <a:xfrm>
          <a:off x="0" y="0"/>
          <a:ext cx="0" cy="0"/>
          <a:chOff x="0" y="0"/>
          <a:chExt cx="0" cy="0"/>
        </a:xfrm>
      </p:grpSpPr>
      <p:sp>
        <p:nvSpPr>
          <p:cNvPr id="109" name="Google Shape;109;p8"/>
          <p:cNvSpPr txBox="1">
            <a:spLocks noGrp="1"/>
          </p:cNvSpPr>
          <p:nvPr>
            <p:ph type="title"/>
          </p:nvPr>
        </p:nvSpPr>
        <p:spPr>
          <a:xfrm>
            <a:off x="3220800" y="2324700"/>
            <a:ext cx="2702400" cy="1199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10" name="Google Shape;110;p8"/>
          <p:cNvSpPr txBox="1">
            <a:spLocks noGrp="1"/>
          </p:cNvSpPr>
          <p:nvPr>
            <p:ph type="subTitle" idx="1"/>
          </p:nvPr>
        </p:nvSpPr>
        <p:spPr>
          <a:xfrm>
            <a:off x="2303850" y="4146275"/>
            <a:ext cx="4536300" cy="46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grpSp>
        <p:nvGrpSpPr>
          <p:cNvPr id="111" name="Google Shape;111;p8"/>
          <p:cNvGrpSpPr/>
          <p:nvPr/>
        </p:nvGrpSpPr>
        <p:grpSpPr>
          <a:xfrm>
            <a:off x="239349" y="517732"/>
            <a:ext cx="473878" cy="4108021"/>
            <a:chOff x="239357" y="1852250"/>
            <a:chExt cx="354142" cy="3070041"/>
          </a:xfrm>
        </p:grpSpPr>
        <p:sp>
          <p:nvSpPr>
            <p:cNvPr id="112" name="Google Shape;112;p8"/>
            <p:cNvSpPr/>
            <p:nvPr/>
          </p:nvSpPr>
          <p:spPr>
            <a:xfrm>
              <a:off x="269050" y="4186643"/>
              <a:ext cx="148838" cy="139220"/>
            </a:xfrm>
            <a:custGeom>
              <a:avLst/>
              <a:gdLst/>
              <a:ahLst/>
              <a:cxnLst/>
              <a:rect l="l" t="t" r="r" b="b"/>
              <a:pathLst>
                <a:path w="4163" h="3894" extrusionOk="0">
                  <a:moveTo>
                    <a:pt x="1571" y="1"/>
                  </a:moveTo>
                  <a:cubicBezTo>
                    <a:pt x="1558" y="1"/>
                    <a:pt x="1545" y="2"/>
                    <a:pt x="1533" y="5"/>
                  </a:cubicBezTo>
                  <a:cubicBezTo>
                    <a:pt x="1097" y="118"/>
                    <a:pt x="1081" y="1199"/>
                    <a:pt x="1081" y="1199"/>
                  </a:cubicBezTo>
                  <a:cubicBezTo>
                    <a:pt x="1081" y="1199"/>
                    <a:pt x="194" y="1377"/>
                    <a:pt x="97" y="1651"/>
                  </a:cubicBezTo>
                  <a:cubicBezTo>
                    <a:pt x="1" y="1909"/>
                    <a:pt x="1065" y="2538"/>
                    <a:pt x="1065" y="2538"/>
                  </a:cubicBezTo>
                  <a:cubicBezTo>
                    <a:pt x="1065" y="2538"/>
                    <a:pt x="904" y="3861"/>
                    <a:pt x="1291" y="3893"/>
                  </a:cubicBezTo>
                  <a:cubicBezTo>
                    <a:pt x="1296" y="3893"/>
                    <a:pt x="1301" y="3894"/>
                    <a:pt x="1306" y="3894"/>
                  </a:cubicBezTo>
                  <a:cubicBezTo>
                    <a:pt x="1679" y="3894"/>
                    <a:pt x="2291" y="2731"/>
                    <a:pt x="2291" y="2731"/>
                  </a:cubicBezTo>
                  <a:cubicBezTo>
                    <a:pt x="2291" y="2731"/>
                    <a:pt x="3033" y="3050"/>
                    <a:pt x="3512" y="3050"/>
                  </a:cubicBezTo>
                  <a:cubicBezTo>
                    <a:pt x="3624" y="3050"/>
                    <a:pt x="3721" y="3032"/>
                    <a:pt x="3791" y="2990"/>
                  </a:cubicBezTo>
                  <a:cubicBezTo>
                    <a:pt x="4162" y="2764"/>
                    <a:pt x="3275" y="1731"/>
                    <a:pt x="3275" y="1731"/>
                  </a:cubicBezTo>
                  <a:cubicBezTo>
                    <a:pt x="3275" y="1731"/>
                    <a:pt x="3646" y="812"/>
                    <a:pt x="3517" y="618"/>
                  </a:cubicBezTo>
                  <a:cubicBezTo>
                    <a:pt x="3498" y="589"/>
                    <a:pt x="3456" y="577"/>
                    <a:pt x="3398" y="577"/>
                  </a:cubicBezTo>
                  <a:cubicBezTo>
                    <a:pt x="3103" y="577"/>
                    <a:pt x="2404" y="893"/>
                    <a:pt x="2404" y="893"/>
                  </a:cubicBezTo>
                  <a:cubicBezTo>
                    <a:pt x="2404" y="893"/>
                    <a:pt x="1884" y="1"/>
                    <a:pt x="1571"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399406" y="3789605"/>
              <a:ext cx="88702" cy="32141"/>
            </a:xfrm>
            <a:custGeom>
              <a:avLst/>
              <a:gdLst/>
              <a:ahLst/>
              <a:cxnLst/>
              <a:rect l="l" t="t" r="r" b="b"/>
              <a:pathLst>
                <a:path w="2481" h="899" extrusionOk="0">
                  <a:moveTo>
                    <a:pt x="2392" y="1"/>
                  </a:moveTo>
                  <a:cubicBezTo>
                    <a:pt x="2226" y="1"/>
                    <a:pt x="1810" y="105"/>
                    <a:pt x="1291" y="271"/>
                  </a:cubicBezTo>
                  <a:cubicBezTo>
                    <a:pt x="581" y="513"/>
                    <a:pt x="0" y="739"/>
                    <a:pt x="32" y="868"/>
                  </a:cubicBezTo>
                  <a:cubicBezTo>
                    <a:pt x="40" y="889"/>
                    <a:pt x="69" y="898"/>
                    <a:pt x="114" y="898"/>
                  </a:cubicBezTo>
                  <a:cubicBezTo>
                    <a:pt x="341" y="898"/>
                    <a:pt x="976" y="661"/>
                    <a:pt x="1420" y="513"/>
                  </a:cubicBezTo>
                  <a:cubicBezTo>
                    <a:pt x="1952" y="335"/>
                    <a:pt x="2403" y="174"/>
                    <a:pt x="2468" y="45"/>
                  </a:cubicBezTo>
                  <a:cubicBezTo>
                    <a:pt x="2481" y="15"/>
                    <a:pt x="2453" y="1"/>
                    <a:pt x="2392"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391898" y="3809556"/>
              <a:ext cx="88738" cy="31784"/>
            </a:xfrm>
            <a:custGeom>
              <a:avLst/>
              <a:gdLst/>
              <a:ahLst/>
              <a:cxnLst/>
              <a:rect l="l" t="t" r="r" b="b"/>
              <a:pathLst>
                <a:path w="2482" h="889" extrusionOk="0">
                  <a:moveTo>
                    <a:pt x="2389" y="0"/>
                  </a:moveTo>
                  <a:cubicBezTo>
                    <a:pt x="2220" y="0"/>
                    <a:pt x="1807" y="113"/>
                    <a:pt x="1291" y="277"/>
                  </a:cubicBezTo>
                  <a:cubicBezTo>
                    <a:pt x="581" y="503"/>
                    <a:pt x="0" y="729"/>
                    <a:pt x="33" y="858"/>
                  </a:cubicBezTo>
                  <a:cubicBezTo>
                    <a:pt x="41" y="879"/>
                    <a:pt x="70" y="889"/>
                    <a:pt x="115" y="889"/>
                  </a:cubicBezTo>
                  <a:cubicBezTo>
                    <a:pt x="341" y="889"/>
                    <a:pt x="976" y="651"/>
                    <a:pt x="1420" y="503"/>
                  </a:cubicBezTo>
                  <a:cubicBezTo>
                    <a:pt x="1952" y="326"/>
                    <a:pt x="2404" y="164"/>
                    <a:pt x="2468" y="52"/>
                  </a:cubicBezTo>
                  <a:cubicBezTo>
                    <a:pt x="2482" y="16"/>
                    <a:pt x="2453" y="0"/>
                    <a:pt x="2389"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299619" y="3623890"/>
              <a:ext cx="208795" cy="248873"/>
            </a:xfrm>
            <a:custGeom>
              <a:avLst/>
              <a:gdLst/>
              <a:ahLst/>
              <a:cxnLst/>
              <a:rect l="l" t="t" r="r" b="b"/>
              <a:pathLst>
                <a:path w="5840" h="6961" extrusionOk="0">
                  <a:moveTo>
                    <a:pt x="3424" y="1"/>
                  </a:moveTo>
                  <a:cubicBezTo>
                    <a:pt x="3040" y="1"/>
                    <a:pt x="2710" y="116"/>
                    <a:pt x="1968" y="373"/>
                  </a:cubicBezTo>
                  <a:cubicBezTo>
                    <a:pt x="1162" y="631"/>
                    <a:pt x="97" y="1018"/>
                    <a:pt x="49" y="1454"/>
                  </a:cubicBezTo>
                  <a:cubicBezTo>
                    <a:pt x="1" y="1906"/>
                    <a:pt x="533" y="3325"/>
                    <a:pt x="904" y="4470"/>
                  </a:cubicBezTo>
                  <a:cubicBezTo>
                    <a:pt x="1265" y="5525"/>
                    <a:pt x="1613" y="6960"/>
                    <a:pt x="2197" y="6960"/>
                  </a:cubicBezTo>
                  <a:cubicBezTo>
                    <a:pt x="2238" y="6960"/>
                    <a:pt x="2280" y="6953"/>
                    <a:pt x="2323" y="6938"/>
                  </a:cubicBezTo>
                  <a:lnTo>
                    <a:pt x="5082" y="6003"/>
                  </a:lnTo>
                  <a:cubicBezTo>
                    <a:pt x="5565" y="5841"/>
                    <a:pt x="5840" y="5712"/>
                    <a:pt x="5775" y="5519"/>
                  </a:cubicBezTo>
                  <a:cubicBezTo>
                    <a:pt x="5754" y="5455"/>
                    <a:pt x="5705" y="5432"/>
                    <a:pt x="5639" y="5432"/>
                  </a:cubicBezTo>
                  <a:cubicBezTo>
                    <a:pt x="5505" y="5432"/>
                    <a:pt x="5303" y="5529"/>
                    <a:pt x="5130" y="5583"/>
                  </a:cubicBezTo>
                  <a:lnTo>
                    <a:pt x="3227" y="6228"/>
                  </a:lnTo>
                  <a:cubicBezTo>
                    <a:pt x="2897" y="6342"/>
                    <a:pt x="2589" y="6466"/>
                    <a:pt x="2355" y="6466"/>
                  </a:cubicBezTo>
                  <a:cubicBezTo>
                    <a:pt x="2188" y="6466"/>
                    <a:pt x="2058" y="6403"/>
                    <a:pt x="1985" y="6228"/>
                  </a:cubicBezTo>
                  <a:cubicBezTo>
                    <a:pt x="1791" y="5825"/>
                    <a:pt x="1662" y="5422"/>
                    <a:pt x="3469" y="4825"/>
                  </a:cubicBezTo>
                  <a:cubicBezTo>
                    <a:pt x="4565" y="4454"/>
                    <a:pt x="5324" y="4277"/>
                    <a:pt x="5227" y="3938"/>
                  </a:cubicBezTo>
                  <a:cubicBezTo>
                    <a:pt x="5146" y="3599"/>
                    <a:pt x="4840" y="2793"/>
                    <a:pt x="4549" y="1938"/>
                  </a:cubicBezTo>
                  <a:cubicBezTo>
                    <a:pt x="4275" y="1083"/>
                    <a:pt x="3920" y="2"/>
                    <a:pt x="3501" y="2"/>
                  </a:cubicBezTo>
                  <a:cubicBezTo>
                    <a:pt x="3475" y="1"/>
                    <a:pt x="3449" y="1"/>
                    <a:pt x="3424"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252425" y="2729277"/>
              <a:ext cx="205255" cy="139113"/>
            </a:xfrm>
            <a:custGeom>
              <a:avLst/>
              <a:gdLst/>
              <a:ahLst/>
              <a:cxnLst/>
              <a:rect l="l" t="t" r="r" b="b"/>
              <a:pathLst>
                <a:path w="5741" h="3891" extrusionOk="0">
                  <a:moveTo>
                    <a:pt x="3596" y="0"/>
                  </a:moveTo>
                  <a:cubicBezTo>
                    <a:pt x="2666" y="0"/>
                    <a:pt x="2369" y="990"/>
                    <a:pt x="2369" y="990"/>
                  </a:cubicBezTo>
                  <a:cubicBezTo>
                    <a:pt x="1940" y="635"/>
                    <a:pt x="1549" y="491"/>
                    <a:pt x="1216" y="491"/>
                  </a:cubicBezTo>
                  <a:cubicBezTo>
                    <a:pt x="459" y="491"/>
                    <a:pt x="0" y="1236"/>
                    <a:pt x="78" y="1942"/>
                  </a:cubicBezTo>
                  <a:cubicBezTo>
                    <a:pt x="184" y="2909"/>
                    <a:pt x="1650" y="3891"/>
                    <a:pt x="2126" y="3891"/>
                  </a:cubicBezTo>
                  <a:cubicBezTo>
                    <a:pt x="2158" y="3891"/>
                    <a:pt x="2185" y="3886"/>
                    <a:pt x="2208" y="3877"/>
                  </a:cubicBezTo>
                  <a:cubicBezTo>
                    <a:pt x="2434" y="3797"/>
                    <a:pt x="2579" y="3603"/>
                    <a:pt x="2627" y="3377"/>
                  </a:cubicBezTo>
                  <a:cubicBezTo>
                    <a:pt x="2627" y="3377"/>
                    <a:pt x="3113" y="3657"/>
                    <a:pt x="3421" y="3657"/>
                  </a:cubicBezTo>
                  <a:cubicBezTo>
                    <a:pt x="3468" y="3657"/>
                    <a:pt x="3510" y="3650"/>
                    <a:pt x="3547" y="3635"/>
                  </a:cubicBezTo>
                  <a:cubicBezTo>
                    <a:pt x="3805" y="3522"/>
                    <a:pt x="5740" y="780"/>
                    <a:pt x="4272" y="151"/>
                  </a:cubicBezTo>
                  <a:cubicBezTo>
                    <a:pt x="4017" y="44"/>
                    <a:pt x="3792" y="0"/>
                    <a:pt x="3596"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310595" y="2692201"/>
              <a:ext cx="28852" cy="56346"/>
            </a:xfrm>
            <a:custGeom>
              <a:avLst/>
              <a:gdLst/>
              <a:ahLst/>
              <a:cxnLst/>
              <a:rect l="l" t="t" r="r" b="b"/>
              <a:pathLst>
                <a:path w="807" h="1576" extrusionOk="0">
                  <a:moveTo>
                    <a:pt x="293" y="1"/>
                  </a:moveTo>
                  <a:cubicBezTo>
                    <a:pt x="192" y="1"/>
                    <a:pt x="100" y="50"/>
                    <a:pt x="48" y="140"/>
                  </a:cubicBezTo>
                  <a:cubicBezTo>
                    <a:pt x="1" y="251"/>
                    <a:pt x="488" y="1576"/>
                    <a:pt x="671" y="1576"/>
                  </a:cubicBezTo>
                  <a:cubicBezTo>
                    <a:pt x="673" y="1576"/>
                    <a:pt x="675" y="1576"/>
                    <a:pt x="677" y="1575"/>
                  </a:cubicBezTo>
                  <a:cubicBezTo>
                    <a:pt x="807" y="1559"/>
                    <a:pt x="484" y="43"/>
                    <a:pt x="371" y="11"/>
                  </a:cubicBezTo>
                  <a:cubicBezTo>
                    <a:pt x="345" y="4"/>
                    <a:pt x="318" y="1"/>
                    <a:pt x="293"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334872" y="2684979"/>
              <a:ext cx="45513" cy="33679"/>
            </a:xfrm>
            <a:custGeom>
              <a:avLst/>
              <a:gdLst/>
              <a:ahLst/>
              <a:cxnLst/>
              <a:rect l="l" t="t" r="r" b="b"/>
              <a:pathLst>
                <a:path w="1273" h="942" extrusionOk="0">
                  <a:moveTo>
                    <a:pt x="483" y="1"/>
                  </a:moveTo>
                  <a:cubicBezTo>
                    <a:pt x="0" y="1"/>
                    <a:pt x="31" y="713"/>
                    <a:pt x="31" y="713"/>
                  </a:cubicBezTo>
                  <a:cubicBezTo>
                    <a:pt x="141" y="881"/>
                    <a:pt x="294" y="941"/>
                    <a:pt x="448" y="941"/>
                  </a:cubicBezTo>
                  <a:cubicBezTo>
                    <a:pt x="766" y="941"/>
                    <a:pt x="1095" y="687"/>
                    <a:pt x="1095" y="600"/>
                  </a:cubicBezTo>
                  <a:cubicBezTo>
                    <a:pt x="1095" y="487"/>
                    <a:pt x="1273" y="358"/>
                    <a:pt x="1273" y="358"/>
                  </a:cubicBezTo>
                  <a:cubicBezTo>
                    <a:pt x="1095" y="132"/>
                    <a:pt x="821" y="3"/>
                    <a:pt x="531" y="3"/>
                  </a:cubicBezTo>
                  <a:cubicBezTo>
                    <a:pt x="514" y="1"/>
                    <a:pt x="498" y="1"/>
                    <a:pt x="483"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358433" y="3041222"/>
              <a:ext cx="149410" cy="139292"/>
            </a:xfrm>
            <a:custGeom>
              <a:avLst/>
              <a:gdLst/>
              <a:ahLst/>
              <a:cxnLst/>
              <a:rect l="l" t="t" r="r" b="b"/>
              <a:pathLst>
                <a:path w="4179" h="3896" extrusionOk="0">
                  <a:moveTo>
                    <a:pt x="2599" y="1"/>
                  </a:moveTo>
                  <a:cubicBezTo>
                    <a:pt x="2271" y="1"/>
                    <a:pt x="1759" y="879"/>
                    <a:pt x="1759" y="879"/>
                  </a:cubicBezTo>
                  <a:cubicBezTo>
                    <a:pt x="1759" y="879"/>
                    <a:pt x="1081" y="572"/>
                    <a:pt x="778" y="572"/>
                  </a:cubicBezTo>
                  <a:cubicBezTo>
                    <a:pt x="714" y="572"/>
                    <a:pt x="666" y="586"/>
                    <a:pt x="646" y="620"/>
                  </a:cubicBezTo>
                  <a:cubicBezTo>
                    <a:pt x="517" y="814"/>
                    <a:pt x="888" y="1733"/>
                    <a:pt x="888" y="1733"/>
                  </a:cubicBezTo>
                  <a:cubicBezTo>
                    <a:pt x="888" y="1733"/>
                    <a:pt x="1" y="2750"/>
                    <a:pt x="372" y="2975"/>
                  </a:cubicBezTo>
                  <a:cubicBezTo>
                    <a:pt x="444" y="3019"/>
                    <a:pt x="545" y="3037"/>
                    <a:pt x="660" y="3037"/>
                  </a:cubicBezTo>
                  <a:cubicBezTo>
                    <a:pt x="1139" y="3037"/>
                    <a:pt x="1872" y="2733"/>
                    <a:pt x="1872" y="2733"/>
                  </a:cubicBezTo>
                  <a:cubicBezTo>
                    <a:pt x="1872" y="2733"/>
                    <a:pt x="2484" y="3896"/>
                    <a:pt x="2873" y="3896"/>
                  </a:cubicBezTo>
                  <a:cubicBezTo>
                    <a:pt x="2878" y="3896"/>
                    <a:pt x="2883" y="3895"/>
                    <a:pt x="2888" y="3895"/>
                  </a:cubicBezTo>
                  <a:cubicBezTo>
                    <a:pt x="3259" y="3863"/>
                    <a:pt x="3098" y="2524"/>
                    <a:pt x="3098" y="2524"/>
                  </a:cubicBezTo>
                  <a:cubicBezTo>
                    <a:pt x="3098" y="2524"/>
                    <a:pt x="4179" y="1895"/>
                    <a:pt x="4082" y="1637"/>
                  </a:cubicBezTo>
                  <a:cubicBezTo>
                    <a:pt x="3985" y="1379"/>
                    <a:pt x="3082" y="1185"/>
                    <a:pt x="3082" y="1185"/>
                  </a:cubicBezTo>
                  <a:cubicBezTo>
                    <a:pt x="3082" y="1185"/>
                    <a:pt x="3066" y="104"/>
                    <a:pt x="2646" y="7"/>
                  </a:cubicBezTo>
                  <a:cubicBezTo>
                    <a:pt x="2631" y="3"/>
                    <a:pt x="2615" y="1"/>
                    <a:pt x="2599"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356145" y="4669381"/>
              <a:ext cx="41544" cy="43618"/>
            </a:xfrm>
            <a:custGeom>
              <a:avLst/>
              <a:gdLst/>
              <a:ahLst/>
              <a:cxnLst/>
              <a:rect l="l" t="t" r="r" b="b"/>
              <a:pathLst>
                <a:path w="1162" h="1220" extrusionOk="0">
                  <a:moveTo>
                    <a:pt x="801" y="0"/>
                  </a:moveTo>
                  <a:cubicBezTo>
                    <a:pt x="484" y="0"/>
                    <a:pt x="187" y="154"/>
                    <a:pt x="0" y="408"/>
                  </a:cubicBezTo>
                  <a:cubicBezTo>
                    <a:pt x="0" y="408"/>
                    <a:pt x="650" y="1220"/>
                    <a:pt x="876" y="1220"/>
                  </a:cubicBezTo>
                  <a:cubicBezTo>
                    <a:pt x="886" y="1220"/>
                    <a:pt x="895" y="1218"/>
                    <a:pt x="904" y="1214"/>
                  </a:cubicBezTo>
                  <a:cubicBezTo>
                    <a:pt x="1162" y="1118"/>
                    <a:pt x="1000" y="21"/>
                    <a:pt x="1000" y="21"/>
                  </a:cubicBezTo>
                  <a:cubicBezTo>
                    <a:pt x="934" y="7"/>
                    <a:pt x="867" y="0"/>
                    <a:pt x="801"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329044" y="4625691"/>
              <a:ext cx="61137" cy="49624"/>
            </a:xfrm>
            <a:custGeom>
              <a:avLst/>
              <a:gdLst/>
              <a:ahLst/>
              <a:cxnLst/>
              <a:rect l="l" t="t" r="r" b="b"/>
              <a:pathLst>
                <a:path w="1710" h="1388" extrusionOk="0">
                  <a:moveTo>
                    <a:pt x="1150" y="0"/>
                  </a:moveTo>
                  <a:cubicBezTo>
                    <a:pt x="1010" y="0"/>
                    <a:pt x="871" y="28"/>
                    <a:pt x="742" y="81"/>
                  </a:cubicBezTo>
                  <a:cubicBezTo>
                    <a:pt x="436" y="194"/>
                    <a:pt x="178" y="404"/>
                    <a:pt x="0" y="662"/>
                  </a:cubicBezTo>
                  <a:lnTo>
                    <a:pt x="549" y="1388"/>
                  </a:lnTo>
                  <a:cubicBezTo>
                    <a:pt x="797" y="1098"/>
                    <a:pt x="1151" y="938"/>
                    <a:pt x="1521" y="938"/>
                  </a:cubicBezTo>
                  <a:cubicBezTo>
                    <a:pt x="1584" y="938"/>
                    <a:pt x="1647" y="943"/>
                    <a:pt x="1710" y="952"/>
                  </a:cubicBezTo>
                  <a:lnTo>
                    <a:pt x="1613" y="114"/>
                  </a:lnTo>
                  <a:cubicBezTo>
                    <a:pt x="1467" y="36"/>
                    <a:pt x="1308" y="0"/>
                    <a:pt x="1150"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254642" y="4435377"/>
              <a:ext cx="130354" cy="206506"/>
            </a:xfrm>
            <a:custGeom>
              <a:avLst/>
              <a:gdLst/>
              <a:ahLst/>
              <a:cxnLst/>
              <a:rect l="l" t="t" r="r" b="b"/>
              <a:pathLst>
                <a:path w="3646" h="5776" extrusionOk="0">
                  <a:moveTo>
                    <a:pt x="1104" y="1"/>
                  </a:moveTo>
                  <a:cubicBezTo>
                    <a:pt x="988" y="1"/>
                    <a:pt x="871" y="17"/>
                    <a:pt x="758" y="49"/>
                  </a:cubicBezTo>
                  <a:cubicBezTo>
                    <a:pt x="420" y="210"/>
                    <a:pt x="146" y="485"/>
                    <a:pt x="0" y="823"/>
                  </a:cubicBezTo>
                  <a:lnTo>
                    <a:pt x="1904" y="5775"/>
                  </a:lnTo>
                  <a:cubicBezTo>
                    <a:pt x="2238" y="5320"/>
                    <a:pt x="2762" y="5065"/>
                    <a:pt x="3308" y="5065"/>
                  </a:cubicBezTo>
                  <a:cubicBezTo>
                    <a:pt x="3420" y="5065"/>
                    <a:pt x="3533" y="5076"/>
                    <a:pt x="3646" y="5098"/>
                  </a:cubicBezTo>
                  <a:lnTo>
                    <a:pt x="1759" y="194"/>
                  </a:lnTo>
                  <a:cubicBezTo>
                    <a:pt x="1565" y="65"/>
                    <a:pt x="1336" y="1"/>
                    <a:pt x="1104"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333924" y="2108993"/>
              <a:ext cx="67501" cy="62352"/>
            </a:xfrm>
            <a:custGeom>
              <a:avLst/>
              <a:gdLst/>
              <a:ahLst/>
              <a:cxnLst/>
              <a:rect l="l" t="t" r="r" b="b"/>
              <a:pathLst>
                <a:path w="1888" h="1744" extrusionOk="0">
                  <a:moveTo>
                    <a:pt x="1146" y="1"/>
                  </a:moveTo>
                  <a:cubicBezTo>
                    <a:pt x="839" y="227"/>
                    <a:pt x="468" y="388"/>
                    <a:pt x="97" y="453"/>
                  </a:cubicBezTo>
                  <a:cubicBezTo>
                    <a:pt x="97" y="453"/>
                    <a:pt x="1" y="824"/>
                    <a:pt x="420" y="1227"/>
                  </a:cubicBezTo>
                  <a:cubicBezTo>
                    <a:pt x="646" y="1453"/>
                    <a:pt x="920" y="1630"/>
                    <a:pt x="1210" y="1743"/>
                  </a:cubicBezTo>
                  <a:cubicBezTo>
                    <a:pt x="1210" y="1743"/>
                    <a:pt x="1888" y="775"/>
                    <a:pt x="1146"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256053" y="1911779"/>
              <a:ext cx="69825" cy="74866"/>
            </a:xfrm>
            <a:custGeom>
              <a:avLst/>
              <a:gdLst/>
              <a:ahLst/>
              <a:cxnLst/>
              <a:rect l="l" t="t" r="r" b="b"/>
              <a:pathLst>
                <a:path w="1953" h="2094" extrusionOk="0">
                  <a:moveTo>
                    <a:pt x="340" y="0"/>
                  </a:moveTo>
                  <a:cubicBezTo>
                    <a:pt x="98" y="646"/>
                    <a:pt x="1" y="1339"/>
                    <a:pt x="65" y="2033"/>
                  </a:cubicBezTo>
                  <a:cubicBezTo>
                    <a:pt x="65" y="2033"/>
                    <a:pt x="181" y="2093"/>
                    <a:pt x="407" y="2093"/>
                  </a:cubicBezTo>
                  <a:cubicBezTo>
                    <a:pt x="585" y="2093"/>
                    <a:pt x="833" y="2055"/>
                    <a:pt x="1146" y="1920"/>
                  </a:cubicBezTo>
                  <a:cubicBezTo>
                    <a:pt x="1856" y="1630"/>
                    <a:pt x="1953" y="1275"/>
                    <a:pt x="1953" y="1275"/>
                  </a:cubicBezTo>
                  <a:cubicBezTo>
                    <a:pt x="872" y="146"/>
                    <a:pt x="340" y="0"/>
                    <a:pt x="340"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60665" y="1964836"/>
              <a:ext cx="133857" cy="154022"/>
            </a:xfrm>
            <a:custGeom>
              <a:avLst/>
              <a:gdLst/>
              <a:ahLst/>
              <a:cxnLst/>
              <a:rect l="l" t="t" r="r" b="b"/>
              <a:pathLst>
                <a:path w="3744" h="4308" extrusionOk="0">
                  <a:moveTo>
                    <a:pt x="2066" y="0"/>
                  </a:moveTo>
                  <a:cubicBezTo>
                    <a:pt x="1583" y="558"/>
                    <a:pt x="890" y="876"/>
                    <a:pt x="156" y="876"/>
                  </a:cubicBezTo>
                  <a:cubicBezTo>
                    <a:pt x="105" y="876"/>
                    <a:pt x="53" y="875"/>
                    <a:pt x="1" y="871"/>
                  </a:cubicBezTo>
                  <a:lnTo>
                    <a:pt x="1" y="871"/>
                  </a:lnTo>
                  <a:cubicBezTo>
                    <a:pt x="82" y="1533"/>
                    <a:pt x="259" y="2194"/>
                    <a:pt x="533" y="2807"/>
                  </a:cubicBezTo>
                  <a:cubicBezTo>
                    <a:pt x="791" y="3420"/>
                    <a:pt x="1211" y="3936"/>
                    <a:pt x="1759" y="4307"/>
                  </a:cubicBezTo>
                  <a:cubicBezTo>
                    <a:pt x="2372" y="4275"/>
                    <a:pt x="2937" y="4033"/>
                    <a:pt x="3388" y="3630"/>
                  </a:cubicBezTo>
                  <a:cubicBezTo>
                    <a:pt x="3388" y="3630"/>
                    <a:pt x="3743" y="1872"/>
                    <a:pt x="2066"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365065" y="1997121"/>
              <a:ext cx="53092" cy="46764"/>
            </a:xfrm>
            <a:custGeom>
              <a:avLst/>
              <a:gdLst/>
              <a:ahLst/>
              <a:cxnLst/>
              <a:rect l="l" t="t" r="r" b="b"/>
              <a:pathLst>
                <a:path w="1485" h="1308" extrusionOk="0">
                  <a:moveTo>
                    <a:pt x="1" y="1"/>
                  </a:moveTo>
                  <a:lnTo>
                    <a:pt x="1" y="1"/>
                  </a:lnTo>
                  <a:cubicBezTo>
                    <a:pt x="275" y="372"/>
                    <a:pt x="452" y="807"/>
                    <a:pt x="533" y="1259"/>
                  </a:cubicBezTo>
                  <a:lnTo>
                    <a:pt x="1485" y="1307"/>
                  </a:lnTo>
                  <a:cubicBezTo>
                    <a:pt x="1485" y="1307"/>
                    <a:pt x="1114" y="178"/>
                    <a:pt x="1"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239357" y="2040955"/>
              <a:ext cx="42688" cy="70397"/>
            </a:xfrm>
            <a:custGeom>
              <a:avLst/>
              <a:gdLst/>
              <a:ahLst/>
              <a:cxnLst/>
              <a:rect l="l" t="t" r="r" b="b"/>
              <a:pathLst>
                <a:path w="1194" h="1969" extrusionOk="0">
                  <a:moveTo>
                    <a:pt x="662" y="1"/>
                  </a:moveTo>
                  <a:cubicBezTo>
                    <a:pt x="0" y="920"/>
                    <a:pt x="565" y="1969"/>
                    <a:pt x="565" y="1969"/>
                  </a:cubicBezTo>
                  <a:lnTo>
                    <a:pt x="1194" y="1243"/>
                  </a:lnTo>
                  <a:cubicBezTo>
                    <a:pt x="920" y="872"/>
                    <a:pt x="742" y="452"/>
                    <a:pt x="662"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286927" y="2413863"/>
              <a:ext cx="143046" cy="112048"/>
            </a:xfrm>
            <a:custGeom>
              <a:avLst/>
              <a:gdLst/>
              <a:ahLst/>
              <a:cxnLst/>
              <a:rect l="l" t="t" r="r" b="b"/>
              <a:pathLst>
                <a:path w="4001" h="3134" extrusionOk="0">
                  <a:moveTo>
                    <a:pt x="775" y="1"/>
                  </a:moveTo>
                  <a:cubicBezTo>
                    <a:pt x="451" y="1"/>
                    <a:pt x="159" y="191"/>
                    <a:pt x="114" y="634"/>
                  </a:cubicBezTo>
                  <a:cubicBezTo>
                    <a:pt x="1" y="1763"/>
                    <a:pt x="1404" y="3134"/>
                    <a:pt x="1404" y="3134"/>
                  </a:cubicBezTo>
                  <a:cubicBezTo>
                    <a:pt x="3098" y="2505"/>
                    <a:pt x="4001" y="811"/>
                    <a:pt x="3098" y="408"/>
                  </a:cubicBezTo>
                  <a:cubicBezTo>
                    <a:pt x="2956" y="344"/>
                    <a:pt x="2824" y="318"/>
                    <a:pt x="2702" y="318"/>
                  </a:cubicBezTo>
                  <a:cubicBezTo>
                    <a:pt x="2049" y="318"/>
                    <a:pt x="1694" y="1085"/>
                    <a:pt x="1694" y="1085"/>
                  </a:cubicBezTo>
                  <a:cubicBezTo>
                    <a:pt x="1821" y="435"/>
                    <a:pt x="1263" y="1"/>
                    <a:pt x="775"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510410" y="4844207"/>
              <a:ext cx="83089" cy="78083"/>
            </a:xfrm>
            <a:custGeom>
              <a:avLst/>
              <a:gdLst/>
              <a:ahLst/>
              <a:cxnLst/>
              <a:rect l="l" t="t" r="r" b="b"/>
              <a:pathLst>
                <a:path w="2324" h="2184" extrusionOk="0">
                  <a:moveTo>
                    <a:pt x="1438" y="0"/>
                  </a:moveTo>
                  <a:cubicBezTo>
                    <a:pt x="1258" y="0"/>
                    <a:pt x="985" y="490"/>
                    <a:pt x="985" y="490"/>
                  </a:cubicBezTo>
                  <a:cubicBezTo>
                    <a:pt x="985" y="490"/>
                    <a:pt x="593" y="321"/>
                    <a:pt x="424" y="321"/>
                  </a:cubicBezTo>
                  <a:cubicBezTo>
                    <a:pt x="391" y="321"/>
                    <a:pt x="366" y="328"/>
                    <a:pt x="355" y="344"/>
                  </a:cubicBezTo>
                  <a:cubicBezTo>
                    <a:pt x="291" y="457"/>
                    <a:pt x="501" y="973"/>
                    <a:pt x="501" y="973"/>
                  </a:cubicBezTo>
                  <a:cubicBezTo>
                    <a:pt x="501" y="973"/>
                    <a:pt x="1" y="1538"/>
                    <a:pt x="194" y="1667"/>
                  </a:cubicBezTo>
                  <a:cubicBezTo>
                    <a:pt x="236" y="1693"/>
                    <a:pt x="295" y="1703"/>
                    <a:pt x="364" y="1703"/>
                  </a:cubicBezTo>
                  <a:cubicBezTo>
                    <a:pt x="636" y="1703"/>
                    <a:pt x="1049" y="1538"/>
                    <a:pt x="1049" y="1538"/>
                  </a:cubicBezTo>
                  <a:cubicBezTo>
                    <a:pt x="1049" y="1538"/>
                    <a:pt x="1380" y="2183"/>
                    <a:pt x="1590" y="2183"/>
                  </a:cubicBezTo>
                  <a:cubicBezTo>
                    <a:pt x="1592" y="2183"/>
                    <a:pt x="1595" y="2183"/>
                    <a:pt x="1598" y="2183"/>
                  </a:cubicBezTo>
                  <a:cubicBezTo>
                    <a:pt x="1823" y="2167"/>
                    <a:pt x="1727" y="1409"/>
                    <a:pt x="1727" y="1409"/>
                  </a:cubicBezTo>
                  <a:cubicBezTo>
                    <a:pt x="1727" y="1409"/>
                    <a:pt x="2323" y="1070"/>
                    <a:pt x="2275" y="925"/>
                  </a:cubicBezTo>
                  <a:cubicBezTo>
                    <a:pt x="2210" y="780"/>
                    <a:pt x="1710" y="667"/>
                    <a:pt x="1710" y="667"/>
                  </a:cubicBezTo>
                  <a:cubicBezTo>
                    <a:pt x="1710" y="667"/>
                    <a:pt x="1710" y="54"/>
                    <a:pt x="1468" y="6"/>
                  </a:cubicBezTo>
                  <a:cubicBezTo>
                    <a:pt x="1459" y="2"/>
                    <a:pt x="1448" y="0"/>
                    <a:pt x="1438"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485016" y="1852250"/>
              <a:ext cx="83661" cy="78012"/>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511278" y="3978167"/>
              <a:ext cx="81337" cy="74901"/>
            </a:xfrm>
            <a:custGeom>
              <a:avLst/>
              <a:gdLst/>
              <a:ahLst/>
              <a:cxnLst/>
              <a:rect l="l" t="t" r="r" b="b"/>
              <a:pathLst>
                <a:path w="2275" h="2095" extrusionOk="0">
                  <a:moveTo>
                    <a:pt x="757" y="1"/>
                  </a:moveTo>
                  <a:cubicBezTo>
                    <a:pt x="735" y="1"/>
                    <a:pt x="714" y="5"/>
                    <a:pt x="694" y="13"/>
                  </a:cubicBezTo>
                  <a:cubicBezTo>
                    <a:pt x="517" y="78"/>
                    <a:pt x="597" y="691"/>
                    <a:pt x="597" y="691"/>
                  </a:cubicBezTo>
                  <a:cubicBezTo>
                    <a:pt x="597" y="691"/>
                    <a:pt x="0" y="820"/>
                    <a:pt x="16" y="949"/>
                  </a:cubicBezTo>
                  <a:cubicBezTo>
                    <a:pt x="16" y="1062"/>
                    <a:pt x="484" y="1368"/>
                    <a:pt x="484" y="1368"/>
                  </a:cubicBezTo>
                  <a:cubicBezTo>
                    <a:pt x="484" y="1368"/>
                    <a:pt x="421" y="2094"/>
                    <a:pt x="654" y="2094"/>
                  </a:cubicBezTo>
                  <a:cubicBezTo>
                    <a:pt x="657" y="2094"/>
                    <a:pt x="659" y="2094"/>
                    <a:pt x="662" y="2094"/>
                  </a:cubicBezTo>
                  <a:cubicBezTo>
                    <a:pt x="920" y="2078"/>
                    <a:pt x="1275" y="1497"/>
                    <a:pt x="1275" y="1497"/>
                  </a:cubicBezTo>
                  <a:cubicBezTo>
                    <a:pt x="1275" y="1497"/>
                    <a:pt x="1734" y="1727"/>
                    <a:pt x="1986" y="1727"/>
                  </a:cubicBezTo>
                  <a:cubicBezTo>
                    <a:pt x="2040" y="1727"/>
                    <a:pt x="2085" y="1717"/>
                    <a:pt x="2113" y="1691"/>
                  </a:cubicBezTo>
                  <a:cubicBezTo>
                    <a:pt x="2275" y="1562"/>
                    <a:pt x="1759" y="1013"/>
                    <a:pt x="1759" y="1013"/>
                  </a:cubicBezTo>
                  <a:cubicBezTo>
                    <a:pt x="1759" y="1013"/>
                    <a:pt x="2049" y="368"/>
                    <a:pt x="1904" y="288"/>
                  </a:cubicBezTo>
                  <a:cubicBezTo>
                    <a:pt x="1880" y="275"/>
                    <a:pt x="1849" y="269"/>
                    <a:pt x="1813" y="269"/>
                  </a:cubicBezTo>
                  <a:cubicBezTo>
                    <a:pt x="1625" y="269"/>
                    <a:pt x="1307" y="417"/>
                    <a:pt x="1307" y="417"/>
                  </a:cubicBezTo>
                  <a:cubicBezTo>
                    <a:pt x="1307" y="417"/>
                    <a:pt x="985" y="1"/>
                    <a:pt x="757"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252890" y="3269398"/>
              <a:ext cx="80801" cy="74901"/>
            </a:xfrm>
            <a:custGeom>
              <a:avLst/>
              <a:gdLst/>
              <a:ahLst/>
              <a:cxnLst/>
              <a:rect l="l" t="t" r="r" b="b"/>
              <a:pathLst>
                <a:path w="2260" h="2095" extrusionOk="0">
                  <a:moveTo>
                    <a:pt x="759" y="0"/>
                  </a:moveTo>
                  <a:cubicBezTo>
                    <a:pt x="737" y="0"/>
                    <a:pt x="715" y="4"/>
                    <a:pt x="695" y="13"/>
                  </a:cubicBezTo>
                  <a:cubicBezTo>
                    <a:pt x="517" y="78"/>
                    <a:pt x="598" y="691"/>
                    <a:pt x="598" y="691"/>
                  </a:cubicBezTo>
                  <a:cubicBezTo>
                    <a:pt x="598" y="691"/>
                    <a:pt x="1" y="820"/>
                    <a:pt x="1" y="949"/>
                  </a:cubicBezTo>
                  <a:cubicBezTo>
                    <a:pt x="17" y="1062"/>
                    <a:pt x="485" y="1368"/>
                    <a:pt x="485" y="1368"/>
                  </a:cubicBezTo>
                  <a:cubicBezTo>
                    <a:pt x="485" y="1368"/>
                    <a:pt x="422" y="2094"/>
                    <a:pt x="655" y="2094"/>
                  </a:cubicBezTo>
                  <a:cubicBezTo>
                    <a:pt x="657" y="2094"/>
                    <a:pt x="660" y="2094"/>
                    <a:pt x="662" y="2094"/>
                  </a:cubicBezTo>
                  <a:cubicBezTo>
                    <a:pt x="904" y="2078"/>
                    <a:pt x="1275" y="1497"/>
                    <a:pt x="1275" y="1497"/>
                  </a:cubicBezTo>
                  <a:cubicBezTo>
                    <a:pt x="1275" y="1497"/>
                    <a:pt x="1724" y="1727"/>
                    <a:pt x="1972" y="1727"/>
                  </a:cubicBezTo>
                  <a:cubicBezTo>
                    <a:pt x="2025" y="1727"/>
                    <a:pt x="2069" y="1716"/>
                    <a:pt x="2098" y="1691"/>
                  </a:cubicBezTo>
                  <a:cubicBezTo>
                    <a:pt x="2259" y="1562"/>
                    <a:pt x="1743" y="1013"/>
                    <a:pt x="1743" y="1013"/>
                  </a:cubicBezTo>
                  <a:cubicBezTo>
                    <a:pt x="1743" y="1013"/>
                    <a:pt x="2033" y="368"/>
                    <a:pt x="1904" y="287"/>
                  </a:cubicBezTo>
                  <a:cubicBezTo>
                    <a:pt x="1879" y="273"/>
                    <a:pt x="1845" y="268"/>
                    <a:pt x="1805" y="268"/>
                  </a:cubicBezTo>
                  <a:cubicBezTo>
                    <a:pt x="1612" y="268"/>
                    <a:pt x="1291" y="400"/>
                    <a:pt x="1291" y="400"/>
                  </a:cubicBezTo>
                  <a:cubicBezTo>
                    <a:pt x="1291" y="400"/>
                    <a:pt x="985" y="0"/>
                    <a:pt x="759"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8"/>
          <p:cNvGrpSpPr/>
          <p:nvPr/>
        </p:nvGrpSpPr>
        <p:grpSpPr>
          <a:xfrm>
            <a:off x="8598340" y="517715"/>
            <a:ext cx="361338" cy="4090858"/>
            <a:chOff x="8598340" y="517715"/>
            <a:chExt cx="361338" cy="4090858"/>
          </a:xfrm>
        </p:grpSpPr>
        <p:grpSp>
          <p:nvGrpSpPr>
            <p:cNvPr id="134" name="Google Shape;134;p8"/>
            <p:cNvGrpSpPr/>
            <p:nvPr/>
          </p:nvGrpSpPr>
          <p:grpSpPr>
            <a:xfrm>
              <a:off x="8654327" y="982475"/>
              <a:ext cx="305351" cy="3626098"/>
              <a:chOff x="8654327" y="1296350"/>
              <a:chExt cx="305351" cy="3626098"/>
            </a:xfrm>
          </p:grpSpPr>
          <p:sp>
            <p:nvSpPr>
              <p:cNvPr id="135" name="Google Shape;135;p8"/>
              <p:cNvSpPr/>
              <p:nvPr/>
            </p:nvSpPr>
            <p:spPr>
              <a:xfrm>
                <a:off x="8672886" y="1354251"/>
                <a:ext cx="268291" cy="182481"/>
              </a:xfrm>
              <a:custGeom>
                <a:avLst/>
                <a:gdLst/>
                <a:ahLst/>
                <a:cxnLst/>
                <a:rect l="l" t="t" r="r" b="b"/>
                <a:pathLst>
                  <a:path w="5741" h="3905" extrusionOk="0">
                    <a:moveTo>
                      <a:pt x="2145" y="0"/>
                    </a:moveTo>
                    <a:cubicBezTo>
                      <a:pt x="1949" y="0"/>
                      <a:pt x="1724" y="45"/>
                      <a:pt x="1468" y="151"/>
                    </a:cubicBezTo>
                    <a:cubicBezTo>
                      <a:pt x="1" y="780"/>
                      <a:pt x="1936" y="3523"/>
                      <a:pt x="2194" y="3636"/>
                    </a:cubicBezTo>
                    <a:cubicBezTo>
                      <a:pt x="2230" y="3650"/>
                      <a:pt x="2273" y="3657"/>
                      <a:pt x="2320" y="3657"/>
                    </a:cubicBezTo>
                    <a:cubicBezTo>
                      <a:pt x="2628" y="3657"/>
                      <a:pt x="3114" y="3377"/>
                      <a:pt x="3114" y="3377"/>
                    </a:cubicBezTo>
                    <a:cubicBezTo>
                      <a:pt x="3146" y="3603"/>
                      <a:pt x="3307" y="3797"/>
                      <a:pt x="3533" y="3894"/>
                    </a:cubicBezTo>
                    <a:cubicBezTo>
                      <a:pt x="3553" y="3901"/>
                      <a:pt x="3577" y="3904"/>
                      <a:pt x="3605" y="3904"/>
                    </a:cubicBezTo>
                    <a:cubicBezTo>
                      <a:pt x="4070" y="3904"/>
                      <a:pt x="5556" y="2916"/>
                      <a:pt x="5662" y="1942"/>
                    </a:cubicBezTo>
                    <a:cubicBezTo>
                      <a:pt x="5741" y="1236"/>
                      <a:pt x="5282" y="491"/>
                      <a:pt x="4525" y="491"/>
                    </a:cubicBezTo>
                    <a:cubicBezTo>
                      <a:pt x="4192" y="491"/>
                      <a:pt x="3800" y="635"/>
                      <a:pt x="3372" y="990"/>
                    </a:cubicBezTo>
                    <a:cubicBezTo>
                      <a:pt x="3372" y="990"/>
                      <a:pt x="3075" y="0"/>
                      <a:pt x="2145"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8827434" y="1305883"/>
                <a:ext cx="37713" cy="73600"/>
              </a:xfrm>
              <a:custGeom>
                <a:avLst/>
                <a:gdLst/>
                <a:ahLst/>
                <a:cxnLst/>
                <a:rect l="l" t="t" r="r" b="b"/>
                <a:pathLst>
                  <a:path w="807" h="1575" extrusionOk="0">
                    <a:moveTo>
                      <a:pt x="503" y="1"/>
                    </a:moveTo>
                    <a:cubicBezTo>
                      <a:pt x="481" y="1"/>
                      <a:pt x="458" y="3"/>
                      <a:pt x="436" y="9"/>
                    </a:cubicBezTo>
                    <a:cubicBezTo>
                      <a:pt x="323" y="41"/>
                      <a:pt x="0" y="1557"/>
                      <a:pt x="129" y="1573"/>
                    </a:cubicBezTo>
                    <a:cubicBezTo>
                      <a:pt x="131" y="1574"/>
                      <a:pt x="134" y="1574"/>
                      <a:pt x="136" y="1574"/>
                    </a:cubicBezTo>
                    <a:cubicBezTo>
                      <a:pt x="319" y="1574"/>
                      <a:pt x="806" y="266"/>
                      <a:pt x="758" y="154"/>
                    </a:cubicBezTo>
                    <a:cubicBezTo>
                      <a:pt x="705" y="61"/>
                      <a:pt x="608" y="1"/>
                      <a:pt x="503"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8773924" y="1296350"/>
                <a:ext cx="59490" cy="44020"/>
              </a:xfrm>
              <a:custGeom>
                <a:avLst/>
                <a:gdLst/>
                <a:ahLst/>
                <a:cxnLst/>
                <a:rect l="l" t="t" r="r" b="b"/>
                <a:pathLst>
                  <a:path w="1273" h="942" extrusionOk="0">
                    <a:moveTo>
                      <a:pt x="790" y="1"/>
                    </a:moveTo>
                    <a:cubicBezTo>
                      <a:pt x="774" y="1"/>
                      <a:pt x="758" y="2"/>
                      <a:pt x="742" y="3"/>
                    </a:cubicBezTo>
                    <a:cubicBezTo>
                      <a:pt x="452" y="3"/>
                      <a:pt x="177" y="132"/>
                      <a:pt x="0" y="358"/>
                    </a:cubicBezTo>
                    <a:cubicBezTo>
                      <a:pt x="0" y="358"/>
                      <a:pt x="177" y="487"/>
                      <a:pt x="177" y="600"/>
                    </a:cubicBezTo>
                    <a:cubicBezTo>
                      <a:pt x="177" y="687"/>
                      <a:pt x="506" y="942"/>
                      <a:pt x="825" y="942"/>
                    </a:cubicBezTo>
                    <a:cubicBezTo>
                      <a:pt x="979" y="942"/>
                      <a:pt x="1131" y="882"/>
                      <a:pt x="1242" y="713"/>
                    </a:cubicBezTo>
                    <a:cubicBezTo>
                      <a:pt x="1242" y="713"/>
                      <a:pt x="1272" y="1"/>
                      <a:pt x="790"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8"/>
              <p:cNvGrpSpPr/>
              <p:nvPr/>
            </p:nvGrpSpPr>
            <p:grpSpPr>
              <a:xfrm>
                <a:off x="8654327" y="1853504"/>
                <a:ext cx="305351" cy="3068944"/>
                <a:chOff x="1112789" y="2229377"/>
                <a:chExt cx="233610" cy="2347903"/>
              </a:xfrm>
            </p:grpSpPr>
            <p:sp>
              <p:nvSpPr>
                <p:cNvPr id="139" name="Google Shape;139;p8"/>
                <p:cNvSpPr/>
                <p:nvPr/>
              </p:nvSpPr>
              <p:spPr>
                <a:xfrm>
                  <a:off x="1147970" y="3599506"/>
                  <a:ext cx="40972" cy="43690"/>
                </a:xfrm>
                <a:custGeom>
                  <a:avLst/>
                  <a:gdLst/>
                  <a:ahLst/>
                  <a:cxnLst/>
                  <a:rect l="l" t="t" r="r" b="b"/>
                  <a:pathLst>
                    <a:path w="1146" h="1222" extrusionOk="0">
                      <a:moveTo>
                        <a:pt x="365" y="1"/>
                      </a:moveTo>
                      <a:cubicBezTo>
                        <a:pt x="297" y="1"/>
                        <a:pt x="229" y="8"/>
                        <a:pt x="162" y="23"/>
                      </a:cubicBezTo>
                      <a:cubicBezTo>
                        <a:pt x="162" y="23"/>
                        <a:pt x="0" y="1120"/>
                        <a:pt x="242" y="1216"/>
                      </a:cubicBezTo>
                      <a:cubicBezTo>
                        <a:pt x="251" y="1220"/>
                        <a:pt x="261" y="1222"/>
                        <a:pt x="272" y="1222"/>
                      </a:cubicBezTo>
                      <a:cubicBezTo>
                        <a:pt x="511" y="1222"/>
                        <a:pt x="1146" y="410"/>
                        <a:pt x="1146" y="410"/>
                      </a:cubicBezTo>
                      <a:cubicBezTo>
                        <a:pt x="961" y="146"/>
                        <a:pt x="668" y="1"/>
                        <a:pt x="365"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1155442" y="3555888"/>
                  <a:ext cx="61173" cy="49624"/>
                </a:xfrm>
                <a:custGeom>
                  <a:avLst/>
                  <a:gdLst/>
                  <a:ahLst/>
                  <a:cxnLst/>
                  <a:rect l="l" t="t" r="r" b="b"/>
                  <a:pathLst>
                    <a:path w="1711" h="1388" extrusionOk="0">
                      <a:moveTo>
                        <a:pt x="561" y="0"/>
                      </a:moveTo>
                      <a:cubicBezTo>
                        <a:pt x="403" y="0"/>
                        <a:pt x="243" y="37"/>
                        <a:pt x="98" y="114"/>
                      </a:cubicBezTo>
                      <a:lnTo>
                        <a:pt x="1" y="952"/>
                      </a:lnTo>
                      <a:cubicBezTo>
                        <a:pt x="71" y="939"/>
                        <a:pt x="141" y="933"/>
                        <a:pt x="211" y="933"/>
                      </a:cubicBezTo>
                      <a:cubicBezTo>
                        <a:pt x="573" y="933"/>
                        <a:pt x="919" y="1104"/>
                        <a:pt x="1162" y="1388"/>
                      </a:cubicBezTo>
                      <a:lnTo>
                        <a:pt x="1711" y="662"/>
                      </a:lnTo>
                      <a:cubicBezTo>
                        <a:pt x="1533" y="404"/>
                        <a:pt x="1275" y="194"/>
                        <a:pt x="969" y="81"/>
                      </a:cubicBezTo>
                      <a:cubicBezTo>
                        <a:pt x="840" y="29"/>
                        <a:pt x="701" y="0"/>
                        <a:pt x="561"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1160090" y="3365181"/>
                  <a:ext cx="130926" cy="206328"/>
                </a:xfrm>
                <a:custGeom>
                  <a:avLst/>
                  <a:gdLst/>
                  <a:ahLst/>
                  <a:cxnLst/>
                  <a:rect l="l" t="t" r="r" b="b"/>
                  <a:pathLst>
                    <a:path w="3662" h="5771" extrusionOk="0">
                      <a:moveTo>
                        <a:pt x="2534" y="0"/>
                      </a:moveTo>
                      <a:cubicBezTo>
                        <a:pt x="2311" y="0"/>
                        <a:pt x="2090" y="65"/>
                        <a:pt x="1903" y="189"/>
                      </a:cubicBezTo>
                      <a:lnTo>
                        <a:pt x="0" y="5093"/>
                      </a:lnTo>
                      <a:cubicBezTo>
                        <a:pt x="113" y="5071"/>
                        <a:pt x="226" y="5060"/>
                        <a:pt x="339" y="5060"/>
                      </a:cubicBezTo>
                      <a:cubicBezTo>
                        <a:pt x="889" y="5060"/>
                        <a:pt x="1424" y="5315"/>
                        <a:pt x="1758" y="5770"/>
                      </a:cubicBezTo>
                      <a:lnTo>
                        <a:pt x="3662" y="834"/>
                      </a:lnTo>
                      <a:cubicBezTo>
                        <a:pt x="3500" y="496"/>
                        <a:pt x="3242" y="205"/>
                        <a:pt x="2903" y="60"/>
                      </a:cubicBezTo>
                      <a:cubicBezTo>
                        <a:pt x="2783" y="20"/>
                        <a:pt x="2658" y="0"/>
                        <a:pt x="2534"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1179111" y="2912869"/>
                  <a:ext cx="66929" cy="61745"/>
                </a:xfrm>
                <a:custGeom>
                  <a:avLst/>
                  <a:gdLst/>
                  <a:ahLst/>
                  <a:cxnLst/>
                  <a:rect l="l" t="t" r="r" b="b"/>
                  <a:pathLst>
                    <a:path w="1872" h="1727" extrusionOk="0">
                      <a:moveTo>
                        <a:pt x="581" y="0"/>
                      </a:moveTo>
                      <a:cubicBezTo>
                        <a:pt x="0" y="920"/>
                        <a:pt x="888" y="1726"/>
                        <a:pt x="888" y="1726"/>
                      </a:cubicBezTo>
                      <a:cubicBezTo>
                        <a:pt x="1146" y="1549"/>
                        <a:pt x="1371" y="1323"/>
                        <a:pt x="1533" y="1065"/>
                      </a:cubicBezTo>
                      <a:cubicBezTo>
                        <a:pt x="1871" y="581"/>
                        <a:pt x="1710" y="226"/>
                        <a:pt x="1710" y="226"/>
                      </a:cubicBezTo>
                      <a:lnTo>
                        <a:pt x="1710" y="226"/>
                      </a:lnTo>
                      <a:cubicBezTo>
                        <a:pt x="1672" y="228"/>
                        <a:pt x="1634" y="229"/>
                        <a:pt x="1596" y="229"/>
                      </a:cubicBezTo>
                      <a:cubicBezTo>
                        <a:pt x="1247" y="229"/>
                        <a:pt x="901" y="160"/>
                        <a:pt x="581"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1216580" y="2698315"/>
                  <a:ext cx="71541" cy="74866"/>
                </a:xfrm>
                <a:custGeom>
                  <a:avLst/>
                  <a:gdLst/>
                  <a:ahLst/>
                  <a:cxnLst/>
                  <a:rect l="l" t="t" r="r" b="b"/>
                  <a:pathLst>
                    <a:path w="2001" h="2094" extrusionOk="0">
                      <a:moveTo>
                        <a:pt x="1323" y="1"/>
                      </a:moveTo>
                      <a:cubicBezTo>
                        <a:pt x="1323" y="1"/>
                        <a:pt x="823" y="259"/>
                        <a:pt x="1" y="1582"/>
                      </a:cubicBezTo>
                      <a:cubicBezTo>
                        <a:pt x="1" y="1582"/>
                        <a:pt x="162" y="1904"/>
                        <a:pt x="904" y="2049"/>
                      </a:cubicBezTo>
                      <a:cubicBezTo>
                        <a:pt x="1071" y="2081"/>
                        <a:pt x="1217" y="2094"/>
                        <a:pt x="1344" y="2094"/>
                      </a:cubicBezTo>
                      <a:cubicBezTo>
                        <a:pt x="1795" y="2094"/>
                        <a:pt x="2001" y="1937"/>
                        <a:pt x="2001" y="1937"/>
                      </a:cubicBezTo>
                      <a:cubicBezTo>
                        <a:pt x="1920" y="1243"/>
                        <a:pt x="1678" y="582"/>
                        <a:pt x="1323"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1164702" y="2763492"/>
                  <a:ext cx="125742" cy="150304"/>
                </a:xfrm>
                <a:custGeom>
                  <a:avLst/>
                  <a:gdLst/>
                  <a:ahLst/>
                  <a:cxnLst/>
                  <a:rect l="l" t="t" r="r" b="b"/>
                  <a:pathLst>
                    <a:path w="3517" h="4204" extrusionOk="0">
                      <a:moveTo>
                        <a:pt x="1258" y="1"/>
                      </a:moveTo>
                      <a:cubicBezTo>
                        <a:pt x="0" y="2178"/>
                        <a:pt x="710" y="3824"/>
                        <a:pt x="710" y="3824"/>
                      </a:cubicBezTo>
                      <a:cubicBezTo>
                        <a:pt x="1119" y="4079"/>
                        <a:pt x="1590" y="4203"/>
                        <a:pt x="2065" y="4203"/>
                      </a:cubicBezTo>
                      <a:cubicBezTo>
                        <a:pt x="2189" y="4203"/>
                        <a:pt x="2312" y="4195"/>
                        <a:pt x="2436" y="4178"/>
                      </a:cubicBezTo>
                      <a:cubicBezTo>
                        <a:pt x="2887" y="3694"/>
                        <a:pt x="3194" y="3098"/>
                        <a:pt x="3323" y="2452"/>
                      </a:cubicBezTo>
                      <a:cubicBezTo>
                        <a:pt x="3468" y="1791"/>
                        <a:pt x="3516" y="1114"/>
                        <a:pt x="3452" y="452"/>
                      </a:cubicBezTo>
                      <a:lnTo>
                        <a:pt x="3452" y="452"/>
                      </a:lnTo>
                      <a:cubicBezTo>
                        <a:pt x="3243" y="506"/>
                        <a:pt x="3028" y="532"/>
                        <a:pt x="2815" y="532"/>
                      </a:cubicBezTo>
                      <a:cubicBezTo>
                        <a:pt x="2255" y="532"/>
                        <a:pt x="1702" y="351"/>
                        <a:pt x="1258"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1143930" y="2802141"/>
                  <a:ext cx="42724" cy="55953"/>
                </a:xfrm>
                <a:custGeom>
                  <a:avLst/>
                  <a:gdLst/>
                  <a:ahLst/>
                  <a:cxnLst/>
                  <a:rect l="l" t="t" r="r" b="b"/>
                  <a:pathLst>
                    <a:path w="1195" h="1565" extrusionOk="0">
                      <a:moveTo>
                        <a:pt x="1194" y="0"/>
                      </a:moveTo>
                      <a:lnTo>
                        <a:pt x="1194" y="0"/>
                      </a:lnTo>
                      <a:cubicBezTo>
                        <a:pt x="129" y="387"/>
                        <a:pt x="0" y="1565"/>
                        <a:pt x="0" y="1565"/>
                      </a:cubicBezTo>
                      <a:lnTo>
                        <a:pt x="920" y="1323"/>
                      </a:lnTo>
                      <a:cubicBezTo>
                        <a:pt x="904" y="871"/>
                        <a:pt x="1000" y="404"/>
                        <a:pt x="1194"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1285798" y="2823486"/>
                  <a:ext cx="39256" cy="68645"/>
                </a:xfrm>
                <a:custGeom>
                  <a:avLst/>
                  <a:gdLst/>
                  <a:ahLst/>
                  <a:cxnLst/>
                  <a:rect l="l" t="t" r="r" b="b"/>
                  <a:pathLst>
                    <a:path w="1098" h="1920" extrusionOk="0">
                      <a:moveTo>
                        <a:pt x="259" y="0"/>
                      </a:moveTo>
                      <a:cubicBezTo>
                        <a:pt x="275" y="452"/>
                        <a:pt x="194" y="920"/>
                        <a:pt x="0" y="1323"/>
                      </a:cubicBezTo>
                      <a:lnTo>
                        <a:pt x="759" y="1920"/>
                      </a:lnTo>
                      <a:cubicBezTo>
                        <a:pt x="759" y="1920"/>
                        <a:pt x="1097" y="758"/>
                        <a:pt x="259"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1167563" y="3716776"/>
                  <a:ext cx="143082" cy="111941"/>
                </a:xfrm>
                <a:custGeom>
                  <a:avLst/>
                  <a:gdLst/>
                  <a:ahLst/>
                  <a:cxnLst/>
                  <a:rect l="l" t="t" r="r" b="b"/>
                  <a:pathLst>
                    <a:path w="4002" h="3131" extrusionOk="0">
                      <a:moveTo>
                        <a:pt x="3218" y="1"/>
                      </a:moveTo>
                      <a:cubicBezTo>
                        <a:pt x="2729" y="1"/>
                        <a:pt x="2178" y="434"/>
                        <a:pt x="2323" y="1082"/>
                      </a:cubicBezTo>
                      <a:cubicBezTo>
                        <a:pt x="2323" y="1082"/>
                        <a:pt x="1959" y="329"/>
                        <a:pt x="1306" y="329"/>
                      </a:cubicBezTo>
                      <a:cubicBezTo>
                        <a:pt x="1182" y="329"/>
                        <a:pt x="1048" y="356"/>
                        <a:pt x="904" y="421"/>
                      </a:cubicBezTo>
                      <a:cubicBezTo>
                        <a:pt x="1" y="808"/>
                        <a:pt x="904" y="2501"/>
                        <a:pt x="2598" y="3130"/>
                      </a:cubicBezTo>
                      <a:cubicBezTo>
                        <a:pt x="2598" y="3130"/>
                        <a:pt x="4001" y="1759"/>
                        <a:pt x="3888" y="646"/>
                      </a:cubicBezTo>
                      <a:cubicBezTo>
                        <a:pt x="3843" y="194"/>
                        <a:pt x="3544" y="1"/>
                        <a:pt x="3218"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1133490" y="4279566"/>
                  <a:ext cx="88916" cy="31820"/>
                </a:xfrm>
                <a:custGeom>
                  <a:avLst/>
                  <a:gdLst/>
                  <a:ahLst/>
                  <a:cxnLst/>
                  <a:rect l="l" t="t" r="r" b="b"/>
                  <a:pathLst>
                    <a:path w="2487" h="890" extrusionOk="0">
                      <a:moveTo>
                        <a:pt x="90" y="1"/>
                      </a:moveTo>
                      <a:cubicBezTo>
                        <a:pt x="27" y="1"/>
                        <a:pt x="1" y="17"/>
                        <a:pt x="18" y="52"/>
                      </a:cubicBezTo>
                      <a:cubicBezTo>
                        <a:pt x="83" y="181"/>
                        <a:pt x="534" y="326"/>
                        <a:pt x="1051" y="503"/>
                      </a:cubicBezTo>
                      <a:cubicBezTo>
                        <a:pt x="1494" y="651"/>
                        <a:pt x="2140" y="889"/>
                        <a:pt x="2361" y="889"/>
                      </a:cubicBezTo>
                      <a:cubicBezTo>
                        <a:pt x="2405" y="889"/>
                        <a:pt x="2432" y="880"/>
                        <a:pt x="2438" y="858"/>
                      </a:cubicBezTo>
                      <a:cubicBezTo>
                        <a:pt x="2486" y="729"/>
                        <a:pt x="1905" y="503"/>
                        <a:pt x="1196" y="278"/>
                      </a:cubicBezTo>
                      <a:cubicBezTo>
                        <a:pt x="680" y="114"/>
                        <a:pt x="258" y="1"/>
                        <a:pt x="90"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1141177" y="4299444"/>
                  <a:ext cx="88702" cy="32106"/>
                </a:xfrm>
                <a:custGeom>
                  <a:avLst/>
                  <a:gdLst/>
                  <a:ahLst/>
                  <a:cxnLst/>
                  <a:rect l="l" t="t" r="r" b="b"/>
                  <a:pathLst>
                    <a:path w="2481" h="898" extrusionOk="0">
                      <a:moveTo>
                        <a:pt x="86" y="0"/>
                      </a:moveTo>
                      <a:cubicBezTo>
                        <a:pt x="27" y="0"/>
                        <a:pt x="0" y="14"/>
                        <a:pt x="13" y="44"/>
                      </a:cubicBezTo>
                      <a:cubicBezTo>
                        <a:pt x="77" y="173"/>
                        <a:pt x="529" y="335"/>
                        <a:pt x="1061" y="512"/>
                      </a:cubicBezTo>
                      <a:cubicBezTo>
                        <a:pt x="1492" y="660"/>
                        <a:pt x="2135" y="898"/>
                        <a:pt x="2356" y="898"/>
                      </a:cubicBezTo>
                      <a:cubicBezTo>
                        <a:pt x="2400" y="898"/>
                        <a:pt x="2427" y="888"/>
                        <a:pt x="2432" y="867"/>
                      </a:cubicBezTo>
                      <a:cubicBezTo>
                        <a:pt x="2481" y="738"/>
                        <a:pt x="1900" y="512"/>
                        <a:pt x="1190" y="286"/>
                      </a:cubicBezTo>
                      <a:cubicBezTo>
                        <a:pt x="669" y="108"/>
                        <a:pt x="252" y="0"/>
                        <a:pt x="86"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1112789" y="4113564"/>
                  <a:ext cx="208795" cy="249409"/>
                </a:xfrm>
                <a:custGeom>
                  <a:avLst/>
                  <a:gdLst/>
                  <a:ahLst/>
                  <a:cxnLst/>
                  <a:rect l="l" t="t" r="r" b="b"/>
                  <a:pathLst>
                    <a:path w="5840" h="6976" extrusionOk="0">
                      <a:moveTo>
                        <a:pt x="2355" y="1"/>
                      </a:moveTo>
                      <a:cubicBezTo>
                        <a:pt x="1936" y="17"/>
                        <a:pt x="1581" y="1098"/>
                        <a:pt x="1291" y="1953"/>
                      </a:cubicBezTo>
                      <a:cubicBezTo>
                        <a:pt x="1000" y="2808"/>
                        <a:pt x="694" y="3614"/>
                        <a:pt x="613" y="3953"/>
                      </a:cubicBezTo>
                      <a:cubicBezTo>
                        <a:pt x="533" y="4292"/>
                        <a:pt x="1291" y="4453"/>
                        <a:pt x="2388" y="4824"/>
                      </a:cubicBezTo>
                      <a:cubicBezTo>
                        <a:pt x="4194" y="5437"/>
                        <a:pt x="4065" y="5840"/>
                        <a:pt x="3872" y="6243"/>
                      </a:cubicBezTo>
                      <a:cubicBezTo>
                        <a:pt x="3791" y="6418"/>
                        <a:pt x="3660" y="6481"/>
                        <a:pt x="3494" y="6481"/>
                      </a:cubicBezTo>
                      <a:cubicBezTo>
                        <a:pt x="3259" y="6481"/>
                        <a:pt x="2953" y="6356"/>
                        <a:pt x="2613" y="6243"/>
                      </a:cubicBezTo>
                      <a:lnTo>
                        <a:pt x="726" y="5598"/>
                      </a:lnTo>
                      <a:cubicBezTo>
                        <a:pt x="556" y="5534"/>
                        <a:pt x="358" y="5443"/>
                        <a:pt x="220" y="5443"/>
                      </a:cubicBezTo>
                      <a:cubicBezTo>
                        <a:pt x="148" y="5443"/>
                        <a:pt x="92" y="5467"/>
                        <a:pt x="65" y="5534"/>
                      </a:cubicBezTo>
                      <a:cubicBezTo>
                        <a:pt x="0" y="5727"/>
                        <a:pt x="275" y="5856"/>
                        <a:pt x="775" y="6018"/>
                      </a:cubicBezTo>
                      <a:lnTo>
                        <a:pt x="3533" y="6953"/>
                      </a:lnTo>
                      <a:cubicBezTo>
                        <a:pt x="3576" y="6968"/>
                        <a:pt x="3619" y="6975"/>
                        <a:pt x="3660" y="6975"/>
                      </a:cubicBezTo>
                      <a:cubicBezTo>
                        <a:pt x="4243" y="6975"/>
                        <a:pt x="4590" y="5539"/>
                        <a:pt x="4936" y="4469"/>
                      </a:cubicBezTo>
                      <a:cubicBezTo>
                        <a:pt x="5323" y="3340"/>
                        <a:pt x="5840" y="1920"/>
                        <a:pt x="5791" y="1469"/>
                      </a:cubicBezTo>
                      <a:cubicBezTo>
                        <a:pt x="5743" y="1017"/>
                        <a:pt x="4678" y="646"/>
                        <a:pt x="3888" y="388"/>
                      </a:cubicBezTo>
                      <a:cubicBezTo>
                        <a:pt x="3097" y="114"/>
                        <a:pt x="2759" y="1"/>
                        <a:pt x="2355"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1262738" y="4498768"/>
                  <a:ext cx="83661" cy="78512"/>
                </a:xfrm>
                <a:custGeom>
                  <a:avLst/>
                  <a:gdLst/>
                  <a:ahLst/>
                  <a:cxnLst/>
                  <a:rect l="l" t="t" r="r" b="b"/>
                  <a:pathLst>
                    <a:path w="2340" h="2196" extrusionOk="0">
                      <a:moveTo>
                        <a:pt x="1468" y="1"/>
                      </a:moveTo>
                      <a:cubicBezTo>
                        <a:pt x="1288" y="1"/>
                        <a:pt x="984" y="502"/>
                        <a:pt x="984" y="502"/>
                      </a:cubicBezTo>
                      <a:cubicBezTo>
                        <a:pt x="984" y="502"/>
                        <a:pt x="604" y="328"/>
                        <a:pt x="441" y="328"/>
                      </a:cubicBezTo>
                      <a:cubicBezTo>
                        <a:pt x="405" y="328"/>
                        <a:pt x="380" y="337"/>
                        <a:pt x="371" y="357"/>
                      </a:cubicBezTo>
                      <a:cubicBezTo>
                        <a:pt x="307" y="470"/>
                        <a:pt x="500" y="986"/>
                        <a:pt x="500" y="986"/>
                      </a:cubicBezTo>
                      <a:cubicBezTo>
                        <a:pt x="500" y="986"/>
                        <a:pt x="0" y="1550"/>
                        <a:pt x="210" y="1680"/>
                      </a:cubicBezTo>
                      <a:cubicBezTo>
                        <a:pt x="250" y="1704"/>
                        <a:pt x="305" y="1714"/>
                        <a:pt x="368" y="1714"/>
                      </a:cubicBezTo>
                      <a:cubicBezTo>
                        <a:pt x="636" y="1714"/>
                        <a:pt x="1049" y="1534"/>
                        <a:pt x="1049" y="1534"/>
                      </a:cubicBezTo>
                      <a:cubicBezTo>
                        <a:pt x="1049" y="1534"/>
                        <a:pt x="1395" y="2196"/>
                        <a:pt x="1606" y="2196"/>
                      </a:cubicBezTo>
                      <a:cubicBezTo>
                        <a:pt x="1608" y="2196"/>
                        <a:pt x="1611" y="2196"/>
                        <a:pt x="1613" y="2196"/>
                      </a:cubicBezTo>
                      <a:cubicBezTo>
                        <a:pt x="1839" y="2163"/>
                        <a:pt x="1742" y="1421"/>
                        <a:pt x="1742" y="1421"/>
                      </a:cubicBezTo>
                      <a:cubicBezTo>
                        <a:pt x="1742" y="1421"/>
                        <a:pt x="2339" y="1083"/>
                        <a:pt x="2291" y="938"/>
                      </a:cubicBezTo>
                      <a:cubicBezTo>
                        <a:pt x="2226" y="776"/>
                        <a:pt x="1726" y="679"/>
                        <a:pt x="1726" y="679"/>
                      </a:cubicBezTo>
                      <a:cubicBezTo>
                        <a:pt x="1726" y="679"/>
                        <a:pt x="1726" y="66"/>
                        <a:pt x="1484" y="2"/>
                      </a:cubicBezTo>
                      <a:cubicBezTo>
                        <a:pt x="1479" y="1"/>
                        <a:pt x="1474" y="1"/>
                        <a:pt x="1468"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1252333" y="3072756"/>
                  <a:ext cx="81373" cy="75438"/>
                </a:xfrm>
                <a:custGeom>
                  <a:avLst/>
                  <a:gdLst/>
                  <a:ahLst/>
                  <a:cxnLst/>
                  <a:rect l="l" t="t" r="r" b="b"/>
                  <a:pathLst>
                    <a:path w="2276" h="2110" extrusionOk="0">
                      <a:moveTo>
                        <a:pt x="761" y="0"/>
                      </a:moveTo>
                      <a:cubicBezTo>
                        <a:pt x="738" y="0"/>
                        <a:pt x="716" y="4"/>
                        <a:pt x="694" y="13"/>
                      </a:cubicBezTo>
                      <a:cubicBezTo>
                        <a:pt x="533" y="77"/>
                        <a:pt x="614" y="690"/>
                        <a:pt x="614" y="690"/>
                      </a:cubicBezTo>
                      <a:cubicBezTo>
                        <a:pt x="614" y="690"/>
                        <a:pt x="1" y="819"/>
                        <a:pt x="17" y="948"/>
                      </a:cubicBezTo>
                      <a:cubicBezTo>
                        <a:pt x="17" y="1061"/>
                        <a:pt x="501" y="1368"/>
                        <a:pt x="501" y="1368"/>
                      </a:cubicBezTo>
                      <a:cubicBezTo>
                        <a:pt x="501" y="1368"/>
                        <a:pt x="422" y="2110"/>
                        <a:pt x="655" y="2110"/>
                      </a:cubicBezTo>
                      <a:cubicBezTo>
                        <a:pt x="657" y="2110"/>
                        <a:pt x="660" y="2110"/>
                        <a:pt x="662" y="2110"/>
                      </a:cubicBezTo>
                      <a:cubicBezTo>
                        <a:pt x="920" y="2077"/>
                        <a:pt x="1275" y="1497"/>
                        <a:pt x="1275" y="1497"/>
                      </a:cubicBezTo>
                      <a:cubicBezTo>
                        <a:pt x="1275" y="1497"/>
                        <a:pt x="1753" y="1736"/>
                        <a:pt x="2002" y="1736"/>
                      </a:cubicBezTo>
                      <a:cubicBezTo>
                        <a:pt x="2049" y="1736"/>
                        <a:pt x="2088" y="1727"/>
                        <a:pt x="2114" y="1706"/>
                      </a:cubicBezTo>
                      <a:cubicBezTo>
                        <a:pt x="2275" y="1561"/>
                        <a:pt x="1759" y="1013"/>
                        <a:pt x="1759" y="1013"/>
                      </a:cubicBezTo>
                      <a:cubicBezTo>
                        <a:pt x="1759" y="1013"/>
                        <a:pt x="2049" y="368"/>
                        <a:pt x="1904" y="287"/>
                      </a:cubicBezTo>
                      <a:cubicBezTo>
                        <a:pt x="1883" y="274"/>
                        <a:pt x="1854" y="268"/>
                        <a:pt x="1819" y="268"/>
                      </a:cubicBezTo>
                      <a:cubicBezTo>
                        <a:pt x="1637" y="268"/>
                        <a:pt x="1307" y="416"/>
                        <a:pt x="1307" y="416"/>
                      </a:cubicBezTo>
                      <a:cubicBezTo>
                        <a:pt x="1307" y="416"/>
                        <a:pt x="999" y="0"/>
                        <a:pt x="761"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1224517" y="2229377"/>
                  <a:ext cx="76189" cy="64712"/>
                </a:xfrm>
                <a:custGeom>
                  <a:avLst/>
                  <a:gdLst/>
                  <a:ahLst/>
                  <a:cxnLst/>
                  <a:rect l="l" t="t" r="r" b="b"/>
                  <a:pathLst>
                    <a:path w="2131" h="1810" extrusionOk="0">
                      <a:moveTo>
                        <a:pt x="1583" y="0"/>
                      </a:moveTo>
                      <a:cubicBezTo>
                        <a:pt x="1568" y="0"/>
                        <a:pt x="1553" y="1"/>
                        <a:pt x="1537" y="3"/>
                      </a:cubicBezTo>
                      <a:cubicBezTo>
                        <a:pt x="989" y="67"/>
                        <a:pt x="1053" y="729"/>
                        <a:pt x="1053" y="729"/>
                      </a:cubicBezTo>
                      <a:cubicBezTo>
                        <a:pt x="970" y="491"/>
                        <a:pt x="768" y="389"/>
                        <a:pt x="573" y="389"/>
                      </a:cubicBezTo>
                      <a:cubicBezTo>
                        <a:pt x="280" y="389"/>
                        <a:pt x="1" y="621"/>
                        <a:pt x="166" y="971"/>
                      </a:cubicBezTo>
                      <a:cubicBezTo>
                        <a:pt x="424" y="1535"/>
                        <a:pt x="1489" y="1809"/>
                        <a:pt x="1489" y="1809"/>
                      </a:cubicBezTo>
                      <a:cubicBezTo>
                        <a:pt x="2131" y="1042"/>
                        <a:pt x="2089" y="0"/>
                        <a:pt x="1583"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4" name="Google Shape;154;p8"/>
            <p:cNvSpPr/>
            <p:nvPr/>
          </p:nvSpPr>
          <p:spPr>
            <a:xfrm rot="-2532252">
              <a:off x="8707036" y="560707"/>
              <a:ext cx="199922" cy="186383"/>
            </a:xfrm>
            <a:custGeom>
              <a:avLst/>
              <a:gdLst/>
              <a:ahLst/>
              <a:cxnLst/>
              <a:rect l="l" t="t" r="r" b="b"/>
              <a:pathLst>
                <a:path w="4179" h="3896" extrusionOk="0">
                  <a:moveTo>
                    <a:pt x="2599" y="1"/>
                  </a:moveTo>
                  <a:cubicBezTo>
                    <a:pt x="2271" y="1"/>
                    <a:pt x="1759" y="879"/>
                    <a:pt x="1759" y="879"/>
                  </a:cubicBezTo>
                  <a:cubicBezTo>
                    <a:pt x="1759" y="879"/>
                    <a:pt x="1081" y="572"/>
                    <a:pt x="778" y="572"/>
                  </a:cubicBezTo>
                  <a:cubicBezTo>
                    <a:pt x="714" y="572"/>
                    <a:pt x="666" y="586"/>
                    <a:pt x="646" y="620"/>
                  </a:cubicBezTo>
                  <a:cubicBezTo>
                    <a:pt x="517" y="814"/>
                    <a:pt x="888" y="1733"/>
                    <a:pt x="888" y="1733"/>
                  </a:cubicBezTo>
                  <a:cubicBezTo>
                    <a:pt x="888" y="1733"/>
                    <a:pt x="1" y="2750"/>
                    <a:pt x="372" y="2975"/>
                  </a:cubicBezTo>
                  <a:cubicBezTo>
                    <a:pt x="444" y="3019"/>
                    <a:pt x="545" y="3037"/>
                    <a:pt x="660" y="3037"/>
                  </a:cubicBezTo>
                  <a:cubicBezTo>
                    <a:pt x="1139" y="3037"/>
                    <a:pt x="1872" y="2733"/>
                    <a:pt x="1872" y="2733"/>
                  </a:cubicBezTo>
                  <a:cubicBezTo>
                    <a:pt x="1872" y="2733"/>
                    <a:pt x="2484" y="3896"/>
                    <a:pt x="2873" y="3896"/>
                  </a:cubicBezTo>
                  <a:cubicBezTo>
                    <a:pt x="2878" y="3896"/>
                    <a:pt x="2883" y="3895"/>
                    <a:pt x="2888" y="3895"/>
                  </a:cubicBezTo>
                  <a:cubicBezTo>
                    <a:pt x="3259" y="3863"/>
                    <a:pt x="3098" y="2524"/>
                    <a:pt x="3098" y="2524"/>
                  </a:cubicBezTo>
                  <a:cubicBezTo>
                    <a:pt x="3098" y="2524"/>
                    <a:pt x="4179" y="1895"/>
                    <a:pt x="4082" y="1637"/>
                  </a:cubicBezTo>
                  <a:cubicBezTo>
                    <a:pt x="3985" y="1379"/>
                    <a:pt x="3082" y="1185"/>
                    <a:pt x="3082" y="1185"/>
                  </a:cubicBezTo>
                  <a:cubicBezTo>
                    <a:pt x="3082" y="1185"/>
                    <a:pt x="3066" y="104"/>
                    <a:pt x="2646" y="7"/>
                  </a:cubicBezTo>
                  <a:cubicBezTo>
                    <a:pt x="2631" y="3"/>
                    <a:pt x="2615" y="1"/>
                    <a:pt x="2599"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rot="-2532252">
              <a:off x="8617989" y="1866327"/>
              <a:ext cx="108118" cy="100224"/>
            </a:xfrm>
            <a:custGeom>
              <a:avLst/>
              <a:gdLst/>
              <a:ahLst/>
              <a:cxnLst/>
              <a:rect l="l" t="t" r="r" b="b"/>
              <a:pathLst>
                <a:path w="2260" h="2095" extrusionOk="0">
                  <a:moveTo>
                    <a:pt x="759" y="0"/>
                  </a:moveTo>
                  <a:cubicBezTo>
                    <a:pt x="737" y="0"/>
                    <a:pt x="715" y="4"/>
                    <a:pt x="695" y="13"/>
                  </a:cubicBezTo>
                  <a:cubicBezTo>
                    <a:pt x="517" y="78"/>
                    <a:pt x="598" y="691"/>
                    <a:pt x="598" y="691"/>
                  </a:cubicBezTo>
                  <a:cubicBezTo>
                    <a:pt x="598" y="691"/>
                    <a:pt x="1" y="820"/>
                    <a:pt x="1" y="949"/>
                  </a:cubicBezTo>
                  <a:cubicBezTo>
                    <a:pt x="17" y="1062"/>
                    <a:pt x="485" y="1368"/>
                    <a:pt x="485" y="1368"/>
                  </a:cubicBezTo>
                  <a:cubicBezTo>
                    <a:pt x="485" y="1368"/>
                    <a:pt x="422" y="2094"/>
                    <a:pt x="655" y="2094"/>
                  </a:cubicBezTo>
                  <a:cubicBezTo>
                    <a:pt x="657" y="2094"/>
                    <a:pt x="660" y="2094"/>
                    <a:pt x="662" y="2094"/>
                  </a:cubicBezTo>
                  <a:cubicBezTo>
                    <a:pt x="904" y="2078"/>
                    <a:pt x="1275" y="1497"/>
                    <a:pt x="1275" y="1497"/>
                  </a:cubicBezTo>
                  <a:cubicBezTo>
                    <a:pt x="1275" y="1497"/>
                    <a:pt x="1724" y="1727"/>
                    <a:pt x="1972" y="1727"/>
                  </a:cubicBezTo>
                  <a:cubicBezTo>
                    <a:pt x="2025" y="1727"/>
                    <a:pt x="2069" y="1716"/>
                    <a:pt x="2098" y="1691"/>
                  </a:cubicBezTo>
                  <a:cubicBezTo>
                    <a:pt x="2259" y="1562"/>
                    <a:pt x="1743" y="1013"/>
                    <a:pt x="1743" y="1013"/>
                  </a:cubicBezTo>
                  <a:cubicBezTo>
                    <a:pt x="1743" y="1013"/>
                    <a:pt x="2033" y="368"/>
                    <a:pt x="1904" y="287"/>
                  </a:cubicBezTo>
                  <a:cubicBezTo>
                    <a:pt x="1879" y="273"/>
                    <a:pt x="1845" y="268"/>
                    <a:pt x="1805" y="268"/>
                  </a:cubicBezTo>
                  <a:cubicBezTo>
                    <a:pt x="1612" y="268"/>
                    <a:pt x="1291" y="400"/>
                    <a:pt x="1291" y="400"/>
                  </a:cubicBezTo>
                  <a:cubicBezTo>
                    <a:pt x="1291" y="400"/>
                    <a:pt x="985" y="0"/>
                    <a:pt x="759"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2"/>
        <p:cNvGrpSpPr/>
        <p:nvPr/>
      </p:nvGrpSpPr>
      <p:grpSpPr>
        <a:xfrm>
          <a:off x="0" y="0"/>
          <a:ext cx="0" cy="0"/>
          <a:chOff x="0" y="0"/>
          <a:chExt cx="0" cy="0"/>
        </a:xfrm>
      </p:grpSpPr>
      <p:sp>
        <p:nvSpPr>
          <p:cNvPr id="173" name="Google Shape;173;p10"/>
          <p:cNvSpPr txBox="1">
            <a:spLocks noGrp="1"/>
          </p:cNvSpPr>
          <p:nvPr>
            <p:ph type="title"/>
          </p:nvPr>
        </p:nvSpPr>
        <p:spPr>
          <a:xfrm>
            <a:off x="1106125" y="1102788"/>
            <a:ext cx="3800100" cy="2937900"/>
          </a:xfrm>
          <a:prstGeom prst="rect">
            <a:avLst/>
          </a:prstGeom>
        </p:spPr>
        <p:txBody>
          <a:bodyPr spcFirstLastPara="1" wrap="square" lIns="91425" tIns="91425" rIns="91425" bIns="91425" anchor="t" anchorCtr="0">
            <a:noAutofit/>
          </a:bodyPr>
          <a:lstStyle>
            <a:lvl1pPr lvl="0" algn="l">
              <a:spcBef>
                <a:spcPts val="0"/>
              </a:spcBef>
              <a:spcAft>
                <a:spcPts val="0"/>
              </a:spcAft>
              <a:buSzPts val="2400"/>
              <a:buNone/>
              <a:defRPr sz="4800">
                <a:solidFill>
                  <a:schemeClr val="accent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74" name="Google Shape;174;p10"/>
          <p:cNvSpPr/>
          <p:nvPr/>
        </p:nvSpPr>
        <p:spPr>
          <a:xfrm>
            <a:off x="279083" y="4054384"/>
            <a:ext cx="199158" cy="186289"/>
          </a:xfrm>
          <a:custGeom>
            <a:avLst/>
            <a:gdLst/>
            <a:ahLst/>
            <a:cxnLst/>
            <a:rect l="l" t="t" r="r" b="b"/>
            <a:pathLst>
              <a:path w="4163" h="3894" extrusionOk="0">
                <a:moveTo>
                  <a:pt x="1571" y="1"/>
                </a:moveTo>
                <a:cubicBezTo>
                  <a:pt x="1558" y="1"/>
                  <a:pt x="1545" y="2"/>
                  <a:pt x="1533" y="5"/>
                </a:cubicBezTo>
                <a:cubicBezTo>
                  <a:pt x="1097" y="118"/>
                  <a:pt x="1081" y="1199"/>
                  <a:pt x="1081" y="1199"/>
                </a:cubicBezTo>
                <a:cubicBezTo>
                  <a:pt x="1081" y="1199"/>
                  <a:pt x="194" y="1377"/>
                  <a:pt x="97" y="1651"/>
                </a:cubicBezTo>
                <a:cubicBezTo>
                  <a:pt x="1" y="1909"/>
                  <a:pt x="1065" y="2538"/>
                  <a:pt x="1065" y="2538"/>
                </a:cubicBezTo>
                <a:cubicBezTo>
                  <a:pt x="1065" y="2538"/>
                  <a:pt x="904" y="3861"/>
                  <a:pt x="1291" y="3893"/>
                </a:cubicBezTo>
                <a:cubicBezTo>
                  <a:pt x="1296" y="3893"/>
                  <a:pt x="1301" y="3894"/>
                  <a:pt x="1306" y="3894"/>
                </a:cubicBezTo>
                <a:cubicBezTo>
                  <a:pt x="1679" y="3894"/>
                  <a:pt x="2291" y="2731"/>
                  <a:pt x="2291" y="2731"/>
                </a:cubicBezTo>
                <a:cubicBezTo>
                  <a:pt x="2291" y="2731"/>
                  <a:pt x="3033" y="3050"/>
                  <a:pt x="3512" y="3050"/>
                </a:cubicBezTo>
                <a:cubicBezTo>
                  <a:pt x="3624" y="3050"/>
                  <a:pt x="3721" y="3032"/>
                  <a:pt x="3791" y="2990"/>
                </a:cubicBezTo>
                <a:cubicBezTo>
                  <a:pt x="4162" y="2764"/>
                  <a:pt x="3275" y="1731"/>
                  <a:pt x="3275" y="1731"/>
                </a:cubicBezTo>
                <a:cubicBezTo>
                  <a:pt x="3275" y="1731"/>
                  <a:pt x="3646" y="812"/>
                  <a:pt x="3517" y="618"/>
                </a:cubicBezTo>
                <a:cubicBezTo>
                  <a:pt x="3498" y="589"/>
                  <a:pt x="3456" y="577"/>
                  <a:pt x="3398" y="577"/>
                </a:cubicBezTo>
                <a:cubicBezTo>
                  <a:pt x="3103" y="577"/>
                  <a:pt x="2404" y="893"/>
                  <a:pt x="2404" y="893"/>
                </a:cubicBezTo>
                <a:cubicBezTo>
                  <a:pt x="2404" y="893"/>
                  <a:pt x="1884" y="1"/>
                  <a:pt x="1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395624" y="4700335"/>
            <a:ext cx="55590" cy="58365"/>
          </a:xfrm>
          <a:custGeom>
            <a:avLst/>
            <a:gdLst/>
            <a:ahLst/>
            <a:cxnLst/>
            <a:rect l="l" t="t" r="r" b="b"/>
            <a:pathLst>
              <a:path w="1162" h="1220" extrusionOk="0">
                <a:moveTo>
                  <a:pt x="801" y="0"/>
                </a:moveTo>
                <a:cubicBezTo>
                  <a:pt x="484" y="0"/>
                  <a:pt x="187" y="154"/>
                  <a:pt x="0" y="408"/>
                </a:cubicBezTo>
                <a:cubicBezTo>
                  <a:pt x="0" y="408"/>
                  <a:pt x="650" y="1220"/>
                  <a:pt x="876" y="1220"/>
                </a:cubicBezTo>
                <a:cubicBezTo>
                  <a:pt x="886" y="1220"/>
                  <a:pt x="895" y="1218"/>
                  <a:pt x="904" y="1214"/>
                </a:cubicBezTo>
                <a:cubicBezTo>
                  <a:pt x="1162" y="1118"/>
                  <a:pt x="1000" y="21"/>
                  <a:pt x="1000" y="21"/>
                </a:cubicBezTo>
                <a:cubicBezTo>
                  <a:pt x="934" y="7"/>
                  <a:pt x="867" y="0"/>
                  <a:pt x="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359360" y="4641873"/>
            <a:ext cx="81806" cy="66402"/>
          </a:xfrm>
          <a:custGeom>
            <a:avLst/>
            <a:gdLst/>
            <a:ahLst/>
            <a:cxnLst/>
            <a:rect l="l" t="t" r="r" b="b"/>
            <a:pathLst>
              <a:path w="1710" h="1388" extrusionOk="0">
                <a:moveTo>
                  <a:pt x="1150" y="0"/>
                </a:moveTo>
                <a:cubicBezTo>
                  <a:pt x="1010" y="0"/>
                  <a:pt x="871" y="28"/>
                  <a:pt x="742" y="81"/>
                </a:cubicBezTo>
                <a:cubicBezTo>
                  <a:pt x="436" y="194"/>
                  <a:pt x="178" y="404"/>
                  <a:pt x="0" y="662"/>
                </a:cubicBezTo>
                <a:lnTo>
                  <a:pt x="549" y="1388"/>
                </a:lnTo>
                <a:cubicBezTo>
                  <a:pt x="797" y="1098"/>
                  <a:pt x="1151" y="938"/>
                  <a:pt x="1521" y="938"/>
                </a:cubicBezTo>
                <a:cubicBezTo>
                  <a:pt x="1584" y="938"/>
                  <a:pt x="1647" y="943"/>
                  <a:pt x="1710" y="952"/>
                </a:cubicBezTo>
                <a:lnTo>
                  <a:pt x="1613" y="114"/>
                </a:lnTo>
                <a:cubicBezTo>
                  <a:pt x="1467" y="36"/>
                  <a:pt x="1308" y="0"/>
                  <a:pt x="1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p:nvPr/>
        </p:nvSpPr>
        <p:spPr>
          <a:xfrm>
            <a:off x="259803" y="4387215"/>
            <a:ext cx="174425" cy="276324"/>
          </a:xfrm>
          <a:custGeom>
            <a:avLst/>
            <a:gdLst/>
            <a:ahLst/>
            <a:cxnLst/>
            <a:rect l="l" t="t" r="r" b="b"/>
            <a:pathLst>
              <a:path w="3646" h="5776" extrusionOk="0">
                <a:moveTo>
                  <a:pt x="1104" y="1"/>
                </a:moveTo>
                <a:cubicBezTo>
                  <a:pt x="988" y="1"/>
                  <a:pt x="871" y="17"/>
                  <a:pt x="758" y="49"/>
                </a:cubicBezTo>
                <a:cubicBezTo>
                  <a:pt x="420" y="210"/>
                  <a:pt x="146" y="485"/>
                  <a:pt x="0" y="823"/>
                </a:cubicBezTo>
                <a:lnTo>
                  <a:pt x="1904" y="5775"/>
                </a:lnTo>
                <a:cubicBezTo>
                  <a:pt x="2238" y="5320"/>
                  <a:pt x="2762" y="5065"/>
                  <a:pt x="3308" y="5065"/>
                </a:cubicBezTo>
                <a:cubicBezTo>
                  <a:pt x="3420" y="5065"/>
                  <a:pt x="3533" y="5076"/>
                  <a:pt x="3646" y="5098"/>
                </a:cubicBezTo>
                <a:lnTo>
                  <a:pt x="1759" y="194"/>
                </a:lnTo>
                <a:cubicBezTo>
                  <a:pt x="1565" y="65"/>
                  <a:pt x="1336"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365890" y="544929"/>
            <a:ext cx="90322" cy="83433"/>
          </a:xfrm>
          <a:custGeom>
            <a:avLst/>
            <a:gdLst/>
            <a:ahLst/>
            <a:cxnLst/>
            <a:rect l="l" t="t" r="r" b="b"/>
            <a:pathLst>
              <a:path w="1888" h="1744" extrusionOk="0">
                <a:moveTo>
                  <a:pt x="1146" y="1"/>
                </a:moveTo>
                <a:cubicBezTo>
                  <a:pt x="839" y="227"/>
                  <a:pt x="468" y="388"/>
                  <a:pt x="97" y="453"/>
                </a:cubicBezTo>
                <a:cubicBezTo>
                  <a:pt x="97" y="453"/>
                  <a:pt x="1" y="824"/>
                  <a:pt x="420" y="1227"/>
                </a:cubicBezTo>
                <a:cubicBezTo>
                  <a:pt x="646" y="1453"/>
                  <a:pt x="920" y="1630"/>
                  <a:pt x="1210" y="1743"/>
                </a:cubicBezTo>
                <a:cubicBezTo>
                  <a:pt x="1210" y="1743"/>
                  <a:pt x="1888" y="775"/>
                  <a:pt x="1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261691" y="281037"/>
            <a:ext cx="93432" cy="100177"/>
          </a:xfrm>
          <a:custGeom>
            <a:avLst/>
            <a:gdLst/>
            <a:ahLst/>
            <a:cxnLst/>
            <a:rect l="l" t="t" r="r" b="b"/>
            <a:pathLst>
              <a:path w="1953" h="2094" extrusionOk="0">
                <a:moveTo>
                  <a:pt x="340" y="0"/>
                </a:moveTo>
                <a:cubicBezTo>
                  <a:pt x="98" y="646"/>
                  <a:pt x="1" y="1339"/>
                  <a:pt x="65" y="2033"/>
                </a:cubicBezTo>
                <a:cubicBezTo>
                  <a:pt x="65" y="2033"/>
                  <a:pt x="181" y="2093"/>
                  <a:pt x="407" y="2093"/>
                </a:cubicBezTo>
                <a:cubicBezTo>
                  <a:pt x="585" y="2093"/>
                  <a:pt x="833" y="2055"/>
                  <a:pt x="1146" y="1920"/>
                </a:cubicBezTo>
                <a:cubicBezTo>
                  <a:pt x="1856" y="1630"/>
                  <a:pt x="1953" y="1275"/>
                  <a:pt x="1953" y="1275"/>
                </a:cubicBezTo>
                <a:cubicBezTo>
                  <a:pt x="872" y="146"/>
                  <a:pt x="340" y="0"/>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267863" y="352034"/>
            <a:ext cx="179113" cy="206095"/>
          </a:xfrm>
          <a:custGeom>
            <a:avLst/>
            <a:gdLst/>
            <a:ahLst/>
            <a:cxnLst/>
            <a:rect l="l" t="t" r="r" b="b"/>
            <a:pathLst>
              <a:path w="3744" h="4308" extrusionOk="0">
                <a:moveTo>
                  <a:pt x="2066" y="0"/>
                </a:moveTo>
                <a:cubicBezTo>
                  <a:pt x="1583" y="558"/>
                  <a:pt x="890" y="876"/>
                  <a:pt x="156" y="876"/>
                </a:cubicBezTo>
                <a:cubicBezTo>
                  <a:pt x="105" y="876"/>
                  <a:pt x="53" y="875"/>
                  <a:pt x="1" y="871"/>
                </a:cubicBezTo>
                <a:lnTo>
                  <a:pt x="1" y="871"/>
                </a:lnTo>
                <a:cubicBezTo>
                  <a:pt x="82" y="1533"/>
                  <a:pt x="259" y="2194"/>
                  <a:pt x="533" y="2807"/>
                </a:cubicBezTo>
                <a:cubicBezTo>
                  <a:pt x="791" y="3420"/>
                  <a:pt x="1211" y="3936"/>
                  <a:pt x="1759" y="4307"/>
                </a:cubicBezTo>
                <a:cubicBezTo>
                  <a:pt x="2372" y="4275"/>
                  <a:pt x="2937" y="4033"/>
                  <a:pt x="3388" y="3630"/>
                </a:cubicBezTo>
                <a:cubicBezTo>
                  <a:pt x="3388" y="3630"/>
                  <a:pt x="3743" y="1872"/>
                  <a:pt x="2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407559" y="395234"/>
            <a:ext cx="71042" cy="62575"/>
          </a:xfrm>
          <a:custGeom>
            <a:avLst/>
            <a:gdLst/>
            <a:ahLst/>
            <a:cxnLst/>
            <a:rect l="l" t="t" r="r" b="b"/>
            <a:pathLst>
              <a:path w="1485" h="1308" extrusionOk="0">
                <a:moveTo>
                  <a:pt x="1" y="1"/>
                </a:moveTo>
                <a:lnTo>
                  <a:pt x="1" y="1"/>
                </a:lnTo>
                <a:cubicBezTo>
                  <a:pt x="275" y="372"/>
                  <a:pt x="452" y="807"/>
                  <a:pt x="533" y="1259"/>
                </a:cubicBezTo>
                <a:lnTo>
                  <a:pt x="1485" y="1307"/>
                </a:lnTo>
                <a:cubicBezTo>
                  <a:pt x="1485" y="1307"/>
                  <a:pt x="1114" y="17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239349" y="453888"/>
            <a:ext cx="57121" cy="94197"/>
          </a:xfrm>
          <a:custGeom>
            <a:avLst/>
            <a:gdLst/>
            <a:ahLst/>
            <a:cxnLst/>
            <a:rect l="l" t="t" r="r" b="b"/>
            <a:pathLst>
              <a:path w="1194" h="1969" extrusionOk="0">
                <a:moveTo>
                  <a:pt x="662" y="1"/>
                </a:moveTo>
                <a:cubicBezTo>
                  <a:pt x="0" y="920"/>
                  <a:pt x="565" y="1969"/>
                  <a:pt x="565" y="1969"/>
                </a:cubicBezTo>
                <a:lnTo>
                  <a:pt x="1194" y="1243"/>
                </a:lnTo>
                <a:cubicBezTo>
                  <a:pt x="920" y="872"/>
                  <a:pt x="742" y="452"/>
                  <a:pt x="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p:nvPr/>
        </p:nvSpPr>
        <p:spPr>
          <a:xfrm>
            <a:off x="303003" y="952876"/>
            <a:ext cx="191408" cy="149931"/>
          </a:xfrm>
          <a:custGeom>
            <a:avLst/>
            <a:gdLst/>
            <a:ahLst/>
            <a:cxnLst/>
            <a:rect l="l" t="t" r="r" b="b"/>
            <a:pathLst>
              <a:path w="4001" h="3134" extrusionOk="0">
                <a:moveTo>
                  <a:pt x="775" y="1"/>
                </a:moveTo>
                <a:cubicBezTo>
                  <a:pt x="451" y="1"/>
                  <a:pt x="159" y="191"/>
                  <a:pt x="114" y="634"/>
                </a:cubicBezTo>
                <a:cubicBezTo>
                  <a:pt x="1" y="1763"/>
                  <a:pt x="1404" y="3134"/>
                  <a:pt x="1404" y="3134"/>
                </a:cubicBezTo>
                <a:cubicBezTo>
                  <a:pt x="3098" y="2505"/>
                  <a:pt x="4001" y="811"/>
                  <a:pt x="3098" y="408"/>
                </a:cubicBezTo>
                <a:cubicBezTo>
                  <a:pt x="2956" y="344"/>
                  <a:pt x="2824" y="318"/>
                  <a:pt x="2702" y="318"/>
                </a:cubicBezTo>
                <a:cubicBezTo>
                  <a:pt x="2049" y="318"/>
                  <a:pt x="1694" y="1085"/>
                  <a:pt x="1694" y="1085"/>
                </a:cubicBezTo>
                <a:cubicBezTo>
                  <a:pt x="1821" y="435"/>
                  <a:pt x="1263" y="1"/>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a:off x="602046" y="4934270"/>
            <a:ext cx="111180" cy="104483"/>
          </a:xfrm>
          <a:custGeom>
            <a:avLst/>
            <a:gdLst/>
            <a:ahLst/>
            <a:cxnLst/>
            <a:rect l="l" t="t" r="r" b="b"/>
            <a:pathLst>
              <a:path w="2324" h="2184" extrusionOk="0">
                <a:moveTo>
                  <a:pt x="1438" y="0"/>
                </a:moveTo>
                <a:cubicBezTo>
                  <a:pt x="1258" y="0"/>
                  <a:pt x="985" y="490"/>
                  <a:pt x="985" y="490"/>
                </a:cubicBezTo>
                <a:cubicBezTo>
                  <a:pt x="985" y="490"/>
                  <a:pt x="593" y="321"/>
                  <a:pt x="424" y="321"/>
                </a:cubicBezTo>
                <a:cubicBezTo>
                  <a:pt x="391" y="321"/>
                  <a:pt x="366" y="328"/>
                  <a:pt x="355" y="344"/>
                </a:cubicBezTo>
                <a:cubicBezTo>
                  <a:pt x="291" y="457"/>
                  <a:pt x="501" y="973"/>
                  <a:pt x="501" y="973"/>
                </a:cubicBezTo>
                <a:cubicBezTo>
                  <a:pt x="501" y="973"/>
                  <a:pt x="1" y="1538"/>
                  <a:pt x="194" y="1667"/>
                </a:cubicBezTo>
                <a:cubicBezTo>
                  <a:pt x="236" y="1693"/>
                  <a:pt x="295" y="1703"/>
                  <a:pt x="364" y="1703"/>
                </a:cubicBezTo>
                <a:cubicBezTo>
                  <a:pt x="636" y="1703"/>
                  <a:pt x="1049" y="1538"/>
                  <a:pt x="1049" y="1538"/>
                </a:cubicBezTo>
                <a:cubicBezTo>
                  <a:pt x="1049" y="1538"/>
                  <a:pt x="1380" y="2183"/>
                  <a:pt x="1590" y="2183"/>
                </a:cubicBezTo>
                <a:cubicBezTo>
                  <a:pt x="1592" y="2183"/>
                  <a:pt x="1595" y="2183"/>
                  <a:pt x="1598" y="2183"/>
                </a:cubicBezTo>
                <a:cubicBezTo>
                  <a:pt x="1823" y="2167"/>
                  <a:pt x="1727" y="1409"/>
                  <a:pt x="1727" y="1409"/>
                </a:cubicBezTo>
                <a:cubicBezTo>
                  <a:pt x="1727" y="1409"/>
                  <a:pt x="2323" y="1070"/>
                  <a:pt x="2275" y="925"/>
                </a:cubicBezTo>
                <a:cubicBezTo>
                  <a:pt x="2210" y="780"/>
                  <a:pt x="1710" y="667"/>
                  <a:pt x="1710" y="667"/>
                </a:cubicBezTo>
                <a:cubicBezTo>
                  <a:pt x="1710" y="667"/>
                  <a:pt x="1710" y="54"/>
                  <a:pt x="1468" y="6"/>
                </a:cubicBezTo>
                <a:cubicBezTo>
                  <a:pt x="1459" y="2"/>
                  <a:pt x="1448" y="0"/>
                  <a:pt x="1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568067" y="201382"/>
            <a:ext cx="111946" cy="104387"/>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130507" y="4834047"/>
            <a:ext cx="108836" cy="100225"/>
          </a:xfrm>
          <a:custGeom>
            <a:avLst/>
            <a:gdLst/>
            <a:ahLst/>
            <a:cxnLst/>
            <a:rect l="l" t="t" r="r" b="b"/>
            <a:pathLst>
              <a:path w="2275" h="2095" extrusionOk="0">
                <a:moveTo>
                  <a:pt x="757" y="1"/>
                </a:moveTo>
                <a:cubicBezTo>
                  <a:pt x="735" y="1"/>
                  <a:pt x="714" y="5"/>
                  <a:pt x="694" y="13"/>
                </a:cubicBezTo>
                <a:cubicBezTo>
                  <a:pt x="517" y="78"/>
                  <a:pt x="597" y="691"/>
                  <a:pt x="597" y="691"/>
                </a:cubicBezTo>
                <a:cubicBezTo>
                  <a:pt x="597" y="691"/>
                  <a:pt x="0" y="820"/>
                  <a:pt x="16" y="949"/>
                </a:cubicBezTo>
                <a:cubicBezTo>
                  <a:pt x="16" y="1062"/>
                  <a:pt x="484" y="1368"/>
                  <a:pt x="484" y="1368"/>
                </a:cubicBezTo>
                <a:cubicBezTo>
                  <a:pt x="484" y="1368"/>
                  <a:pt x="421" y="2094"/>
                  <a:pt x="654" y="2094"/>
                </a:cubicBezTo>
                <a:cubicBezTo>
                  <a:pt x="657" y="2094"/>
                  <a:pt x="659" y="2094"/>
                  <a:pt x="662" y="2094"/>
                </a:cubicBezTo>
                <a:cubicBezTo>
                  <a:pt x="920" y="2078"/>
                  <a:pt x="1275" y="1497"/>
                  <a:pt x="1275" y="1497"/>
                </a:cubicBezTo>
                <a:cubicBezTo>
                  <a:pt x="1275" y="1497"/>
                  <a:pt x="1734" y="1727"/>
                  <a:pt x="1986" y="1727"/>
                </a:cubicBezTo>
                <a:cubicBezTo>
                  <a:pt x="2040" y="1727"/>
                  <a:pt x="2085" y="1717"/>
                  <a:pt x="2113" y="1691"/>
                </a:cubicBezTo>
                <a:cubicBezTo>
                  <a:pt x="2275" y="1562"/>
                  <a:pt x="1759" y="1013"/>
                  <a:pt x="1759" y="1013"/>
                </a:cubicBezTo>
                <a:cubicBezTo>
                  <a:pt x="1759" y="1013"/>
                  <a:pt x="2049" y="368"/>
                  <a:pt x="1904" y="288"/>
                </a:cubicBezTo>
                <a:cubicBezTo>
                  <a:pt x="1880" y="275"/>
                  <a:pt x="1849" y="269"/>
                  <a:pt x="1813" y="269"/>
                </a:cubicBezTo>
                <a:cubicBezTo>
                  <a:pt x="1625" y="269"/>
                  <a:pt x="1307" y="417"/>
                  <a:pt x="1307" y="417"/>
                </a:cubicBezTo>
                <a:cubicBezTo>
                  <a:pt x="1307" y="417"/>
                  <a:pt x="985" y="1"/>
                  <a:pt x="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353"/>
        <p:cNvGrpSpPr/>
        <p:nvPr/>
      </p:nvGrpSpPr>
      <p:grpSpPr>
        <a:xfrm>
          <a:off x="0" y="0"/>
          <a:ext cx="0" cy="0"/>
          <a:chOff x="0" y="0"/>
          <a:chExt cx="0" cy="0"/>
        </a:xfrm>
      </p:grpSpPr>
      <p:sp>
        <p:nvSpPr>
          <p:cNvPr id="354" name="Google Shape;354;p15"/>
          <p:cNvSpPr txBox="1">
            <a:spLocks noGrp="1"/>
          </p:cNvSpPr>
          <p:nvPr>
            <p:ph type="title" hasCustomPrompt="1"/>
          </p:nvPr>
        </p:nvSpPr>
        <p:spPr>
          <a:xfrm>
            <a:off x="1702650" y="61547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55" name="Google Shape;355;p15"/>
          <p:cNvSpPr txBox="1">
            <a:spLocks noGrp="1"/>
          </p:cNvSpPr>
          <p:nvPr>
            <p:ph type="subTitle" idx="1"/>
          </p:nvPr>
        </p:nvSpPr>
        <p:spPr>
          <a:xfrm>
            <a:off x="2466600" y="1137600"/>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
        <p:nvSpPr>
          <p:cNvPr id="356" name="Google Shape;356;p15"/>
          <p:cNvSpPr txBox="1">
            <a:spLocks noGrp="1"/>
          </p:cNvSpPr>
          <p:nvPr>
            <p:ph type="title" idx="2" hasCustomPrompt="1"/>
          </p:nvPr>
        </p:nvSpPr>
        <p:spPr>
          <a:xfrm>
            <a:off x="1702650" y="218752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57" name="Google Shape;357;p15"/>
          <p:cNvSpPr txBox="1">
            <a:spLocks noGrp="1"/>
          </p:cNvSpPr>
          <p:nvPr>
            <p:ph type="subTitle" idx="3"/>
          </p:nvPr>
        </p:nvSpPr>
        <p:spPr>
          <a:xfrm>
            <a:off x="2466600" y="2709525"/>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
        <p:nvSpPr>
          <p:cNvPr id="358" name="Google Shape;358;p15"/>
          <p:cNvSpPr txBox="1">
            <a:spLocks noGrp="1"/>
          </p:cNvSpPr>
          <p:nvPr>
            <p:ph type="title" idx="4" hasCustomPrompt="1"/>
          </p:nvPr>
        </p:nvSpPr>
        <p:spPr>
          <a:xfrm>
            <a:off x="1702650" y="369927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59" name="Google Shape;359;p15"/>
          <p:cNvSpPr txBox="1">
            <a:spLocks noGrp="1"/>
          </p:cNvSpPr>
          <p:nvPr>
            <p:ph type="subTitle" idx="5"/>
          </p:nvPr>
        </p:nvSpPr>
        <p:spPr>
          <a:xfrm>
            <a:off x="2119800" y="4221275"/>
            <a:ext cx="49044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grpSp>
        <p:nvGrpSpPr>
          <p:cNvPr id="360" name="Google Shape;360;p15"/>
          <p:cNvGrpSpPr/>
          <p:nvPr/>
        </p:nvGrpSpPr>
        <p:grpSpPr>
          <a:xfrm>
            <a:off x="6532635" y="1641517"/>
            <a:ext cx="2269664" cy="2387478"/>
            <a:chOff x="6532635" y="1641517"/>
            <a:chExt cx="2269664" cy="2387478"/>
          </a:xfrm>
        </p:grpSpPr>
        <p:grpSp>
          <p:nvGrpSpPr>
            <p:cNvPr id="361" name="Google Shape;361;p15"/>
            <p:cNvGrpSpPr/>
            <p:nvPr/>
          </p:nvGrpSpPr>
          <p:grpSpPr>
            <a:xfrm rot="-8001669" flipH="1">
              <a:off x="8286060" y="1835015"/>
              <a:ext cx="423503" cy="437575"/>
              <a:chOff x="-651252" y="4739741"/>
              <a:chExt cx="408039" cy="421597"/>
            </a:xfrm>
          </p:grpSpPr>
          <p:sp>
            <p:nvSpPr>
              <p:cNvPr id="362" name="Google Shape;362;p15"/>
              <p:cNvSpPr/>
              <p:nvPr/>
            </p:nvSpPr>
            <p:spPr>
              <a:xfrm rot="-3447999">
                <a:off x="-608632" y="4811526"/>
                <a:ext cx="322800" cy="27802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rot="-3447999">
                <a:off x="-628356" y="4929580"/>
                <a:ext cx="224701" cy="87016"/>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15"/>
            <p:cNvGrpSpPr/>
            <p:nvPr/>
          </p:nvGrpSpPr>
          <p:grpSpPr>
            <a:xfrm rot="9894509" flipH="1">
              <a:off x="7097336" y="1983123"/>
              <a:ext cx="117013" cy="126640"/>
              <a:chOff x="506734" y="3911461"/>
              <a:chExt cx="173813" cy="188140"/>
            </a:xfrm>
          </p:grpSpPr>
          <p:sp>
            <p:nvSpPr>
              <p:cNvPr id="365" name="Google Shape;365;p15"/>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15"/>
            <p:cNvSpPr/>
            <p:nvPr/>
          </p:nvSpPr>
          <p:spPr>
            <a:xfrm rot="-5747170" flipH="1">
              <a:off x="6745838" y="2573748"/>
              <a:ext cx="107167" cy="83997"/>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369;p15"/>
            <p:cNvGrpSpPr/>
            <p:nvPr/>
          </p:nvGrpSpPr>
          <p:grpSpPr>
            <a:xfrm rot="8830932" flipH="1">
              <a:off x="6720569" y="3137028"/>
              <a:ext cx="468372" cy="831401"/>
              <a:chOff x="4338386" y="1304543"/>
              <a:chExt cx="695741" cy="1235178"/>
            </a:xfrm>
          </p:grpSpPr>
          <p:sp>
            <p:nvSpPr>
              <p:cNvPr id="370" name="Google Shape;370;p15"/>
              <p:cNvSpPr/>
              <p:nvPr/>
            </p:nvSpPr>
            <p:spPr>
              <a:xfrm rot="6106171">
                <a:off x="4780562" y="1365900"/>
                <a:ext cx="273281" cy="181931"/>
              </a:xfrm>
              <a:custGeom>
                <a:avLst/>
                <a:gdLst/>
                <a:ahLst/>
                <a:cxnLst/>
                <a:rect l="l" t="t" r="r" b="b"/>
                <a:pathLst>
                  <a:path w="6387" h="4252" extrusionOk="0">
                    <a:moveTo>
                      <a:pt x="3438" y="0"/>
                    </a:moveTo>
                    <a:cubicBezTo>
                      <a:pt x="2777" y="0"/>
                      <a:pt x="2075" y="219"/>
                      <a:pt x="1450" y="750"/>
                    </a:cubicBezTo>
                    <a:cubicBezTo>
                      <a:pt x="1" y="1989"/>
                      <a:pt x="1866" y="4251"/>
                      <a:pt x="3702" y="4251"/>
                    </a:cubicBezTo>
                    <a:cubicBezTo>
                      <a:pt x="4543" y="4251"/>
                      <a:pt x="5378" y="3776"/>
                      <a:pt x="5885" y="2508"/>
                    </a:cubicBezTo>
                    <a:cubicBezTo>
                      <a:pt x="6387" y="1266"/>
                      <a:pt x="5029" y="0"/>
                      <a:pt x="34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rot="6754040">
                <a:off x="4262936" y="2018135"/>
                <a:ext cx="687274" cy="295225"/>
              </a:xfrm>
              <a:custGeom>
                <a:avLst/>
                <a:gdLst/>
                <a:ahLst/>
                <a:cxnLst/>
                <a:rect l="l" t="t" r="r" b="b"/>
                <a:pathLst>
                  <a:path w="16063" h="6900" extrusionOk="0">
                    <a:moveTo>
                      <a:pt x="12488" y="1"/>
                    </a:moveTo>
                    <a:cubicBezTo>
                      <a:pt x="10423" y="1"/>
                      <a:pt x="8132" y="1710"/>
                      <a:pt x="5729" y="1710"/>
                    </a:cubicBezTo>
                    <a:cubicBezTo>
                      <a:pt x="5711" y="1710"/>
                      <a:pt x="5693" y="1709"/>
                      <a:pt x="5676" y="1709"/>
                    </a:cubicBezTo>
                    <a:cubicBezTo>
                      <a:pt x="5643" y="1709"/>
                      <a:pt x="5610" y="1709"/>
                      <a:pt x="5578" y="1709"/>
                    </a:cubicBezTo>
                    <a:cubicBezTo>
                      <a:pt x="1205" y="1709"/>
                      <a:pt x="0" y="4929"/>
                      <a:pt x="2530" y="6258"/>
                    </a:cubicBezTo>
                    <a:cubicBezTo>
                      <a:pt x="3396" y="6707"/>
                      <a:pt x="4338" y="6900"/>
                      <a:pt x="5302" y="6900"/>
                    </a:cubicBezTo>
                    <a:cubicBezTo>
                      <a:pt x="10391" y="6900"/>
                      <a:pt x="16063" y="1539"/>
                      <a:pt x="14015" y="387"/>
                    </a:cubicBezTo>
                    <a:cubicBezTo>
                      <a:pt x="13522" y="111"/>
                      <a:pt x="13012" y="1"/>
                      <a:pt x="12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15"/>
            <p:cNvSpPr/>
            <p:nvPr/>
          </p:nvSpPr>
          <p:spPr>
            <a:xfrm rot="-9812904" flipH="1">
              <a:off x="6797889" y="1678151"/>
              <a:ext cx="289936" cy="215925"/>
            </a:xfrm>
            <a:custGeom>
              <a:avLst/>
              <a:gdLst/>
              <a:ahLst/>
              <a:cxnLst/>
              <a:rect l="l" t="t" r="r" b="b"/>
              <a:pathLst>
                <a:path w="10066" h="7497" extrusionOk="0">
                  <a:moveTo>
                    <a:pt x="7437" y="1"/>
                  </a:moveTo>
                  <a:cubicBezTo>
                    <a:pt x="6123" y="1"/>
                    <a:pt x="4417" y="454"/>
                    <a:pt x="3371" y="1163"/>
                  </a:cubicBezTo>
                  <a:cubicBezTo>
                    <a:pt x="1210" y="2615"/>
                    <a:pt x="0" y="5180"/>
                    <a:pt x="516" y="6583"/>
                  </a:cubicBezTo>
                  <a:cubicBezTo>
                    <a:pt x="761" y="7247"/>
                    <a:pt x="1175" y="7497"/>
                    <a:pt x="1661" y="7497"/>
                  </a:cubicBezTo>
                  <a:cubicBezTo>
                    <a:pt x="2745" y="7497"/>
                    <a:pt x="4186" y="6252"/>
                    <a:pt x="4888" y="5583"/>
                  </a:cubicBezTo>
                  <a:cubicBezTo>
                    <a:pt x="7985" y="2647"/>
                    <a:pt x="10065" y="2728"/>
                    <a:pt x="9243" y="696"/>
                  </a:cubicBezTo>
                  <a:cubicBezTo>
                    <a:pt x="9047" y="212"/>
                    <a:pt x="8333" y="1"/>
                    <a:pt x="7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rot="-5747170" flipH="1">
              <a:off x="7105554" y="1676343"/>
              <a:ext cx="107167" cy="83997"/>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15"/>
            <p:cNvGrpSpPr/>
            <p:nvPr/>
          </p:nvGrpSpPr>
          <p:grpSpPr>
            <a:xfrm rot="5842851" flipH="1">
              <a:off x="8370133" y="2843345"/>
              <a:ext cx="116983" cy="126625"/>
              <a:chOff x="1267429" y="4303164"/>
              <a:chExt cx="173813" cy="188140"/>
            </a:xfrm>
          </p:grpSpPr>
          <p:sp>
            <p:nvSpPr>
              <p:cNvPr id="375" name="Google Shape;375;p15"/>
              <p:cNvSpPr/>
              <p:nvPr/>
            </p:nvSpPr>
            <p:spPr>
              <a:xfrm>
                <a:off x="1384892" y="4434954"/>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1347650" y="4303164"/>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1267429" y="4395799"/>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15"/>
            <p:cNvSpPr/>
            <p:nvPr/>
          </p:nvSpPr>
          <p:spPr>
            <a:xfrm rot="-5747170" flipH="1">
              <a:off x="7971613" y="3441593"/>
              <a:ext cx="107167" cy="83997"/>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15"/>
            <p:cNvGrpSpPr/>
            <p:nvPr/>
          </p:nvGrpSpPr>
          <p:grpSpPr>
            <a:xfrm rot="-314941" flipH="1">
              <a:off x="6772424" y="2824948"/>
              <a:ext cx="117019" cy="126646"/>
              <a:chOff x="506734" y="3911461"/>
              <a:chExt cx="173813" cy="188140"/>
            </a:xfrm>
          </p:grpSpPr>
          <p:sp>
            <p:nvSpPr>
              <p:cNvPr id="380" name="Google Shape;380;p15"/>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3" name="Google Shape;383;p15"/>
          <p:cNvGrpSpPr/>
          <p:nvPr/>
        </p:nvGrpSpPr>
        <p:grpSpPr>
          <a:xfrm>
            <a:off x="179221" y="1269630"/>
            <a:ext cx="2058104" cy="2752861"/>
            <a:chOff x="179221" y="1269630"/>
            <a:chExt cx="2058104" cy="2752861"/>
          </a:xfrm>
        </p:grpSpPr>
        <p:grpSp>
          <p:nvGrpSpPr>
            <p:cNvPr id="384" name="Google Shape;384;p15"/>
            <p:cNvGrpSpPr/>
            <p:nvPr/>
          </p:nvGrpSpPr>
          <p:grpSpPr>
            <a:xfrm rot="8001669">
              <a:off x="271957" y="1758815"/>
              <a:ext cx="423503" cy="437575"/>
              <a:chOff x="-651252" y="4739741"/>
              <a:chExt cx="408039" cy="421597"/>
            </a:xfrm>
          </p:grpSpPr>
          <p:sp>
            <p:nvSpPr>
              <p:cNvPr id="385" name="Google Shape;385;p15"/>
              <p:cNvSpPr/>
              <p:nvPr/>
            </p:nvSpPr>
            <p:spPr>
              <a:xfrm rot="-3447999">
                <a:off x="-608632" y="4811526"/>
                <a:ext cx="322800" cy="27802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rot="-3447999">
                <a:off x="-628356" y="4929580"/>
                <a:ext cx="224701" cy="87016"/>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15"/>
            <p:cNvGrpSpPr/>
            <p:nvPr/>
          </p:nvGrpSpPr>
          <p:grpSpPr>
            <a:xfrm rot="-8830932">
              <a:off x="842884" y="3091571"/>
              <a:ext cx="549023" cy="235773"/>
              <a:chOff x="5628704" y="1348235"/>
              <a:chExt cx="815545" cy="350279"/>
            </a:xfrm>
          </p:grpSpPr>
          <p:sp>
            <p:nvSpPr>
              <p:cNvPr id="388" name="Google Shape;388;p15"/>
              <p:cNvSpPr/>
              <p:nvPr/>
            </p:nvSpPr>
            <p:spPr>
              <a:xfrm rot="-10568540">
                <a:off x="6263200" y="1574626"/>
                <a:ext cx="177290" cy="118057"/>
              </a:xfrm>
              <a:custGeom>
                <a:avLst/>
                <a:gdLst/>
                <a:ahLst/>
                <a:cxnLst/>
                <a:rect l="l" t="t" r="r" b="b"/>
                <a:pathLst>
                  <a:path w="6387" h="4252" extrusionOk="0">
                    <a:moveTo>
                      <a:pt x="3438" y="0"/>
                    </a:moveTo>
                    <a:cubicBezTo>
                      <a:pt x="2777" y="0"/>
                      <a:pt x="2075" y="219"/>
                      <a:pt x="1450" y="750"/>
                    </a:cubicBezTo>
                    <a:cubicBezTo>
                      <a:pt x="1" y="1989"/>
                      <a:pt x="1866" y="4251"/>
                      <a:pt x="3702" y="4251"/>
                    </a:cubicBezTo>
                    <a:cubicBezTo>
                      <a:pt x="4543" y="4251"/>
                      <a:pt x="5378" y="3776"/>
                      <a:pt x="5885" y="2508"/>
                    </a:cubicBezTo>
                    <a:cubicBezTo>
                      <a:pt x="6387" y="1266"/>
                      <a:pt x="5029" y="0"/>
                      <a:pt x="34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rot="-9920429">
                <a:off x="5645657" y="1401546"/>
                <a:ext cx="445887" cy="191555"/>
              </a:xfrm>
              <a:custGeom>
                <a:avLst/>
                <a:gdLst/>
                <a:ahLst/>
                <a:cxnLst/>
                <a:rect l="l" t="t" r="r" b="b"/>
                <a:pathLst>
                  <a:path w="16063" h="6900" extrusionOk="0">
                    <a:moveTo>
                      <a:pt x="12488" y="1"/>
                    </a:moveTo>
                    <a:cubicBezTo>
                      <a:pt x="10423" y="1"/>
                      <a:pt x="8132" y="1710"/>
                      <a:pt x="5729" y="1710"/>
                    </a:cubicBezTo>
                    <a:cubicBezTo>
                      <a:pt x="5711" y="1710"/>
                      <a:pt x="5693" y="1709"/>
                      <a:pt x="5676" y="1709"/>
                    </a:cubicBezTo>
                    <a:cubicBezTo>
                      <a:pt x="5643" y="1709"/>
                      <a:pt x="5610" y="1709"/>
                      <a:pt x="5578" y="1709"/>
                    </a:cubicBezTo>
                    <a:cubicBezTo>
                      <a:pt x="1205" y="1709"/>
                      <a:pt x="0" y="4929"/>
                      <a:pt x="2530" y="6258"/>
                    </a:cubicBezTo>
                    <a:cubicBezTo>
                      <a:pt x="3396" y="6707"/>
                      <a:pt x="4338" y="6900"/>
                      <a:pt x="5302" y="6900"/>
                    </a:cubicBezTo>
                    <a:cubicBezTo>
                      <a:pt x="10391" y="6900"/>
                      <a:pt x="16063" y="1539"/>
                      <a:pt x="14015" y="387"/>
                    </a:cubicBezTo>
                    <a:cubicBezTo>
                      <a:pt x="13522" y="111"/>
                      <a:pt x="13012" y="1"/>
                      <a:pt x="12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15"/>
            <p:cNvSpPr/>
            <p:nvPr/>
          </p:nvSpPr>
          <p:spPr>
            <a:xfrm rot="6296167">
              <a:off x="1502011" y="1329554"/>
              <a:ext cx="289927" cy="215915"/>
            </a:xfrm>
            <a:custGeom>
              <a:avLst/>
              <a:gdLst/>
              <a:ahLst/>
              <a:cxnLst/>
              <a:rect l="l" t="t" r="r" b="b"/>
              <a:pathLst>
                <a:path w="10066" h="7497" extrusionOk="0">
                  <a:moveTo>
                    <a:pt x="7437" y="1"/>
                  </a:moveTo>
                  <a:cubicBezTo>
                    <a:pt x="6123" y="1"/>
                    <a:pt x="4417" y="454"/>
                    <a:pt x="3371" y="1163"/>
                  </a:cubicBezTo>
                  <a:cubicBezTo>
                    <a:pt x="1210" y="2615"/>
                    <a:pt x="0" y="5180"/>
                    <a:pt x="516" y="6583"/>
                  </a:cubicBezTo>
                  <a:cubicBezTo>
                    <a:pt x="761" y="7247"/>
                    <a:pt x="1175" y="7497"/>
                    <a:pt x="1661" y="7497"/>
                  </a:cubicBezTo>
                  <a:cubicBezTo>
                    <a:pt x="2745" y="7497"/>
                    <a:pt x="4186" y="6252"/>
                    <a:pt x="4888" y="5583"/>
                  </a:cubicBezTo>
                  <a:cubicBezTo>
                    <a:pt x="7985" y="2647"/>
                    <a:pt x="10065" y="2728"/>
                    <a:pt x="9243" y="696"/>
                  </a:cubicBezTo>
                  <a:cubicBezTo>
                    <a:pt x="9047" y="212"/>
                    <a:pt x="8333" y="1"/>
                    <a:pt x="7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rot="2230122">
              <a:off x="1422898" y="1544854"/>
              <a:ext cx="107170" cy="83996"/>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15"/>
            <p:cNvGrpSpPr/>
            <p:nvPr/>
          </p:nvGrpSpPr>
          <p:grpSpPr>
            <a:xfrm rot="-5842851">
              <a:off x="494405" y="2767145"/>
              <a:ext cx="116983" cy="126625"/>
              <a:chOff x="1267429" y="4303164"/>
              <a:chExt cx="173813" cy="188140"/>
            </a:xfrm>
          </p:grpSpPr>
          <p:sp>
            <p:nvSpPr>
              <p:cNvPr id="393" name="Google Shape;393;p15"/>
              <p:cNvSpPr/>
              <p:nvPr/>
            </p:nvSpPr>
            <p:spPr>
              <a:xfrm>
                <a:off x="1384892" y="4434954"/>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1347650" y="4303164"/>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1267429" y="4395799"/>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5"/>
            <p:cNvGrpSpPr/>
            <p:nvPr/>
          </p:nvGrpSpPr>
          <p:grpSpPr>
            <a:xfrm rot="314941">
              <a:off x="1641421" y="3880660"/>
              <a:ext cx="133455" cy="136011"/>
              <a:chOff x="-5496" y="5646030"/>
              <a:chExt cx="198227" cy="202052"/>
            </a:xfrm>
          </p:grpSpPr>
          <p:sp>
            <p:nvSpPr>
              <p:cNvPr id="397" name="Google Shape;397;p15"/>
              <p:cNvSpPr/>
              <p:nvPr/>
            </p:nvSpPr>
            <p:spPr>
              <a:xfrm rot="-1834166">
                <a:off x="125965" y="5755829"/>
                <a:ext cx="56355" cy="56346"/>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rot="-1834166">
                <a:off x="26227" y="5658871"/>
                <a:ext cx="65899" cy="56368"/>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rot="-1834166">
                <a:off x="4090" y="5779475"/>
                <a:ext cx="65921" cy="55716"/>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15"/>
            <p:cNvGrpSpPr/>
            <p:nvPr/>
          </p:nvGrpSpPr>
          <p:grpSpPr>
            <a:xfrm rot="-9894509">
              <a:off x="1767170" y="1906923"/>
              <a:ext cx="117013" cy="126640"/>
              <a:chOff x="506734" y="3911461"/>
              <a:chExt cx="173813" cy="188140"/>
            </a:xfrm>
          </p:grpSpPr>
          <p:sp>
            <p:nvSpPr>
              <p:cNvPr id="401" name="Google Shape;401;p15"/>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15"/>
            <p:cNvSpPr/>
            <p:nvPr/>
          </p:nvSpPr>
          <p:spPr>
            <a:xfrm rot="5747142">
              <a:off x="2036099" y="2312716"/>
              <a:ext cx="214002" cy="167733"/>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rot="5747170">
              <a:off x="1899915" y="2497548"/>
              <a:ext cx="107167" cy="83997"/>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15"/>
          <p:cNvGrpSpPr/>
          <p:nvPr/>
        </p:nvGrpSpPr>
        <p:grpSpPr>
          <a:xfrm rot="-6151617">
            <a:off x="8731747" y="4721187"/>
            <a:ext cx="329711" cy="278056"/>
            <a:chOff x="9" y="4555236"/>
            <a:chExt cx="329709" cy="278055"/>
          </a:xfrm>
        </p:grpSpPr>
        <p:sp>
          <p:nvSpPr>
            <p:cNvPr id="407" name="Google Shape;407;p15"/>
            <p:cNvSpPr/>
            <p:nvPr/>
          </p:nvSpPr>
          <p:spPr>
            <a:xfrm>
              <a:off x="6945" y="4555236"/>
              <a:ext cx="322774" cy="27805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9" y="4604891"/>
              <a:ext cx="224683" cy="87025"/>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15"/>
          <p:cNvGrpSpPr/>
          <p:nvPr/>
        </p:nvGrpSpPr>
        <p:grpSpPr>
          <a:xfrm rot="10800000">
            <a:off x="95537" y="145476"/>
            <a:ext cx="173813" cy="188140"/>
            <a:chOff x="506734" y="3911461"/>
            <a:chExt cx="173813" cy="188140"/>
          </a:xfrm>
        </p:grpSpPr>
        <p:sp>
          <p:nvSpPr>
            <p:cNvPr id="410" name="Google Shape;410;p15"/>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15"/>
          <p:cNvGrpSpPr/>
          <p:nvPr/>
        </p:nvGrpSpPr>
        <p:grpSpPr>
          <a:xfrm rot="10800000">
            <a:off x="8894262" y="145476"/>
            <a:ext cx="173813" cy="188140"/>
            <a:chOff x="506734" y="3911461"/>
            <a:chExt cx="173813" cy="188140"/>
          </a:xfrm>
        </p:grpSpPr>
        <p:sp>
          <p:nvSpPr>
            <p:cNvPr id="414" name="Google Shape;414;p15"/>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15"/>
          <p:cNvGrpSpPr/>
          <p:nvPr/>
        </p:nvGrpSpPr>
        <p:grpSpPr>
          <a:xfrm rot="6151617" flipH="1">
            <a:off x="102147" y="4721187"/>
            <a:ext cx="329711" cy="278056"/>
            <a:chOff x="9" y="4555236"/>
            <a:chExt cx="329709" cy="278055"/>
          </a:xfrm>
        </p:grpSpPr>
        <p:sp>
          <p:nvSpPr>
            <p:cNvPr id="418" name="Google Shape;418;p15"/>
            <p:cNvSpPr/>
            <p:nvPr/>
          </p:nvSpPr>
          <p:spPr>
            <a:xfrm>
              <a:off x="6945" y="4555236"/>
              <a:ext cx="322774" cy="27805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9" y="4604891"/>
              <a:ext cx="224683" cy="87025"/>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15"/>
          <p:cNvSpPr/>
          <p:nvPr/>
        </p:nvSpPr>
        <p:spPr>
          <a:xfrm rot="10800000" flipH="1">
            <a:off x="438467" y="4856209"/>
            <a:ext cx="111946" cy="104387"/>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rot="10800000" flipH="1">
            <a:off x="95517" y="4605084"/>
            <a:ext cx="111946" cy="104387"/>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rot="10800000">
            <a:off x="8546492" y="4856209"/>
            <a:ext cx="111946" cy="104387"/>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rot="10800000">
            <a:off x="8889442" y="4605084"/>
            <a:ext cx="111946" cy="104387"/>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424"/>
        <p:cNvGrpSpPr/>
        <p:nvPr/>
      </p:nvGrpSpPr>
      <p:grpSpPr>
        <a:xfrm>
          <a:off x="0" y="0"/>
          <a:ext cx="0" cy="0"/>
          <a:chOff x="0" y="0"/>
          <a:chExt cx="0" cy="0"/>
        </a:xfrm>
      </p:grpSpPr>
      <p:sp>
        <p:nvSpPr>
          <p:cNvPr id="425" name="Google Shape;425;p1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grpSp>
        <p:nvGrpSpPr>
          <p:cNvPr id="426" name="Google Shape;426;p16"/>
          <p:cNvGrpSpPr/>
          <p:nvPr/>
        </p:nvGrpSpPr>
        <p:grpSpPr>
          <a:xfrm rot="-4648383" flipH="1">
            <a:off x="8731747" y="197534"/>
            <a:ext cx="329711" cy="278056"/>
            <a:chOff x="9" y="4555236"/>
            <a:chExt cx="329709" cy="278055"/>
          </a:xfrm>
        </p:grpSpPr>
        <p:sp>
          <p:nvSpPr>
            <p:cNvPr id="427" name="Google Shape;427;p16"/>
            <p:cNvSpPr/>
            <p:nvPr/>
          </p:nvSpPr>
          <p:spPr>
            <a:xfrm>
              <a:off x="6945" y="4555236"/>
              <a:ext cx="322774" cy="27805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9" y="4604891"/>
              <a:ext cx="224683" cy="87025"/>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6"/>
          <p:cNvGrpSpPr/>
          <p:nvPr/>
        </p:nvGrpSpPr>
        <p:grpSpPr>
          <a:xfrm flipH="1">
            <a:off x="95537" y="4863161"/>
            <a:ext cx="173813" cy="188140"/>
            <a:chOff x="506734" y="3911461"/>
            <a:chExt cx="173813" cy="188140"/>
          </a:xfrm>
        </p:grpSpPr>
        <p:sp>
          <p:nvSpPr>
            <p:cNvPr id="430" name="Google Shape;430;p16"/>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16"/>
          <p:cNvGrpSpPr/>
          <p:nvPr/>
        </p:nvGrpSpPr>
        <p:grpSpPr>
          <a:xfrm flipH="1">
            <a:off x="8894262" y="4863161"/>
            <a:ext cx="173813" cy="188140"/>
            <a:chOff x="506734" y="3911461"/>
            <a:chExt cx="173813" cy="188140"/>
          </a:xfrm>
        </p:grpSpPr>
        <p:sp>
          <p:nvSpPr>
            <p:cNvPr id="434" name="Google Shape;434;p16"/>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16"/>
          <p:cNvGrpSpPr/>
          <p:nvPr/>
        </p:nvGrpSpPr>
        <p:grpSpPr>
          <a:xfrm rot="4648383">
            <a:off x="102147" y="197534"/>
            <a:ext cx="329711" cy="278056"/>
            <a:chOff x="9" y="4555236"/>
            <a:chExt cx="329709" cy="278055"/>
          </a:xfrm>
        </p:grpSpPr>
        <p:sp>
          <p:nvSpPr>
            <p:cNvPr id="438" name="Google Shape;438;p16"/>
            <p:cNvSpPr/>
            <p:nvPr/>
          </p:nvSpPr>
          <p:spPr>
            <a:xfrm>
              <a:off x="6945" y="4555236"/>
              <a:ext cx="322774" cy="27805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9" y="4604891"/>
              <a:ext cx="224683" cy="87025"/>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16"/>
          <p:cNvSpPr/>
          <p:nvPr/>
        </p:nvSpPr>
        <p:spPr>
          <a:xfrm>
            <a:off x="438467" y="236182"/>
            <a:ext cx="111946" cy="104387"/>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95517" y="487307"/>
            <a:ext cx="111946" cy="104387"/>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flipH="1">
            <a:off x="8546492" y="236182"/>
            <a:ext cx="111946" cy="104387"/>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flipH="1">
            <a:off x="8889442" y="487307"/>
            <a:ext cx="111946" cy="104387"/>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theme" Target="../theme/theme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1pPr>
            <a:lvl2pPr lvl="1"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2pPr>
            <a:lvl3pPr lvl="2"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3pPr>
            <a:lvl4pPr lvl="3"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4pPr>
            <a:lvl5pPr lvl="4"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5pPr>
            <a:lvl6pPr lvl="5"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6pPr>
            <a:lvl7pPr lvl="6"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7pPr>
            <a:lvl8pPr lvl="7"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8pPr>
            <a:lvl9pPr lvl="8"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Livvic"/>
              <a:buChar char="●"/>
              <a:defRPr sz="1600">
                <a:solidFill>
                  <a:schemeClr val="lt1"/>
                </a:solidFill>
                <a:latin typeface="Livvic"/>
                <a:ea typeface="Livvic"/>
                <a:cs typeface="Livvic"/>
                <a:sym typeface="Livvic"/>
              </a:defRPr>
            </a:lvl1pPr>
            <a:lvl2pPr marL="914400" lvl="1" indent="-330200">
              <a:lnSpc>
                <a:spcPct val="100000"/>
              </a:lnSpc>
              <a:spcBef>
                <a:spcPts val="1600"/>
              </a:spcBef>
              <a:spcAft>
                <a:spcPts val="0"/>
              </a:spcAft>
              <a:buClr>
                <a:schemeClr val="lt1"/>
              </a:buClr>
              <a:buSzPts val="1600"/>
              <a:buFont typeface="Livvic"/>
              <a:buChar char="○"/>
              <a:defRPr sz="1600">
                <a:solidFill>
                  <a:schemeClr val="lt1"/>
                </a:solidFill>
                <a:latin typeface="Livvic"/>
                <a:ea typeface="Livvic"/>
                <a:cs typeface="Livvic"/>
                <a:sym typeface="Livvic"/>
              </a:defRPr>
            </a:lvl2pPr>
            <a:lvl3pPr marL="1371600" lvl="2" indent="-330200">
              <a:lnSpc>
                <a:spcPct val="100000"/>
              </a:lnSpc>
              <a:spcBef>
                <a:spcPts val="1600"/>
              </a:spcBef>
              <a:spcAft>
                <a:spcPts val="0"/>
              </a:spcAft>
              <a:buClr>
                <a:schemeClr val="lt1"/>
              </a:buClr>
              <a:buSzPts val="1600"/>
              <a:buFont typeface="Livvic"/>
              <a:buChar char="■"/>
              <a:defRPr sz="1600">
                <a:solidFill>
                  <a:schemeClr val="lt1"/>
                </a:solidFill>
                <a:latin typeface="Livvic"/>
                <a:ea typeface="Livvic"/>
                <a:cs typeface="Livvic"/>
                <a:sym typeface="Livvic"/>
              </a:defRPr>
            </a:lvl3pPr>
            <a:lvl4pPr marL="1828800" lvl="3" indent="-330200">
              <a:lnSpc>
                <a:spcPct val="100000"/>
              </a:lnSpc>
              <a:spcBef>
                <a:spcPts val="1600"/>
              </a:spcBef>
              <a:spcAft>
                <a:spcPts val="0"/>
              </a:spcAft>
              <a:buClr>
                <a:schemeClr val="lt1"/>
              </a:buClr>
              <a:buSzPts val="1600"/>
              <a:buFont typeface="Livvic"/>
              <a:buChar char="●"/>
              <a:defRPr sz="1600">
                <a:solidFill>
                  <a:schemeClr val="lt1"/>
                </a:solidFill>
                <a:latin typeface="Livvic"/>
                <a:ea typeface="Livvic"/>
                <a:cs typeface="Livvic"/>
                <a:sym typeface="Livvic"/>
              </a:defRPr>
            </a:lvl4pPr>
            <a:lvl5pPr marL="2286000" lvl="4" indent="-330200">
              <a:lnSpc>
                <a:spcPct val="100000"/>
              </a:lnSpc>
              <a:spcBef>
                <a:spcPts val="1600"/>
              </a:spcBef>
              <a:spcAft>
                <a:spcPts val="0"/>
              </a:spcAft>
              <a:buClr>
                <a:schemeClr val="lt1"/>
              </a:buClr>
              <a:buSzPts val="1600"/>
              <a:buFont typeface="Livvic"/>
              <a:buChar char="○"/>
              <a:defRPr sz="1600">
                <a:solidFill>
                  <a:schemeClr val="lt1"/>
                </a:solidFill>
                <a:latin typeface="Livvic"/>
                <a:ea typeface="Livvic"/>
                <a:cs typeface="Livvic"/>
                <a:sym typeface="Livvic"/>
              </a:defRPr>
            </a:lvl5pPr>
            <a:lvl6pPr marL="2743200" lvl="5" indent="-330200">
              <a:lnSpc>
                <a:spcPct val="100000"/>
              </a:lnSpc>
              <a:spcBef>
                <a:spcPts val="1600"/>
              </a:spcBef>
              <a:spcAft>
                <a:spcPts val="0"/>
              </a:spcAft>
              <a:buClr>
                <a:schemeClr val="lt1"/>
              </a:buClr>
              <a:buSzPts val="1600"/>
              <a:buFont typeface="Livvic"/>
              <a:buChar char="■"/>
              <a:defRPr sz="1600">
                <a:solidFill>
                  <a:schemeClr val="lt1"/>
                </a:solidFill>
                <a:latin typeface="Livvic"/>
                <a:ea typeface="Livvic"/>
                <a:cs typeface="Livvic"/>
                <a:sym typeface="Livvic"/>
              </a:defRPr>
            </a:lvl6pPr>
            <a:lvl7pPr marL="3200400" lvl="6" indent="-330200">
              <a:lnSpc>
                <a:spcPct val="100000"/>
              </a:lnSpc>
              <a:spcBef>
                <a:spcPts val="1600"/>
              </a:spcBef>
              <a:spcAft>
                <a:spcPts val="0"/>
              </a:spcAft>
              <a:buClr>
                <a:schemeClr val="lt1"/>
              </a:buClr>
              <a:buSzPts val="1600"/>
              <a:buFont typeface="Livvic"/>
              <a:buChar char="●"/>
              <a:defRPr sz="1600">
                <a:solidFill>
                  <a:schemeClr val="lt1"/>
                </a:solidFill>
                <a:latin typeface="Livvic"/>
                <a:ea typeface="Livvic"/>
                <a:cs typeface="Livvic"/>
                <a:sym typeface="Livvic"/>
              </a:defRPr>
            </a:lvl7pPr>
            <a:lvl8pPr marL="3657600" lvl="7" indent="-330200">
              <a:lnSpc>
                <a:spcPct val="100000"/>
              </a:lnSpc>
              <a:spcBef>
                <a:spcPts val="1600"/>
              </a:spcBef>
              <a:spcAft>
                <a:spcPts val="0"/>
              </a:spcAft>
              <a:buClr>
                <a:schemeClr val="lt1"/>
              </a:buClr>
              <a:buSzPts val="1600"/>
              <a:buFont typeface="Livvic"/>
              <a:buChar char="○"/>
              <a:defRPr sz="1600">
                <a:solidFill>
                  <a:schemeClr val="lt1"/>
                </a:solidFill>
                <a:latin typeface="Livvic"/>
                <a:ea typeface="Livvic"/>
                <a:cs typeface="Livvic"/>
                <a:sym typeface="Livvic"/>
              </a:defRPr>
            </a:lvl8pPr>
            <a:lvl9pPr marL="4114800" lvl="8" indent="-330200">
              <a:lnSpc>
                <a:spcPct val="100000"/>
              </a:lnSpc>
              <a:spcBef>
                <a:spcPts val="1600"/>
              </a:spcBef>
              <a:spcAft>
                <a:spcPts val="1600"/>
              </a:spcAft>
              <a:buClr>
                <a:schemeClr val="lt1"/>
              </a:buClr>
              <a:buSzPts val="1600"/>
              <a:buFont typeface="Livvic"/>
              <a:buChar char="■"/>
              <a:defRPr sz="1600">
                <a:solidFill>
                  <a:schemeClr val="lt1"/>
                </a:solidFill>
                <a:latin typeface="Livvic"/>
                <a:ea typeface="Livvic"/>
                <a:cs typeface="Livvic"/>
                <a:sym typeface="Livv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6" r:id="rId6"/>
    <p:sldLayoutId id="2147483658" r:id="rId7"/>
    <p:sldLayoutId id="2147483661" r:id="rId8"/>
    <p:sldLayoutId id="2147483662"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0.xml" /><Relationship Id="rId1" Type="http://schemas.openxmlformats.org/officeDocument/2006/relationships/slideLayout" Target="../slideLayouts/slideLayout9.xml" /></Relationships>
</file>

<file path=ppt/slides/_rels/slide1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1.xml" /><Relationship Id="rId1" Type="http://schemas.openxmlformats.org/officeDocument/2006/relationships/slideLayout" Target="../slideLayouts/slideLayout10.xml" /></Relationships>
</file>

<file path=ppt/slides/_rels/slide1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12.xml" /><Relationship Id="rId1" Type="http://schemas.openxmlformats.org/officeDocument/2006/relationships/slideLayout" Target="../slideLayouts/slideLayout10.xml" /><Relationship Id="rId4" Type="http://schemas.openxmlformats.org/officeDocument/2006/relationships/image" Target="../media/image7.png" /></Relationships>
</file>

<file path=ppt/slides/_rels/slide13.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3.xml" /><Relationship Id="rId1" Type="http://schemas.openxmlformats.org/officeDocument/2006/relationships/slideLayout" Target="../slideLayouts/slideLayout10.xml" /><Relationship Id="rId5" Type="http://schemas.openxmlformats.org/officeDocument/2006/relationships/image" Target="../media/image9.png" /><Relationship Id="rId4" Type="http://schemas.openxmlformats.org/officeDocument/2006/relationships/image" Target="../media/image8.jpeg" /></Relationships>
</file>

<file path=ppt/slides/_rels/slide14.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notesSlide" Target="../notesSlides/notesSlide14.xml" /><Relationship Id="rId1" Type="http://schemas.openxmlformats.org/officeDocument/2006/relationships/slideLayout" Target="../slideLayouts/slideLayout6.xml" /><Relationship Id="rId4" Type="http://schemas.openxmlformats.org/officeDocument/2006/relationships/image" Target="../media/image11.jpe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8.xml" /></Relationships>
</file>

<file path=ppt/slides/_rels/slide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6.xml" /><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9.xml" /></Relationships>
</file>

<file path=ppt/slides/_rels/slide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9.xml" /><Relationship Id="rId1" Type="http://schemas.openxmlformats.org/officeDocument/2006/relationships/slideLayout" Target="../slideLayouts/slideLayout9.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47"/>
        <p:cNvGrpSpPr/>
        <p:nvPr/>
      </p:nvGrpSpPr>
      <p:grpSpPr>
        <a:xfrm>
          <a:off x="0" y="0"/>
          <a:ext cx="0" cy="0"/>
          <a:chOff x="0" y="0"/>
          <a:chExt cx="0" cy="0"/>
        </a:xfrm>
      </p:grpSpPr>
      <p:sp>
        <p:nvSpPr>
          <p:cNvPr id="1048" name="Google Shape;1048;p32"/>
          <p:cNvSpPr txBox="1">
            <a:spLocks noGrp="1"/>
          </p:cNvSpPr>
          <p:nvPr>
            <p:ph type="ctrTitle"/>
          </p:nvPr>
        </p:nvSpPr>
        <p:spPr>
          <a:xfrm>
            <a:off x="713225" y="1429800"/>
            <a:ext cx="4243878" cy="202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Back to School orientation  </a:t>
            </a:r>
            <a:endParaRPr dirty="0"/>
          </a:p>
        </p:txBody>
      </p:sp>
      <p:sp>
        <p:nvSpPr>
          <p:cNvPr id="1049" name="Google Shape;1049;p32"/>
          <p:cNvSpPr txBox="1">
            <a:spLocks noGrp="1"/>
          </p:cNvSpPr>
          <p:nvPr>
            <p:ph type="subTitle" idx="1"/>
          </p:nvPr>
        </p:nvSpPr>
        <p:spPr>
          <a:xfrm>
            <a:off x="1855677" y="3215614"/>
            <a:ext cx="2040074"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Grade 5 National </a:t>
            </a:r>
            <a:endParaRPr b="1" dirty="0"/>
          </a:p>
        </p:txBody>
      </p:sp>
      <p:grpSp>
        <p:nvGrpSpPr>
          <p:cNvPr id="1050" name="Google Shape;1050;p32"/>
          <p:cNvGrpSpPr/>
          <p:nvPr/>
        </p:nvGrpSpPr>
        <p:grpSpPr>
          <a:xfrm>
            <a:off x="4872654" y="1017419"/>
            <a:ext cx="3875287" cy="3513424"/>
            <a:chOff x="4872654" y="1017419"/>
            <a:chExt cx="3875287" cy="3513424"/>
          </a:xfrm>
        </p:grpSpPr>
        <p:sp>
          <p:nvSpPr>
            <p:cNvPr id="1051" name="Google Shape;1051;p32"/>
            <p:cNvSpPr/>
            <p:nvPr/>
          </p:nvSpPr>
          <p:spPr>
            <a:xfrm>
              <a:off x="5032866" y="1148570"/>
              <a:ext cx="3486168" cy="3337172"/>
            </a:xfrm>
            <a:custGeom>
              <a:avLst/>
              <a:gdLst/>
              <a:ahLst/>
              <a:cxnLst/>
              <a:rect l="l" t="t" r="r" b="b"/>
              <a:pathLst>
                <a:path w="206696" h="197862" extrusionOk="0">
                  <a:moveTo>
                    <a:pt x="75488" y="1"/>
                  </a:moveTo>
                  <a:cubicBezTo>
                    <a:pt x="74077" y="1"/>
                    <a:pt x="72702" y="185"/>
                    <a:pt x="71373" y="614"/>
                  </a:cubicBezTo>
                  <a:cubicBezTo>
                    <a:pt x="61535" y="3820"/>
                    <a:pt x="57582" y="18534"/>
                    <a:pt x="49325" y="24551"/>
                  </a:cubicBezTo>
                  <a:cubicBezTo>
                    <a:pt x="41023" y="30569"/>
                    <a:pt x="25739" y="29866"/>
                    <a:pt x="19721" y="38167"/>
                  </a:cubicBezTo>
                  <a:cubicBezTo>
                    <a:pt x="13748" y="46336"/>
                    <a:pt x="19106" y="60655"/>
                    <a:pt x="15900" y="70493"/>
                  </a:cubicBezTo>
                  <a:cubicBezTo>
                    <a:pt x="12826" y="80024"/>
                    <a:pt x="1" y="88369"/>
                    <a:pt x="1" y="98911"/>
                  </a:cubicBezTo>
                  <a:cubicBezTo>
                    <a:pt x="1" y="109452"/>
                    <a:pt x="12826" y="117841"/>
                    <a:pt x="15900" y="127328"/>
                  </a:cubicBezTo>
                  <a:cubicBezTo>
                    <a:pt x="19106" y="137166"/>
                    <a:pt x="13704" y="151397"/>
                    <a:pt x="19721" y="159698"/>
                  </a:cubicBezTo>
                  <a:cubicBezTo>
                    <a:pt x="25739" y="167955"/>
                    <a:pt x="41111" y="167297"/>
                    <a:pt x="49325" y="173270"/>
                  </a:cubicBezTo>
                  <a:cubicBezTo>
                    <a:pt x="57538" y="179243"/>
                    <a:pt x="61535" y="194045"/>
                    <a:pt x="71373" y="197251"/>
                  </a:cubicBezTo>
                  <a:cubicBezTo>
                    <a:pt x="72697" y="197678"/>
                    <a:pt x="74066" y="197862"/>
                    <a:pt x="75472" y="197862"/>
                  </a:cubicBezTo>
                  <a:cubicBezTo>
                    <a:pt x="84184" y="197862"/>
                    <a:pt x="94271" y="190795"/>
                    <a:pt x="103348" y="190795"/>
                  </a:cubicBezTo>
                  <a:cubicBezTo>
                    <a:pt x="112387" y="190795"/>
                    <a:pt x="122501" y="197862"/>
                    <a:pt x="131194" y="197862"/>
                  </a:cubicBezTo>
                  <a:cubicBezTo>
                    <a:pt x="132596" y="197862"/>
                    <a:pt x="133961" y="197678"/>
                    <a:pt x="135279" y="197251"/>
                  </a:cubicBezTo>
                  <a:cubicBezTo>
                    <a:pt x="145118" y="194045"/>
                    <a:pt x="149158" y="179243"/>
                    <a:pt x="157328" y="173270"/>
                  </a:cubicBezTo>
                  <a:cubicBezTo>
                    <a:pt x="165629" y="167253"/>
                    <a:pt x="181001" y="167868"/>
                    <a:pt x="186931" y="159654"/>
                  </a:cubicBezTo>
                  <a:cubicBezTo>
                    <a:pt x="192904" y="151485"/>
                    <a:pt x="187546" y="137166"/>
                    <a:pt x="190752" y="127328"/>
                  </a:cubicBezTo>
                  <a:cubicBezTo>
                    <a:pt x="193827" y="117841"/>
                    <a:pt x="206696" y="109452"/>
                    <a:pt x="206696" y="98911"/>
                  </a:cubicBezTo>
                  <a:cubicBezTo>
                    <a:pt x="206696" y="88369"/>
                    <a:pt x="193827" y="80024"/>
                    <a:pt x="190752" y="70493"/>
                  </a:cubicBezTo>
                  <a:cubicBezTo>
                    <a:pt x="187546" y="60699"/>
                    <a:pt x="192904" y="46380"/>
                    <a:pt x="186931" y="38167"/>
                  </a:cubicBezTo>
                  <a:cubicBezTo>
                    <a:pt x="180914" y="29866"/>
                    <a:pt x="165629" y="30612"/>
                    <a:pt x="157328" y="24551"/>
                  </a:cubicBezTo>
                  <a:cubicBezTo>
                    <a:pt x="149158" y="18578"/>
                    <a:pt x="145118" y="3820"/>
                    <a:pt x="135279" y="614"/>
                  </a:cubicBezTo>
                  <a:cubicBezTo>
                    <a:pt x="133956" y="185"/>
                    <a:pt x="132585" y="1"/>
                    <a:pt x="131178" y="1"/>
                  </a:cubicBezTo>
                  <a:cubicBezTo>
                    <a:pt x="122488" y="1"/>
                    <a:pt x="112382" y="7027"/>
                    <a:pt x="103348" y="7027"/>
                  </a:cubicBezTo>
                  <a:cubicBezTo>
                    <a:pt x="94277" y="7027"/>
                    <a:pt x="84197" y="1"/>
                    <a:pt x="75488" y="1"/>
                  </a:cubicBezTo>
                  <a:close/>
                </a:path>
              </a:pathLst>
            </a:custGeom>
            <a:solidFill>
              <a:srgbClr val="22292E">
                <a:alpha val="33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32"/>
            <p:cNvGrpSpPr/>
            <p:nvPr/>
          </p:nvGrpSpPr>
          <p:grpSpPr>
            <a:xfrm>
              <a:off x="4970647" y="1057425"/>
              <a:ext cx="1717161" cy="2435001"/>
              <a:chOff x="2530828" y="1079780"/>
              <a:chExt cx="1675300" cy="2375641"/>
            </a:xfrm>
          </p:grpSpPr>
          <p:grpSp>
            <p:nvGrpSpPr>
              <p:cNvPr id="1053" name="Google Shape;1053;p32"/>
              <p:cNvGrpSpPr/>
              <p:nvPr/>
            </p:nvGrpSpPr>
            <p:grpSpPr>
              <a:xfrm>
                <a:off x="2711504" y="1079780"/>
                <a:ext cx="1225042" cy="2124851"/>
                <a:chOff x="2711504" y="1079780"/>
                <a:chExt cx="1225042" cy="2124851"/>
              </a:xfrm>
            </p:grpSpPr>
            <p:sp>
              <p:nvSpPr>
                <p:cNvPr id="1054" name="Google Shape;1054;p32"/>
                <p:cNvSpPr/>
                <p:nvPr/>
              </p:nvSpPr>
              <p:spPr>
                <a:xfrm>
                  <a:off x="2711504" y="1079780"/>
                  <a:ext cx="198052" cy="248635"/>
                </a:xfrm>
                <a:custGeom>
                  <a:avLst/>
                  <a:gdLst/>
                  <a:ahLst/>
                  <a:cxnLst/>
                  <a:rect l="l" t="t" r="r" b="b"/>
                  <a:pathLst>
                    <a:path w="12036" h="15110" extrusionOk="0">
                      <a:moveTo>
                        <a:pt x="1" y="1"/>
                      </a:moveTo>
                      <a:lnTo>
                        <a:pt x="2284" y="15110"/>
                      </a:lnTo>
                      <a:lnTo>
                        <a:pt x="12035" y="979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2742588" y="1228665"/>
                  <a:ext cx="1193958" cy="1975966"/>
                </a:xfrm>
                <a:custGeom>
                  <a:avLst/>
                  <a:gdLst/>
                  <a:ahLst/>
                  <a:cxnLst/>
                  <a:rect l="l" t="t" r="r" b="b"/>
                  <a:pathLst>
                    <a:path w="72559" h="120083" extrusionOk="0">
                      <a:moveTo>
                        <a:pt x="9751" y="1"/>
                      </a:moveTo>
                      <a:lnTo>
                        <a:pt x="0" y="5359"/>
                      </a:lnTo>
                      <a:lnTo>
                        <a:pt x="62808" y="120082"/>
                      </a:lnTo>
                      <a:lnTo>
                        <a:pt x="72559" y="114768"/>
                      </a:lnTo>
                      <a:lnTo>
                        <a:pt x="9751" y="1"/>
                      </a:ln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2711504" y="1079780"/>
                  <a:ext cx="62167" cy="78079"/>
                </a:xfrm>
                <a:custGeom>
                  <a:avLst/>
                  <a:gdLst/>
                  <a:ahLst/>
                  <a:cxnLst/>
                  <a:rect l="l" t="t" r="r" b="b"/>
                  <a:pathLst>
                    <a:path w="3778" h="4745" extrusionOk="0">
                      <a:moveTo>
                        <a:pt x="1" y="1"/>
                      </a:moveTo>
                      <a:lnTo>
                        <a:pt x="703" y="4744"/>
                      </a:lnTo>
                      <a:lnTo>
                        <a:pt x="3778" y="3075"/>
                      </a:lnTo>
                      <a:lnTo>
                        <a:pt x="1" y="1"/>
                      </a:lnTo>
                      <a:close/>
                    </a:path>
                  </a:pathLst>
                </a:custGeom>
                <a:solidFill>
                  <a:srgbClr val="2229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 name="Google Shape;1057;p32"/>
              <p:cNvGrpSpPr/>
              <p:nvPr/>
            </p:nvGrpSpPr>
            <p:grpSpPr>
              <a:xfrm>
                <a:off x="2530828" y="1372498"/>
                <a:ext cx="1301640" cy="2082923"/>
                <a:chOff x="2530828" y="1372498"/>
                <a:chExt cx="1301640" cy="2082923"/>
              </a:xfrm>
            </p:grpSpPr>
            <p:sp>
              <p:nvSpPr>
                <p:cNvPr id="1058" name="Google Shape;1058;p32"/>
                <p:cNvSpPr/>
                <p:nvPr/>
              </p:nvSpPr>
              <p:spPr>
                <a:xfrm>
                  <a:off x="2530828" y="1372498"/>
                  <a:ext cx="204536" cy="247187"/>
                </a:xfrm>
                <a:custGeom>
                  <a:avLst/>
                  <a:gdLst/>
                  <a:ahLst/>
                  <a:cxnLst/>
                  <a:rect l="l" t="t" r="r" b="b"/>
                  <a:pathLst>
                    <a:path w="12430" h="15022" extrusionOk="0">
                      <a:moveTo>
                        <a:pt x="0" y="0"/>
                      </a:moveTo>
                      <a:lnTo>
                        <a:pt x="2899" y="15021"/>
                      </a:lnTo>
                      <a:lnTo>
                        <a:pt x="12430" y="931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2571291" y="1514143"/>
                  <a:ext cx="1261177" cy="1941279"/>
                </a:xfrm>
                <a:custGeom>
                  <a:avLst/>
                  <a:gdLst/>
                  <a:ahLst/>
                  <a:cxnLst/>
                  <a:rect l="l" t="t" r="r" b="b"/>
                  <a:pathLst>
                    <a:path w="76644" h="117975" extrusionOk="0">
                      <a:moveTo>
                        <a:pt x="9532" y="1"/>
                      </a:moveTo>
                      <a:lnTo>
                        <a:pt x="1" y="5710"/>
                      </a:lnTo>
                      <a:lnTo>
                        <a:pt x="67113" y="117974"/>
                      </a:lnTo>
                      <a:lnTo>
                        <a:pt x="76644" y="112308"/>
                      </a:lnTo>
                      <a:lnTo>
                        <a:pt x="9532" y="1"/>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2697781" y="1577396"/>
                  <a:ext cx="1056641" cy="1749002"/>
                </a:xfrm>
                <a:custGeom>
                  <a:avLst/>
                  <a:gdLst/>
                  <a:ahLst/>
                  <a:cxnLst/>
                  <a:rect l="l" t="t" r="r" b="b"/>
                  <a:pathLst>
                    <a:path w="64214" h="106290" extrusionOk="0">
                      <a:moveTo>
                        <a:pt x="729" y="1"/>
                      </a:moveTo>
                      <a:cubicBezTo>
                        <a:pt x="616" y="1"/>
                        <a:pt x="500" y="35"/>
                        <a:pt x="395" y="110"/>
                      </a:cubicBezTo>
                      <a:cubicBezTo>
                        <a:pt x="88" y="285"/>
                        <a:pt x="0" y="681"/>
                        <a:pt x="176" y="988"/>
                      </a:cubicBezTo>
                      <a:lnTo>
                        <a:pt x="62896" y="105961"/>
                      </a:lnTo>
                      <a:cubicBezTo>
                        <a:pt x="63011" y="106163"/>
                        <a:pt x="63222" y="106289"/>
                        <a:pt x="63453" y="106289"/>
                      </a:cubicBezTo>
                      <a:cubicBezTo>
                        <a:pt x="63573" y="106289"/>
                        <a:pt x="63698" y="106255"/>
                        <a:pt x="63818" y="106180"/>
                      </a:cubicBezTo>
                      <a:cubicBezTo>
                        <a:pt x="64126" y="106005"/>
                        <a:pt x="64213" y="105609"/>
                        <a:pt x="64038" y="105302"/>
                      </a:cubicBezTo>
                      <a:lnTo>
                        <a:pt x="1274" y="329"/>
                      </a:lnTo>
                      <a:cubicBezTo>
                        <a:pt x="1158" y="127"/>
                        <a:pt x="947" y="1"/>
                        <a:pt x="729"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2642130" y="1610240"/>
                  <a:ext cx="1056641" cy="1749084"/>
                </a:xfrm>
                <a:custGeom>
                  <a:avLst/>
                  <a:gdLst/>
                  <a:ahLst/>
                  <a:cxnLst/>
                  <a:rect l="l" t="t" r="r" b="b"/>
                  <a:pathLst>
                    <a:path w="64214" h="106295" extrusionOk="0">
                      <a:moveTo>
                        <a:pt x="732" y="1"/>
                      </a:moveTo>
                      <a:cubicBezTo>
                        <a:pt x="617" y="1"/>
                        <a:pt x="501" y="30"/>
                        <a:pt x="395" y="90"/>
                      </a:cubicBezTo>
                      <a:cubicBezTo>
                        <a:pt x="88" y="310"/>
                        <a:pt x="0" y="705"/>
                        <a:pt x="176" y="1012"/>
                      </a:cubicBezTo>
                      <a:lnTo>
                        <a:pt x="62896" y="105985"/>
                      </a:lnTo>
                      <a:cubicBezTo>
                        <a:pt x="63011" y="106187"/>
                        <a:pt x="63221" y="106294"/>
                        <a:pt x="63439" y="106294"/>
                      </a:cubicBezTo>
                      <a:cubicBezTo>
                        <a:pt x="63553" y="106294"/>
                        <a:pt x="63669" y="106265"/>
                        <a:pt x="63774" y="106205"/>
                      </a:cubicBezTo>
                      <a:cubicBezTo>
                        <a:pt x="64082" y="106029"/>
                        <a:pt x="64213" y="105634"/>
                        <a:pt x="64038" y="105326"/>
                      </a:cubicBezTo>
                      <a:lnTo>
                        <a:pt x="1318" y="310"/>
                      </a:lnTo>
                      <a:cubicBezTo>
                        <a:pt x="1173" y="108"/>
                        <a:pt x="953" y="1"/>
                        <a:pt x="732"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2530828" y="1372498"/>
                  <a:ext cx="64339" cy="77339"/>
                </a:xfrm>
                <a:custGeom>
                  <a:avLst/>
                  <a:gdLst/>
                  <a:ahLst/>
                  <a:cxnLst/>
                  <a:rect l="l" t="t" r="r" b="b"/>
                  <a:pathLst>
                    <a:path w="3910" h="4700" extrusionOk="0">
                      <a:moveTo>
                        <a:pt x="0" y="0"/>
                      </a:moveTo>
                      <a:lnTo>
                        <a:pt x="922" y="4700"/>
                      </a:lnTo>
                      <a:lnTo>
                        <a:pt x="3909" y="2943"/>
                      </a:lnTo>
                      <a:lnTo>
                        <a:pt x="0" y="0"/>
                      </a:lnTo>
                      <a:close/>
                    </a:path>
                  </a:pathLst>
                </a:custGeom>
                <a:solidFill>
                  <a:srgbClr val="2229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32"/>
              <p:cNvGrpSpPr/>
              <p:nvPr/>
            </p:nvGrpSpPr>
            <p:grpSpPr>
              <a:xfrm>
                <a:off x="2812686" y="1082676"/>
                <a:ext cx="1393442" cy="2147246"/>
                <a:chOff x="2812686" y="1082676"/>
                <a:chExt cx="1393442" cy="2147246"/>
              </a:xfrm>
            </p:grpSpPr>
            <p:sp>
              <p:nvSpPr>
                <p:cNvPr id="1064" name="Google Shape;1064;p32"/>
                <p:cNvSpPr/>
                <p:nvPr/>
              </p:nvSpPr>
              <p:spPr>
                <a:xfrm>
                  <a:off x="2869785" y="1290980"/>
                  <a:ext cx="990147" cy="1787013"/>
                </a:xfrm>
                <a:custGeom>
                  <a:avLst/>
                  <a:gdLst/>
                  <a:ahLst/>
                  <a:cxnLst/>
                  <a:rect l="l" t="t" r="r" b="b"/>
                  <a:pathLst>
                    <a:path w="60173" h="108600" extrusionOk="0">
                      <a:moveTo>
                        <a:pt x="737" y="0"/>
                      </a:moveTo>
                      <a:cubicBezTo>
                        <a:pt x="636" y="0"/>
                        <a:pt x="534" y="25"/>
                        <a:pt x="440" y="79"/>
                      </a:cubicBezTo>
                      <a:cubicBezTo>
                        <a:pt x="88" y="254"/>
                        <a:pt x="0" y="650"/>
                        <a:pt x="176" y="1001"/>
                      </a:cubicBezTo>
                      <a:lnTo>
                        <a:pt x="58855" y="108258"/>
                      </a:lnTo>
                      <a:cubicBezTo>
                        <a:pt x="58977" y="108471"/>
                        <a:pt x="59205" y="108600"/>
                        <a:pt x="59451" y="108600"/>
                      </a:cubicBezTo>
                      <a:cubicBezTo>
                        <a:pt x="59559" y="108600"/>
                        <a:pt x="59670" y="108575"/>
                        <a:pt x="59778" y="108521"/>
                      </a:cubicBezTo>
                      <a:cubicBezTo>
                        <a:pt x="60085" y="108345"/>
                        <a:pt x="60173" y="107950"/>
                        <a:pt x="59997" y="107643"/>
                      </a:cubicBezTo>
                      <a:lnTo>
                        <a:pt x="1318" y="342"/>
                      </a:lnTo>
                      <a:cubicBezTo>
                        <a:pt x="1196" y="129"/>
                        <a:pt x="968" y="0"/>
                        <a:pt x="737"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2812686" y="1322047"/>
                  <a:ext cx="990887" cy="1787029"/>
                </a:xfrm>
                <a:custGeom>
                  <a:avLst/>
                  <a:gdLst/>
                  <a:ahLst/>
                  <a:cxnLst/>
                  <a:rect l="l" t="t" r="r" b="b"/>
                  <a:pathLst>
                    <a:path w="60218" h="108601" extrusionOk="0">
                      <a:moveTo>
                        <a:pt x="739" y="1"/>
                      </a:moveTo>
                      <a:cubicBezTo>
                        <a:pt x="636" y="1"/>
                        <a:pt x="534" y="26"/>
                        <a:pt x="440" y="79"/>
                      </a:cubicBezTo>
                      <a:cubicBezTo>
                        <a:pt x="132" y="255"/>
                        <a:pt x="1" y="650"/>
                        <a:pt x="176" y="958"/>
                      </a:cubicBezTo>
                      <a:lnTo>
                        <a:pt x="58899" y="108258"/>
                      </a:lnTo>
                      <a:cubicBezTo>
                        <a:pt x="59021" y="108472"/>
                        <a:pt x="59249" y="108601"/>
                        <a:pt x="59480" y="108601"/>
                      </a:cubicBezTo>
                      <a:cubicBezTo>
                        <a:pt x="59582" y="108601"/>
                        <a:pt x="59684" y="108576"/>
                        <a:pt x="59778" y="108522"/>
                      </a:cubicBezTo>
                      <a:cubicBezTo>
                        <a:pt x="60085" y="108346"/>
                        <a:pt x="60217" y="107951"/>
                        <a:pt x="60041" y="107643"/>
                      </a:cubicBezTo>
                      <a:lnTo>
                        <a:pt x="1362" y="343"/>
                      </a:lnTo>
                      <a:cubicBezTo>
                        <a:pt x="1210" y="129"/>
                        <a:pt x="973" y="1"/>
                        <a:pt x="739"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3022997" y="1082676"/>
                  <a:ext cx="195880" cy="250083"/>
                </a:xfrm>
                <a:custGeom>
                  <a:avLst/>
                  <a:gdLst/>
                  <a:ahLst/>
                  <a:cxnLst/>
                  <a:rect l="l" t="t" r="r" b="b"/>
                  <a:pathLst>
                    <a:path w="11904" h="15198" extrusionOk="0">
                      <a:moveTo>
                        <a:pt x="1" y="0"/>
                      </a:moveTo>
                      <a:lnTo>
                        <a:pt x="2021" y="15197"/>
                      </a:lnTo>
                      <a:lnTo>
                        <a:pt x="11903" y="1005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3049737" y="1235889"/>
                  <a:ext cx="1156392" cy="1994033"/>
                </a:xfrm>
                <a:custGeom>
                  <a:avLst/>
                  <a:gdLst/>
                  <a:ahLst/>
                  <a:cxnLst/>
                  <a:rect l="l" t="t" r="r" b="b"/>
                  <a:pathLst>
                    <a:path w="70276" h="121181" extrusionOk="0">
                      <a:moveTo>
                        <a:pt x="9883" y="1"/>
                      </a:moveTo>
                      <a:lnTo>
                        <a:pt x="1" y="5140"/>
                      </a:lnTo>
                      <a:lnTo>
                        <a:pt x="60437" y="121181"/>
                      </a:lnTo>
                      <a:lnTo>
                        <a:pt x="70275" y="116042"/>
                      </a:lnTo>
                      <a:lnTo>
                        <a:pt x="9883" y="1"/>
                      </a:ln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3176950" y="1298204"/>
                  <a:ext cx="954012" cy="1806512"/>
                </a:xfrm>
                <a:custGeom>
                  <a:avLst/>
                  <a:gdLst/>
                  <a:ahLst/>
                  <a:cxnLst/>
                  <a:rect l="l" t="t" r="r" b="b"/>
                  <a:pathLst>
                    <a:path w="57977" h="109785" extrusionOk="0">
                      <a:moveTo>
                        <a:pt x="765" y="0"/>
                      </a:moveTo>
                      <a:cubicBezTo>
                        <a:pt x="658" y="0"/>
                        <a:pt x="547" y="25"/>
                        <a:pt x="439" y="79"/>
                      </a:cubicBezTo>
                      <a:cubicBezTo>
                        <a:pt x="132" y="211"/>
                        <a:pt x="0" y="606"/>
                        <a:pt x="176" y="957"/>
                      </a:cubicBezTo>
                      <a:lnTo>
                        <a:pt x="56659" y="109400"/>
                      </a:lnTo>
                      <a:cubicBezTo>
                        <a:pt x="56782" y="109646"/>
                        <a:pt x="57014" y="109785"/>
                        <a:pt x="57247" y="109785"/>
                      </a:cubicBezTo>
                      <a:cubicBezTo>
                        <a:pt x="57346" y="109785"/>
                        <a:pt x="57446" y="109760"/>
                        <a:pt x="57537" y="109707"/>
                      </a:cubicBezTo>
                      <a:cubicBezTo>
                        <a:pt x="57889" y="109532"/>
                        <a:pt x="57977" y="109136"/>
                        <a:pt x="57845" y="108829"/>
                      </a:cubicBezTo>
                      <a:lnTo>
                        <a:pt x="1318" y="342"/>
                      </a:lnTo>
                      <a:cubicBezTo>
                        <a:pt x="1226" y="129"/>
                        <a:pt x="1008" y="0"/>
                        <a:pt x="765"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3119851" y="1327839"/>
                  <a:ext cx="954012" cy="1806529"/>
                </a:xfrm>
                <a:custGeom>
                  <a:avLst/>
                  <a:gdLst/>
                  <a:ahLst/>
                  <a:cxnLst/>
                  <a:rect l="l" t="t" r="r" b="b"/>
                  <a:pathLst>
                    <a:path w="57977" h="109786" extrusionOk="0">
                      <a:moveTo>
                        <a:pt x="737" y="0"/>
                      </a:moveTo>
                      <a:cubicBezTo>
                        <a:pt x="636" y="0"/>
                        <a:pt x="533" y="25"/>
                        <a:pt x="439" y="79"/>
                      </a:cubicBezTo>
                      <a:cubicBezTo>
                        <a:pt x="132" y="254"/>
                        <a:pt x="0" y="650"/>
                        <a:pt x="176" y="957"/>
                      </a:cubicBezTo>
                      <a:lnTo>
                        <a:pt x="56659" y="109444"/>
                      </a:lnTo>
                      <a:cubicBezTo>
                        <a:pt x="56781" y="109657"/>
                        <a:pt x="57009" y="109786"/>
                        <a:pt x="57240" y="109786"/>
                      </a:cubicBezTo>
                      <a:cubicBezTo>
                        <a:pt x="57341" y="109786"/>
                        <a:pt x="57444" y="109761"/>
                        <a:pt x="57538" y="109707"/>
                      </a:cubicBezTo>
                      <a:cubicBezTo>
                        <a:pt x="57845" y="109531"/>
                        <a:pt x="57977" y="109136"/>
                        <a:pt x="57801" y="108829"/>
                      </a:cubicBezTo>
                      <a:lnTo>
                        <a:pt x="1318" y="342"/>
                      </a:lnTo>
                      <a:cubicBezTo>
                        <a:pt x="1196" y="129"/>
                        <a:pt x="968" y="0"/>
                        <a:pt x="737"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3022997" y="1082676"/>
                  <a:ext cx="61459" cy="78787"/>
                </a:xfrm>
                <a:custGeom>
                  <a:avLst/>
                  <a:gdLst/>
                  <a:ahLst/>
                  <a:cxnLst/>
                  <a:rect l="l" t="t" r="r" b="b"/>
                  <a:pathLst>
                    <a:path w="3735" h="4788" extrusionOk="0">
                      <a:moveTo>
                        <a:pt x="1" y="0"/>
                      </a:moveTo>
                      <a:lnTo>
                        <a:pt x="660" y="4788"/>
                      </a:lnTo>
                      <a:lnTo>
                        <a:pt x="3734" y="3163"/>
                      </a:lnTo>
                      <a:lnTo>
                        <a:pt x="1" y="0"/>
                      </a:lnTo>
                      <a:close/>
                    </a:path>
                  </a:pathLst>
                </a:custGeom>
                <a:solidFill>
                  <a:srgbClr val="2229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1" name="Google Shape;1071;p32"/>
            <p:cNvGrpSpPr/>
            <p:nvPr/>
          </p:nvGrpSpPr>
          <p:grpSpPr>
            <a:xfrm>
              <a:off x="5370661" y="1549242"/>
              <a:ext cx="2828354" cy="2275785"/>
              <a:chOff x="2716320" y="992879"/>
              <a:chExt cx="3645726" cy="2933468"/>
            </a:xfrm>
          </p:grpSpPr>
          <p:sp>
            <p:nvSpPr>
              <p:cNvPr id="1072" name="Google Shape;1072;p32"/>
              <p:cNvSpPr/>
              <p:nvPr/>
            </p:nvSpPr>
            <p:spPr>
              <a:xfrm>
                <a:off x="3824926" y="3032798"/>
                <a:ext cx="253079" cy="151400"/>
              </a:xfrm>
              <a:custGeom>
                <a:avLst/>
                <a:gdLst/>
                <a:ahLst/>
                <a:cxnLst/>
                <a:rect l="l" t="t" r="r" b="b"/>
                <a:pathLst>
                  <a:path w="11641" h="6964" extrusionOk="0">
                    <a:moveTo>
                      <a:pt x="10749" y="1"/>
                    </a:moveTo>
                    <a:cubicBezTo>
                      <a:pt x="10632" y="1"/>
                      <a:pt x="10515" y="26"/>
                      <a:pt x="10410" y="78"/>
                    </a:cubicBezTo>
                    <a:lnTo>
                      <a:pt x="528" y="5524"/>
                    </a:lnTo>
                    <a:cubicBezTo>
                      <a:pt x="133" y="5700"/>
                      <a:pt x="1" y="6183"/>
                      <a:pt x="220" y="6579"/>
                    </a:cubicBezTo>
                    <a:cubicBezTo>
                      <a:pt x="344" y="6825"/>
                      <a:pt x="618" y="6963"/>
                      <a:pt x="908" y="6963"/>
                    </a:cubicBezTo>
                    <a:cubicBezTo>
                      <a:pt x="1031" y="6963"/>
                      <a:pt x="1157" y="6938"/>
                      <a:pt x="1275" y="6886"/>
                    </a:cubicBezTo>
                    <a:lnTo>
                      <a:pt x="11157" y="1440"/>
                    </a:lnTo>
                    <a:cubicBezTo>
                      <a:pt x="11508" y="1264"/>
                      <a:pt x="11640" y="781"/>
                      <a:pt x="11464" y="386"/>
                    </a:cubicBezTo>
                    <a:cubicBezTo>
                      <a:pt x="11310" y="139"/>
                      <a:pt x="11026" y="1"/>
                      <a:pt x="10749"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3692201" y="3356576"/>
                <a:ext cx="249253" cy="159618"/>
              </a:xfrm>
              <a:custGeom>
                <a:avLst/>
                <a:gdLst/>
                <a:ahLst/>
                <a:cxnLst/>
                <a:rect l="l" t="t" r="r" b="b"/>
                <a:pathLst>
                  <a:path w="11465" h="7342" extrusionOk="0">
                    <a:moveTo>
                      <a:pt x="10588" y="1"/>
                    </a:moveTo>
                    <a:cubicBezTo>
                      <a:pt x="10440" y="1"/>
                      <a:pt x="10288" y="40"/>
                      <a:pt x="10147" y="118"/>
                    </a:cubicBezTo>
                    <a:lnTo>
                      <a:pt x="484" y="5872"/>
                    </a:lnTo>
                    <a:cubicBezTo>
                      <a:pt x="132" y="6092"/>
                      <a:pt x="1" y="6575"/>
                      <a:pt x="220" y="6970"/>
                    </a:cubicBezTo>
                    <a:cubicBezTo>
                      <a:pt x="367" y="7204"/>
                      <a:pt x="630" y="7341"/>
                      <a:pt x="894" y="7341"/>
                    </a:cubicBezTo>
                    <a:cubicBezTo>
                      <a:pt x="1026" y="7341"/>
                      <a:pt x="1157" y="7307"/>
                      <a:pt x="1274" y="7234"/>
                    </a:cubicBezTo>
                    <a:lnTo>
                      <a:pt x="10981" y="1436"/>
                    </a:lnTo>
                    <a:cubicBezTo>
                      <a:pt x="11332" y="1217"/>
                      <a:pt x="11464" y="733"/>
                      <a:pt x="11245" y="382"/>
                    </a:cubicBezTo>
                    <a:cubicBezTo>
                      <a:pt x="11103" y="128"/>
                      <a:pt x="10853" y="1"/>
                      <a:pt x="10588"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4179185" y="3070060"/>
                <a:ext cx="255927" cy="147030"/>
              </a:xfrm>
              <a:custGeom>
                <a:avLst/>
                <a:gdLst/>
                <a:ahLst/>
                <a:cxnLst/>
                <a:rect l="l" t="t" r="r" b="b"/>
                <a:pathLst>
                  <a:path w="11772" h="6763" extrusionOk="0">
                    <a:moveTo>
                      <a:pt x="10872" y="1"/>
                    </a:moveTo>
                    <a:cubicBezTo>
                      <a:pt x="10758" y="1"/>
                      <a:pt x="10644" y="26"/>
                      <a:pt x="10542" y="77"/>
                    </a:cubicBezTo>
                    <a:lnTo>
                      <a:pt x="528" y="5304"/>
                    </a:lnTo>
                    <a:cubicBezTo>
                      <a:pt x="132" y="5479"/>
                      <a:pt x="1" y="5963"/>
                      <a:pt x="176" y="6358"/>
                    </a:cubicBezTo>
                    <a:cubicBezTo>
                      <a:pt x="329" y="6603"/>
                      <a:pt x="589" y="6762"/>
                      <a:pt x="866" y="6762"/>
                    </a:cubicBezTo>
                    <a:cubicBezTo>
                      <a:pt x="987" y="6762"/>
                      <a:pt x="1111" y="6732"/>
                      <a:pt x="1231" y="6665"/>
                    </a:cubicBezTo>
                    <a:lnTo>
                      <a:pt x="11245" y="1483"/>
                    </a:lnTo>
                    <a:cubicBezTo>
                      <a:pt x="11640" y="1263"/>
                      <a:pt x="11772" y="780"/>
                      <a:pt x="11552" y="428"/>
                    </a:cubicBezTo>
                    <a:cubicBezTo>
                      <a:pt x="11428" y="148"/>
                      <a:pt x="11149" y="1"/>
                      <a:pt x="10872"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2716320" y="1029251"/>
                <a:ext cx="3645726" cy="2897097"/>
              </a:xfrm>
              <a:custGeom>
                <a:avLst/>
                <a:gdLst/>
                <a:ahLst/>
                <a:cxnLst/>
                <a:rect l="l" t="t" r="r" b="b"/>
                <a:pathLst>
                  <a:path w="167694" h="133259" extrusionOk="0">
                    <a:moveTo>
                      <a:pt x="9268" y="1"/>
                    </a:moveTo>
                    <a:lnTo>
                      <a:pt x="1" y="121180"/>
                    </a:lnTo>
                    <a:lnTo>
                      <a:pt x="158426" y="133259"/>
                    </a:lnTo>
                    <a:lnTo>
                      <a:pt x="167694" y="12079"/>
                    </a:lnTo>
                    <a:lnTo>
                      <a:pt x="9268" y="1"/>
                    </a:ln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2759301" y="1055035"/>
                <a:ext cx="3562634" cy="2819766"/>
              </a:xfrm>
              <a:custGeom>
                <a:avLst/>
                <a:gdLst/>
                <a:ahLst/>
                <a:cxnLst/>
                <a:rect l="l" t="t" r="r" b="b"/>
                <a:pathLst>
                  <a:path w="163872" h="129702" extrusionOk="0">
                    <a:moveTo>
                      <a:pt x="8960" y="1"/>
                    </a:moveTo>
                    <a:lnTo>
                      <a:pt x="0" y="117886"/>
                    </a:lnTo>
                    <a:lnTo>
                      <a:pt x="154868" y="129701"/>
                    </a:lnTo>
                    <a:lnTo>
                      <a:pt x="163872" y="11816"/>
                    </a:lnTo>
                    <a:lnTo>
                      <a:pt x="89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2960769" y="1275612"/>
                <a:ext cx="3331578" cy="262602"/>
              </a:xfrm>
              <a:custGeom>
                <a:avLst/>
                <a:gdLst/>
                <a:ahLst/>
                <a:cxnLst/>
                <a:rect l="l" t="t" r="r" b="b"/>
                <a:pathLst>
                  <a:path w="153244" h="12079" extrusionOk="0">
                    <a:moveTo>
                      <a:pt x="45" y="1"/>
                    </a:moveTo>
                    <a:lnTo>
                      <a:pt x="1" y="440"/>
                    </a:lnTo>
                    <a:lnTo>
                      <a:pt x="153199" y="12079"/>
                    </a:lnTo>
                    <a:lnTo>
                      <a:pt x="153243" y="11640"/>
                    </a:lnTo>
                    <a:lnTo>
                      <a:pt x="45" y="1"/>
                    </a:ln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5430081" y="1323876"/>
                <a:ext cx="105158" cy="88440"/>
              </a:xfrm>
              <a:custGeom>
                <a:avLst/>
                <a:gdLst/>
                <a:ahLst/>
                <a:cxnLst/>
                <a:rect l="l" t="t" r="r" b="b"/>
                <a:pathLst>
                  <a:path w="4837" h="4068" extrusionOk="0">
                    <a:moveTo>
                      <a:pt x="2687" y="1"/>
                    </a:moveTo>
                    <a:cubicBezTo>
                      <a:pt x="2229" y="1"/>
                      <a:pt x="1761" y="156"/>
                      <a:pt x="1362" y="504"/>
                    </a:cubicBezTo>
                    <a:cubicBezTo>
                      <a:pt x="0" y="1690"/>
                      <a:pt x="791" y="3973"/>
                      <a:pt x="2591" y="4061"/>
                    </a:cubicBezTo>
                    <a:cubicBezTo>
                      <a:pt x="2645" y="4066"/>
                      <a:pt x="2697" y="4068"/>
                      <a:pt x="2750" y="4068"/>
                    </a:cubicBezTo>
                    <a:cubicBezTo>
                      <a:pt x="3781" y="4068"/>
                      <a:pt x="4660" y="3259"/>
                      <a:pt x="4744" y="2173"/>
                    </a:cubicBezTo>
                    <a:cubicBezTo>
                      <a:pt x="4837" y="900"/>
                      <a:pt x="3789" y="1"/>
                      <a:pt x="2687"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5179893" y="1304810"/>
                <a:ext cx="105180" cy="89266"/>
              </a:xfrm>
              <a:custGeom>
                <a:avLst/>
                <a:gdLst/>
                <a:ahLst/>
                <a:cxnLst/>
                <a:rect l="l" t="t" r="r" b="b"/>
                <a:pathLst>
                  <a:path w="4838" h="4106" extrusionOk="0">
                    <a:moveTo>
                      <a:pt x="2682" y="0"/>
                    </a:moveTo>
                    <a:cubicBezTo>
                      <a:pt x="2226" y="0"/>
                      <a:pt x="1760" y="156"/>
                      <a:pt x="1362" y="502"/>
                    </a:cubicBezTo>
                    <a:cubicBezTo>
                      <a:pt x="1" y="1732"/>
                      <a:pt x="791" y="3972"/>
                      <a:pt x="2592" y="4104"/>
                    </a:cubicBezTo>
                    <a:cubicBezTo>
                      <a:pt x="2621" y="4105"/>
                      <a:pt x="2649" y="4105"/>
                      <a:pt x="2678" y="4105"/>
                    </a:cubicBezTo>
                    <a:cubicBezTo>
                      <a:pt x="3780" y="4105"/>
                      <a:pt x="4658" y="3286"/>
                      <a:pt x="4744" y="2215"/>
                    </a:cubicBezTo>
                    <a:cubicBezTo>
                      <a:pt x="4837" y="910"/>
                      <a:pt x="3787" y="0"/>
                      <a:pt x="2682"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4939271" y="1286635"/>
                <a:ext cx="105158" cy="88440"/>
              </a:xfrm>
              <a:custGeom>
                <a:avLst/>
                <a:gdLst/>
                <a:ahLst/>
                <a:cxnLst/>
                <a:rect l="l" t="t" r="r" b="b"/>
                <a:pathLst>
                  <a:path w="4837" h="4068" extrusionOk="0">
                    <a:moveTo>
                      <a:pt x="2706" y="1"/>
                    </a:moveTo>
                    <a:cubicBezTo>
                      <a:pt x="2247" y="1"/>
                      <a:pt x="1774" y="156"/>
                      <a:pt x="1362" y="504"/>
                    </a:cubicBezTo>
                    <a:cubicBezTo>
                      <a:pt x="0" y="1690"/>
                      <a:pt x="791" y="3930"/>
                      <a:pt x="2592" y="4061"/>
                    </a:cubicBezTo>
                    <a:cubicBezTo>
                      <a:pt x="2645" y="4065"/>
                      <a:pt x="2697" y="4067"/>
                      <a:pt x="2749" y="4067"/>
                    </a:cubicBezTo>
                    <a:cubicBezTo>
                      <a:pt x="3821" y="4067"/>
                      <a:pt x="4702" y="3220"/>
                      <a:pt x="4744" y="2173"/>
                    </a:cubicBezTo>
                    <a:cubicBezTo>
                      <a:pt x="4837" y="900"/>
                      <a:pt x="3812" y="1"/>
                      <a:pt x="2706"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4689083" y="1267112"/>
                <a:ext cx="105180" cy="88875"/>
              </a:xfrm>
              <a:custGeom>
                <a:avLst/>
                <a:gdLst/>
                <a:ahLst/>
                <a:cxnLst/>
                <a:rect l="l" t="t" r="r" b="b"/>
                <a:pathLst>
                  <a:path w="4838" h="4088" extrusionOk="0">
                    <a:moveTo>
                      <a:pt x="2711" y="1"/>
                    </a:moveTo>
                    <a:cubicBezTo>
                      <a:pt x="2251" y="1"/>
                      <a:pt x="1776" y="161"/>
                      <a:pt x="1362" y="523"/>
                    </a:cubicBezTo>
                    <a:cubicBezTo>
                      <a:pt x="1" y="1709"/>
                      <a:pt x="791" y="3993"/>
                      <a:pt x="2592" y="4081"/>
                    </a:cubicBezTo>
                    <a:cubicBezTo>
                      <a:pt x="2647" y="4085"/>
                      <a:pt x="2702" y="4087"/>
                      <a:pt x="2757" y="4087"/>
                    </a:cubicBezTo>
                    <a:cubicBezTo>
                      <a:pt x="3826" y="4087"/>
                      <a:pt x="4703" y="3279"/>
                      <a:pt x="4744" y="2192"/>
                    </a:cubicBezTo>
                    <a:cubicBezTo>
                      <a:pt x="4837" y="922"/>
                      <a:pt x="3815" y="1"/>
                      <a:pt x="2711"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4449417" y="1249393"/>
                <a:ext cx="104897" cy="88353"/>
              </a:xfrm>
              <a:custGeom>
                <a:avLst/>
                <a:gdLst/>
                <a:ahLst/>
                <a:cxnLst/>
                <a:rect l="l" t="t" r="r" b="b"/>
                <a:pathLst>
                  <a:path w="4825" h="4064" extrusionOk="0">
                    <a:moveTo>
                      <a:pt x="2686" y="1"/>
                    </a:moveTo>
                    <a:cubicBezTo>
                      <a:pt x="2229" y="1"/>
                      <a:pt x="1762" y="156"/>
                      <a:pt x="1362" y="504"/>
                    </a:cubicBezTo>
                    <a:cubicBezTo>
                      <a:pt x="1" y="1690"/>
                      <a:pt x="747" y="3930"/>
                      <a:pt x="2592" y="4061"/>
                    </a:cubicBezTo>
                    <a:cubicBezTo>
                      <a:pt x="2620" y="4063"/>
                      <a:pt x="2647" y="4063"/>
                      <a:pt x="2675" y="4063"/>
                    </a:cubicBezTo>
                    <a:cubicBezTo>
                      <a:pt x="3738" y="4063"/>
                      <a:pt x="4657" y="3243"/>
                      <a:pt x="4700" y="2173"/>
                    </a:cubicBezTo>
                    <a:cubicBezTo>
                      <a:pt x="4824" y="900"/>
                      <a:pt x="3786" y="1"/>
                      <a:pt x="2686"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4169641" y="1227784"/>
                <a:ext cx="105158" cy="88940"/>
              </a:xfrm>
              <a:custGeom>
                <a:avLst/>
                <a:gdLst/>
                <a:ahLst/>
                <a:cxnLst/>
                <a:rect l="l" t="t" r="r" b="b"/>
                <a:pathLst>
                  <a:path w="4837" h="4091" extrusionOk="0">
                    <a:moveTo>
                      <a:pt x="2745" y="1"/>
                    </a:moveTo>
                    <a:cubicBezTo>
                      <a:pt x="2285" y="1"/>
                      <a:pt x="1812" y="165"/>
                      <a:pt x="1406" y="531"/>
                    </a:cubicBezTo>
                    <a:cubicBezTo>
                      <a:pt x="0" y="1717"/>
                      <a:pt x="791" y="3957"/>
                      <a:pt x="2592" y="4089"/>
                    </a:cubicBezTo>
                    <a:cubicBezTo>
                      <a:pt x="2621" y="4090"/>
                      <a:pt x="2649" y="4091"/>
                      <a:pt x="2678" y="4091"/>
                    </a:cubicBezTo>
                    <a:cubicBezTo>
                      <a:pt x="3782" y="4091"/>
                      <a:pt x="4701" y="3271"/>
                      <a:pt x="4744" y="2201"/>
                    </a:cubicBezTo>
                    <a:cubicBezTo>
                      <a:pt x="4836" y="906"/>
                      <a:pt x="3826" y="1"/>
                      <a:pt x="2745"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3948106" y="1210783"/>
                <a:ext cx="105854" cy="88853"/>
              </a:xfrm>
              <a:custGeom>
                <a:avLst/>
                <a:gdLst/>
                <a:ahLst/>
                <a:cxnLst/>
                <a:rect l="l" t="t" r="r" b="b"/>
                <a:pathLst>
                  <a:path w="4869" h="4087" extrusionOk="0">
                    <a:moveTo>
                      <a:pt x="2735" y="1"/>
                    </a:moveTo>
                    <a:cubicBezTo>
                      <a:pt x="2276" y="1"/>
                      <a:pt x="1807" y="161"/>
                      <a:pt x="1406" y="523"/>
                    </a:cubicBezTo>
                    <a:cubicBezTo>
                      <a:pt x="1" y="1709"/>
                      <a:pt x="791" y="3993"/>
                      <a:pt x="2636" y="4081"/>
                    </a:cubicBezTo>
                    <a:cubicBezTo>
                      <a:pt x="2687" y="4085"/>
                      <a:pt x="2737" y="4087"/>
                      <a:pt x="2788" y="4087"/>
                    </a:cubicBezTo>
                    <a:cubicBezTo>
                      <a:pt x="3821" y="4087"/>
                      <a:pt x="4702" y="3239"/>
                      <a:pt x="4744" y="2192"/>
                    </a:cubicBezTo>
                    <a:cubicBezTo>
                      <a:pt x="4868" y="921"/>
                      <a:pt x="3833" y="1"/>
                      <a:pt x="2735"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3689331" y="1191151"/>
                <a:ext cx="104223" cy="88440"/>
              </a:xfrm>
              <a:custGeom>
                <a:avLst/>
                <a:gdLst/>
                <a:ahLst/>
                <a:cxnLst/>
                <a:rect l="l" t="t" r="r" b="b"/>
                <a:pathLst>
                  <a:path w="4794" h="4068" extrusionOk="0">
                    <a:moveTo>
                      <a:pt x="2678" y="1"/>
                    </a:moveTo>
                    <a:cubicBezTo>
                      <a:pt x="2226" y="1"/>
                      <a:pt x="1762" y="156"/>
                      <a:pt x="1362" y="504"/>
                    </a:cubicBezTo>
                    <a:cubicBezTo>
                      <a:pt x="1" y="1733"/>
                      <a:pt x="748" y="3973"/>
                      <a:pt x="2548" y="4061"/>
                    </a:cubicBezTo>
                    <a:cubicBezTo>
                      <a:pt x="2601" y="4065"/>
                      <a:pt x="2654" y="4067"/>
                      <a:pt x="2706" y="4067"/>
                    </a:cubicBezTo>
                    <a:cubicBezTo>
                      <a:pt x="3778" y="4067"/>
                      <a:pt x="4659" y="3220"/>
                      <a:pt x="4701" y="2173"/>
                    </a:cubicBezTo>
                    <a:cubicBezTo>
                      <a:pt x="4794" y="900"/>
                      <a:pt x="3768" y="1"/>
                      <a:pt x="2678"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3429621" y="1171128"/>
                <a:ext cx="104897" cy="88418"/>
              </a:xfrm>
              <a:custGeom>
                <a:avLst/>
                <a:gdLst/>
                <a:ahLst/>
                <a:cxnLst/>
                <a:rect l="l" t="t" r="r" b="b"/>
                <a:pathLst>
                  <a:path w="4825" h="4067" extrusionOk="0">
                    <a:moveTo>
                      <a:pt x="2681" y="0"/>
                    </a:moveTo>
                    <a:cubicBezTo>
                      <a:pt x="2226" y="0"/>
                      <a:pt x="1760" y="155"/>
                      <a:pt x="1362" y="502"/>
                    </a:cubicBezTo>
                    <a:cubicBezTo>
                      <a:pt x="0" y="1732"/>
                      <a:pt x="747" y="3972"/>
                      <a:pt x="2592" y="4060"/>
                    </a:cubicBezTo>
                    <a:cubicBezTo>
                      <a:pt x="2645" y="4064"/>
                      <a:pt x="2698" y="4066"/>
                      <a:pt x="2750" y="4066"/>
                    </a:cubicBezTo>
                    <a:cubicBezTo>
                      <a:pt x="3781" y="4066"/>
                      <a:pt x="4658" y="3260"/>
                      <a:pt x="4700" y="2215"/>
                    </a:cubicBezTo>
                    <a:cubicBezTo>
                      <a:pt x="4824" y="910"/>
                      <a:pt x="3783" y="0"/>
                      <a:pt x="2681"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3169889" y="1151584"/>
                <a:ext cx="105180" cy="88766"/>
              </a:xfrm>
              <a:custGeom>
                <a:avLst/>
                <a:gdLst/>
                <a:ahLst/>
                <a:cxnLst/>
                <a:rect l="l" t="t" r="r" b="b"/>
                <a:pathLst>
                  <a:path w="4838" h="4083" extrusionOk="0">
                    <a:moveTo>
                      <a:pt x="2711" y="0"/>
                    </a:moveTo>
                    <a:cubicBezTo>
                      <a:pt x="2251" y="0"/>
                      <a:pt x="1776" y="161"/>
                      <a:pt x="1362" y="523"/>
                    </a:cubicBezTo>
                    <a:cubicBezTo>
                      <a:pt x="1" y="1709"/>
                      <a:pt x="791" y="3949"/>
                      <a:pt x="2592" y="4080"/>
                    </a:cubicBezTo>
                    <a:cubicBezTo>
                      <a:pt x="2620" y="4082"/>
                      <a:pt x="2647" y="4082"/>
                      <a:pt x="2675" y="4082"/>
                    </a:cubicBezTo>
                    <a:cubicBezTo>
                      <a:pt x="3738" y="4082"/>
                      <a:pt x="4658" y="3262"/>
                      <a:pt x="4744" y="2192"/>
                    </a:cubicBezTo>
                    <a:cubicBezTo>
                      <a:pt x="4837" y="921"/>
                      <a:pt x="3815" y="0"/>
                      <a:pt x="2711"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5933283" y="1274656"/>
                <a:ext cx="202468" cy="2529468"/>
              </a:xfrm>
              <a:custGeom>
                <a:avLst/>
                <a:gdLst/>
                <a:ahLst/>
                <a:cxnLst/>
                <a:rect l="l" t="t" r="r" b="b"/>
                <a:pathLst>
                  <a:path w="9313" h="116349" extrusionOk="0">
                    <a:moveTo>
                      <a:pt x="8873" y="1"/>
                    </a:moveTo>
                    <a:lnTo>
                      <a:pt x="1" y="116305"/>
                    </a:lnTo>
                    <a:lnTo>
                      <a:pt x="440" y="116349"/>
                    </a:lnTo>
                    <a:lnTo>
                      <a:pt x="9312" y="45"/>
                    </a:lnTo>
                    <a:lnTo>
                      <a:pt x="8873"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5699335" y="1249828"/>
                <a:ext cx="212968" cy="2537120"/>
              </a:xfrm>
              <a:custGeom>
                <a:avLst/>
                <a:gdLst/>
                <a:ahLst/>
                <a:cxnLst/>
                <a:rect l="l" t="t" r="r" b="b"/>
                <a:pathLst>
                  <a:path w="9796" h="116701" extrusionOk="0">
                    <a:moveTo>
                      <a:pt x="9356" y="1"/>
                    </a:moveTo>
                    <a:lnTo>
                      <a:pt x="1" y="116656"/>
                    </a:lnTo>
                    <a:lnTo>
                      <a:pt x="440" y="116700"/>
                    </a:lnTo>
                    <a:lnTo>
                      <a:pt x="9795" y="45"/>
                    </a:lnTo>
                    <a:lnTo>
                      <a:pt x="9356"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5432929" y="1236458"/>
                <a:ext cx="202468" cy="2529489"/>
              </a:xfrm>
              <a:custGeom>
                <a:avLst/>
                <a:gdLst/>
                <a:ahLst/>
                <a:cxnLst/>
                <a:rect l="l" t="t" r="r" b="b"/>
                <a:pathLst>
                  <a:path w="9313" h="116350" extrusionOk="0">
                    <a:moveTo>
                      <a:pt x="8873" y="1"/>
                    </a:moveTo>
                    <a:lnTo>
                      <a:pt x="1" y="116305"/>
                    </a:lnTo>
                    <a:lnTo>
                      <a:pt x="440" y="116349"/>
                    </a:lnTo>
                    <a:lnTo>
                      <a:pt x="9312" y="45"/>
                    </a:lnTo>
                    <a:lnTo>
                      <a:pt x="8873"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5182762" y="1217370"/>
                <a:ext cx="202446" cy="2529468"/>
              </a:xfrm>
              <a:custGeom>
                <a:avLst/>
                <a:gdLst/>
                <a:ahLst/>
                <a:cxnLst/>
                <a:rect l="l" t="t" r="r" b="b"/>
                <a:pathLst>
                  <a:path w="9312" h="116349" extrusionOk="0">
                    <a:moveTo>
                      <a:pt x="8872" y="0"/>
                    </a:moveTo>
                    <a:lnTo>
                      <a:pt x="0" y="116305"/>
                    </a:lnTo>
                    <a:lnTo>
                      <a:pt x="440" y="116349"/>
                    </a:lnTo>
                    <a:lnTo>
                      <a:pt x="9312" y="44"/>
                    </a:lnTo>
                    <a:lnTo>
                      <a:pt x="8872" y="0"/>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4932575" y="1198260"/>
                <a:ext cx="202468" cy="2529489"/>
              </a:xfrm>
              <a:custGeom>
                <a:avLst/>
                <a:gdLst/>
                <a:ahLst/>
                <a:cxnLst/>
                <a:rect l="l" t="t" r="r" b="b"/>
                <a:pathLst>
                  <a:path w="9313" h="116350" extrusionOk="0">
                    <a:moveTo>
                      <a:pt x="8873" y="1"/>
                    </a:moveTo>
                    <a:lnTo>
                      <a:pt x="1" y="116305"/>
                    </a:lnTo>
                    <a:lnTo>
                      <a:pt x="440" y="116349"/>
                    </a:lnTo>
                    <a:lnTo>
                      <a:pt x="9312" y="45"/>
                    </a:lnTo>
                    <a:lnTo>
                      <a:pt x="8873"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4694822" y="1176302"/>
                <a:ext cx="211990" cy="2537120"/>
              </a:xfrm>
              <a:custGeom>
                <a:avLst/>
                <a:gdLst/>
                <a:ahLst/>
                <a:cxnLst/>
                <a:rect l="l" t="t" r="r" b="b"/>
                <a:pathLst>
                  <a:path w="9751" h="116701" extrusionOk="0">
                    <a:moveTo>
                      <a:pt x="9312" y="1"/>
                    </a:moveTo>
                    <a:lnTo>
                      <a:pt x="0" y="116656"/>
                    </a:lnTo>
                    <a:lnTo>
                      <a:pt x="440" y="116700"/>
                    </a:lnTo>
                    <a:lnTo>
                      <a:pt x="9751" y="45"/>
                    </a:lnTo>
                    <a:lnTo>
                      <a:pt x="9312"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4432220" y="1160062"/>
                <a:ext cx="202468" cy="2529489"/>
              </a:xfrm>
              <a:custGeom>
                <a:avLst/>
                <a:gdLst/>
                <a:ahLst/>
                <a:cxnLst/>
                <a:rect l="l" t="t" r="r" b="b"/>
                <a:pathLst>
                  <a:path w="9313" h="116350" extrusionOk="0">
                    <a:moveTo>
                      <a:pt x="8873" y="1"/>
                    </a:moveTo>
                    <a:lnTo>
                      <a:pt x="1" y="116305"/>
                    </a:lnTo>
                    <a:lnTo>
                      <a:pt x="440" y="116349"/>
                    </a:lnTo>
                    <a:lnTo>
                      <a:pt x="9312" y="45"/>
                    </a:lnTo>
                    <a:lnTo>
                      <a:pt x="8873"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4192555" y="1139061"/>
                <a:ext cx="212012" cy="2537120"/>
              </a:xfrm>
              <a:custGeom>
                <a:avLst/>
                <a:gdLst/>
                <a:ahLst/>
                <a:cxnLst/>
                <a:rect l="l" t="t" r="r" b="b"/>
                <a:pathLst>
                  <a:path w="9752" h="116701" extrusionOk="0">
                    <a:moveTo>
                      <a:pt x="9312" y="1"/>
                    </a:moveTo>
                    <a:lnTo>
                      <a:pt x="1" y="116657"/>
                    </a:lnTo>
                    <a:lnTo>
                      <a:pt x="440" y="116700"/>
                    </a:lnTo>
                    <a:lnTo>
                      <a:pt x="9751" y="45"/>
                    </a:lnTo>
                    <a:lnTo>
                      <a:pt x="9312"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3931888" y="1121886"/>
                <a:ext cx="202446" cy="2529468"/>
              </a:xfrm>
              <a:custGeom>
                <a:avLst/>
                <a:gdLst/>
                <a:ahLst/>
                <a:cxnLst/>
                <a:rect l="l" t="t" r="r" b="b"/>
                <a:pathLst>
                  <a:path w="9312" h="116349" extrusionOk="0">
                    <a:moveTo>
                      <a:pt x="8872" y="0"/>
                    </a:moveTo>
                    <a:lnTo>
                      <a:pt x="0" y="116348"/>
                    </a:lnTo>
                    <a:lnTo>
                      <a:pt x="439" y="116348"/>
                    </a:lnTo>
                    <a:lnTo>
                      <a:pt x="9311" y="44"/>
                    </a:lnTo>
                    <a:lnTo>
                      <a:pt x="8872" y="0"/>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3682657" y="1102777"/>
                <a:ext cx="202446" cy="2529489"/>
              </a:xfrm>
              <a:custGeom>
                <a:avLst/>
                <a:gdLst/>
                <a:ahLst/>
                <a:cxnLst/>
                <a:rect l="l" t="t" r="r" b="b"/>
                <a:pathLst>
                  <a:path w="9312" h="116350" extrusionOk="0">
                    <a:moveTo>
                      <a:pt x="8829" y="1"/>
                    </a:moveTo>
                    <a:lnTo>
                      <a:pt x="0" y="116349"/>
                    </a:lnTo>
                    <a:lnTo>
                      <a:pt x="440" y="116349"/>
                    </a:lnTo>
                    <a:lnTo>
                      <a:pt x="9312" y="45"/>
                    </a:lnTo>
                    <a:lnTo>
                      <a:pt x="8829"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3431534" y="1083689"/>
                <a:ext cx="202446" cy="2529468"/>
              </a:xfrm>
              <a:custGeom>
                <a:avLst/>
                <a:gdLst/>
                <a:ahLst/>
                <a:cxnLst/>
                <a:rect l="l" t="t" r="r" b="b"/>
                <a:pathLst>
                  <a:path w="9312" h="116349" extrusionOk="0">
                    <a:moveTo>
                      <a:pt x="8872" y="0"/>
                    </a:moveTo>
                    <a:lnTo>
                      <a:pt x="0" y="116349"/>
                    </a:lnTo>
                    <a:lnTo>
                      <a:pt x="439" y="116349"/>
                    </a:lnTo>
                    <a:lnTo>
                      <a:pt x="9311" y="44"/>
                    </a:lnTo>
                    <a:lnTo>
                      <a:pt x="8872" y="0"/>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3181346" y="1064579"/>
                <a:ext cx="202446" cy="2529489"/>
              </a:xfrm>
              <a:custGeom>
                <a:avLst/>
                <a:gdLst/>
                <a:ahLst/>
                <a:cxnLst/>
                <a:rect l="l" t="t" r="r" b="b"/>
                <a:pathLst>
                  <a:path w="9312" h="116350" extrusionOk="0">
                    <a:moveTo>
                      <a:pt x="8873" y="1"/>
                    </a:moveTo>
                    <a:lnTo>
                      <a:pt x="1" y="116349"/>
                    </a:lnTo>
                    <a:lnTo>
                      <a:pt x="484" y="116349"/>
                    </a:lnTo>
                    <a:lnTo>
                      <a:pt x="9312" y="45"/>
                    </a:lnTo>
                    <a:lnTo>
                      <a:pt x="8873"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2932137" y="1045491"/>
                <a:ext cx="202446" cy="2530424"/>
              </a:xfrm>
              <a:custGeom>
                <a:avLst/>
                <a:gdLst/>
                <a:ahLst/>
                <a:cxnLst/>
                <a:rect l="l" t="t" r="r" b="b"/>
                <a:pathLst>
                  <a:path w="9312" h="116393" extrusionOk="0">
                    <a:moveTo>
                      <a:pt x="8828" y="0"/>
                    </a:moveTo>
                    <a:lnTo>
                      <a:pt x="0" y="116349"/>
                    </a:lnTo>
                    <a:lnTo>
                      <a:pt x="439" y="116393"/>
                    </a:lnTo>
                    <a:lnTo>
                      <a:pt x="9311" y="44"/>
                    </a:lnTo>
                    <a:lnTo>
                      <a:pt x="8828" y="0"/>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2765019" y="3553935"/>
                <a:ext cx="3354492" cy="265471"/>
              </a:xfrm>
              <a:custGeom>
                <a:avLst/>
                <a:gdLst/>
                <a:ahLst/>
                <a:cxnLst/>
                <a:rect l="l" t="t" r="r" b="b"/>
                <a:pathLst>
                  <a:path w="154298" h="12211" extrusionOk="0">
                    <a:moveTo>
                      <a:pt x="1" y="0"/>
                    </a:moveTo>
                    <a:lnTo>
                      <a:pt x="1" y="440"/>
                    </a:lnTo>
                    <a:lnTo>
                      <a:pt x="154253" y="12211"/>
                    </a:lnTo>
                    <a:lnTo>
                      <a:pt x="154297" y="11771"/>
                    </a:lnTo>
                    <a:lnTo>
                      <a:pt x="1" y="0"/>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a:off x="2762171" y="3583546"/>
                <a:ext cx="3354470" cy="265471"/>
              </a:xfrm>
              <a:custGeom>
                <a:avLst/>
                <a:gdLst/>
                <a:ahLst/>
                <a:cxnLst/>
                <a:rect l="l" t="t" r="r" b="b"/>
                <a:pathLst>
                  <a:path w="154297" h="12211" extrusionOk="0">
                    <a:moveTo>
                      <a:pt x="44" y="0"/>
                    </a:moveTo>
                    <a:lnTo>
                      <a:pt x="0" y="439"/>
                    </a:lnTo>
                    <a:lnTo>
                      <a:pt x="154253" y="12210"/>
                    </a:lnTo>
                    <a:lnTo>
                      <a:pt x="154297" y="11771"/>
                    </a:lnTo>
                    <a:lnTo>
                      <a:pt x="44" y="0"/>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5494041" y="1168672"/>
                <a:ext cx="43959" cy="215903"/>
              </a:xfrm>
              <a:custGeom>
                <a:avLst/>
                <a:gdLst/>
                <a:ahLst/>
                <a:cxnLst/>
                <a:rect l="l" t="t" r="r" b="b"/>
                <a:pathLst>
                  <a:path w="2022" h="9931" extrusionOk="0">
                    <a:moveTo>
                      <a:pt x="1406" y="0"/>
                    </a:moveTo>
                    <a:cubicBezTo>
                      <a:pt x="1055" y="0"/>
                      <a:pt x="704" y="264"/>
                      <a:pt x="704" y="615"/>
                    </a:cubicBezTo>
                    <a:lnTo>
                      <a:pt x="45" y="9224"/>
                    </a:lnTo>
                    <a:cubicBezTo>
                      <a:pt x="1" y="9575"/>
                      <a:pt x="264" y="9883"/>
                      <a:pt x="660" y="9927"/>
                    </a:cubicBezTo>
                    <a:cubicBezTo>
                      <a:pt x="682" y="9929"/>
                      <a:pt x="705" y="9931"/>
                      <a:pt x="727" y="9931"/>
                    </a:cubicBezTo>
                    <a:cubicBezTo>
                      <a:pt x="1049" y="9931"/>
                      <a:pt x="1321" y="9640"/>
                      <a:pt x="1362" y="9312"/>
                    </a:cubicBezTo>
                    <a:lnTo>
                      <a:pt x="2021" y="747"/>
                    </a:lnTo>
                    <a:cubicBezTo>
                      <a:pt x="2021" y="352"/>
                      <a:pt x="1758" y="44"/>
                      <a:pt x="1406"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5455843" y="1165802"/>
                <a:ext cx="43959" cy="215816"/>
              </a:xfrm>
              <a:custGeom>
                <a:avLst/>
                <a:gdLst/>
                <a:ahLst/>
                <a:cxnLst/>
                <a:rect l="l" t="t" r="r" b="b"/>
                <a:pathLst>
                  <a:path w="2022" h="9927" extrusionOk="0">
                    <a:moveTo>
                      <a:pt x="1362" y="1"/>
                    </a:moveTo>
                    <a:cubicBezTo>
                      <a:pt x="1011" y="1"/>
                      <a:pt x="704" y="264"/>
                      <a:pt x="660" y="615"/>
                    </a:cubicBezTo>
                    <a:lnTo>
                      <a:pt x="1" y="9224"/>
                    </a:lnTo>
                    <a:cubicBezTo>
                      <a:pt x="1" y="9575"/>
                      <a:pt x="264" y="9927"/>
                      <a:pt x="660" y="9927"/>
                    </a:cubicBezTo>
                    <a:cubicBezTo>
                      <a:pt x="1011" y="9927"/>
                      <a:pt x="1319" y="9663"/>
                      <a:pt x="1319" y="9312"/>
                    </a:cubicBezTo>
                    <a:lnTo>
                      <a:pt x="1977" y="703"/>
                    </a:lnTo>
                    <a:cubicBezTo>
                      <a:pt x="2021" y="352"/>
                      <a:pt x="1758" y="44"/>
                      <a:pt x="1362"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5243875" y="1149562"/>
                <a:ext cx="44894" cy="215925"/>
              </a:xfrm>
              <a:custGeom>
                <a:avLst/>
                <a:gdLst/>
                <a:ahLst/>
                <a:cxnLst/>
                <a:rect l="l" t="t" r="r" b="b"/>
                <a:pathLst>
                  <a:path w="2065" h="9932" extrusionOk="0">
                    <a:moveTo>
                      <a:pt x="1406" y="1"/>
                    </a:moveTo>
                    <a:cubicBezTo>
                      <a:pt x="1054" y="1"/>
                      <a:pt x="703" y="264"/>
                      <a:pt x="703" y="616"/>
                    </a:cubicBezTo>
                    <a:lnTo>
                      <a:pt x="44" y="9224"/>
                    </a:lnTo>
                    <a:cubicBezTo>
                      <a:pt x="0" y="9576"/>
                      <a:pt x="264" y="9883"/>
                      <a:pt x="659" y="9927"/>
                    </a:cubicBezTo>
                    <a:cubicBezTo>
                      <a:pt x="682" y="9930"/>
                      <a:pt x="704" y="9931"/>
                      <a:pt x="726" y="9931"/>
                    </a:cubicBezTo>
                    <a:cubicBezTo>
                      <a:pt x="1049" y="9931"/>
                      <a:pt x="1321" y="9641"/>
                      <a:pt x="1362" y="9312"/>
                    </a:cubicBezTo>
                    <a:lnTo>
                      <a:pt x="2021" y="748"/>
                    </a:lnTo>
                    <a:cubicBezTo>
                      <a:pt x="2065" y="352"/>
                      <a:pt x="1757" y="45"/>
                      <a:pt x="1406"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5205677" y="1146605"/>
                <a:ext cx="43937" cy="215925"/>
              </a:xfrm>
              <a:custGeom>
                <a:avLst/>
                <a:gdLst/>
                <a:ahLst/>
                <a:cxnLst/>
                <a:rect l="l" t="t" r="r" b="b"/>
                <a:pathLst>
                  <a:path w="2021" h="9932" extrusionOk="0">
                    <a:moveTo>
                      <a:pt x="1331" y="1"/>
                    </a:moveTo>
                    <a:cubicBezTo>
                      <a:pt x="972" y="1"/>
                      <a:pt x="700" y="291"/>
                      <a:pt x="659" y="620"/>
                    </a:cubicBezTo>
                    <a:lnTo>
                      <a:pt x="0" y="9229"/>
                    </a:lnTo>
                    <a:cubicBezTo>
                      <a:pt x="0" y="9580"/>
                      <a:pt x="264" y="9887"/>
                      <a:pt x="615" y="9931"/>
                    </a:cubicBezTo>
                    <a:cubicBezTo>
                      <a:pt x="1011" y="9931"/>
                      <a:pt x="1318" y="9668"/>
                      <a:pt x="1362" y="9316"/>
                    </a:cubicBezTo>
                    <a:lnTo>
                      <a:pt x="2021" y="708"/>
                    </a:lnTo>
                    <a:cubicBezTo>
                      <a:pt x="2021" y="356"/>
                      <a:pt x="1757" y="49"/>
                      <a:pt x="1406" y="5"/>
                    </a:cubicBezTo>
                    <a:cubicBezTo>
                      <a:pt x="1381" y="2"/>
                      <a:pt x="1355" y="1"/>
                      <a:pt x="1331"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5004187" y="1131343"/>
                <a:ext cx="43959" cy="215990"/>
              </a:xfrm>
              <a:custGeom>
                <a:avLst/>
                <a:gdLst/>
                <a:ahLst/>
                <a:cxnLst/>
                <a:rect l="l" t="t" r="r" b="b"/>
                <a:pathLst>
                  <a:path w="2022" h="9935" extrusionOk="0">
                    <a:moveTo>
                      <a:pt x="1331" y="0"/>
                    </a:moveTo>
                    <a:cubicBezTo>
                      <a:pt x="973" y="0"/>
                      <a:pt x="701" y="290"/>
                      <a:pt x="660" y="619"/>
                    </a:cubicBezTo>
                    <a:lnTo>
                      <a:pt x="45" y="9184"/>
                    </a:lnTo>
                    <a:cubicBezTo>
                      <a:pt x="1" y="9579"/>
                      <a:pt x="265" y="9887"/>
                      <a:pt x="616" y="9931"/>
                    </a:cubicBezTo>
                    <a:cubicBezTo>
                      <a:pt x="638" y="9933"/>
                      <a:pt x="661" y="9935"/>
                      <a:pt x="683" y="9935"/>
                    </a:cubicBezTo>
                    <a:cubicBezTo>
                      <a:pt x="1006" y="9935"/>
                      <a:pt x="1278" y="9645"/>
                      <a:pt x="1319" y="9316"/>
                    </a:cubicBezTo>
                    <a:lnTo>
                      <a:pt x="2021" y="707"/>
                    </a:lnTo>
                    <a:cubicBezTo>
                      <a:pt x="2021" y="356"/>
                      <a:pt x="1758" y="48"/>
                      <a:pt x="1406" y="4"/>
                    </a:cubicBezTo>
                    <a:cubicBezTo>
                      <a:pt x="1381" y="2"/>
                      <a:pt x="1356" y="0"/>
                      <a:pt x="1331"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4965055" y="1128474"/>
                <a:ext cx="43937" cy="215903"/>
              </a:xfrm>
              <a:custGeom>
                <a:avLst/>
                <a:gdLst/>
                <a:ahLst/>
                <a:cxnLst/>
                <a:rect l="l" t="t" r="r" b="b"/>
                <a:pathLst>
                  <a:path w="2021" h="9931" extrusionOk="0">
                    <a:moveTo>
                      <a:pt x="1331" y="0"/>
                    </a:moveTo>
                    <a:cubicBezTo>
                      <a:pt x="972" y="0"/>
                      <a:pt x="700" y="291"/>
                      <a:pt x="659" y="619"/>
                    </a:cubicBezTo>
                    <a:lnTo>
                      <a:pt x="44" y="9184"/>
                    </a:lnTo>
                    <a:cubicBezTo>
                      <a:pt x="0" y="9579"/>
                      <a:pt x="264" y="9887"/>
                      <a:pt x="659" y="9931"/>
                    </a:cubicBezTo>
                    <a:cubicBezTo>
                      <a:pt x="1010" y="9931"/>
                      <a:pt x="1318" y="9667"/>
                      <a:pt x="1362" y="9316"/>
                    </a:cubicBezTo>
                    <a:lnTo>
                      <a:pt x="2021" y="707"/>
                    </a:lnTo>
                    <a:cubicBezTo>
                      <a:pt x="2021" y="356"/>
                      <a:pt x="1757" y="49"/>
                      <a:pt x="1406" y="5"/>
                    </a:cubicBezTo>
                    <a:cubicBezTo>
                      <a:pt x="1380" y="2"/>
                      <a:pt x="1355" y="0"/>
                      <a:pt x="1331"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4753064" y="1112234"/>
                <a:ext cx="44894" cy="215925"/>
              </a:xfrm>
              <a:custGeom>
                <a:avLst/>
                <a:gdLst/>
                <a:ahLst/>
                <a:cxnLst/>
                <a:rect l="l" t="t" r="r" b="b"/>
                <a:pathLst>
                  <a:path w="2065" h="9932" extrusionOk="0">
                    <a:moveTo>
                      <a:pt x="1339" y="1"/>
                    </a:moveTo>
                    <a:cubicBezTo>
                      <a:pt x="1016" y="1"/>
                      <a:pt x="744" y="291"/>
                      <a:pt x="703" y="620"/>
                    </a:cubicBezTo>
                    <a:lnTo>
                      <a:pt x="45" y="9228"/>
                    </a:lnTo>
                    <a:cubicBezTo>
                      <a:pt x="1" y="9580"/>
                      <a:pt x="308" y="9887"/>
                      <a:pt x="659" y="9931"/>
                    </a:cubicBezTo>
                    <a:cubicBezTo>
                      <a:pt x="1011" y="9931"/>
                      <a:pt x="1362" y="9668"/>
                      <a:pt x="1362" y="9316"/>
                    </a:cubicBezTo>
                    <a:lnTo>
                      <a:pt x="2021" y="708"/>
                    </a:lnTo>
                    <a:cubicBezTo>
                      <a:pt x="2065" y="356"/>
                      <a:pt x="1757" y="49"/>
                      <a:pt x="1406" y="5"/>
                    </a:cubicBezTo>
                    <a:cubicBezTo>
                      <a:pt x="1383" y="2"/>
                      <a:pt x="1361" y="1"/>
                      <a:pt x="1339"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a:off x="4714867" y="1109364"/>
                <a:ext cx="44916" cy="215925"/>
              </a:xfrm>
              <a:custGeom>
                <a:avLst/>
                <a:gdLst/>
                <a:ahLst/>
                <a:cxnLst/>
                <a:rect l="l" t="t" r="r" b="b"/>
                <a:pathLst>
                  <a:path w="2066" h="9932" extrusionOk="0">
                    <a:moveTo>
                      <a:pt x="1339" y="1"/>
                    </a:moveTo>
                    <a:cubicBezTo>
                      <a:pt x="1016" y="1"/>
                      <a:pt x="745" y="291"/>
                      <a:pt x="703" y="620"/>
                    </a:cubicBezTo>
                    <a:lnTo>
                      <a:pt x="45" y="9229"/>
                    </a:lnTo>
                    <a:cubicBezTo>
                      <a:pt x="1" y="9580"/>
                      <a:pt x="308" y="9888"/>
                      <a:pt x="660" y="9931"/>
                    </a:cubicBezTo>
                    <a:cubicBezTo>
                      <a:pt x="1011" y="9931"/>
                      <a:pt x="1362" y="9668"/>
                      <a:pt x="1362" y="9317"/>
                    </a:cubicBezTo>
                    <a:lnTo>
                      <a:pt x="2021" y="708"/>
                    </a:lnTo>
                    <a:cubicBezTo>
                      <a:pt x="2065" y="357"/>
                      <a:pt x="1802" y="49"/>
                      <a:pt x="1406" y="5"/>
                    </a:cubicBezTo>
                    <a:cubicBezTo>
                      <a:pt x="1384" y="2"/>
                      <a:pt x="1361" y="1"/>
                      <a:pt x="1339"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a:off x="4512442" y="1094080"/>
                <a:ext cx="43937" cy="215925"/>
              </a:xfrm>
              <a:custGeom>
                <a:avLst/>
                <a:gdLst/>
                <a:ahLst/>
                <a:cxnLst/>
                <a:rect l="l" t="t" r="r" b="b"/>
                <a:pathLst>
                  <a:path w="2021" h="9932" extrusionOk="0">
                    <a:moveTo>
                      <a:pt x="1321" y="1"/>
                    </a:moveTo>
                    <a:cubicBezTo>
                      <a:pt x="967" y="1"/>
                      <a:pt x="703" y="254"/>
                      <a:pt x="703" y="620"/>
                    </a:cubicBezTo>
                    <a:lnTo>
                      <a:pt x="44" y="9185"/>
                    </a:lnTo>
                    <a:cubicBezTo>
                      <a:pt x="0" y="9580"/>
                      <a:pt x="308" y="9932"/>
                      <a:pt x="703" y="9932"/>
                    </a:cubicBezTo>
                    <a:cubicBezTo>
                      <a:pt x="1054" y="9932"/>
                      <a:pt x="1362" y="9668"/>
                      <a:pt x="1362" y="9273"/>
                    </a:cubicBezTo>
                    <a:lnTo>
                      <a:pt x="2021" y="708"/>
                    </a:lnTo>
                    <a:cubicBezTo>
                      <a:pt x="2021" y="313"/>
                      <a:pt x="1757" y="5"/>
                      <a:pt x="1406" y="5"/>
                    </a:cubicBezTo>
                    <a:cubicBezTo>
                      <a:pt x="1377" y="2"/>
                      <a:pt x="1349" y="1"/>
                      <a:pt x="1321"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4474245" y="1091211"/>
                <a:ext cx="44894" cy="215925"/>
              </a:xfrm>
              <a:custGeom>
                <a:avLst/>
                <a:gdLst/>
                <a:ahLst/>
                <a:cxnLst/>
                <a:rect l="l" t="t" r="r" b="b"/>
                <a:pathLst>
                  <a:path w="2065" h="9932" extrusionOk="0">
                    <a:moveTo>
                      <a:pt x="1329" y="1"/>
                    </a:moveTo>
                    <a:cubicBezTo>
                      <a:pt x="1005" y="1"/>
                      <a:pt x="703" y="254"/>
                      <a:pt x="703" y="621"/>
                    </a:cubicBezTo>
                    <a:lnTo>
                      <a:pt x="44" y="9185"/>
                    </a:lnTo>
                    <a:cubicBezTo>
                      <a:pt x="0" y="9537"/>
                      <a:pt x="264" y="9888"/>
                      <a:pt x="615" y="9932"/>
                    </a:cubicBezTo>
                    <a:cubicBezTo>
                      <a:pt x="1011" y="9932"/>
                      <a:pt x="1318" y="9668"/>
                      <a:pt x="1362" y="9317"/>
                    </a:cubicBezTo>
                    <a:lnTo>
                      <a:pt x="2021" y="752"/>
                    </a:lnTo>
                    <a:cubicBezTo>
                      <a:pt x="2065" y="357"/>
                      <a:pt x="1757" y="6"/>
                      <a:pt x="1406" y="6"/>
                    </a:cubicBezTo>
                    <a:cubicBezTo>
                      <a:pt x="1380" y="2"/>
                      <a:pt x="1355" y="1"/>
                      <a:pt x="1329"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4233622" y="1073079"/>
                <a:ext cx="43937" cy="215077"/>
              </a:xfrm>
              <a:custGeom>
                <a:avLst/>
                <a:gdLst/>
                <a:ahLst/>
                <a:cxnLst/>
                <a:rect l="l" t="t" r="r" b="b"/>
                <a:pathLst>
                  <a:path w="2021" h="9893" extrusionOk="0">
                    <a:moveTo>
                      <a:pt x="1329" y="0"/>
                    </a:moveTo>
                    <a:cubicBezTo>
                      <a:pt x="1005" y="0"/>
                      <a:pt x="703" y="254"/>
                      <a:pt x="703" y="620"/>
                    </a:cubicBezTo>
                    <a:lnTo>
                      <a:pt x="44" y="9185"/>
                    </a:lnTo>
                    <a:cubicBezTo>
                      <a:pt x="0" y="9536"/>
                      <a:pt x="264" y="9887"/>
                      <a:pt x="659" y="9887"/>
                    </a:cubicBezTo>
                    <a:cubicBezTo>
                      <a:pt x="685" y="9891"/>
                      <a:pt x="710" y="9892"/>
                      <a:pt x="735" y="9892"/>
                    </a:cubicBezTo>
                    <a:cubicBezTo>
                      <a:pt x="1054" y="9892"/>
                      <a:pt x="1321" y="9639"/>
                      <a:pt x="1362" y="9273"/>
                    </a:cubicBezTo>
                    <a:lnTo>
                      <a:pt x="2021" y="708"/>
                    </a:lnTo>
                    <a:cubicBezTo>
                      <a:pt x="2021" y="357"/>
                      <a:pt x="1757" y="5"/>
                      <a:pt x="1406" y="5"/>
                    </a:cubicBezTo>
                    <a:cubicBezTo>
                      <a:pt x="1380" y="2"/>
                      <a:pt x="1354" y="0"/>
                      <a:pt x="1329"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4195425" y="1070210"/>
                <a:ext cx="43937" cy="215077"/>
              </a:xfrm>
              <a:custGeom>
                <a:avLst/>
                <a:gdLst/>
                <a:ahLst/>
                <a:cxnLst/>
                <a:rect l="l" t="t" r="r" b="b"/>
                <a:pathLst>
                  <a:path w="2021" h="9893" extrusionOk="0">
                    <a:moveTo>
                      <a:pt x="1321" y="1"/>
                    </a:moveTo>
                    <a:cubicBezTo>
                      <a:pt x="967" y="1"/>
                      <a:pt x="700" y="254"/>
                      <a:pt x="659" y="620"/>
                    </a:cubicBezTo>
                    <a:lnTo>
                      <a:pt x="44" y="9185"/>
                    </a:lnTo>
                    <a:cubicBezTo>
                      <a:pt x="0" y="9536"/>
                      <a:pt x="264" y="9888"/>
                      <a:pt x="659" y="9888"/>
                    </a:cubicBezTo>
                    <a:cubicBezTo>
                      <a:pt x="685" y="9891"/>
                      <a:pt x="710" y="9893"/>
                      <a:pt x="735" y="9893"/>
                    </a:cubicBezTo>
                    <a:cubicBezTo>
                      <a:pt x="1054" y="9893"/>
                      <a:pt x="1321" y="9639"/>
                      <a:pt x="1362" y="9273"/>
                    </a:cubicBezTo>
                    <a:lnTo>
                      <a:pt x="2021" y="708"/>
                    </a:lnTo>
                    <a:cubicBezTo>
                      <a:pt x="2021" y="313"/>
                      <a:pt x="1757" y="5"/>
                      <a:pt x="1406" y="5"/>
                    </a:cubicBezTo>
                    <a:cubicBezTo>
                      <a:pt x="1377" y="2"/>
                      <a:pt x="1349" y="1"/>
                      <a:pt x="1321"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4012088" y="1055904"/>
                <a:ext cx="44894" cy="215903"/>
              </a:xfrm>
              <a:custGeom>
                <a:avLst/>
                <a:gdLst/>
                <a:ahLst/>
                <a:cxnLst/>
                <a:rect l="l" t="t" r="r" b="b"/>
                <a:pathLst>
                  <a:path w="2065" h="9931" extrusionOk="0">
                    <a:moveTo>
                      <a:pt x="1339" y="0"/>
                    </a:moveTo>
                    <a:cubicBezTo>
                      <a:pt x="1016" y="0"/>
                      <a:pt x="744" y="291"/>
                      <a:pt x="703" y="619"/>
                    </a:cubicBezTo>
                    <a:lnTo>
                      <a:pt x="44" y="9184"/>
                    </a:lnTo>
                    <a:cubicBezTo>
                      <a:pt x="0" y="9579"/>
                      <a:pt x="308" y="9887"/>
                      <a:pt x="659" y="9931"/>
                    </a:cubicBezTo>
                    <a:cubicBezTo>
                      <a:pt x="1011" y="9931"/>
                      <a:pt x="1362" y="9667"/>
                      <a:pt x="1362" y="9316"/>
                    </a:cubicBezTo>
                    <a:lnTo>
                      <a:pt x="2021" y="707"/>
                    </a:lnTo>
                    <a:cubicBezTo>
                      <a:pt x="2065" y="356"/>
                      <a:pt x="1801" y="48"/>
                      <a:pt x="1406" y="5"/>
                    </a:cubicBezTo>
                    <a:cubicBezTo>
                      <a:pt x="1383" y="2"/>
                      <a:pt x="1361" y="0"/>
                      <a:pt x="1339"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3973890" y="1053035"/>
                <a:ext cx="43937" cy="215925"/>
              </a:xfrm>
              <a:custGeom>
                <a:avLst/>
                <a:gdLst/>
                <a:ahLst/>
                <a:cxnLst/>
                <a:rect l="l" t="t" r="r" b="b"/>
                <a:pathLst>
                  <a:path w="2021" h="9932" extrusionOk="0">
                    <a:moveTo>
                      <a:pt x="1338" y="1"/>
                    </a:moveTo>
                    <a:cubicBezTo>
                      <a:pt x="1011" y="1"/>
                      <a:pt x="703" y="291"/>
                      <a:pt x="703" y="620"/>
                    </a:cubicBezTo>
                    <a:lnTo>
                      <a:pt x="44" y="9184"/>
                    </a:lnTo>
                    <a:cubicBezTo>
                      <a:pt x="1" y="9580"/>
                      <a:pt x="264" y="9887"/>
                      <a:pt x="659" y="9931"/>
                    </a:cubicBezTo>
                    <a:cubicBezTo>
                      <a:pt x="1011" y="9931"/>
                      <a:pt x="1318" y="9668"/>
                      <a:pt x="1362" y="9316"/>
                    </a:cubicBezTo>
                    <a:lnTo>
                      <a:pt x="2021" y="708"/>
                    </a:lnTo>
                    <a:cubicBezTo>
                      <a:pt x="2021" y="356"/>
                      <a:pt x="1757" y="49"/>
                      <a:pt x="1406" y="5"/>
                    </a:cubicBezTo>
                    <a:cubicBezTo>
                      <a:pt x="1383" y="2"/>
                      <a:pt x="1361" y="1"/>
                      <a:pt x="1338"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3762857" y="1036795"/>
                <a:ext cx="43959" cy="215925"/>
              </a:xfrm>
              <a:custGeom>
                <a:avLst/>
                <a:gdLst/>
                <a:ahLst/>
                <a:cxnLst/>
                <a:rect l="l" t="t" r="r" b="b"/>
                <a:pathLst>
                  <a:path w="2022" h="9932" extrusionOk="0">
                    <a:moveTo>
                      <a:pt x="1331" y="1"/>
                    </a:moveTo>
                    <a:cubicBezTo>
                      <a:pt x="973" y="1"/>
                      <a:pt x="701" y="291"/>
                      <a:pt x="660" y="620"/>
                    </a:cubicBezTo>
                    <a:lnTo>
                      <a:pt x="45" y="9185"/>
                    </a:lnTo>
                    <a:cubicBezTo>
                      <a:pt x="1" y="9580"/>
                      <a:pt x="264" y="9887"/>
                      <a:pt x="660" y="9931"/>
                    </a:cubicBezTo>
                    <a:cubicBezTo>
                      <a:pt x="1011" y="9931"/>
                      <a:pt x="1319" y="9668"/>
                      <a:pt x="1362" y="9316"/>
                    </a:cubicBezTo>
                    <a:lnTo>
                      <a:pt x="2021" y="708"/>
                    </a:lnTo>
                    <a:cubicBezTo>
                      <a:pt x="2021" y="356"/>
                      <a:pt x="1758" y="49"/>
                      <a:pt x="1406" y="5"/>
                    </a:cubicBezTo>
                    <a:cubicBezTo>
                      <a:pt x="1381" y="2"/>
                      <a:pt x="1356" y="1"/>
                      <a:pt x="1331"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3723724" y="1033947"/>
                <a:ext cx="44894" cy="215903"/>
              </a:xfrm>
              <a:custGeom>
                <a:avLst/>
                <a:gdLst/>
                <a:ahLst/>
                <a:cxnLst/>
                <a:rect l="l" t="t" r="r" b="b"/>
                <a:pathLst>
                  <a:path w="2065" h="9931" extrusionOk="0">
                    <a:moveTo>
                      <a:pt x="1338" y="0"/>
                    </a:moveTo>
                    <a:cubicBezTo>
                      <a:pt x="1010" y="0"/>
                      <a:pt x="703" y="290"/>
                      <a:pt x="703" y="619"/>
                    </a:cubicBezTo>
                    <a:lnTo>
                      <a:pt x="44" y="9184"/>
                    </a:lnTo>
                    <a:cubicBezTo>
                      <a:pt x="0" y="9579"/>
                      <a:pt x="264" y="9887"/>
                      <a:pt x="659" y="9931"/>
                    </a:cubicBezTo>
                    <a:cubicBezTo>
                      <a:pt x="1010" y="9931"/>
                      <a:pt x="1318" y="9667"/>
                      <a:pt x="1362" y="9316"/>
                    </a:cubicBezTo>
                    <a:lnTo>
                      <a:pt x="2020" y="707"/>
                    </a:lnTo>
                    <a:cubicBezTo>
                      <a:pt x="2064" y="356"/>
                      <a:pt x="1757" y="48"/>
                      <a:pt x="1406" y="4"/>
                    </a:cubicBezTo>
                    <a:cubicBezTo>
                      <a:pt x="1383" y="2"/>
                      <a:pt x="1360" y="0"/>
                      <a:pt x="1338"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3492646" y="1016728"/>
                <a:ext cx="44894" cy="215077"/>
              </a:xfrm>
              <a:custGeom>
                <a:avLst/>
                <a:gdLst/>
                <a:ahLst/>
                <a:cxnLst/>
                <a:rect l="l" t="t" r="r" b="b"/>
                <a:pathLst>
                  <a:path w="2065" h="9893" extrusionOk="0">
                    <a:moveTo>
                      <a:pt x="1329" y="1"/>
                    </a:moveTo>
                    <a:cubicBezTo>
                      <a:pt x="1011" y="1"/>
                      <a:pt x="744" y="254"/>
                      <a:pt x="703" y="621"/>
                    </a:cubicBezTo>
                    <a:lnTo>
                      <a:pt x="44" y="9185"/>
                    </a:lnTo>
                    <a:cubicBezTo>
                      <a:pt x="0" y="9537"/>
                      <a:pt x="308" y="9844"/>
                      <a:pt x="659" y="9888"/>
                    </a:cubicBezTo>
                    <a:cubicBezTo>
                      <a:pt x="685" y="9891"/>
                      <a:pt x="710" y="9893"/>
                      <a:pt x="735" y="9893"/>
                    </a:cubicBezTo>
                    <a:cubicBezTo>
                      <a:pt x="1054" y="9893"/>
                      <a:pt x="1321" y="9640"/>
                      <a:pt x="1362" y="9273"/>
                    </a:cubicBezTo>
                    <a:lnTo>
                      <a:pt x="2020" y="709"/>
                    </a:lnTo>
                    <a:cubicBezTo>
                      <a:pt x="2064" y="313"/>
                      <a:pt x="1757" y="6"/>
                      <a:pt x="1406" y="6"/>
                    </a:cubicBezTo>
                    <a:cubicBezTo>
                      <a:pt x="1380" y="3"/>
                      <a:pt x="1355" y="1"/>
                      <a:pt x="1329"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3454448" y="1013032"/>
                <a:ext cx="43937" cy="215903"/>
              </a:xfrm>
              <a:custGeom>
                <a:avLst/>
                <a:gdLst/>
                <a:ahLst/>
                <a:cxnLst/>
                <a:rect l="l" t="t" r="r" b="b"/>
                <a:pathLst>
                  <a:path w="2021" h="9931" extrusionOk="0">
                    <a:moveTo>
                      <a:pt x="1406" y="0"/>
                    </a:moveTo>
                    <a:cubicBezTo>
                      <a:pt x="1054" y="0"/>
                      <a:pt x="703" y="264"/>
                      <a:pt x="703" y="615"/>
                    </a:cubicBezTo>
                    <a:lnTo>
                      <a:pt x="44" y="9224"/>
                    </a:lnTo>
                    <a:cubicBezTo>
                      <a:pt x="0" y="9575"/>
                      <a:pt x="264" y="9882"/>
                      <a:pt x="659" y="9926"/>
                    </a:cubicBezTo>
                    <a:cubicBezTo>
                      <a:pt x="682" y="9929"/>
                      <a:pt x="704" y="9931"/>
                      <a:pt x="726" y="9931"/>
                    </a:cubicBezTo>
                    <a:cubicBezTo>
                      <a:pt x="1049" y="9931"/>
                      <a:pt x="1321" y="9640"/>
                      <a:pt x="1362" y="9311"/>
                    </a:cubicBezTo>
                    <a:lnTo>
                      <a:pt x="2021" y="747"/>
                    </a:lnTo>
                    <a:cubicBezTo>
                      <a:pt x="2021" y="351"/>
                      <a:pt x="1757" y="44"/>
                      <a:pt x="1406"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3223370" y="995749"/>
                <a:ext cx="44894" cy="215903"/>
              </a:xfrm>
              <a:custGeom>
                <a:avLst/>
                <a:gdLst/>
                <a:ahLst/>
                <a:cxnLst/>
                <a:rect l="l" t="t" r="r" b="b"/>
                <a:pathLst>
                  <a:path w="2065" h="9931" extrusionOk="0">
                    <a:moveTo>
                      <a:pt x="1331" y="0"/>
                    </a:moveTo>
                    <a:cubicBezTo>
                      <a:pt x="972" y="0"/>
                      <a:pt x="703" y="291"/>
                      <a:pt x="703" y="619"/>
                    </a:cubicBezTo>
                    <a:lnTo>
                      <a:pt x="44" y="9184"/>
                    </a:lnTo>
                    <a:cubicBezTo>
                      <a:pt x="0" y="9579"/>
                      <a:pt x="308" y="9887"/>
                      <a:pt x="703" y="9931"/>
                    </a:cubicBezTo>
                    <a:cubicBezTo>
                      <a:pt x="1054" y="9931"/>
                      <a:pt x="1318" y="9667"/>
                      <a:pt x="1362" y="9316"/>
                    </a:cubicBezTo>
                    <a:lnTo>
                      <a:pt x="2021" y="751"/>
                    </a:lnTo>
                    <a:cubicBezTo>
                      <a:pt x="2064" y="356"/>
                      <a:pt x="1757" y="48"/>
                      <a:pt x="1406" y="4"/>
                    </a:cubicBezTo>
                    <a:cubicBezTo>
                      <a:pt x="1380" y="2"/>
                      <a:pt x="1355" y="0"/>
                      <a:pt x="1331"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3185172" y="992879"/>
                <a:ext cx="43937" cy="215903"/>
              </a:xfrm>
              <a:custGeom>
                <a:avLst/>
                <a:gdLst/>
                <a:ahLst/>
                <a:cxnLst/>
                <a:rect l="l" t="t" r="r" b="b"/>
                <a:pathLst>
                  <a:path w="2021" h="9931" extrusionOk="0">
                    <a:moveTo>
                      <a:pt x="1331" y="1"/>
                    </a:moveTo>
                    <a:cubicBezTo>
                      <a:pt x="972" y="1"/>
                      <a:pt x="703" y="291"/>
                      <a:pt x="703" y="620"/>
                    </a:cubicBezTo>
                    <a:lnTo>
                      <a:pt x="44" y="9184"/>
                    </a:lnTo>
                    <a:cubicBezTo>
                      <a:pt x="0" y="9580"/>
                      <a:pt x="264" y="9887"/>
                      <a:pt x="615" y="9931"/>
                    </a:cubicBezTo>
                    <a:cubicBezTo>
                      <a:pt x="1011" y="9931"/>
                      <a:pt x="1318" y="9667"/>
                      <a:pt x="1362" y="9316"/>
                    </a:cubicBezTo>
                    <a:lnTo>
                      <a:pt x="2021" y="707"/>
                    </a:lnTo>
                    <a:cubicBezTo>
                      <a:pt x="2021" y="356"/>
                      <a:pt x="1757" y="49"/>
                      <a:pt x="1406" y="5"/>
                    </a:cubicBezTo>
                    <a:cubicBezTo>
                      <a:pt x="1380" y="2"/>
                      <a:pt x="1355" y="1"/>
                      <a:pt x="1331"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3" name="Google Shape;1123;p32"/>
              <p:cNvGrpSpPr/>
              <p:nvPr/>
            </p:nvGrpSpPr>
            <p:grpSpPr>
              <a:xfrm>
                <a:off x="5680247" y="1184803"/>
                <a:ext cx="107919" cy="246621"/>
                <a:chOff x="5680247" y="1184803"/>
                <a:chExt cx="107919" cy="246621"/>
              </a:xfrm>
            </p:grpSpPr>
            <p:sp>
              <p:nvSpPr>
                <p:cNvPr id="1124" name="Google Shape;1124;p32"/>
                <p:cNvSpPr/>
                <p:nvPr/>
              </p:nvSpPr>
              <p:spPr>
                <a:xfrm>
                  <a:off x="5680247" y="1342986"/>
                  <a:ext cx="105178" cy="88438"/>
                </a:xfrm>
                <a:custGeom>
                  <a:avLst/>
                  <a:gdLst/>
                  <a:ahLst/>
                  <a:cxnLst/>
                  <a:rect l="l" t="t" r="r" b="b"/>
                  <a:pathLst>
                    <a:path w="4838" h="4068" extrusionOk="0">
                      <a:moveTo>
                        <a:pt x="2706" y="0"/>
                      </a:moveTo>
                      <a:cubicBezTo>
                        <a:pt x="2247" y="0"/>
                        <a:pt x="1774" y="155"/>
                        <a:pt x="1362" y="503"/>
                      </a:cubicBezTo>
                      <a:cubicBezTo>
                        <a:pt x="0" y="1689"/>
                        <a:pt x="791" y="3973"/>
                        <a:pt x="2592" y="4061"/>
                      </a:cubicBezTo>
                      <a:cubicBezTo>
                        <a:pt x="2645" y="4065"/>
                        <a:pt x="2698" y="4067"/>
                        <a:pt x="2750" y="4067"/>
                      </a:cubicBezTo>
                      <a:cubicBezTo>
                        <a:pt x="3781" y="4067"/>
                        <a:pt x="4660" y="3259"/>
                        <a:pt x="4744" y="2172"/>
                      </a:cubicBezTo>
                      <a:cubicBezTo>
                        <a:pt x="4837" y="900"/>
                        <a:pt x="3812" y="0"/>
                        <a:pt x="2706"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5744229" y="1187760"/>
                  <a:ext cx="43937" cy="215838"/>
                </a:xfrm>
                <a:custGeom>
                  <a:avLst/>
                  <a:gdLst/>
                  <a:ahLst/>
                  <a:cxnLst/>
                  <a:rect l="l" t="t" r="r" b="b"/>
                  <a:pathLst>
                    <a:path w="2021" h="9928" extrusionOk="0">
                      <a:moveTo>
                        <a:pt x="1406" y="1"/>
                      </a:moveTo>
                      <a:cubicBezTo>
                        <a:pt x="1010" y="1"/>
                        <a:pt x="703" y="264"/>
                        <a:pt x="659" y="616"/>
                      </a:cubicBezTo>
                      <a:lnTo>
                        <a:pt x="44" y="9224"/>
                      </a:lnTo>
                      <a:cubicBezTo>
                        <a:pt x="0" y="9576"/>
                        <a:pt x="264" y="9883"/>
                        <a:pt x="659" y="9927"/>
                      </a:cubicBezTo>
                      <a:cubicBezTo>
                        <a:pt x="1010" y="9927"/>
                        <a:pt x="1318" y="9663"/>
                        <a:pt x="1362" y="9312"/>
                      </a:cubicBezTo>
                      <a:lnTo>
                        <a:pt x="2021" y="703"/>
                      </a:lnTo>
                      <a:cubicBezTo>
                        <a:pt x="2021" y="352"/>
                        <a:pt x="1757" y="45"/>
                        <a:pt x="1406"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5706031" y="1184803"/>
                  <a:ext cx="43937" cy="215925"/>
                </a:xfrm>
                <a:custGeom>
                  <a:avLst/>
                  <a:gdLst/>
                  <a:ahLst/>
                  <a:cxnLst/>
                  <a:rect l="l" t="t" r="r" b="b"/>
                  <a:pathLst>
                    <a:path w="2021" h="9932" extrusionOk="0">
                      <a:moveTo>
                        <a:pt x="1331" y="1"/>
                      </a:moveTo>
                      <a:cubicBezTo>
                        <a:pt x="972" y="1"/>
                        <a:pt x="703" y="291"/>
                        <a:pt x="703" y="620"/>
                      </a:cubicBezTo>
                      <a:lnTo>
                        <a:pt x="0" y="9228"/>
                      </a:lnTo>
                      <a:cubicBezTo>
                        <a:pt x="0" y="9580"/>
                        <a:pt x="264" y="9887"/>
                        <a:pt x="659" y="9931"/>
                      </a:cubicBezTo>
                      <a:cubicBezTo>
                        <a:pt x="1011" y="9931"/>
                        <a:pt x="1318" y="9668"/>
                        <a:pt x="1362" y="9316"/>
                      </a:cubicBezTo>
                      <a:lnTo>
                        <a:pt x="2021" y="708"/>
                      </a:lnTo>
                      <a:cubicBezTo>
                        <a:pt x="2021" y="356"/>
                        <a:pt x="1757" y="49"/>
                        <a:pt x="1406" y="5"/>
                      </a:cubicBezTo>
                      <a:cubicBezTo>
                        <a:pt x="1380" y="2"/>
                        <a:pt x="1355" y="1"/>
                        <a:pt x="1331"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7" name="Google Shape;1127;p32"/>
            <p:cNvGrpSpPr/>
            <p:nvPr/>
          </p:nvGrpSpPr>
          <p:grpSpPr>
            <a:xfrm>
              <a:off x="5589382" y="3454309"/>
              <a:ext cx="1656240" cy="1076533"/>
              <a:chOff x="2998249" y="3448495"/>
              <a:chExt cx="2134880" cy="1387643"/>
            </a:xfrm>
          </p:grpSpPr>
          <p:sp>
            <p:nvSpPr>
              <p:cNvPr id="1128" name="Google Shape;1128;p32"/>
              <p:cNvSpPr/>
              <p:nvPr/>
            </p:nvSpPr>
            <p:spPr>
              <a:xfrm>
                <a:off x="3135518" y="4033288"/>
                <a:ext cx="1081887" cy="802849"/>
              </a:xfrm>
              <a:custGeom>
                <a:avLst/>
                <a:gdLst/>
                <a:ahLst/>
                <a:cxnLst/>
                <a:rect l="l" t="t" r="r" b="b"/>
                <a:pathLst>
                  <a:path w="49764" h="36929" extrusionOk="0">
                    <a:moveTo>
                      <a:pt x="18971" y="18395"/>
                    </a:moveTo>
                    <a:cubicBezTo>
                      <a:pt x="21678" y="18395"/>
                      <a:pt x="24089" y="19597"/>
                      <a:pt x="25211" y="21785"/>
                    </a:cubicBezTo>
                    <a:cubicBezTo>
                      <a:pt x="27012" y="25211"/>
                      <a:pt x="25036" y="29779"/>
                      <a:pt x="20775" y="32019"/>
                    </a:cubicBezTo>
                    <a:cubicBezTo>
                      <a:pt x="19234" y="32813"/>
                      <a:pt x="17607" y="33194"/>
                      <a:pt x="16074" y="33194"/>
                    </a:cubicBezTo>
                    <a:cubicBezTo>
                      <a:pt x="13370" y="33194"/>
                      <a:pt x="10960" y="32009"/>
                      <a:pt x="9839" y="29823"/>
                    </a:cubicBezTo>
                    <a:cubicBezTo>
                      <a:pt x="8038" y="26353"/>
                      <a:pt x="10015" y="21829"/>
                      <a:pt x="14275" y="19633"/>
                    </a:cubicBezTo>
                    <a:lnTo>
                      <a:pt x="14275" y="19589"/>
                    </a:lnTo>
                    <a:cubicBezTo>
                      <a:pt x="15814" y="18780"/>
                      <a:pt x="17440" y="18395"/>
                      <a:pt x="18971" y="18395"/>
                    </a:cubicBezTo>
                    <a:close/>
                    <a:moveTo>
                      <a:pt x="42429" y="0"/>
                    </a:moveTo>
                    <a:cubicBezTo>
                      <a:pt x="42429" y="0"/>
                      <a:pt x="19623" y="15682"/>
                      <a:pt x="12071" y="15682"/>
                    </a:cubicBezTo>
                    <a:cubicBezTo>
                      <a:pt x="12029" y="15682"/>
                      <a:pt x="11988" y="15681"/>
                      <a:pt x="11947" y="15680"/>
                    </a:cubicBezTo>
                    <a:lnTo>
                      <a:pt x="8038" y="17481"/>
                    </a:lnTo>
                    <a:lnTo>
                      <a:pt x="7950" y="18886"/>
                    </a:lnTo>
                    <a:cubicBezTo>
                      <a:pt x="7950" y="18886"/>
                      <a:pt x="0" y="29779"/>
                      <a:pt x="11991" y="36060"/>
                    </a:cubicBezTo>
                    <a:cubicBezTo>
                      <a:pt x="11991" y="36060"/>
                      <a:pt x="13770" y="36929"/>
                      <a:pt x="16369" y="36929"/>
                    </a:cubicBezTo>
                    <a:cubicBezTo>
                      <a:pt x="20330" y="36929"/>
                      <a:pt x="26194" y="34911"/>
                      <a:pt x="30570" y="24728"/>
                    </a:cubicBezTo>
                    <a:cubicBezTo>
                      <a:pt x="30570" y="24728"/>
                      <a:pt x="39266" y="8477"/>
                      <a:pt x="49764" y="4085"/>
                    </a:cubicBezTo>
                    <a:lnTo>
                      <a:pt x="42429"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3346551" y="4033288"/>
                <a:ext cx="798284" cy="593946"/>
              </a:xfrm>
              <a:custGeom>
                <a:avLst/>
                <a:gdLst/>
                <a:ahLst/>
                <a:cxnLst/>
                <a:rect l="l" t="t" r="r" b="b"/>
                <a:pathLst>
                  <a:path w="36719" h="27320" extrusionOk="0">
                    <a:moveTo>
                      <a:pt x="32722" y="0"/>
                    </a:moveTo>
                    <a:cubicBezTo>
                      <a:pt x="32722" y="0"/>
                      <a:pt x="13440" y="13308"/>
                      <a:pt x="4436" y="15373"/>
                    </a:cubicBezTo>
                    <a:cubicBezTo>
                      <a:pt x="4392" y="15680"/>
                      <a:pt x="4217" y="15944"/>
                      <a:pt x="3997" y="16119"/>
                    </a:cubicBezTo>
                    <a:cubicBezTo>
                      <a:pt x="1537" y="17920"/>
                      <a:pt x="88" y="21214"/>
                      <a:pt x="0" y="24464"/>
                    </a:cubicBezTo>
                    <a:cubicBezTo>
                      <a:pt x="922" y="22356"/>
                      <a:pt x="2548" y="20643"/>
                      <a:pt x="4568" y="19633"/>
                    </a:cubicBezTo>
                    <a:cubicBezTo>
                      <a:pt x="6118" y="18818"/>
                      <a:pt x="7755" y="18428"/>
                      <a:pt x="9296" y="18428"/>
                    </a:cubicBezTo>
                    <a:cubicBezTo>
                      <a:pt x="11989" y="18428"/>
                      <a:pt x="14387" y="19622"/>
                      <a:pt x="15504" y="21829"/>
                    </a:cubicBezTo>
                    <a:cubicBezTo>
                      <a:pt x="16383" y="23542"/>
                      <a:pt x="16383" y="25563"/>
                      <a:pt x="15592" y="27319"/>
                    </a:cubicBezTo>
                    <a:cubicBezTo>
                      <a:pt x="16339" y="26090"/>
                      <a:pt x="17042" y="24816"/>
                      <a:pt x="17744" y="23586"/>
                    </a:cubicBezTo>
                    <a:cubicBezTo>
                      <a:pt x="18755" y="21873"/>
                      <a:pt x="19853" y="20248"/>
                      <a:pt x="20907" y="18579"/>
                    </a:cubicBezTo>
                    <a:cubicBezTo>
                      <a:pt x="23366" y="14670"/>
                      <a:pt x="26221" y="10981"/>
                      <a:pt x="29428" y="7599"/>
                    </a:cubicBezTo>
                    <a:cubicBezTo>
                      <a:pt x="31492" y="5490"/>
                      <a:pt x="33951" y="3470"/>
                      <a:pt x="36719" y="2240"/>
                    </a:cubicBezTo>
                    <a:lnTo>
                      <a:pt x="32722"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2998249" y="3835625"/>
                <a:ext cx="1075930" cy="579619"/>
              </a:xfrm>
              <a:custGeom>
                <a:avLst/>
                <a:gdLst/>
                <a:ahLst/>
                <a:cxnLst/>
                <a:rect l="l" t="t" r="r" b="b"/>
                <a:pathLst>
                  <a:path w="49490" h="26661" extrusionOk="0">
                    <a:moveTo>
                      <a:pt x="14675" y="6643"/>
                    </a:moveTo>
                    <a:cubicBezTo>
                      <a:pt x="17371" y="6643"/>
                      <a:pt x="19791" y="7828"/>
                      <a:pt x="20940" y="10014"/>
                    </a:cubicBezTo>
                    <a:cubicBezTo>
                      <a:pt x="22697" y="13484"/>
                      <a:pt x="20721" y="18052"/>
                      <a:pt x="16460" y="20248"/>
                    </a:cubicBezTo>
                    <a:cubicBezTo>
                      <a:pt x="14910" y="21063"/>
                      <a:pt x="13273" y="21454"/>
                      <a:pt x="11733" y="21454"/>
                    </a:cubicBezTo>
                    <a:cubicBezTo>
                      <a:pt x="9039" y="21454"/>
                      <a:pt x="6641" y="20260"/>
                      <a:pt x="5524" y="18052"/>
                    </a:cubicBezTo>
                    <a:cubicBezTo>
                      <a:pt x="3723" y="14626"/>
                      <a:pt x="5743" y="10058"/>
                      <a:pt x="10004" y="7818"/>
                    </a:cubicBezTo>
                    <a:cubicBezTo>
                      <a:pt x="11529" y="7024"/>
                      <a:pt x="13147" y="6643"/>
                      <a:pt x="14675" y="6643"/>
                    </a:cubicBezTo>
                    <a:close/>
                    <a:moveTo>
                      <a:pt x="49489" y="0"/>
                    </a:moveTo>
                    <a:lnTo>
                      <a:pt x="49489" y="0"/>
                    </a:lnTo>
                    <a:cubicBezTo>
                      <a:pt x="43848" y="3581"/>
                      <a:pt x="35215" y="4321"/>
                      <a:pt x="29040" y="4321"/>
                    </a:cubicBezTo>
                    <a:cubicBezTo>
                      <a:pt x="24687" y="4321"/>
                      <a:pt x="21555" y="3953"/>
                      <a:pt x="21555" y="3953"/>
                    </a:cubicBezTo>
                    <a:cubicBezTo>
                      <a:pt x="19241" y="3478"/>
                      <a:pt x="17193" y="3271"/>
                      <a:pt x="15380" y="3271"/>
                    </a:cubicBezTo>
                    <a:cubicBezTo>
                      <a:pt x="3125" y="3271"/>
                      <a:pt x="1659" y="12738"/>
                      <a:pt x="1659" y="12738"/>
                    </a:cubicBezTo>
                    <a:cubicBezTo>
                      <a:pt x="0" y="25708"/>
                      <a:pt x="12589" y="25914"/>
                      <a:pt x="13390" y="25914"/>
                    </a:cubicBezTo>
                    <a:cubicBezTo>
                      <a:pt x="13416" y="25914"/>
                      <a:pt x="13430" y="25914"/>
                      <a:pt x="13430" y="25914"/>
                    </a:cubicBezTo>
                    <a:lnTo>
                      <a:pt x="14616" y="26661"/>
                    </a:lnTo>
                    <a:lnTo>
                      <a:pt x="18349" y="24421"/>
                    </a:lnTo>
                    <a:cubicBezTo>
                      <a:pt x="22478" y="18184"/>
                      <a:pt x="48655" y="8345"/>
                      <a:pt x="48655" y="8345"/>
                    </a:cubicBezTo>
                    <a:lnTo>
                      <a:pt x="49489"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4096115" y="3946892"/>
                <a:ext cx="234926" cy="159944"/>
              </a:xfrm>
              <a:custGeom>
                <a:avLst/>
                <a:gdLst/>
                <a:ahLst/>
                <a:cxnLst/>
                <a:rect l="l" t="t" r="r" b="b"/>
                <a:pathLst>
                  <a:path w="10806" h="7357" extrusionOk="0">
                    <a:moveTo>
                      <a:pt x="5049" y="0"/>
                    </a:moveTo>
                    <a:cubicBezTo>
                      <a:pt x="4172" y="0"/>
                      <a:pt x="3374" y="268"/>
                      <a:pt x="2812" y="987"/>
                    </a:cubicBezTo>
                    <a:cubicBezTo>
                      <a:pt x="2812" y="987"/>
                      <a:pt x="1713" y="4369"/>
                      <a:pt x="1" y="5248"/>
                    </a:cubicBezTo>
                    <a:lnTo>
                      <a:pt x="3295" y="7356"/>
                    </a:lnTo>
                    <a:lnTo>
                      <a:pt x="10805" y="2261"/>
                    </a:lnTo>
                    <a:cubicBezTo>
                      <a:pt x="10805" y="2261"/>
                      <a:pt x="7596" y="0"/>
                      <a:pt x="5049" y="0"/>
                    </a:cubicBezTo>
                    <a:close/>
                  </a:path>
                </a:pathLst>
              </a:custGeom>
              <a:solidFill>
                <a:srgbClr val="7796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4060787" y="3488997"/>
                <a:ext cx="1072343" cy="532856"/>
              </a:xfrm>
              <a:custGeom>
                <a:avLst/>
                <a:gdLst/>
                <a:ahLst/>
                <a:cxnLst/>
                <a:rect l="l" t="t" r="r" b="b"/>
                <a:pathLst>
                  <a:path w="49325" h="24510" extrusionOk="0">
                    <a:moveTo>
                      <a:pt x="46601" y="1"/>
                    </a:moveTo>
                    <a:lnTo>
                      <a:pt x="352" y="17877"/>
                    </a:lnTo>
                    <a:lnTo>
                      <a:pt x="0" y="21874"/>
                    </a:lnTo>
                    <a:cubicBezTo>
                      <a:pt x="197" y="21865"/>
                      <a:pt x="394" y="21861"/>
                      <a:pt x="590" y="21861"/>
                    </a:cubicBezTo>
                    <a:cubicBezTo>
                      <a:pt x="2368" y="21861"/>
                      <a:pt x="4133" y="22220"/>
                      <a:pt x="5754" y="22972"/>
                    </a:cubicBezTo>
                    <a:cubicBezTo>
                      <a:pt x="8873" y="24289"/>
                      <a:pt x="10102" y="24509"/>
                      <a:pt x="10102" y="24509"/>
                    </a:cubicBezTo>
                    <a:lnTo>
                      <a:pt x="46030" y="5184"/>
                    </a:lnTo>
                    <a:cubicBezTo>
                      <a:pt x="46030" y="5184"/>
                      <a:pt x="49324" y="2636"/>
                      <a:pt x="46601" y="1"/>
                    </a:cubicBezTo>
                    <a:close/>
                  </a:path>
                </a:pathLst>
              </a:custGeom>
              <a:solidFill>
                <a:srgbClr val="7796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4111398" y="3448495"/>
                <a:ext cx="960619" cy="411980"/>
              </a:xfrm>
              <a:custGeom>
                <a:avLst/>
                <a:gdLst/>
                <a:ahLst/>
                <a:cxnLst/>
                <a:rect l="l" t="t" r="r" b="b"/>
                <a:pathLst>
                  <a:path w="44186" h="18950" extrusionOk="0">
                    <a:moveTo>
                      <a:pt x="41734" y="1"/>
                    </a:moveTo>
                    <a:cubicBezTo>
                      <a:pt x="40852" y="1"/>
                      <a:pt x="39657" y="308"/>
                      <a:pt x="38036" y="1161"/>
                    </a:cubicBezTo>
                    <a:lnTo>
                      <a:pt x="0" y="18949"/>
                    </a:lnTo>
                    <a:lnTo>
                      <a:pt x="0" y="18949"/>
                    </a:lnTo>
                    <a:lnTo>
                      <a:pt x="44185" y="1996"/>
                    </a:lnTo>
                    <a:cubicBezTo>
                      <a:pt x="44185" y="1996"/>
                      <a:pt x="43981" y="1"/>
                      <a:pt x="41734" y="1"/>
                    </a:cubicBezTo>
                    <a:close/>
                  </a:path>
                </a:pathLst>
              </a:custGeom>
              <a:solidFill>
                <a:srgbClr val="7796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4063656" y="3489954"/>
                <a:ext cx="1009317" cy="388652"/>
              </a:xfrm>
              <a:custGeom>
                <a:avLst/>
                <a:gdLst/>
                <a:ahLst/>
                <a:cxnLst/>
                <a:rect l="l" t="t" r="r" b="b"/>
                <a:pathLst>
                  <a:path w="46426" h="17877" extrusionOk="0">
                    <a:moveTo>
                      <a:pt x="46337" y="1"/>
                    </a:moveTo>
                    <a:lnTo>
                      <a:pt x="0" y="17657"/>
                    </a:lnTo>
                    <a:lnTo>
                      <a:pt x="88" y="17877"/>
                    </a:lnTo>
                    <a:lnTo>
                      <a:pt x="46425" y="220"/>
                    </a:lnTo>
                    <a:lnTo>
                      <a:pt x="46337"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4143856" y="3980764"/>
                <a:ext cx="187184" cy="17218"/>
              </a:xfrm>
              <a:custGeom>
                <a:avLst/>
                <a:gdLst/>
                <a:ahLst/>
                <a:cxnLst/>
                <a:rect l="l" t="t" r="r" b="b"/>
                <a:pathLst>
                  <a:path w="8610" h="792" extrusionOk="0">
                    <a:moveTo>
                      <a:pt x="45" y="0"/>
                    </a:moveTo>
                    <a:lnTo>
                      <a:pt x="1" y="264"/>
                    </a:lnTo>
                    <a:lnTo>
                      <a:pt x="8565" y="791"/>
                    </a:lnTo>
                    <a:lnTo>
                      <a:pt x="8609" y="571"/>
                    </a:lnTo>
                    <a:lnTo>
                      <a:pt x="45"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4288038" y="3838690"/>
                <a:ext cx="90614" cy="78874"/>
              </a:xfrm>
              <a:custGeom>
                <a:avLst/>
                <a:gdLst/>
                <a:ahLst/>
                <a:cxnLst/>
                <a:rect l="l" t="t" r="r" b="b"/>
                <a:pathLst>
                  <a:path w="4168" h="3628" extrusionOk="0">
                    <a:moveTo>
                      <a:pt x="2008" y="260"/>
                    </a:moveTo>
                    <a:cubicBezTo>
                      <a:pt x="2169" y="260"/>
                      <a:pt x="2336" y="286"/>
                      <a:pt x="2504" y="342"/>
                    </a:cubicBezTo>
                    <a:cubicBezTo>
                      <a:pt x="3866" y="738"/>
                      <a:pt x="3998" y="2582"/>
                      <a:pt x="2768" y="3197"/>
                    </a:cubicBezTo>
                    <a:lnTo>
                      <a:pt x="2768" y="3241"/>
                    </a:lnTo>
                    <a:cubicBezTo>
                      <a:pt x="2550" y="3344"/>
                      <a:pt x="2313" y="3394"/>
                      <a:pt x="2078" y="3394"/>
                    </a:cubicBezTo>
                    <a:cubicBezTo>
                      <a:pt x="1506" y="3394"/>
                      <a:pt x="940" y="3098"/>
                      <a:pt x="660" y="2539"/>
                    </a:cubicBezTo>
                    <a:cubicBezTo>
                      <a:pt x="85" y="1466"/>
                      <a:pt x="913" y="260"/>
                      <a:pt x="2008" y="260"/>
                    </a:cubicBezTo>
                    <a:close/>
                    <a:moveTo>
                      <a:pt x="2058" y="0"/>
                    </a:moveTo>
                    <a:cubicBezTo>
                      <a:pt x="1785" y="0"/>
                      <a:pt x="1504" y="66"/>
                      <a:pt x="1231" y="211"/>
                    </a:cubicBezTo>
                    <a:cubicBezTo>
                      <a:pt x="308" y="694"/>
                      <a:pt x="1" y="1792"/>
                      <a:pt x="440" y="2670"/>
                    </a:cubicBezTo>
                    <a:cubicBezTo>
                      <a:pt x="783" y="3316"/>
                      <a:pt x="1413" y="3628"/>
                      <a:pt x="2040" y="3628"/>
                    </a:cubicBezTo>
                    <a:cubicBezTo>
                      <a:pt x="2780" y="3628"/>
                      <a:pt x="3517" y="3194"/>
                      <a:pt x="3778" y="2363"/>
                    </a:cubicBezTo>
                    <a:cubicBezTo>
                      <a:pt x="4167" y="1124"/>
                      <a:pt x="3188" y="0"/>
                      <a:pt x="2058"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4322410" y="3842299"/>
                <a:ext cx="23893" cy="71634"/>
              </a:xfrm>
              <a:custGeom>
                <a:avLst/>
                <a:gdLst/>
                <a:ahLst/>
                <a:cxnLst/>
                <a:rect l="l" t="t" r="r" b="b"/>
                <a:pathLst>
                  <a:path w="1099" h="3295" extrusionOk="0">
                    <a:moveTo>
                      <a:pt x="879" y="1"/>
                    </a:moveTo>
                    <a:lnTo>
                      <a:pt x="1" y="3251"/>
                    </a:lnTo>
                    <a:lnTo>
                      <a:pt x="264" y="3295"/>
                    </a:lnTo>
                    <a:lnTo>
                      <a:pt x="1099" y="89"/>
                    </a:lnTo>
                    <a:lnTo>
                      <a:pt x="879"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32"/>
            <p:cNvGrpSpPr/>
            <p:nvPr/>
          </p:nvGrpSpPr>
          <p:grpSpPr>
            <a:xfrm>
              <a:off x="7625633" y="1317451"/>
              <a:ext cx="1122308" cy="1843100"/>
              <a:chOff x="5622961" y="694102"/>
              <a:chExt cx="1446646" cy="2375742"/>
            </a:xfrm>
          </p:grpSpPr>
          <p:sp>
            <p:nvSpPr>
              <p:cNvPr id="1139" name="Google Shape;1139;p32"/>
              <p:cNvSpPr/>
              <p:nvPr/>
            </p:nvSpPr>
            <p:spPr>
              <a:xfrm>
                <a:off x="5925652" y="1356378"/>
                <a:ext cx="105180" cy="89266"/>
              </a:xfrm>
              <a:custGeom>
                <a:avLst/>
                <a:gdLst/>
                <a:ahLst/>
                <a:cxnLst/>
                <a:rect l="l" t="t" r="r" b="b"/>
                <a:pathLst>
                  <a:path w="4838" h="4106" extrusionOk="0">
                    <a:moveTo>
                      <a:pt x="2701" y="0"/>
                    </a:moveTo>
                    <a:cubicBezTo>
                      <a:pt x="2244" y="0"/>
                      <a:pt x="1773" y="155"/>
                      <a:pt x="1362" y="502"/>
                    </a:cubicBezTo>
                    <a:cubicBezTo>
                      <a:pt x="0" y="1732"/>
                      <a:pt x="791" y="3972"/>
                      <a:pt x="2592" y="4104"/>
                    </a:cubicBezTo>
                    <a:cubicBezTo>
                      <a:pt x="2621" y="4105"/>
                      <a:pt x="2649" y="4105"/>
                      <a:pt x="2678" y="4105"/>
                    </a:cubicBezTo>
                    <a:cubicBezTo>
                      <a:pt x="3782" y="4105"/>
                      <a:pt x="4701" y="3285"/>
                      <a:pt x="4744" y="2215"/>
                    </a:cubicBezTo>
                    <a:cubicBezTo>
                      <a:pt x="4837" y="910"/>
                      <a:pt x="3809" y="0"/>
                      <a:pt x="2701"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5994395" y="1206869"/>
                <a:ext cx="44894" cy="215816"/>
              </a:xfrm>
              <a:custGeom>
                <a:avLst/>
                <a:gdLst/>
                <a:ahLst/>
                <a:cxnLst/>
                <a:rect l="l" t="t" r="r" b="b"/>
                <a:pathLst>
                  <a:path w="2065" h="9927" extrusionOk="0">
                    <a:moveTo>
                      <a:pt x="1406" y="0"/>
                    </a:moveTo>
                    <a:cubicBezTo>
                      <a:pt x="1055" y="0"/>
                      <a:pt x="747" y="264"/>
                      <a:pt x="703" y="615"/>
                    </a:cubicBezTo>
                    <a:lnTo>
                      <a:pt x="45" y="9224"/>
                    </a:lnTo>
                    <a:cubicBezTo>
                      <a:pt x="1" y="9575"/>
                      <a:pt x="264" y="9883"/>
                      <a:pt x="660" y="9926"/>
                    </a:cubicBezTo>
                    <a:cubicBezTo>
                      <a:pt x="1011" y="9926"/>
                      <a:pt x="1318" y="9663"/>
                      <a:pt x="1362" y="9312"/>
                    </a:cubicBezTo>
                    <a:lnTo>
                      <a:pt x="2021" y="703"/>
                    </a:lnTo>
                    <a:cubicBezTo>
                      <a:pt x="2065" y="352"/>
                      <a:pt x="1758" y="44"/>
                      <a:pt x="1406"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5956197" y="1203913"/>
                <a:ext cx="43959" cy="215903"/>
              </a:xfrm>
              <a:custGeom>
                <a:avLst/>
                <a:gdLst/>
                <a:ahLst/>
                <a:cxnLst/>
                <a:rect l="l" t="t" r="r" b="b"/>
                <a:pathLst>
                  <a:path w="2022" h="9931" extrusionOk="0">
                    <a:moveTo>
                      <a:pt x="1331" y="0"/>
                    </a:moveTo>
                    <a:cubicBezTo>
                      <a:pt x="973" y="0"/>
                      <a:pt x="701" y="291"/>
                      <a:pt x="660" y="619"/>
                    </a:cubicBezTo>
                    <a:lnTo>
                      <a:pt x="1" y="9184"/>
                    </a:lnTo>
                    <a:cubicBezTo>
                      <a:pt x="1" y="9579"/>
                      <a:pt x="264" y="9887"/>
                      <a:pt x="616" y="9931"/>
                    </a:cubicBezTo>
                    <a:cubicBezTo>
                      <a:pt x="1011" y="9931"/>
                      <a:pt x="1318" y="9667"/>
                      <a:pt x="1362" y="9316"/>
                    </a:cubicBezTo>
                    <a:lnTo>
                      <a:pt x="1977" y="707"/>
                    </a:lnTo>
                    <a:cubicBezTo>
                      <a:pt x="2021" y="356"/>
                      <a:pt x="1758" y="48"/>
                      <a:pt x="1406" y="4"/>
                    </a:cubicBezTo>
                    <a:cubicBezTo>
                      <a:pt x="1381" y="2"/>
                      <a:pt x="1356" y="0"/>
                      <a:pt x="1331"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5622961" y="694102"/>
                <a:ext cx="1446646" cy="2375742"/>
              </a:xfrm>
              <a:custGeom>
                <a:avLst/>
                <a:gdLst/>
                <a:ahLst/>
                <a:cxnLst/>
                <a:rect l="l" t="t" r="r" b="b"/>
                <a:pathLst>
                  <a:path w="66542" h="109278" extrusionOk="0">
                    <a:moveTo>
                      <a:pt x="14626" y="0"/>
                    </a:moveTo>
                    <a:lnTo>
                      <a:pt x="0" y="7423"/>
                    </a:lnTo>
                    <a:lnTo>
                      <a:pt x="51959" y="109277"/>
                    </a:lnTo>
                    <a:lnTo>
                      <a:pt x="66541" y="101811"/>
                    </a:lnTo>
                    <a:lnTo>
                      <a:pt x="14626"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5623918" y="842110"/>
                <a:ext cx="1445690" cy="2227733"/>
              </a:xfrm>
              <a:custGeom>
                <a:avLst/>
                <a:gdLst/>
                <a:ahLst/>
                <a:cxnLst/>
                <a:rect l="l" t="t" r="r" b="b"/>
                <a:pathLst>
                  <a:path w="66498" h="102470" extrusionOk="0">
                    <a:moveTo>
                      <a:pt x="1274" y="0"/>
                    </a:moveTo>
                    <a:lnTo>
                      <a:pt x="0" y="659"/>
                    </a:lnTo>
                    <a:lnTo>
                      <a:pt x="51915" y="102469"/>
                    </a:lnTo>
                    <a:lnTo>
                      <a:pt x="66497" y="95003"/>
                    </a:lnTo>
                    <a:lnTo>
                      <a:pt x="63028" y="88239"/>
                    </a:lnTo>
                    <a:cubicBezTo>
                      <a:pt x="62940" y="88283"/>
                      <a:pt x="62808" y="88370"/>
                      <a:pt x="62676" y="88458"/>
                    </a:cubicBezTo>
                    <a:cubicBezTo>
                      <a:pt x="61440" y="89171"/>
                      <a:pt x="60157" y="89479"/>
                      <a:pt x="58864" y="89479"/>
                    </a:cubicBezTo>
                    <a:cubicBezTo>
                      <a:pt x="53220" y="89479"/>
                      <a:pt x="47365" y="83618"/>
                      <a:pt x="44185" y="79937"/>
                    </a:cubicBezTo>
                    <a:cubicBezTo>
                      <a:pt x="37904" y="72734"/>
                      <a:pt x="33732" y="64170"/>
                      <a:pt x="29384" y="55781"/>
                    </a:cubicBezTo>
                    <a:cubicBezTo>
                      <a:pt x="19765" y="37290"/>
                      <a:pt x="10058" y="18886"/>
                      <a:pt x="1274"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5902737" y="694102"/>
                <a:ext cx="1166870" cy="2233451"/>
              </a:xfrm>
              <a:custGeom>
                <a:avLst/>
                <a:gdLst/>
                <a:ahLst/>
                <a:cxnLst/>
                <a:rect l="l" t="t" r="r" b="b"/>
                <a:pathLst>
                  <a:path w="53673" h="102733" extrusionOk="0">
                    <a:moveTo>
                      <a:pt x="1757" y="0"/>
                    </a:moveTo>
                    <a:lnTo>
                      <a:pt x="0" y="879"/>
                    </a:lnTo>
                    <a:lnTo>
                      <a:pt x="51916" y="102733"/>
                    </a:lnTo>
                    <a:lnTo>
                      <a:pt x="53672" y="101854"/>
                    </a:lnTo>
                    <a:lnTo>
                      <a:pt x="1757" y="0"/>
                    </a:ln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5917999" y="753301"/>
                <a:ext cx="53503" cy="34393"/>
              </a:xfrm>
              <a:custGeom>
                <a:avLst/>
                <a:gdLst/>
                <a:ahLst/>
                <a:cxnLst/>
                <a:rect l="l" t="t" r="r" b="b"/>
                <a:pathLst>
                  <a:path w="2461" h="1582" extrusionOk="0">
                    <a:moveTo>
                      <a:pt x="2285" y="0"/>
                    </a:moveTo>
                    <a:lnTo>
                      <a:pt x="1" y="1186"/>
                    </a:lnTo>
                    <a:lnTo>
                      <a:pt x="177" y="1582"/>
                    </a:lnTo>
                    <a:lnTo>
                      <a:pt x="2461" y="396"/>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5899868" y="828740"/>
                <a:ext cx="109832" cy="63047"/>
              </a:xfrm>
              <a:custGeom>
                <a:avLst/>
                <a:gdLst/>
                <a:ahLst/>
                <a:cxnLst/>
                <a:rect l="l" t="t" r="r" b="b"/>
                <a:pathLst>
                  <a:path w="5052" h="2900" extrusionOk="0">
                    <a:moveTo>
                      <a:pt x="4876" y="0"/>
                    </a:moveTo>
                    <a:lnTo>
                      <a:pt x="0" y="2504"/>
                    </a:lnTo>
                    <a:lnTo>
                      <a:pt x="176" y="2899"/>
                    </a:lnTo>
                    <a:lnTo>
                      <a:pt x="5051" y="395"/>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5990568" y="897482"/>
                <a:ext cx="54460" cy="33437"/>
              </a:xfrm>
              <a:custGeom>
                <a:avLst/>
                <a:gdLst/>
                <a:ahLst/>
                <a:cxnLst/>
                <a:rect l="l" t="t" r="r" b="b"/>
                <a:pathLst>
                  <a:path w="2505" h="1538" extrusionOk="0">
                    <a:moveTo>
                      <a:pt x="2285" y="1"/>
                    </a:moveTo>
                    <a:lnTo>
                      <a:pt x="1" y="1143"/>
                    </a:lnTo>
                    <a:lnTo>
                      <a:pt x="221" y="1538"/>
                    </a:lnTo>
                    <a:lnTo>
                      <a:pt x="2505" y="396"/>
                    </a:lnTo>
                    <a:lnTo>
                      <a:pt x="22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5972437" y="972921"/>
                <a:ext cx="110789" cy="63047"/>
              </a:xfrm>
              <a:custGeom>
                <a:avLst/>
                <a:gdLst/>
                <a:ahLst/>
                <a:cxnLst/>
                <a:rect l="l" t="t" r="r" b="b"/>
                <a:pathLst>
                  <a:path w="5096" h="2900" extrusionOk="0">
                    <a:moveTo>
                      <a:pt x="4920" y="0"/>
                    </a:moveTo>
                    <a:lnTo>
                      <a:pt x="0" y="2504"/>
                    </a:lnTo>
                    <a:lnTo>
                      <a:pt x="220" y="2899"/>
                    </a:lnTo>
                    <a:lnTo>
                      <a:pt x="5095" y="396"/>
                    </a:lnTo>
                    <a:lnTo>
                      <a:pt x="49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6064094" y="1040708"/>
                <a:ext cx="53503" cy="34393"/>
              </a:xfrm>
              <a:custGeom>
                <a:avLst/>
                <a:gdLst/>
                <a:ahLst/>
                <a:cxnLst/>
                <a:rect l="l" t="t" r="r" b="b"/>
                <a:pathLst>
                  <a:path w="2461" h="1582" extrusionOk="0">
                    <a:moveTo>
                      <a:pt x="2285" y="1"/>
                    </a:moveTo>
                    <a:lnTo>
                      <a:pt x="1" y="1187"/>
                    </a:lnTo>
                    <a:lnTo>
                      <a:pt x="221" y="1582"/>
                    </a:lnTo>
                    <a:lnTo>
                      <a:pt x="2461" y="396"/>
                    </a:lnTo>
                    <a:lnTo>
                      <a:pt x="22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2"/>
              <p:cNvSpPr/>
              <p:nvPr/>
            </p:nvSpPr>
            <p:spPr>
              <a:xfrm>
                <a:off x="6045963" y="1116147"/>
                <a:ext cx="110789" cy="63047"/>
              </a:xfrm>
              <a:custGeom>
                <a:avLst/>
                <a:gdLst/>
                <a:ahLst/>
                <a:cxnLst/>
                <a:rect l="l" t="t" r="r" b="b"/>
                <a:pathLst>
                  <a:path w="5096" h="2900" extrusionOk="0">
                    <a:moveTo>
                      <a:pt x="4876" y="1"/>
                    </a:moveTo>
                    <a:lnTo>
                      <a:pt x="0" y="2504"/>
                    </a:lnTo>
                    <a:lnTo>
                      <a:pt x="220" y="2899"/>
                    </a:lnTo>
                    <a:lnTo>
                      <a:pt x="5095" y="440"/>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2"/>
              <p:cNvSpPr/>
              <p:nvPr/>
            </p:nvSpPr>
            <p:spPr>
              <a:xfrm>
                <a:off x="6137620" y="1183955"/>
                <a:ext cx="53503" cy="34393"/>
              </a:xfrm>
              <a:custGeom>
                <a:avLst/>
                <a:gdLst/>
                <a:ahLst/>
                <a:cxnLst/>
                <a:rect l="l" t="t" r="r" b="b"/>
                <a:pathLst>
                  <a:path w="2461" h="1582" extrusionOk="0">
                    <a:moveTo>
                      <a:pt x="2285" y="0"/>
                    </a:moveTo>
                    <a:lnTo>
                      <a:pt x="1" y="1186"/>
                    </a:lnTo>
                    <a:lnTo>
                      <a:pt x="177" y="1581"/>
                    </a:lnTo>
                    <a:lnTo>
                      <a:pt x="2461" y="439"/>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2"/>
              <p:cNvSpPr/>
              <p:nvPr/>
            </p:nvSpPr>
            <p:spPr>
              <a:xfrm>
                <a:off x="6119489" y="1260329"/>
                <a:ext cx="110789" cy="63047"/>
              </a:xfrm>
              <a:custGeom>
                <a:avLst/>
                <a:gdLst/>
                <a:ahLst/>
                <a:cxnLst/>
                <a:rect l="l" t="t" r="r" b="b"/>
                <a:pathLst>
                  <a:path w="5096" h="2900" extrusionOk="0">
                    <a:moveTo>
                      <a:pt x="4876" y="1"/>
                    </a:moveTo>
                    <a:lnTo>
                      <a:pt x="0" y="2504"/>
                    </a:lnTo>
                    <a:lnTo>
                      <a:pt x="176" y="2900"/>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2"/>
              <p:cNvSpPr/>
              <p:nvPr/>
            </p:nvSpPr>
            <p:spPr>
              <a:xfrm>
                <a:off x="6210189" y="1328137"/>
                <a:ext cx="54460" cy="33437"/>
              </a:xfrm>
              <a:custGeom>
                <a:avLst/>
                <a:gdLst/>
                <a:ahLst/>
                <a:cxnLst/>
                <a:rect l="l" t="t" r="r" b="b"/>
                <a:pathLst>
                  <a:path w="2505" h="1538" extrusionOk="0">
                    <a:moveTo>
                      <a:pt x="2285" y="0"/>
                    </a:moveTo>
                    <a:lnTo>
                      <a:pt x="1" y="1142"/>
                    </a:lnTo>
                    <a:lnTo>
                      <a:pt x="221" y="1537"/>
                    </a:lnTo>
                    <a:lnTo>
                      <a:pt x="2505" y="395"/>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2"/>
              <p:cNvSpPr/>
              <p:nvPr/>
            </p:nvSpPr>
            <p:spPr>
              <a:xfrm>
                <a:off x="6192058" y="1403576"/>
                <a:ext cx="110789" cy="63025"/>
              </a:xfrm>
              <a:custGeom>
                <a:avLst/>
                <a:gdLst/>
                <a:ahLst/>
                <a:cxnLst/>
                <a:rect l="l" t="t" r="r" b="b"/>
                <a:pathLst>
                  <a:path w="5096" h="2899" extrusionOk="0">
                    <a:moveTo>
                      <a:pt x="4920" y="0"/>
                    </a:moveTo>
                    <a:lnTo>
                      <a:pt x="0" y="2504"/>
                    </a:lnTo>
                    <a:lnTo>
                      <a:pt x="220" y="2899"/>
                    </a:lnTo>
                    <a:lnTo>
                      <a:pt x="5095" y="395"/>
                    </a:lnTo>
                    <a:lnTo>
                      <a:pt x="49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2"/>
              <p:cNvSpPr/>
              <p:nvPr/>
            </p:nvSpPr>
            <p:spPr>
              <a:xfrm>
                <a:off x="6283715" y="1471362"/>
                <a:ext cx="53503" cy="34393"/>
              </a:xfrm>
              <a:custGeom>
                <a:avLst/>
                <a:gdLst/>
                <a:ahLst/>
                <a:cxnLst/>
                <a:rect l="l" t="t" r="r" b="b"/>
                <a:pathLst>
                  <a:path w="2461" h="1582" extrusionOk="0">
                    <a:moveTo>
                      <a:pt x="2285" y="0"/>
                    </a:moveTo>
                    <a:lnTo>
                      <a:pt x="1" y="1186"/>
                    </a:lnTo>
                    <a:lnTo>
                      <a:pt x="221" y="1582"/>
                    </a:lnTo>
                    <a:lnTo>
                      <a:pt x="2461" y="396"/>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2"/>
              <p:cNvSpPr/>
              <p:nvPr/>
            </p:nvSpPr>
            <p:spPr>
              <a:xfrm>
                <a:off x="6265584" y="1547758"/>
                <a:ext cx="110789" cy="62090"/>
              </a:xfrm>
              <a:custGeom>
                <a:avLst/>
                <a:gdLst/>
                <a:ahLst/>
                <a:cxnLst/>
                <a:rect l="l" t="t" r="r" b="b"/>
                <a:pathLst>
                  <a:path w="5096" h="2856" extrusionOk="0">
                    <a:moveTo>
                      <a:pt x="4876" y="0"/>
                    </a:moveTo>
                    <a:lnTo>
                      <a:pt x="0" y="2460"/>
                    </a:lnTo>
                    <a:lnTo>
                      <a:pt x="220" y="2855"/>
                    </a:lnTo>
                    <a:lnTo>
                      <a:pt x="5095" y="395"/>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2"/>
              <p:cNvSpPr/>
              <p:nvPr/>
            </p:nvSpPr>
            <p:spPr>
              <a:xfrm>
                <a:off x="6357241" y="1615544"/>
                <a:ext cx="53503" cy="33437"/>
              </a:xfrm>
              <a:custGeom>
                <a:avLst/>
                <a:gdLst/>
                <a:ahLst/>
                <a:cxnLst/>
                <a:rect l="l" t="t" r="r" b="b"/>
                <a:pathLst>
                  <a:path w="2461" h="1538" extrusionOk="0">
                    <a:moveTo>
                      <a:pt x="2241" y="1"/>
                    </a:moveTo>
                    <a:lnTo>
                      <a:pt x="1" y="1143"/>
                    </a:lnTo>
                    <a:lnTo>
                      <a:pt x="177" y="1538"/>
                    </a:lnTo>
                    <a:lnTo>
                      <a:pt x="2461" y="396"/>
                    </a:lnTo>
                    <a:lnTo>
                      <a:pt x="2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2"/>
              <p:cNvSpPr/>
              <p:nvPr/>
            </p:nvSpPr>
            <p:spPr>
              <a:xfrm>
                <a:off x="6339110" y="1690983"/>
                <a:ext cx="109832" cy="63047"/>
              </a:xfrm>
              <a:custGeom>
                <a:avLst/>
                <a:gdLst/>
                <a:ahLst/>
                <a:cxnLst/>
                <a:rect l="l" t="t" r="r" b="b"/>
                <a:pathLst>
                  <a:path w="5052" h="2900" extrusionOk="0">
                    <a:moveTo>
                      <a:pt x="4876" y="0"/>
                    </a:moveTo>
                    <a:lnTo>
                      <a:pt x="0" y="2504"/>
                    </a:lnTo>
                    <a:lnTo>
                      <a:pt x="176" y="2899"/>
                    </a:lnTo>
                    <a:lnTo>
                      <a:pt x="5051" y="396"/>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2"/>
              <p:cNvSpPr/>
              <p:nvPr/>
            </p:nvSpPr>
            <p:spPr>
              <a:xfrm>
                <a:off x="6429810" y="1758770"/>
                <a:ext cx="54460" cy="33458"/>
              </a:xfrm>
              <a:custGeom>
                <a:avLst/>
                <a:gdLst/>
                <a:ahLst/>
                <a:cxnLst/>
                <a:rect l="l" t="t" r="r" b="b"/>
                <a:pathLst>
                  <a:path w="2505" h="1539" extrusionOk="0">
                    <a:moveTo>
                      <a:pt x="2285" y="1"/>
                    </a:moveTo>
                    <a:lnTo>
                      <a:pt x="1" y="1143"/>
                    </a:lnTo>
                    <a:lnTo>
                      <a:pt x="221" y="1538"/>
                    </a:lnTo>
                    <a:lnTo>
                      <a:pt x="2504" y="396"/>
                    </a:lnTo>
                    <a:lnTo>
                      <a:pt x="22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2"/>
              <p:cNvSpPr/>
              <p:nvPr/>
            </p:nvSpPr>
            <p:spPr>
              <a:xfrm>
                <a:off x="6411679" y="1834209"/>
                <a:ext cx="110789" cy="63047"/>
              </a:xfrm>
              <a:custGeom>
                <a:avLst/>
                <a:gdLst/>
                <a:ahLst/>
                <a:cxnLst/>
                <a:rect l="l" t="t" r="r" b="b"/>
                <a:pathLst>
                  <a:path w="5096" h="2900" extrusionOk="0">
                    <a:moveTo>
                      <a:pt x="4876" y="1"/>
                    </a:moveTo>
                    <a:lnTo>
                      <a:pt x="0" y="2504"/>
                    </a:lnTo>
                    <a:lnTo>
                      <a:pt x="220" y="2899"/>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2"/>
              <p:cNvSpPr/>
              <p:nvPr/>
            </p:nvSpPr>
            <p:spPr>
              <a:xfrm>
                <a:off x="6503336" y="1902017"/>
                <a:ext cx="53503" cy="34393"/>
              </a:xfrm>
              <a:custGeom>
                <a:avLst/>
                <a:gdLst/>
                <a:ahLst/>
                <a:cxnLst/>
                <a:rect l="l" t="t" r="r" b="b"/>
                <a:pathLst>
                  <a:path w="2461" h="1582" extrusionOk="0">
                    <a:moveTo>
                      <a:pt x="2285" y="0"/>
                    </a:moveTo>
                    <a:lnTo>
                      <a:pt x="1" y="1186"/>
                    </a:lnTo>
                    <a:lnTo>
                      <a:pt x="221" y="1581"/>
                    </a:lnTo>
                    <a:lnTo>
                      <a:pt x="2461" y="395"/>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2"/>
              <p:cNvSpPr/>
              <p:nvPr/>
            </p:nvSpPr>
            <p:spPr>
              <a:xfrm>
                <a:off x="6485205" y="1978391"/>
                <a:ext cx="110789" cy="62090"/>
              </a:xfrm>
              <a:custGeom>
                <a:avLst/>
                <a:gdLst/>
                <a:ahLst/>
                <a:cxnLst/>
                <a:rect l="l" t="t" r="r" b="b"/>
                <a:pathLst>
                  <a:path w="5096" h="2856" extrusionOk="0">
                    <a:moveTo>
                      <a:pt x="4876" y="1"/>
                    </a:moveTo>
                    <a:lnTo>
                      <a:pt x="0" y="2460"/>
                    </a:lnTo>
                    <a:lnTo>
                      <a:pt x="220" y="2856"/>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2"/>
              <p:cNvSpPr/>
              <p:nvPr/>
            </p:nvSpPr>
            <p:spPr>
              <a:xfrm>
                <a:off x="6576862" y="2046199"/>
                <a:ext cx="53503" cy="33437"/>
              </a:xfrm>
              <a:custGeom>
                <a:avLst/>
                <a:gdLst/>
                <a:ahLst/>
                <a:cxnLst/>
                <a:rect l="l" t="t" r="r" b="b"/>
                <a:pathLst>
                  <a:path w="2461" h="1538" extrusionOk="0">
                    <a:moveTo>
                      <a:pt x="2241" y="0"/>
                    </a:moveTo>
                    <a:lnTo>
                      <a:pt x="1" y="1142"/>
                    </a:lnTo>
                    <a:lnTo>
                      <a:pt x="177" y="1538"/>
                    </a:lnTo>
                    <a:lnTo>
                      <a:pt x="2460" y="396"/>
                    </a:lnTo>
                    <a:lnTo>
                      <a:pt x="22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2"/>
              <p:cNvSpPr/>
              <p:nvPr/>
            </p:nvSpPr>
            <p:spPr>
              <a:xfrm>
                <a:off x="6558731" y="2121638"/>
                <a:ext cx="109832" cy="63025"/>
              </a:xfrm>
              <a:custGeom>
                <a:avLst/>
                <a:gdLst/>
                <a:ahLst/>
                <a:cxnLst/>
                <a:rect l="l" t="t" r="r" b="b"/>
                <a:pathLst>
                  <a:path w="5052" h="2899" extrusionOk="0">
                    <a:moveTo>
                      <a:pt x="4876" y="0"/>
                    </a:moveTo>
                    <a:lnTo>
                      <a:pt x="0" y="2504"/>
                    </a:lnTo>
                    <a:lnTo>
                      <a:pt x="176" y="2899"/>
                    </a:lnTo>
                    <a:lnTo>
                      <a:pt x="5051" y="395"/>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2"/>
              <p:cNvSpPr/>
              <p:nvPr/>
            </p:nvSpPr>
            <p:spPr>
              <a:xfrm>
                <a:off x="6649431" y="2189424"/>
                <a:ext cx="54460" cy="33437"/>
              </a:xfrm>
              <a:custGeom>
                <a:avLst/>
                <a:gdLst/>
                <a:ahLst/>
                <a:cxnLst/>
                <a:rect l="l" t="t" r="r" b="b"/>
                <a:pathLst>
                  <a:path w="2505" h="1538" extrusionOk="0">
                    <a:moveTo>
                      <a:pt x="2285" y="0"/>
                    </a:moveTo>
                    <a:lnTo>
                      <a:pt x="1" y="1142"/>
                    </a:lnTo>
                    <a:lnTo>
                      <a:pt x="221" y="1538"/>
                    </a:lnTo>
                    <a:lnTo>
                      <a:pt x="2504" y="396"/>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2"/>
              <p:cNvSpPr/>
              <p:nvPr/>
            </p:nvSpPr>
            <p:spPr>
              <a:xfrm>
                <a:off x="6631300" y="2264863"/>
                <a:ext cx="110789" cy="63047"/>
              </a:xfrm>
              <a:custGeom>
                <a:avLst/>
                <a:gdLst/>
                <a:ahLst/>
                <a:cxnLst/>
                <a:rect l="l" t="t" r="r" b="b"/>
                <a:pathLst>
                  <a:path w="5096" h="2900" extrusionOk="0">
                    <a:moveTo>
                      <a:pt x="4876" y="0"/>
                    </a:moveTo>
                    <a:lnTo>
                      <a:pt x="0" y="2504"/>
                    </a:lnTo>
                    <a:lnTo>
                      <a:pt x="220" y="2899"/>
                    </a:lnTo>
                    <a:lnTo>
                      <a:pt x="5095" y="396"/>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2"/>
              <p:cNvSpPr/>
              <p:nvPr/>
            </p:nvSpPr>
            <p:spPr>
              <a:xfrm>
                <a:off x="6722957" y="2332650"/>
                <a:ext cx="53503" cy="34393"/>
              </a:xfrm>
              <a:custGeom>
                <a:avLst/>
                <a:gdLst/>
                <a:ahLst/>
                <a:cxnLst/>
                <a:rect l="l" t="t" r="r" b="b"/>
                <a:pathLst>
                  <a:path w="2461" h="1582" extrusionOk="0">
                    <a:moveTo>
                      <a:pt x="2285" y="1"/>
                    </a:moveTo>
                    <a:lnTo>
                      <a:pt x="1" y="1187"/>
                    </a:lnTo>
                    <a:lnTo>
                      <a:pt x="177" y="1582"/>
                    </a:lnTo>
                    <a:lnTo>
                      <a:pt x="2460" y="396"/>
                    </a:lnTo>
                    <a:lnTo>
                      <a:pt x="22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2"/>
              <p:cNvSpPr/>
              <p:nvPr/>
            </p:nvSpPr>
            <p:spPr>
              <a:xfrm>
                <a:off x="6704826" y="2408089"/>
                <a:ext cx="110789" cy="63047"/>
              </a:xfrm>
              <a:custGeom>
                <a:avLst/>
                <a:gdLst/>
                <a:ahLst/>
                <a:cxnLst/>
                <a:rect l="l" t="t" r="r" b="b"/>
                <a:pathLst>
                  <a:path w="5096" h="2900" extrusionOk="0">
                    <a:moveTo>
                      <a:pt x="4876" y="1"/>
                    </a:moveTo>
                    <a:lnTo>
                      <a:pt x="0" y="2504"/>
                    </a:lnTo>
                    <a:lnTo>
                      <a:pt x="176" y="2899"/>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2"/>
              <p:cNvSpPr/>
              <p:nvPr/>
            </p:nvSpPr>
            <p:spPr>
              <a:xfrm>
                <a:off x="6796483" y="2476832"/>
                <a:ext cx="53503" cy="33458"/>
              </a:xfrm>
              <a:custGeom>
                <a:avLst/>
                <a:gdLst/>
                <a:ahLst/>
                <a:cxnLst/>
                <a:rect l="l" t="t" r="r" b="b"/>
                <a:pathLst>
                  <a:path w="2461" h="1539" extrusionOk="0">
                    <a:moveTo>
                      <a:pt x="2241" y="1"/>
                    </a:moveTo>
                    <a:lnTo>
                      <a:pt x="1" y="1143"/>
                    </a:lnTo>
                    <a:lnTo>
                      <a:pt x="177" y="1538"/>
                    </a:lnTo>
                    <a:lnTo>
                      <a:pt x="2460" y="396"/>
                    </a:lnTo>
                    <a:lnTo>
                      <a:pt x="2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2"/>
              <p:cNvSpPr/>
              <p:nvPr/>
            </p:nvSpPr>
            <p:spPr>
              <a:xfrm>
                <a:off x="6778352" y="2552271"/>
                <a:ext cx="109832" cy="63047"/>
              </a:xfrm>
              <a:custGeom>
                <a:avLst/>
                <a:gdLst/>
                <a:ahLst/>
                <a:cxnLst/>
                <a:rect l="l" t="t" r="r" b="b"/>
                <a:pathLst>
                  <a:path w="5052" h="2900" extrusionOk="0">
                    <a:moveTo>
                      <a:pt x="4876" y="1"/>
                    </a:moveTo>
                    <a:lnTo>
                      <a:pt x="0" y="2504"/>
                    </a:lnTo>
                    <a:lnTo>
                      <a:pt x="176" y="2900"/>
                    </a:lnTo>
                    <a:lnTo>
                      <a:pt x="5051"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2"/>
              <p:cNvSpPr/>
              <p:nvPr/>
            </p:nvSpPr>
            <p:spPr>
              <a:xfrm>
                <a:off x="6869052" y="2620079"/>
                <a:ext cx="54460" cy="33437"/>
              </a:xfrm>
              <a:custGeom>
                <a:avLst/>
                <a:gdLst/>
                <a:ahLst/>
                <a:cxnLst/>
                <a:rect l="l" t="t" r="r" b="b"/>
                <a:pathLst>
                  <a:path w="2505" h="1538" extrusionOk="0">
                    <a:moveTo>
                      <a:pt x="2285" y="0"/>
                    </a:moveTo>
                    <a:lnTo>
                      <a:pt x="1" y="1142"/>
                    </a:lnTo>
                    <a:lnTo>
                      <a:pt x="220" y="1537"/>
                    </a:lnTo>
                    <a:lnTo>
                      <a:pt x="2504" y="395"/>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2"/>
              <p:cNvSpPr/>
              <p:nvPr/>
            </p:nvSpPr>
            <p:spPr>
              <a:xfrm>
                <a:off x="6850921" y="2696453"/>
                <a:ext cx="110789" cy="62090"/>
              </a:xfrm>
              <a:custGeom>
                <a:avLst/>
                <a:gdLst/>
                <a:ahLst/>
                <a:cxnLst/>
                <a:rect l="l" t="t" r="r" b="b"/>
                <a:pathLst>
                  <a:path w="5096" h="2856" extrusionOk="0">
                    <a:moveTo>
                      <a:pt x="4876" y="1"/>
                    </a:moveTo>
                    <a:lnTo>
                      <a:pt x="0" y="2460"/>
                    </a:lnTo>
                    <a:lnTo>
                      <a:pt x="220" y="2856"/>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2"/>
              <p:cNvSpPr/>
              <p:nvPr/>
            </p:nvSpPr>
            <p:spPr>
              <a:xfrm>
                <a:off x="6942578" y="2763304"/>
                <a:ext cx="53503" cy="34393"/>
              </a:xfrm>
              <a:custGeom>
                <a:avLst/>
                <a:gdLst/>
                <a:ahLst/>
                <a:cxnLst/>
                <a:rect l="l" t="t" r="r" b="b"/>
                <a:pathLst>
                  <a:path w="2461" h="1582" extrusionOk="0">
                    <a:moveTo>
                      <a:pt x="2285" y="0"/>
                    </a:moveTo>
                    <a:lnTo>
                      <a:pt x="1" y="1186"/>
                    </a:lnTo>
                    <a:lnTo>
                      <a:pt x="220" y="1582"/>
                    </a:lnTo>
                    <a:lnTo>
                      <a:pt x="2460" y="396"/>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2"/>
              <p:cNvSpPr/>
              <p:nvPr/>
            </p:nvSpPr>
            <p:spPr>
              <a:xfrm>
                <a:off x="6924447" y="2839700"/>
                <a:ext cx="110789" cy="63025"/>
              </a:xfrm>
              <a:custGeom>
                <a:avLst/>
                <a:gdLst/>
                <a:ahLst/>
                <a:cxnLst/>
                <a:rect l="l" t="t" r="r" b="b"/>
                <a:pathLst>
                  <a:path w="5096" h="2899" extrusionOk="0">
                    <a:moveTo>
                      <a:pt x="4876" y="0"/>
                    </a:moveTo>
                    <a:lnTo>
                      <a:pt x="0" y="2504"/>
                    </a:lnTo>
                    <a:lnTo>
                      <a:pt x="220" y="2899"/>
                    </a:lnTo>
                    <a:lnTo>
                      <a:pt x="5095" y="395"/>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2"/>
              <p:cNvSpPr/>
              <p:nvPr/>
            </p:nvSpPr>
            <p:spPr>
              <a:xfrm>
                <a:off x="5690747" y="835631"/>
                <a:ext cx="141334" cy="135008"/>
              </a:xfrm>
              <a:custGeom>
                <a:avLst/>
                <a:gdLst/>
                <a:ahLst/>
                <a:cxnLst/>
                <a:rect l="l" t="t" r="r" b="b"/>
                <a:pathLst>
                  <a:path w="6501" h="6210" extrusionOk="0">
                    <a:moveTo>
                      <a:pt x="3833" y="0"/>
                    </a:moveTo>
                    <a:cubicBezTo>
                      <a:pt x="3321" y="0"/>
                      <a:pt x="2460" y="1572"/>
                      <a:pt x="2460" y="1572"/>
                    </a:cubicBezTo>
                    <a:cubicBezTo>
                      <a:pt x="2460" y="1572"/>
                      <a:pt x="1307" y="1099"/>
                      <a:pt x="675" y="1099"/>
                    </a:cubicBezTo>
                    <a:cubicBezTo>
                      <a:pt x="536" y="1099"/>
                      <a:pt x="423" y="1121"/>
                      <a:pt x="352" y="1177"/>
                    </a:cubicBezTo>
                    <a:cubicBezTo>
                      <a:pt x="1" y="1484"/>
                      <a:pt x="1362" y="3065"/>
                      <a:pt x="1362" y="3065"/>
                    </a:cubicBezTo>
                    <a:cubicBezTo>
                      <a:pt x="1362" y="3065"/>
                      <a:pt x="45" y="4778"/>
                      <a:pt x="352" y="4954"/>
                    </a:cubicBezTo>
                    <a:cubicBezTo>
                      <a:pt x="394" y="4989"/>
                      <a:pt x="478" y="5004"/>
                      <a:pt x="589" y="5004"/>
                    </a:cubicBezTo>
                    <a:cubicBezTo>
                      <a:pt x="1163" y="5004"/>
                      <a:pt x="2460" y="4602"/>
                      <a:pt x="2460" y="4602"/>
                    </a:cubicBezTo>
                    <a:cubicBezTo>
                      <a:pt x="2460" y="4602"/>
                      <a:pt x="3570" y="6209"/>
                      <a:pt x="3861" y="6209"/>
                    </a:cubicBezTo>
                    <a:cubicBezTo>
                      <a:pt x="3881" y="6209"/>
                      <a:pt x="3898" y="6201"/>
                      <a:pt x="3910" y="6184"/>
                    </a:cubicBezTo>
                    <a:cubicBezTo>
                      <a:pt x="4085" y="5481"/>
                      <a:pt x="4217" y="4778"/>
                      <a:pt x="4261" y="4031"/>
                    </a:cubicBezTo>
                    <a:cubicBezTo>
                      <a:pt x="4261" y="4031"/>
                      <a:pt x="6501" y="3548"/>
                      <a:pt x="6194" y="3109"/>
                    </a:cubicBezTo>
                    <a:cubicBezTo>
                      <a:pt x="5842" y="2714"/>
                      <a:pt x="4261" y="2143"/>
                      <a:pt x="4261" y="2143"/>
                    </a:cubicBezTo>
                    <a:cubicBezTo>
                      <a:pt x="4261" y="2143"/>
                      <a:pt x="4437" y="342"/>
                      <a:pt x="3954" y="35"/>
                    </a:cubicBezTo>
                    <a:cubicBezTo>
                      <a:pt x="3916" y="11"/>
                      <a:pt x="3876" y="0"/>
                      <a:pt x="3833"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2"/>
              <p:cNvSpPr/>
              <p:nvPr/>
            </p:nvSpPr>
            <p:spPr>
              <a:xfrm>
                <a:off x="5879823" y="945203"/>
                <a:ext cx="135595" cy="131877"/>
              </a:xfrm>
              <a:custGeom>
                <a:avLst/>
                <a:gdLst/>
                <a:ahLst/>
                <a:cxnLst/>
                <a:rect l="l" t="t" r="r" b="b"/>
                <a:pathLst>
                  <a:path w="6237" h="6066" extrusionOk="0">
                    <a:moveTo>
                      <a:pt x="2708" y="1"/>
                    </a:moveTo>
                    <a:cubicBezTo>
                      <a:pt x="2237" y="1"/>
                      <a:pt x="2108" y="2066"/>
                      <a:pt x="2108" y="2066"/>
                    </a:cubicBezTo>
                    <a:cubicBezTo>
                      <a:pt x="2108" y="2066"/>
                      <a:pt x="0" y="2373"/>
                      <a:pt x="88" y="2725"/>
                    </a:cubicBezTo>
                    <a:cubicBezTo>
                      <a:pt x="132" y="3032"/>
                      <a:pt x="1845" y="3911"/>
                      <a:pt x="1845" y="3911"/>
                    </a:cubicBezTo>
                    <a:cubicBezTo>
                      <a:pt x="1845" y="3911"/>
                      <a:pt x="1507" y="6065"/>
                      <a:pt x="1825" y="6065"/>
                    </a:cubicBezTo>
                    <a:cubicBezTo>
                      <a:pt x="1832" y="6065"/>
                      <a:pt x="1838" y="6065"/>
                      <a:pt x="1845" y="6063"/>
                    </a:cubicBezTo>
                    <a:cubicBezTo>
                      <a:pt x="2416" y="5711"/>
                      <a:pt x="2987" y="5272"/>
                      <a:pt x="3514" y="4789"/>
                    </a:cubicBezTo>
                    <a:cubicBezTo>
                      <a:pt x="3514" y="4789"/>
                      <a:pt x="4837" y="5583"/>
                      <a:pt x="5366" y="5583"/>
                    </a:cubicBezTo>
                    <a:cubicBezTo>
                      <a:pt x="5484" y="5583"/>
                      <a:pt x="5562" y="5544"/>
                      <a:pt x="5578" y="5448"/>
                    </a:cubicBezTo>
                    <a:cubicBezTo>
                      <a:pt x="5622" y="4921"/>
                      <a:pt x="4831" y="3428"/>
                      <a:pt x="4831" y="3428"/>
                    </a:cubicBezTo>
                    <a:cubicBezTo>
                      <a:pt x="4831" y="3428"/>
                      <a:pt x="6237" y="2286"/>
                      <a:pt x="6105" y="1715"/>
                    </a:cubicBezTo>
                    <a:cubicBezTo>
                      <a:pt x="6063" y="1534"/>
                      <a:pt x="5836" y="1472"/>
                      <a:pt x="5545" y="1472"/>
                    </a:cubicBezTo>
                    <a:cubicBezTo>
                      <a:pt x="4919" y="1472"/>
                      <a:pt x="3997" y="1759"/>
                      <a:pt x="3997" y="1759"/>
                    </a:cubicBezTo>
                    <a:cubicBezTo>
                      <a:pt x="3997" y="1759"/>
                      <a:pt x="3206" y="46"/>
                      <a:pt x="2723" y="2"/>
                    </a:cubicBezTo>
                    <a:cubicBezTo>
                      <a:pt x="2718" y="1"/>
                      <a:pt x="2713" y="1"/>
                      <a:pt x="2708"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a:off x="5873127" y="1149779"/>
                <a:ext cx="144204" cy="134268"/>
              </a:xfrm>
              <a:custGeom>
                <a:avLst/>
                <a:gdLst/>
                <a:ahLst/>
                <a:cxnLst/>
                <a:rect l="l" t="t" r="r" b="b"/>
                <a:pathLst>
                  <a:path w="6633" h="6176" extrusionOk="0">
                    <a:moveTo>
                      <a:pt x="3794" y="1"/>
                    </a:moveTo>
                    <a:cubicBezTo>
                      <a:pt x="3293" y="1"/>
                      <a:pt x="2504" y="1616"/>
                      <a:pt x="2504" y="1616"/>
                    </a:cubicBezTo>
                    <a:cubicBezTo>
                      <a:pt x="2504" y="1616"/>
                      <a:pt x="1451" y="1282"/>
                      <a:pt x="798" y="1282"/>
                    </a:cubicBezTo>
                    <a:cubicBezTo>
                      <a:pt x="598" y="1282"/>
                      <a:pt x="435" y="1314"/>
                      <a:pt x="352" y="1396"/>
                    </a:cubicBezTo>
                    <a:cubicBezTo>
                      <a:pt x="1" y="1704"/>
                      <a:pt x="1450" y="3241"/>
                      <a:pt x="1450" y="3241"/>
                    </a:cubicBezTo>
                    <a:cubicBezTo>
                      <a:pt x="1450" y="3241"/>
                      <a:pt x="264" y="4998"/>
                      <a:pt x="572" y="5174"/>
                    </a:cubicBezTo>
                    <a:cubicBezTo>
                      <a:pt x="608" y="5194"/>
                      <a:pt x="664" y="5203"/>
                      <a:pt x="735" y="5203"/>
                    </a:cubicBezTo>
                    <a:cubicBezTo>
                      <a:pt x="1268" y="5203"/>
                      <a:pt x="2636" y="4690"/>
                      <a:pt x="2636" y="4690"/>
                    </a:cubicBezTo>
                    <a:cubicBezTo>
                      <a:pt x="2636" y="4690"/>
                      <a:pt x="3861" y="6176"/>
                      <a:pt x="4161" y="6176"/>
                    </a:cubicBezTo>
                    <a:cubicBezTo>
                      <a:pt x="4187" y="6176"/>
                      <a:pt x="4207" y="6165"/>
                      <a:pt x="4217" y="6140"/>
                    </a:cubicBezTo>
                    <a:cubicBezTo>
                      <a:pt x="4349" y="5437"/>
                      <a:pt x="4437" y="4734"/>
                      <a:pt x="4437" y="4032"/>
                    </a:cubicBezTo>
                    <a:cubicBezTo>
                      <a:pt x="4437" y="4032"/>
                      <a:pt x="6633" y="3373"/>
                      <a:pt x="6281" y="2978"/>
                    </a:cubicBezTo>
                    <a:cubicBezTo>
                      <a:pt x="5974" y="2582"/>
                      <a:pt x="4305" y="2143"/>
                      <a:pt x="4305" y="2143"/>
                    </a:cubicBezTo>
                    <a:cubicBezTo>
                      <a:pt x="4305" y="2143"/>
                      <a:pt x="4393" y="298"/>
                      <a:pt x="3910" y="35"/>
                    </a:cubicBezTo>
                    <a:cubicBezTo>
                      <a:pt x="3873" y="12"/>
                      <a:pt x="3834" y="1"/>
                      <a:pt x="3794"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2"/>
              <p:cNvSpPr/>
              <p:nvPr/>
            </p:nvSpPr>
            <p:spPr>
              <a:xfrm>
                <a:off x="6040223" y="1292418"/>
                <a:ext cx="132768" cy="133964"/>
              </a:xfrm>
              <a:custGeom>
                <a:avLst/>
                <a:gdLst/>
                <a:ahLst/>
                <a:cxnLst/>
                <a:rect l="l" t="t" r="r" b="b"/>
                <a:pathLst>
                  <a:path w="6107" h="6162" extrusionOk="0">
                    <a:moveTo>
                      <a:pt x="2754" y="1"/>
                    </a:moveTo>
                    <a:cubicBezTo>
                      <a:pt x="2729" y="1"/>
                      <a:pt x="2704" y="6"/>
                      <a:pt x="2680" y="18"/>
                    </a:cubicBezTo>
                    <a:cubicBezTo>
                      <a:pt x="2241" y="238"/>
                      <a:pt x="2065" y="2082"/>
                      <a:pt x="2065" y="2082"/>
                    </a:cubicBezTo>
                    <a:cubicBezTo>
                      <a:pt x="2065" y="2082"/>
                      <a:pt x="1" y="2170"/>
                      <a:pt x="45" y="2741"/>
                    </a:cubicBezTo>
                    <a:cubicBezTo>
                      <a:pt x="133" y="3312"/>
                      <a:pt x="1846" y="3971"/>
                      <a:pt x="1846" y="3971"/>
                    </a:cubicBezTo>
                    <a:cubicBezTo>
                      <a:pt x="1846" y="3971"/>
                      <a:pt x="1626" y="5640"/>
                      <a:pt x="1846" y="6079"/>
                    </a:cubicBezTo>
                    <a:cubicBezTo>
                      <a:pt x="1872" y="6136"/>
                      <a:pt x="1915" y="6162"/>
                      <a:pt x="1971" y="6162"/>
                    </a:cubicBezTo>
                    <a:cubicBezTo>
                      <a:pt x="2388" y="6162"/>
                      <a:pt x="3515" y="4762"/>
                      <a:pt x="3515" y="4762"/>
                    </a:cubicBezTo>
                    <a:cubicBezTo>
                      <a:pt x="4173" y="5069"/>
                      <a:pt x="4876" y="5289"/>
                      <a:pt x="5579" y="5420"/>
                    </a:cubicBezTo>
                    <a:cubicBezTo>
                      <a:pt x="5930" y="5420"/>
                      <a:pt x="4832" y="3400"/>
                      <a:pt x="4832" y="3400"/>
                    </a:cubicBezTo>
                    <a:cubicBezTo>
                      <a:pt x="4832" y="3400"/>
                      <a:pt x="6106" y="2038"/>
                      <a:pt x="6106" y="1687"/>
                    </a:cubicBezTo>
                    <a:cubicBezTo>
                      <a:pt x="6093" y="1579"/>
                      <a:pt x="5884" y="1542"/>
                      <a:pt x="5601" y="1542"/>
                    </a:cubicBezTo>
                    <a:cubicBezTo>
                      <a:pt x="4964" y="1542"/>
                      <a:pt x="3954" y="1731"/>
                      <a:pt x="3954" y="1731"/>
                    </a:cubicBezTo>
                    <a:cubicBezTo>
                      <a:pt x="3954" y="1731"/>
                      <a:pt x="3207" y="1"/>
                      <a:pt x="2754"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2"/>
              <p:cNvSpPr/>
              <p:nvPr/>
            </p:nvSpPr>
            <p:spPr>
              <a:xfrm>
                <a:off x="6058377" y="1519648"/>
                <a:ext cx="141334" cy="134312"/>
              </a:xfrm>
              <a:custGeom>
                <a:avLst/>
                <a:gdLst/>
                <a:ahLst/>
                <a:cxnLst/>
                <a:rect l="l" t="t" r="r" b="b"/>
                <a:pathLst>
                  <a:path w="6501" h="6178" extrusionOk="0">
                    <a:moveTo>
                      <a:pt x="3941" y="0"/>
                    </a:moveTo>
                    <a:cubicBezTo>
                      <a:pt x="3593" y="0"/>
                      <a:pt x="2504" y="1557"/>
                      <a:pt x="2504" y="1557"/>
                    </a:cubicBezTo>
                    <a:cubicBezTo>
                      <a:pt x="2504" y="1557"/>
                      <a:pt x="1320" y="1072"/>
                      <a:pt x="721" y="1072"/>
                    </a:cubicBezTo>
                    <a:cubicBezTo>
                      <a:pt x="555" y="1072"/>
                      <a:pt x="434" y="1110"/>
                      <a:pt x="396" y="1205"/>
                    </a:cubicBezTo>
                    <a:cubicBezTo>
                      <a:pt x="264" y="1688"/>
                      <a:pt x="1406" y="3094"/>
                      <a:pt x="1406" y="3094"/>
                    </a:cubicBezTo>
                    <a:cubicBezTo>
                      <a:pt x="1406" y="3094"/>
                      <a:pt x="0" y="4631"/>
                      <a:pt x="440" y="5027"/>
                    </a:cubicBezTo>
                    <a:cubicBezTo>
                      <a:pt x="523" y="5093"/>
                      <a:pt x="652" y="5121"/>
                      <a:pt x="804" y="5121"/>
                    </a:cubicBezTo>
                    <a:cubicBezTo>
                      <a:pt x="1454" y="5121"/>
                      <a:pt x="2548" y="4631"/>
                      <a:pt x="2548" y="4631"/>
                    </a:cubicBezTo>
                    <a:cubicBezTo>
                      <a:pt x="2548" y="4631"/>
                      <a:pt x="3558" y="5993"/>
                      <a:pt x="4041" y="6168"/>
                    </a:cubicBezTo>
                    <a:cubicBezTo>
                      <a:pt x="4059" y="6175"/>
                      <a:pt x="4075" y="6178"/>
                      <a:pt x="4091" y="6178"/>
                    </a:cubicBezTo>
                    <a:cubicBezTo>
                      <a:pt x="4512" y="6178"/>
                      <a:pt x="4349" y="4016"/>
                      <a:pt x="4349" y="4016"/>
                    </a:cubicBezTo>
                    <a:cubicBezTo>
                      <a:pt x="5007" y="3753"/>
                      <a:pt x="5666" y="3445"/>
                      <a:pt x="6237" y="3094"/>
                    </a:cubicBezTo>
                    <a:cubicBezTo>
                      <a:pt x="6501" y="2830"/>
                      <a:pt x="4349" y="2128"/>
                      <a:pt x="4349" y="2128"/>
                    </a:cubicBezTo>
                    <a:cubicBezTo>
                      <a:pt x="4349" y="2128"/>
                      <a:pt x="4261" y="239"/>
                      <a:pt x="3997" y="19"/>
                    </a:cubicBezTo>
                    <a:cubicBezTo>
                      <a:pt x="3982" y="7"/>
                      <a:pt x="3963" y="0"/>
                      <a:pt x="3941"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a:off x="6242669" y="1598109"/>
                <a:ext cx="132747" cy="132964"/>
              </a:xfrm>
              <a:custGeom>
                <a:avLst/>
                <a:gdLst/>
                <a:ahLst/>
                <a:cxnLst/>
                <a:rect l="l" t="t" r="r" b="b"/>
                <a:pathLst>
                  <a:path w="6106" h="6116" extrusionOk="0">
                    <a:moveTo>
                      <a:pt x="2869" y="1"/>
                    </a:moveTo>
                    <a:cubicBezTo>
                      <a:pt x="2849" y="1"/>
                      <a:pt x="2830" y="5"/>
                      <a:pt x="2811" y="12"/>
                    </a:cubicBezTo>
                    <a:cubicBezTo>
                      <a:pt x="2372" y="188"/>
                      <a:pt x="2109" y="2032"/>
                      <a:pt x="2109" y="2032"/>
                    </a:cubicBezTo>
                    <a:cubicBezTo>
                      <a:pt x="2109" y="2032"/>
                      <a:pt x="0" y="2032"/>
                      <a:pt x="0" y="2603"/>
                    </a:cubicBezTo>
                    <a:cubicBezTo>
                      <a:pt x="44" y="3130"/>
                      <a:pt x="1713" y="3877"/>
                      <a:pt x="1713" y="3877"/>
                    </a:cubicBezTo>
                    <a:cubicBezTo>
                      <a:pt x="1713" y="3877"/>
                      <a:pt x="1406" y="5546"/>
                      <a:pt x="1625" y="6029"/>
                    </a:cubicBezTo>
                    <a:cubicBezTo>
                      <a:pt x="1647" y="6089"/>
                      <a:pt x="1690" y="6115"/>
                      <a:pt x="1749" y="6115"/>
                    </a:cubicBezTo>
                    <a:cubicBezTo>
                      <a:pt x="2168" y="6115"/>
                      <a:pt x="3382" y="4799"/>
                      <a:pt x="3382" y="4799"/>
                    </a:cubicBezTo>
                    <a:cubicBezTo>
                      <a:pt x="4041" y="5107"/>
                      <a:pt x="4700" y="5370"/>
                      <a:pt x="5359" y="5546"/>
                    </a:cubicBezTo>
                    <a:cubicBezTo>
                      <a:pt x="5710" y="5546"/>
                      <a:pt x="4744" y="3526"/>
                      <a:pt x="4744" y="3526"/>
                    </a:cubicBezTo>
                    <a:cubicBezTo>
                      <a:pt x="4744" y="3526"/>
                      <a:pt x="6105" y="2164"/>
                      <a:pt x="6105" y="1857"/>
                    </a:cubicBezTo>
                    <a:cubicBezTo>
                      <a:pt x="6105" y="1743"/>
                      <a:pt x="5813" y="1708"/>
                      <a:pt x="5444" y="1708"/>
                    </a:cubicBezTo>
                    <a:cubicBezTo>
                      <a:pt x="4812" y="1708"/>
                      <a:pt x="3953" y="1813"/>
                      <a:pt x="3953" y="1813"/>
                    </a:cubicBezTo>
                    <a:cubicBezTo>
                      <a:pt x="3953" y="1813"/>
                      <a:pt x="3309" y="1"/>
                      <a:pt x="2869"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a:off x="6239800" y="1865906"/>
                <a:ext cx="141334" cy="134268"/>
              </a:xfrm>
              <a:custGeom>
                <a:avLst/>
                <a:gdLst/>
                <a:ahLst/>
                <a:cxnLst/>
                <a:rect l="l" t="t" r="r" b="b"/>
                <a:pathLst>
                  <a:path w="6501" h="6176" extrusionOk="0">
                    <a:moveTo>
                      <a:pt x="3874" y="1"/>
                    </a:moveTo>
                    <a:cubicBezTo>
                      <a:pt x="3362" y="1"/>
                      <a:pt x="2504" y="1529"/>
                      <a:pt x="2504" y="1529"/>
                    </a:cubicBezTo>
                    <a:cubicBezTo>
                      <a:pt x="2504" y="1529"/>
                      <a:pt x="1349" y="1096"/>
                      <a:pt x="725" y="1096"/>
                    </a:cubicBezTo>
                    <a:cubicBezTo>
                      <a:pt x="579" y="1096"/>
                      <a:pt x="462" y="1120"/>
                      <a:pt x="396" y="1178"/>
                    </a:cubicBezTo>
                    <a:cubicBezTo>
                      <a:pt x="1" y="1441"/>
                      <a:pt x="1362" y="3067"/>
                      <a:pt x="1362" y="3067"/>
                    </a:cubicBezTo>
                    <a:cubicBezTo>
                      <a:pt x="1362" y="3067"/>
                      <a:pt x="44" y="4736"/>
                      <a:pt x="352" y="4955"/>
                    </a:cubicBezTo>
                    <a:cubicBezTo>
                      <a:pt x="402" y="4991"/>
                      <a:pt x="490" y="5005"/>
                      <a:pt x="603" y="5005"/>
                    </a:cubicBezTo>
                    <a:cubicBezTo>
                      <a:pt x="1193" y="5005"/>
                      <a:pt x="2460" y="4604"/>
                      <a:pt x="2460" y="4604"/>
                    </a:cubicBezTo>
                    <a:cubicBezTo>
                      <a:pt x="2460" y="4604"/>
                      <a:pt x="3583" y="6176"/>
                      <a:pt x="3894" y="6176"/>
                    </a:cubicBezTo>
                    <a:cubicBezTo>
                      <a:pt x="3920" y="6176"/>
                      <a:pt x="3940" y="6165"/>
                      <a:pt x="3953" y="6141"/>
                    </a:cubicBezTo>
                    <a:cubicBezTo>
                      <a:pt x="4129" y="5482"/>
                      <a:pt x="4217" y="4736"/>
                      <a:pt x="4261" y="4033"/>
                    </a:cubicBezTo>
                    <a:cubicBezTo>
                      <a:pt x="4261" y="4033"/>
                      <a:pt x="6501" y="3506"/>
                      <a:pt x="6193" y="3111"/>
                    </a:cubicBezTo>
                    <a:cubicBezTo>
                      <a:pt x="5886" y="2671"/>
                      <a:pt x="4305" y="2144"/>
                      <a:pt x="4305" y="2144"/>
                    </a:cubicBezTo>
                    <a:cubicBezTo>
                      <a:pt x="4305" y="2144"/>
                      <a:pt x="4481" y="343"/>
                      <a:pt x="3997" y="36"/>
                    </a:cubicBezTo>
                    <a:cubicBezTo>
                      <a:pt x="3959" y="12"/>
                      <a:pt x="3918" y="1"/>
                      <a:pt x="3874"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a:off x="6428876" y="1975521"/>
                <a:ext cx="136551" cy="131855"/>
              </a:xfrm>
              <a:custGeom>
                <a:avLst/>
                <a:gdLst/>
                <a:ahLst/>
                <a:cxnLst/>
                <a:rect l="l" t="t" r="r" b="b"/>
                <a:pathLst>
                  <a:path w="6281" h="6065" extrusionOk="0">
                    <a:moveTo>
                      <a:pt x="2752" y="0"/>
                    </a:moveTo>
                    <a:cubicBezTo>
                      <a:pt x="2281" y="0"/>
                      <a:pt x="2152" y="2065"/>
                      <a:pt x="2152" y="2065"/>
                    </a:cubicBezTo>
                    <a:cubicBezTo>
                      <a:pt x="2152" y="2065"/>
                      <a:pt x="0" y="2373"/>
                      <a:pt x="88" y="2680"/>
                    </a:cubicBezTo>
                    <a:cubicBezTo>
                      <a:pt x="220" y="3032"/>
                      <a:pt x="1845" y="3910"/>
                      <a:pt x="1845" y="3910"/>
                    </a:cubicBezTo>
                    <a:cubicBezTo>
                      <a:pt x="1845" y="3910"/>
                      <a:pt x="1549" y="6065"/>
                      <a:pt x="1828" y="6065"/>
                    </a:cubicBezTo>
                    <a:cubicBezTo>
                      <a:pt x="1833" y="6065"/>
                      <a:pt x="1839" y="6064"/>
                      <a:pt x="1845" y="6062"/>
                    </a:cubicBezTo>
                    <a:cubicBezTo>
                      <a:pt x="2460" y="5667"/>
                      <a:pt x="3031" y="5272"/>
                      <a:pt x="3558" y="4789"/>
                    </a:cubicBezTo>
                    <a:cubicBezTo>
                      <a:pt x="3558" y="4789"/>
                      <a:pt x="4881" y="5582"/>
                      <a:pt x="5386" y="5582"/>
                    </a:cubicBezTo>
                    <a:cubicBezTo>
                      <a:pt x="5498" y="5582"/>
                      <a:pt x="5570" y="5543"/>
                      <a:pt x="5578" y="5447"/>
                    </a:cubicBezTo>
                    <a:cubicBezTo>
                      <a:pt x="5666" y="4920"/>
                      <a:pt x="4875" y="3427"/>
                      <a:pt x="4875" y="3427"/>
                    </a:cubicBezTo>
                    <a:cubicBezTo>
                      <a:pt x="4875" y="3427"/>
                      <a:pt x="6281" y="2241"/>
                      <a:pt x="6149" y="1714"/>
                    </a:cubicBezTo>
                    <a:cubicBezTo>
                      <a:pt x="6107" y="1533"/>
                      <a:pt x="5876" y="1471"/>
                      <a:pt x="5579" y="1471"/>
                    </a:cubicBezTo>
                    <a:cubicBezTo>
                      <a:pt x="4939" y="1471"/>
                      <a:pt x="3997" y="1758"/>
                      <a:pt x="3997" y="1758"/>
                    </a:cubicBezTo>
                    <a:cubicBezTo>
                      <a:pt x="3997" y="1758"/>
                      <a:pt x="3250" y="45"/>
                      <a:pt x="2767" y="1"/>
                    </a:cubicBezTo>
                    <a:cubicBezTo>
                      <a:pt x="2762" y="1"/>
                      <a:pt x="2757" y="0"/>
                      <a:pt x="2752"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2"/>
              <p:cNvSpPr/>
              <p:nvPr/>
            </p:nvSpPr>
            <p:spPr>
              <a:xfrm>
                <a:off x="6423136" y="2181054"/>
                <a:ext cx="144204" cy="133312"/>
              </a:xfrm>
              <a:custGeom>
                <a:avLst/>
                <a:gdLst/>
                <a:ahLst/>
                <a:cxnLst/>
                <a:rect l="l" t="t" r="r" b="b"/>
                <a:pathLst>
                  <a:path w="6633" h="6132" extrusionOk="0">
                    <a:moveTo>
                      <a:pt x="3819" y="0"/>
                    </a:moveTo>
                    <a:cubicBezTo>
                      <a:pt x="3249" y="0"/>
                      <a:pt x="2460" y="1615"/>
                      <a:pt x="2460" y="1615"/>
                    </a:cubicBezTo>
                    <a:cubicBezTo>
                      <a:pt x="2460" y="1615"/>
                      <a:pt x="1370" y="1261"/>
                      <a:pt x="735" y="1261"/>
                    </a:cubicBezTo>
                    <a:cubicBezTo>
                      <a:pt x="564" y="1261"/>
                      <a:pt x="426" y="1287"/>
                      <a:pt x="352" y="1352"/>
                    </a:cubicBezTo>
                    <a:cubicBezTo>
                      <a:pt x="0" y="1659"/>
                      <a:pt x="1450" y="3196"/>
                      <a:pt x="1450" y="3196"/>
                    </a:cubicBezTo>
                    <a:cubicBezTo>
                      <a:pt x="1450" y="3196"/>
                      <a:pt x="220" y="4953"/>
                      <a:pt x="528" y="5129"/>
                    </a:cubicBezTo>
                    <a:cubicBezTo>
                      <a:pt x="564" y="5150"/>
                      <a:pt x="621" y="5159"/>
                      <a:pt x="693" y="5159"/>
                    </a:cubicBezTo>
                    <a:cubicBezTo>
                      <a:pt x="1234" y="5159"/>
                      <a:pt x="2636" y="4646"/>
                      <a:pt x="2636" y="4646"/>
                    </a:cubicBezTo>
                    <a:cubicBezTo>
                      <a:pt x="2636" y="4646"/>
                      <a:pt x="3824" y="6131"/>
                      <a:pt x="4152" y="6131"/>
                    </a:cubicBezTo>
                    <a:cubicBezTo>
                      <a:pt x="4181" y="6131"/>
                      <a:pt x="4203" y="6120"/>
                      <a:pt x="4217" y="6095"/>
                    </a:cubicBezTo>
                    <a:cubicBezTo>
                      <a:pt x="4349" y="5393"/>
                      <a:pt x="4393" y="4690"/>
                      <a:pt x="4393" y="3987"/>
                    </a:cubicBezTo>
                    <a:cubicBezTo>
                      <a:pt x="4393" y="3987"/>
                      <a:pt x="6633" y="3328"/>
                      <a:pt x="6281" y="2933"/>
                    </a:cubicBezTo>
                    <a:cubicBezTo>
                      <a:pt x="5930" y="2538"/>
                      <a:pt x="4349" y="2098"/>
                      <a:pt x="4349" y="2098"/>
                    </a:cubicBezTo>
                    <a:cubicBezTo>
                      <a:pt x="4349" y="2098"/>
                      <a:pt x="4480" y="298"/>
                      <a:pt x="3953" y="34"/>
                    </a:cubicBezTo>
                    <a:cubicBezTo>
                      <a:pt x="3910" y="11"/>
                      <a:pt x="3865" y="0"/>
                      <a:pt x="3819"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6575906" y="2354238"/>
                <a:ext cx="132768" cy="133964"/>
              </a:xfrm>
              <a:custGeom>
                <a:avLst/>
                <a:gdLst/>
                <a:ahLst/>
                <a:cxnLst/>
                <a:rect l="l" t="t" r="r" b="b"/>
                <a:pathLst>
                  <a:path w="6107" h="6162" extrusionOk="0">
                    <a:moveTo>
                      <a:pt x="2754" y="1"/>
                    </a:moveTo>
                    <a:cubicBezTo>
                      <a:pt x="2729" y="1"/>
                      <a:pt x="2704" y="6"/>
                      <a:pt x="2680" y="18"/>
                    </a:cubicBezTo>
                    <a:cubicBezTo>
                      <a:pt x="2241" y="238"/>
                      <a:pt x="2109" y="2082"/>
                      <a:pt x="2109" y="2082"/>
                    </a:cubicBezTo>
                    <a:cubicBezTo>
                      <a:pt x="2109" y="2082"/>
                      <a:pt x="1" y="2170"/>
                      <a:pt x="45" y="2741"/>
                    </a:cubicBezTo>
                    <a:cubicBezTo>
                      <a:pt x="133" y="3312"/>
                      <a:pt x="1846" y="3971"/>
                      <a:pt x="1846" y="3971"/>
                    </a:cubicBezTo>
                    <a:cubicBezTo>
                      <a:pt x="1846" y="3971"/>
                      <a:pt x="1582" y="5640"/>
                      <a:pt x="1846" y="6079"/>
                    </a:cubicBezTo>
                    <a:cubicBezTo>
                      <a:pt x="1872" y="6136"/>
                      <a:pt x="1915" y="6161"/>
                      <a:pt x="1972" y="6161"/>
                    </a:cubicBezTo>
                    <a:cubicBezTo>
                      <a:pt x="2398" y="6161"/>
                      <a:pt x="3559" y="4761"/>
                      <a:pt x="3559" y="4761"/>
                    </a:cubicBezTo>
                    <a:cubicBezTo>
                      <a:pt x="4217" y="5069"/>
                      <a:pt x="4876" y="5245"/>
                      <a:pt x="5579" y="5420"/>
                    </a:cubicBezTo>
                    <a:cubicBezTo>
                      <a:pt x="5930" y="5376"/>
                      <a:pt x="4832" y="3400"/>
                      <a:pt x="4832" y="3400"/>
                    </a:cubicBezTo>
                    <a:cubicBezTo>
                      <a:pt x="4832" y="3400"/>
                      <a:pt x="6106" y="1994"/>
                      <a:pt x="6106" y="1687"/>
                    </a:cubicBezTo>
                    <a:cubicBezTo>
                      <a:pt x="6093" y="1579"/>
                      <a:pt x="5884" y="1541"/>
                      <a:pt x="5601" y="1541"/>
                    </a:cubicBezTo>
                    <a:cubicBezTo>
                      <a:pt x="4964" y="1541"/>
                      <a:pt x="3954" y="1731"/>
                      <a:pt x="3954" y="1731"/>
                    </a:cubicBezTo>
                    <a:cubicBezTo>
                      <a:pt x="3954" y="1731"/>
                      <a:pt x="3207" y="1"/>
                      <a:pt x="2754"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a:off x="6593102" y="2581468"/>
                <a:ext cx="141334" cy="134312"/>
              </a:xfrm>
              <a:custGeom>
                <a:avLst/>
                <a:gdLst/>
                <a:ahLst/>
                <a:cxnLst/>
                <a:rect l="l" t="t" r="r" b="b"/>
                <a:pathLst>
                  <a:path w="6501" h="6178" extrusionOk="0">
                    <a:moveTo>
                      <a:pt x="3978" y="0"/>
                    </a:moveTo>
                    <a:cubicBezTo>
                      <a:pt x="3598" y="0"/>
                      <a:pt x="2548" y="1557"/>
                      <a:pt x="2548" y="1557"/>
                    </a:cubicBezTo>
                    <a:cubicBezTo>
                      <a:pt x="2548" y="1557"/>
                      <a:pt x="1364" y="1072"/>
                      <a:pt x="766" y="1072"/>
                    </a:cubicBezTo>
                    <a:cubicBezTo>
                      <a:pt x="599" y="1072"/>
                      <a:pt x="478" y="1110"/>
                      <a:pt x="440" y="1205"/>
                    </a:cubicBezTo>
                    <a:cubicBezTo>
                      <a:pt x="264" y="1644"/>
                      <a:pt x="1450" y="3094"/>
                      <a:pt x="1450" y="3094"/>
                    </a:cubicBezTo>
                    <a:cubicBezTo>
                      <a:pt x="1450" y="3094"/>
                      <a:pt x="1" y="4631"/>
                      <a:pt x="440" y="5026"/>
                    </a:cubicBezTo>
                    <a:cubicBezTo>
                      <a:pt x="523" y="5093"/>
                      <a:pt x="652" y="5120"/>
                      <a:pt x="805" y="5120"/>
                    </a:cubicBezTo>
                    <a:cubicBezTo>
                      <a:pt x="1454" y="5120"/>
                      <a:pt x="2548" y="4631"/>
                      <a:pt x="2548" y="4631"/>
                    </a:cubicBezTo>
                    <a:cubicBezTo>
                      <a:pt x="2548" y="4631"/>
                      <a:pt x="3602" y="5993"/>
                      <a:pt x="4085" y="6168"/>
                    </a:cubicBezTo>
                    <a:cubicBezTo>
                      <a:pt x="4103" y="6175"/>
                      <a:pt x="4119" y="6178"/>
                      <a:pt x="4135" y="6178"/>
                    </a:cubicBezTo>
                    <a:cubicBezTo>
                      <a:pt x="4553" y="6178"/>
                      <a:pt x="4349" y="4016"/>
                      <a:pt x="4349" y="4016"/>
                    </a:cubicBezTo>
                    <a:cubicBezTo>
                      <a:pt x="5008" y="3753"/>
                      <a:pt x="5666" y="3445"/>
                      <a:pt x="6281" y="3050"/>
                    </a:cubicBezTo>
                    <a:cubicBezTo>
                      <a:pt x="6501" y="2830"/>
                      <a:pt x="4349" y="2128"/>
                      <a:pt x="4349" y="2128"/>
                    </a:cubicBezTo>
                    <a:cubicBezTo>
                      <a:pt x="4349" y="2128"/>
                      <a:pt x="4305" y="239"/>
                      <a:pt x="4041" y="19"/>
                    </a:cubicBezTo>
                    <a:cubicBezTo>
                      <a:pt x="4023" y="6"/>
                      <a:pt x="4002" y="0"/>
                      <a:pt x="3978"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a:off x="6777395" y="2658972"/>
                <a:ext cx="133703" cy="132964"/>
              </a:xfrm>
              <a:custGeom>
                <a:avLst/>
                <a:gdLst/>
                <a:ahLst/>
                <a:cxnLst/>
                <a:rect l="l" t="t" r="r" b="b"/>
                <a:pathLst>
                  <a:path w="6150" h="6116" extrusionOk="0">
                    <a:moveTo>
                      <a:pt x="2869" y="1"/>
                    </a:moveTo>
                    <a:cubicBezTo>
                      <a:pt x="2849" y="1"/>
                      <a:pt x="2830" y="4"/>
                      <a:pt x="2811" y="12"/>
                    </a:cubicBezTo>
                    <a:cubicBezTo>
                      <a:pt x="2372" y="232"/>
                      <a:pt x="2109" y="2032"/>
                      <a:pt x="2109" y="2032"/>
                    </a:cubicBezTo>
                    <a:cubicBezTo>
                      <a:pt x="2109" y="2032"/>
                      <a:pt x="0" y="2032"/>
                      <a:pt x="44" y="2603"/>
                    </a:cubicBezTo>
                    <a:cubicBezTo>
                      <a:pt x="88" y="3130"/>
                      <a:pt x="1757" y="3921"/>
                      <a:pt x="1757" y="3921"/>
                    </a:cubicBezTo>
                    <a:cubicBezTo>
                      <a:pt x="1757" y="3921"/>
                      <a:pt x="1450" y="5546"/>
                      <a:pt x="1626" y="6029"/>
                    </a:cubicBezTo>
                    <a:cubicBezTo>
                      <a:pt x="1653" y="6089"/>
                      <a:pt x="1700" y="6115"/>
                      <a:pt x="1762" y="6115"/>
                    </a:cubicBezTo>
                    <a:cubicBezTo>
                      <a:pt x="2202" y="6115"/>
                      <a:pt x="3382" y="4799"/>
                      <a:pt x="3382" y="4799"/>
                    </a:cubicBezTo>
                    <a:cubicBezTo>
                      <a:pt x="4041" y="5107"/>
                      <a:pt x="4700" y="5370"/>
                      <a:pt x="5403" y="5590"/>
                    </a:cubicBezTo>
                    <a:cubicBezTo>
                      <a:pt x="5754" y="5590"/>
                      <a:pt x="4788" y="3526"/>
                      <a:pt x="4788" y="3526"/>
                    </a:cubicBezTo>
                    <a:cubicBezTo>
                      <a:pt x="4788" y="3526"/>
                      <a:pt x="6149" y="2208"/>
                      <a:pt x="6106" y="1857"/>
                    </a:cubicBezTo>
                    <a:cubicBezTo>
                      <a:pt x="6106" y="1743"/>
                      <a:pt x="5819" y="1708"/>
                      <a:pt x="5458" y="1708"/>
                    </a:cubicBezTo>
                    <a:cubicBezTo>
                      <a:pt x="4838" y="1708"/>
                      <a:pt x="3997" y="1813"/>
                      <a:pt x="3997" y="1813"/>
                    </a:cubicBezTo>
                    <a:cubicBezTo>
                      <a:pt x="3997" y="1813"/>
                      <a:pt x="3313" y="1"/>
                      <a:pt x="2869"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6729653" y="2854222"/>
                <a:ext cx="141334" cy="134247"/>
              </a:xfrm>
              <a:custGeom>
                <a:avLst/>
                <a:gdLst/>
                <a:ahLst/>
                <a:cxnLst/>
                <a:rect l="l" t="t" r="r" b="b"/>
                <a:pathLst>
                  <a:path w="6501" h="6175" extrusionOk="0">
                    <a:moveTo>
                      <a:pt x="3877" y="0"/>
                    </a:moveTo>
                    <a:cubicBezTo>
                      <a:pt x="3365" y="0"/>
                      <a:pt x="2504" y="1572"/>
                      <a:pt x="2504" y="1572"/>
                    </a:cubicBezTo>
                    <a:cubicBezTo>
                      <a:pt x="2504" y="1572"/>
                      <a:pt x="1321" y="1099"/>
                      <a:pt x="702" y="1099"/>
                    </a:cubicBezTo>
                    <a:cubicBezTo>
                      <a:pt x="567" y="1099"/>
                      <a:pt x="459" y="1122"/>
                      <a:pt x="396" y="1177"/>
                    </a:cubicBezTo>
                    <a:cubicBezTo>
                      <a:pt x="0" y="1484"/>
                      <a:pt x="1362" y="3109"/>
                      <a:pt x="1362" y="3109"/>
                    </a:cubicBezTo>
                    <a:cubicBezTo>
                      <a:pt x="1362" y="3109"/>
                      <a:pt x="44" y="4734"/>
                      <a:pt x="352" y="4954"/>
                    </a:cubicBezTo>
                    <a:cubicBezTo>
                      <a:pt x="396" y="4979"/>
                      <a:pt x="470" y="4990"/>
                      <a:pt x="565" y="4990"/>
                    </a:cubicBezTo>
                    <a:cubicBezTo>
                      <a:pt x="1137" y="4990"/>
                      <a:pt x="2460" y="4603"/>
                      <a:pt x="2460" y="4603"/>
                    </a:cubicBezTo>
                    <a:cubicBezTo>
                      <a:pt x="2460" y="4603"/>
                      <a:pt x="3583" y="6175"/>
                      <a:pt x="3894" y="6175"/>
                    </a:cubicBezTo>
                    <a:cubicBezTo>
                      <a:pt x="3919" y="6175"/>
                      <a:pt x="3940" y="6164"/>
                      <a:pt x="3953" y="6140"/>
                    </a:cubicBezTo>
                    <a:cubicBezTo>
                      <a:pt x="4085" y="5437"/>
                      <a:pt x="4217" y="4734"/>
                      <a:pt x="4261" y="4032"/>
                    </a:cubicBezTo>
                    <a:cubicBezTo>
                      <a:pt x="4261" y="4032"/>
                      <a:pt x="6501" y="3505"/>
                      <a:pt x="6193" y="3109"/>
                    </a:cubicBezTo>
                    <a:cubicBezTo>
                      <a:pt x="5886" y="2670"/>
                      <a:pt x="4305" y="2187"/>
                      <a:pt x="4305" y="2187"/>
                    </a:cubicBezTo>
                    <a:cubicBezTo>
                      <a:pt x="4305" y="2187"/>
                      <a:pt x="4480" y="342"/>
                      <a:pt x="3997" y="35"/>
                    </a:cubicBezTo>
                    <a:cubicBezTo>
                      <a:pt x="3960" y="11"/>
                      <a:pt x="3920" y="0"/>
                      <a:pt x="3877"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32"/>
            <p:cNvGrpSpPr/>
            <p:nvPr/>
          </p:nvGrpSpPr>
          <p:grpSpPr>
            <a:xfrm>
              <a:off x="4878034" y="2560352"/>
              <a:ext cx="1483075" cy="1425528"/>
              <a:chOff x="2081328" y="2296191"/>
              <a:chExt cx="1911672" cy="1837494"/>
            </a:xfrm>
          </p:grpSpPr>
          <p:sp>
            <p:nvSpPr>
              <p:cNvPr id="1189" name="Google Shape;1189;p32"/>
              <p:cNvSpPr/>
              <p:nvPr/>
            </p:nvSpPr>
            <p:spPr>
              <a:xfrm>
                <a:off x="2118569" y="2296191"/>
                <a:ext cx="1089539" cy="1430602"/>
              </a:xfrm>
              <a:custGeom>
                <a:avLst/>
                <a:gdLst/>
                <a:ahLst/>
                <a:cxnLst/>
                <a:rect l="l" t="t" r="r" b="b"/>
                <a:pathLst>
                  <a:path w="50116" h="65804" extrusionOk="0">
                    <a:moveTo>
                      <a:pt x="44403" y="1"/>
                    </a:moveTo>
                    <a:cubicBezTo>
                      <a:pt x="43413" y="1"/>
                      <a:pt x="42433" y="466"/>
                      <a:pt x="41814" y="1326"/>
                    </a:cubicBezTo>
                    <a:lnTo>
                      <a:pt x="1" y="60664"/>
                    </a:lnTo>
                    <a:lnTo>
                      <a:pt x="7292" y="65803"/>
                    </a:lnTo>
                    <a:lnTo>
                      <a:pt x="49149" y="6465"/>
                    </a:lnTo>
                    <a:cubicBezTo>
                      <a:pt x="50115" y="5016"/>
                      <a:pt x="49764" y="3083"/>
                      <a:pt x="48359" y="2073"/>
                    </a:cubicBezTo>
                    <a:lnTo>
                      <a:pt x="46206" y="580"/>
                    </a:lnTo>
                    <a:cubicBezTo>
                      <a:pt x="45661" y="188"/>
                      <a:pt x="45030" y="1"/>
                      <a:pt x="44403" y="1"/>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2081328" y="3613134"/>
                <a:ext cx="197685" cy="223469"/>
              </a:xfrm>
              <a:custGeom>
                <a:avLst/>
                <a:gdLst/>
                <a:ahLst/>
                <a:cxnLst/>
                <a:rect l="l" t="t" r="r" b="b"/>
                <a:pathLst>
                  <a:path w="9093" h="10279" extrusionOk="0">
                    <a:moveTo>
                      <a:pt x="1802" y="1"/>
                    </a:moveTo>
                    <a:lnTo>
                      <a:pt x="1" y="10278"/>
                    </a:lnTo>
                    <a:lnTo>
                      <a:pt x="1" y="10278"/>
                    </a:lnTo>
                    <a:lnTo>
                      <a:pt x="9093" y="5139"/>
                    </a:lnTo>
                    <a:lnTo>
                      <a:pt x="1802" y="1"/>
                    </a:ln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3003749" y="2348890"/>
                <a:ext cx="165205" cy="119376"/>
              </a:xfrm>
              <a:custGeom>
                <a:avLst/>
                <a:gdLst/>
                <a:ahLst/>
                <a:cxnLst/>
                <a:rect l="l" t="t" r="r" b="b"/>
                <a:pathLst>
                  <a:path w="7599" h="5491" extrusionOk="0">
                    <a:moveTo>
                      <a:pt x="132" y="0"/>
                    </a:moveTo>
                    <a:lnTo>
                      <a:pt x="0" y="220"/>
                    </a:lnTo>
                    <a:lnTo>
                      <a:pt x="7467" y="5491"/>
                    </a:lnTo>
                    <a:lnTo>
                      <a:pt x="7599" y="5271"/>
                    </a:lnTo>
                    <a:lnTo>
                      <a:pt x="132"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2139592" y="3584481"/>
                <a:ext cx="157574" cy="112702"/>
              </a:xfrm>
              <a:custGeom>
                <a:avLst/>
                <a:gdLst/>
                <a:ahLst/>
                <a:cxnLst/>
                <a:rect l="l" t="t" r="r" b="b"/>
                <a:pathLst>
                  <a:path w="7248" h="5184" extrusionOk="0">
                    <a:moveTo>
                      <a:pt x="132" y="1"/>
                    </a:moveTo>
                    <a:lnTo>
                      <a:pt x="0" y="177"/>
                    </a:lnTo>
                    <a:lnTo>
                      <a:pt x="7072" y="5184"/>
                    </a:lnTo>
                    <a:lnTo>
                      <a:pt x="7247" y="4964"/>
                    </a:lnTo>
                    <a:lnTo>
                      <a:pt x="132"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2111895" y="3670420"/>
                <a:ext cx="122246" cy="87874"/>
              </a:xfrm>
              <a:custGeom>
                <a:avLst/>
                <a:gdLst/>
                <a:ahLst/>
                <a:cxnLst/>
                <a:rect l="l" t="t" r="r" b="b"/>
                <a:pathLst>
                  <a:path w="5623" h="4042" extrusionOk="0">
                    <a:moveTo>
                      <a:pt x="132" y="1"/>
                    </a:moveTo>
                    <a:lnTo>
                      <a:pt x="0" y="177"/>
                    </a:lnTo>
                    <a:lnTo>
                      <a:pt x="5491" y="4042"/>
                    </a:lnTo>
                    <a:lnTo>
                      <a:pt x="5622" y="3822"/>
                    </a:lnTo>
                    <a:lnTo>
                      <a:pt x="132"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2118569" y="2410002"/>
                <a:ext cx="1008382" cy="1317748"/>
              </a:xfrm>
              <a:custGeom>
                <a:avLst/>
                <a:gdLst/>
                <a:ahLst/>
                <a:cxnLst/>
                <a:rect l="l" t="t" r="r" b="b"/>
                <a:pathLst>
                  <a:path w="46383" h="60613" extrusionOk="0">
                    <a:moveTo>
                      <a:pt x="39047" y="0"/>
                    </a:moveTo>
                    <a:lnTo>
                      <a:pt x="1" y="55429"/>
                    </a:lnTo>
                    <a:lnTo>
                      <a:pt x="7292" y="60612"/>
                    </a:lnTo>
                    <a:lnTo>
                      <a:pt x="46382" y="5139"/>
                    </a:lnTo>
                    <a:lnTo>
                      <a:pt x="39047"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2118569" y="3567306"/>
                <a:ext cx="191967" cy="160444"/>
              </a:xfrm>
              <a:custGeom>
                <a:avLst/>
                <a:gdLst/>
                <a:ahLst/>
                <a:cxnLst/>
                <a:rect l="l" t="t" r="r" b="b"/>
                <a:pathLst>
                  <a:path w="8830" h="7380" extrusionOk="0">
                    <a:moveTo>
                      <a:pt x="1538" y="0"/>
                    </a:moveTo>
                    <a:lnTo>
                      <a:pt x="1" y="2196"/>
                    </a:lnTo>
                    <a:lnTo>
                      <a:pt x="7292" y="7379"/>
                    </a:lnTo>
                    <a:lnTo>
                      <a:pt x="8829" y="5183"/>
                    </a:lnTo>
                    <a:lnTo>
                      <a:pt x="1538"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2945485" y="2440547"/>
                <a:ext cx="161400" cy="115572"/>
              </a:xfrm>
              <a:custGeom>
                <a:avLst/>
                <a:gdLst/>
                <a:ahLst/>
                <a:cxnLst/>
                <a:rect l="l" t="t" r="r" b="b"/>
                <a:pathLst>
                  <a:path w="7424" h="5316" extrusionOk="0">
                    <a:moveTo>
                      <a:pt x="133" y="1"/>
                    </a:moveTo>
                    <a:lnTo>
                      <a:pt x="1" y="177"/>
                    </a:lnTo>
                    <a:lnTo>
                      <a:pt x="7292" y="5315"/>
                    </a:lnTo>
                    <a:lnTo>
                      <a:pt x="7424" y="5140"/>
                    </a:lnTo>
                    <a:lnTo>
                      <a:pt x="133"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2389758" y="2726889"/>
                <a:ext cx="483179" cy="629557"/>
              </a:xfrm>
              <a:custGeom>
                <a:avLst/>
                <a:gdLst/>
                <a:ahLst/>
                <a:cxnLst/>
                <a:rect l="l" t="t" r="r" b="b"/>
                <a:pathLst>
                  <a:path w="22225" h="28958" extrusionOk="0">
                    <a:moveTo>
                      <a:pt x="21122" y="0"/>
                    </a:moveTo>
                    <a:cubicBezTo>
                      <a:pt x="19795" y="0"/>
                      <a:pt x="14736" y="5726"/>
                      <a:pt x="9400" y="13271"/>
                    </a:cubicBezTo>
                    <a:cubicBezTo>
                      <a:pt x="3778" y="21221"/>
                      <a:pt x="1" y="28248"/>
                      <a:pt x="967" y="28907"/>
                    </a:cubicBezTo>
                    <a:cubicBezTo>
                      <a:pt x="1016" y="28941"/>
                      <a:pt x="1077" y="28957"/>
                      <a:pt x="1149" y="28957"/>
                    </a:cubicBezTo>
                    <a:cubicBezTo>
                      <a:pt x="2478" y="28957"/>
                      <a:pt x="7536" y="23271"/>
                      <a:pt x="12870" y="15686"/>
                    </a:cubicBezTo>
                    <a:cubicBezTo>
                      <a:pt x="18448" y="7737"/>
                      <a:pt x="22225" y="709"/>
                      <a:pt x="21303" y="50"/>
                    </a:cubicBezTo>
                    <a:cubicBezTo>
                      <a:pt x="21253" y="17"/>
                      <a:pt x="21193" y="0"/>
                      <a:pt x="21122" y="0"/>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2172051" y="3339097"/>
                <a:ext cx="1661506" cy="794588"/>
              </a:xfrm>
              <a:custGeom>
                <a:avLst/>
                <a:gdLst/>
                <a:ahLst/>
                <a:cxnLst/>
                <a:rect l="l" t="t" r="r" b="b"/>
                <a:pathLst>
                  <a:path w="76425" h="36549" extrusionOk="0">
                    <a:moveTo>
                      <a:pt x="73042" y="0"/>
                    </a:moveTo>
                    <a:lnTo>
                      <a:pt x="2504" y="27627"/>
                    </a:lnTo>
                    <a:cubicBezTo>
                      <a:pt x="835" y="28286"/>
                      <a:pt x="0" y="30218"/>
                      <a:pt x="659" y="31931"/>
                    </a:cubicBezTo>
                    <a:lnTo>
                      <a:pt x="1626" y="34435"/>
                    </a:lnTo>
                    <a:cubicBezTo>
                      <a:pt x="2132" y="35751"/>
                      <a:pt x="3390" y="36548"/>
                      <a:pt x="4723" y="36548"/>
                    </a:cubicBezTo>
                    <a:cubicBezTo>
                      <a:pt x="5125" y="36548"/>
                      <a:pt x="5533" y="36476"/>
                      <a:pt x="5930" y="36323"/>
                    </a:cubicBezTo>
                    <a:lnTo>
                      <a:pt x="76424" y="8653"/>
                    </a:lnTo>
                    <a:lnTo>
                      <a:pt x="73042" y="0"/>
                    </a:ln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3757139" y="3340054"/>
                <a:ext cx="235861" cy="188119"/>
              </a:xfrm>
              <a:custGeom>
                <a:avLst/>
                <a:gdLst/>
                <a:ahLst/>
                <a:cxnLst/>
                <a:rect l="l" t="t" r="r" b="b"/>
                <a:pathLst>
                  <a:path w="10849" h="8653" extrusionOk="0">
                    <a:moveTo>
                      <a:pt x="0" y="0"/>
                    </a:moveTo>
                    <a:lnTo>
                      <a:pt x="3382" y="8653"/>
                    </a:lnTo>
                    <a:lnTo>
                      <a:pt x="10849" y="747"/>
                    </a:lnTo>
                    <a:lnTo>
                      <a:pt x="0" y="0"/>
                    </a:ln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2257034" y="3924434"/>
                <a:ext cx="81178" cy="194815"/>
              </a:xfrm>
              <a:custGeom>
                <a:avLst/>
                <a:gdLst/>
                <a:ahLst/>
                <a:cxnLst/>
                <a:rect l="l" t="t" r="r" b="b"/>
                <a:pathLst>
                  <a:path w="3734" h="8961" extrusionOk="0">
                    <a:moveTo>
                      <a:pt x="264" y="0"/>
                    </a:moveTo>
                    <a:lnTo>
                      <a:pt x="0" y="88"/>
                    </a:lnTo>
                    <a:lnTo>
                      <a:pt x="3514" y="8960"/>
                    </a:lnTo>
                    <a:lnTo>
                      <a:pt x="3734" y="8872"/>
                    </a:lnTo>
                    <a:lnTo>
                      <a:pt x="264"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3812512" y="3338141"/>
                <a:ext cx="61134" cy="143247"/>
              </a:xfrm>
              <a:custGeom>
                <a:avLst/>
                <a:gdLst/>
                <a:ahLst/>
                <a:cxnLst/>
                <a:rect l="l" t="t" r="r" b="b"/>
                <a:pathLst>
                  <a:path w="2812" h="6589" extrusionOk="0">
                    <a:moveTo>
                      <a:pt x="264" y="0"/>
                    </a:moveTo>
                    <a:lnTo>
                      <a:pt x="1" y="88"/>
                    </a:lnTo>
                    <a:lnTo>
                      <a:pt x="2548" y="6588"/>
                    </a:lnTo>
                    <a:lnTo>
                      <a:pt x="2812" y="6501"/>
                    </a:lnTo>
                    <a:lnTo>
                      <a:pt x="264"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2327690" y="3338141"/>
                <a:ext cx="1505867" cy="750542"/>
              </a:xfrm>
              <a:custGeom>
                <a:avLst/>
                <a:gdLst/>
                <a:ahLst/>
                <a:cxnLst/>
                <a:rect l="l" t="t" r="r" b="b"/>
                <a:pathLst>
                  <a:path w="69266" h="34523" extrusionOk="0">
                    <a:moveTo>
                      <a:pt x="65883" y="0"/>
                    </a:moveTo>
                    <a:lnTo>
                      <a:pt x="1" y="25870"/>
                    </a:lnTo>
                    <a:lnTo>
                      <a:pt x="3427" y="34523"/>
                    </a:lnTo>
                    <a:lnTo>
                      <a:pt x="69265" y="8697"/>
                    </a:lnTo>
                    <a:lnTo>
                      <a:pt x="65883"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2"/>
              <p:cNvSpPr/>
              <p:nvPr/>
            </p:nvSpPr>
            <p:spPr>
              <a:xfrm>
                <a:off x="2327690" y="3869040"/>
                <a:ext cx="152813" cy="219643"/>
              </a:xfrm>
              <a:custGeom>
                <a:avLst/>
                <a:gdLst/>
                <a:ahLst/>
                <a:cxnLst/>
                <a:rect l="l" t="t" r="r" b="b"/>
                <a:pathLst>
                  <a:path w="7029" h="10103" extrusionOk="0">
                    <a:moveTo>
                      <a:pt x="3646" y="1"/>
                    </a:moveTo>
                    <a:lnTo>
                      <a:pt x="1" y="1450"/>
                    </a:lnTo>
                    <a:lnTo>
                      <a:pt x="3427" y="10103"/>
                    </a:lnTo>
                    <a:lnTo>
                      <a:pt x="7028" y="8697"/>
                    </a:lnTo>
                    <a:lnTo>
                      <a:pt x="3646" y="1"/>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2"/>
              <p:cNvSpPr/>
              <p:nvPr/>
            </p:nvSpPr>
            <p:spPr>
              <a:xfrm>
                <a:off x="2362061" y="3883367"/>
                <a:ext cx="79287" cy="190032"/>
              </a:xfrm>
              <a:custGeom>
                <a:avLst/>
                <a:gdLst/>
                <a:ahLst/>
                <a:cxnLst/>
                <a:rect l="l" t="t" r="r" b="b"/>
                <a:pathLst>
                  <a:path w="3647" h="8741" extrusionOk="0">
                    <a:moveTo>
                      <a:pt x="220" y="0"/>
                    </a:moveTo>
                    <a:lnTo>
                      <a:pt x="1" y="88"/>
                    </a:lnTo>
                    <a:lnTo>
                      <a:pt x="3383" y="8741"/>
                    </a:lnTo>
                    <a:lnTo>
                      <a:pt x="3646" y="8653"/>
                    </a:lnTo>
                    <a:lnTo>
                      <a:pt x="220"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2675274" y="3579567"/>
                <a:ext cx="763912" cy="305800"/>
              </a:xfrm>
              <a:custGeom>
                <a:avLst/>
                <a:gdLst/>
                <a:ahLst/>
                <a:cxnLst/>
                <a:rect l="l" t="t" r="r" b="b"/>
                <a:pathLst>
                  <a:path w="35138" h="14066" extrusionOk="0">
                    <a:moveTo>
                      <a:pt x="33701" y="0"/>
                    </a:moveTo>
                    <a:cubicBezTo>
                      <a:pt x="31214" y="0"/>
                      <a:pt x="24461" y="1933"/>
                      <a:pt x="16778" y="4971"/>
                    </a:cubicBezTo>
                    <a:cubicBezTo>
                      <a:pt x="7335" y="8660"/>
                      <a:pt x="0" y="12613"/>
                      <a:pt x="439" y="13755"/>
                    </a:cubicBezTo>
                    <a:cubicBezTo>
                      <a:pt x="528" y="13965"/>
                      <a:pt x="873" y="14065"/>
                      <a:pt x="1435" y="14065"/>
                    </a:cubicBezTo>
                    <a:cubicBezTo>
                      <a:pt x="3922" y="14065"/>
                      <a:pt x="10666" y="12108"/>
                      <a:pt x="18403" y="9099"/>
                    </a:cubicBezTo>
                    <a:cubicBezTo>
                      <a:pt x="27846" y="5366"/>
                      <a:pt x="35137" y="1413"/>
                      <a:pt x="34698" y="315"/>
                    </a:cubicBezTo>
                    <a:cubicBezTo>
                      <a:pt x="34616" y="102"/>
                      <a:pt x="34270" y="0"/>
                      <a:pt x="33701"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32"/>
            <p:cNvGrpSpPr/>
            <p:nvPr/>
          </p:nvGrpSpPr>
          <p:grpSpPr>
            <a:xfrm>
              <a:off x="7441910" y="1798625"/>
              <a:ext cx="1018598" cy="1510145"/>
              <a:chOff x="5386143" y="1314332"/>
              <a:chExt cx="1312965" cy="1946565"/>
            </a:xfrm>
          </p:grpSpPr>
          <p:sp>
            <p:nvSpPr>
              <p:cNvPr id="1207" name="Google Shape;1207;p32"/>
              <p:cNvSpPr/>
              <p:nvPr/>
            </p:nvSpPr>
            <p:spPr>
              <a:xfrm>
                <a:off x="6612190" y="3150369"/>
                <a:ext cx="86918" cy="110528"/>
              </a:xfrm>
              <a:custGeom>
                <a:avLst/>
                <a:gdLst/>
                <a:ahLst/>
                <a:cxnLst/>
                <a:rect l="l" t="t" r="r" b="b"/>
                <a:pathLst>
                  <a:path w="3998" h="5084" extrusionOk="0">
                    <a:moveTo>
                      <a:pt x="888" y="1"/>
                    </a:moveTo>
                    <a:cubicBezTo>
                      <a:pt x="778" y="1"/>
                      <a:pt x="667" y="25"/>
                      <a:pt x="572" y="72"/>
                    </a:cubicBezTo>
                    <a:lnTo>
                      <a:pt x="352" y="248"/>
                    </a:lnTo>
                    <a:cubicBezTo>
                      <a:pt x="89" y="424"/>
                      <a:pt x="1" y="775"/>
                      <a:pt x="177" y="1039"/>
                    </a:cubicBezTo>
                    <a:lnTo>
                      <a:pt x="2636" y="4816"/>
                    </a:lnTo>
                    <a:cubicBezTo>
                      <a:pt x="2750" y="4986"/>
                      <a:pt x="2936" y="5083"/>
                      <a:pt x="3125" y="5083"/>
                    </a:cubicBezTo>
                    <a:cubicBezTo>
                      <a:pt x="3229" y="5083"/>
                      <a:pt x="3333" y="5054"/>
                      <a:pt x="3427" y="4992"/>
                    </a:cubicBezTo>
                    <a:lnTo>
                      <a:pt x="3646" y="4860"/>
                    </a:lnTo>
                    <a:cubicBezTo>
                      <a:pt x="3910" y="4684"/>
                      <a:pt x="3998" y="4333"/>
                      <a:pt x="3822" y="4069"/>
                    </a:cubicBezTo>
                    <a:lnTo>
                      <a:pt x="1363" y="248"/>
                    </a:lnTo>
                    <a:cubicBezTo>
                      <a:pt x="1278" y="79"/>
                      <a:pt x="1085" y="1"/>
                      <a:pt x="888"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6459421" y="2962881"/>
                <a:ext cx="222512" cy="260688"/>
              </a:xfrm>
              <a:custGeom>
                <a:avLst/>
                <a:gdLst/>
                <a:ahLst/>
                <a:cxnLst/>
                <a:rect l="l" t="t" r="r" b="b"/>
                <a:pathLst>
                  <a:path w="10235" h="11991" extrusionOk="0">
                    <a:moveTo>
                      <a:pt x="6325" y="0"/>
                    </a:moveTo>
                    <a:lnTo>
                      <a:pt x="1" y="4085"/>
                    </a:lnTo>
                    <a:lnTo>
                      <a:pt x="8302" y="11991"/>
                    </a:lnTo>
                    <a:lnTo>
                      <a:pt x="10234" y="10761"/>
                    </a:lnTo>
                    <a:lnTo>
                      <a:pt x="6325"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5386143" y="1314332"/>
                <a:ext cx="1227982" cy="1756468"/>
              </a:xfrm>
              <a:custGeom>
                <a:avLst/>
                <a:gdLst/>
                <a:ahLst/>
                <a:cxnLst/>
                <a:rect l="l" t="t" r="r" b="b"/>
                <a:pathLst>
                  <a:path w="56484" h="80793" extrusionOk="0">
                    <a:moveTo>
                      <a:pt x="4849" y="0"/>
                    </a:moveTo>
                    <a:cubicBezTo>
                      <a:pt x="4060" y="0"/>
                      <a:pt x="3261" y="220"/>
                      <a:pt x="2548" y="679"/>
                    </a:cubicBezTo>
                    <a:cubicBezTo>
                      <a:pt x="572" y="1953"/>
                      <a:pt x="1" y="4588"/>
                      <a:pt x="1274" y="6565"/>
                    </a:cubicBezTo>
                    <a:lnTo>
                      <a:pt x="49325" y="80792"/>
                    </a:lnTo>
                    <a:lnTo>
                      <a:pt x="56484" y="76180"/>
                    </a:lnTo>
                    <a:lnTo>
                      <a:pt x="8434" y="1953"/>
                    </a:lnTo>
                    <a:cubicBezTo>
                      <a:pt x="7619" y="689"/>
                      <a:pt x="6249" y="0"/>
                      <a:pt x="4849"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6429810" y="2925639"/>
                <a:ext cx="184315" cy="145160"/>
              </a:xfrm>
              <a:custGeom>
                <a:avLst/>
                <a:gdLst/>
                <a:ahLst/>
                <a:cxnLst/>
                <a:rect l="l" t="t" r="r" b="b"/>
                <a:pathLst>
                  <a:path w="8478" h="6677" extrusionOk="0">
                    <a:moveTo>
                      <a:pt x="7116" y="0"/>
                    </a:moveTo>
                    <a:lnTo>
                      <a:pt x="1" y="4612"/>
                    </a:lnTo>
                    <a:lnTo>
                      <a:pt x="1363" y="6676"/>
                    </a:lnTo>
                    <a:lnTo>
                      <a:pt x="8478" y="2064"/>
                    </a:lnTo>
                    <a:lnTo>
                      <a:pt x="7116" y="0"/>
                    </a:ln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5481236" y="1491820"/>
                <a:ext cx="472266" cy="691082"/>
              </a:xfrm>
              <a:custGeom>
                <a:avLst/>
                <a:gdLst/>
                <a:ahLst/>
                <a:cxnLst/>
                <a:rect l="l" t="t" r="r" b="b"/>
                <a:pathLst>
                  <a:path w="21723" h="31788" extrusionOk="0">
                    <a:moveTo>
                      <a:pt x="8710" y="0"/>
                    </a:moveTo>
                    <a:cubicBezTo>
                      <a:pt x="8459" y="0"/>
                      <a:pt x="8193" y="74"/>
                      <a:pt x="7925" y="245"/>
                    </a:cubicBezTo>
                    <a:lnTo>
                      <a:pt x="1205" y="4594"/>
                    </a:lnTo>
                    <a:cubicBezTo>
                      <a:pt x="0" y="5397"/>
                      <a:pt x="631" y="7191"/>
                      <a:pt x="1922" y="7191"/>
                    </a:cubicBezTo>
                    <a:cubicBezTo>
                      <a:pt x="2044" y="7191"/>
                      <a:pt x="2171" y="7175"/>
                      <a:pt x="2303" y="7141"/>
                    </a:cubicBezTo>
                    <a:cubicBezTo>
                      <a:pt x="2303" y="7141"/>
                      <a:pt x="2303" y="7185"/>
                      <a:pt x="2347" y="7229"/>
                    </a:cubicBezTo>
                    <a:lnTo>
                      <a:pt x="17719" y="30990"/>
                    </a:lnTo>
                    <a:cubicBezTo>
                      <a:pt x="18128" y="31553"/>
                      <a:pt x="18667" y="31788"/>
                      <a:pt x="19196" y="31788"/>
                    </a:cubicBezTo>
                    <a:cubicBezTo>
                      <a:pt x="20487" y="31788"/>
                      <a:pt x="21723" y="30390"/>
                      <a:pt x="20882" y="28926"/>
                    </a:cubicBezTo>
                    <a:lnTo>
                      <a:pt x="5509" y="5165"/>
                    </a:lnTo>
                    <a:lnTo>
                      <a:pt x="9506" y="2617"/>
                    </a:lnTo>
                    <a:cubicBezTo>
                      <a:pt x="10783" y="1778"/>
                      <a:pt x="9939" y="0"/>
                      <a:pt x="8710" y="0"/>
                    </a:cubicBez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a:off x="5493084" y="1492168"/>
                <a:ext cx="191011" cy="126268"/>
              </a:xfrm>
              <a:custGeom>
                <a:avLst/>
                <a:gdLst/>
                <a:ahLst/>
                <a:cxnLst/>
                <a:rect l="l" t="t" r="r" b="b"/>
                <a:pathLst>
                  <a:path w="8786" h="5808" extrusionOk="0">
                    <a:moveTo>
                      <a:pt x="8181" y="1"/>
                    </a:moveTo>
                    <a:cubicBezTo>
                      <a:pt x="7907" y="1"/>
                      <a:pt x="7629" y="80"/>
                      <a:pt x="7380" y="229"/>
                    </a:cubicBezTo>
                    <a:lnTo>
                      <a:pt x="660" y="4578"/>
                    </a:lnTo>
                    <a:cubicBezTo>
                      <a:pt x="264" y="4841"/>
                      <a:pt x="1" y="5324"/>
                      <a:pt x="45" y="5807"/>
                    </a:cubicBezTo>
                    <a:lnTo>
                      <a:pt x="8785" y="141"/>
                    </a:lnTo>
                    <a:cubicBezTo>
                      <a:pt x="8595" y="47"/>
                      <a:pt x="8389" y="1"/>
                      <a:pt x="8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32"/>
            <p:cNvGrpSpPr/>
            <p:nvPr/>
          </p:nvGrpSpPr>
          <p:grpSpPr>
            <a:xfrm>
              <a:off x="5959594" y="1170799"/>
              <a:ext cx="1220098" cy="1044791"/>
              <a:chOff x="3475450" y="505069"/>
              <a:chExt cx="1572697" cy="1346727"/>
            </a:xfrm>
          </p:grpSpPr>
          <p:sp>
            <p:nvSpPr>
              <p:cNvPr id="1214" name="Google Shape;1214;p32"/>
              <p:cNvSpPr/>
              <p:nvPr/>
            </p:nvSpPr>
            <p:spPr>
              <a:xfrm>
                <a:off x="3475450" y="741148"/>
                <a:ext cx="1250896" cy="1110649"/>
              </a:xfrm>
              <a:custGeom>
                <a:avLst/>
                <a:gdLst/>
                <a:ahLst/>
                <a:cxnLst/>
                <a:rect l="l" t="t" r="r" b="b"/>
                <a:pathLst>
                  <a:path w="57538" h="51087" extrusionOk="0">
                    <a:moveTo>
                      <a:pt x="31994" y="0"/>
                    </a:moveTo>
                    <a:cubicBezTo>
                      <a:pt x="30098" y="0"/>
                      <a:pt x="27958" y="752"/>
                      <a:pt x="25739" y="2931"/>
                    </a:cubicBezTo>
                    <a:cubicBezTo>
                      <a:pt x="18623" y="9959"/>
                      <a:pt x="2460" y="26166"/>
                      <a:pt x="2460" y="26166"/>
                    </a:cubicBezTo>
                    <a:cubicBezTo>
                      <a:pt x="2460" y="26166"/>
                      <a:pt x="0" y="29943"/>
                      <a:pt x="11771" y="41363"/>
                    </a:cubicBezTo>
                    <a:cubicBezTo>
                      <a:pt x="19811" y="49874"/>
                      <a:pt x="24056" y="51086"/>
                      <a:pt x="25822" y="51086"/>
                    </a:cubicBezTo>
                    <a:cubicBezTo>
                      <a:pt x="26526" y="51086"/>
                      <a:pt x="26837" y="50894"/>
                      <a:pt x="26837" y="50894"/>
                    </a:cubicBezTo>
                    <a:cubicBezTo>
                      <a:pt x="26837" y="50894"/>
                      <a:pt x="43263" y="34950"/>
                      <a:pt x="50379" y="27923"/>
                    </a:cubicBezTo>
                    <a:cubicBezTo>
                      <a:pt x="57538" y="20939"/>
                      <a:pt x="49764" y="14439"/>
                      <a:pt x="49764" y="14439"/>
                    </a:cubicBezTo>
                    <a:lnTo>
                      <a:pt x="49456" y="13999"/>
                    </a:lnTo>
                    <a:lnTo>
                      <a:pt x="39662" y="4073"/>
                    </a:lnTo>
                    <a:lnTo>
                      <a:pt x="39222" y="3722"/>
                    </a:lnTo>
                    <a:cubicBezTo>
                      <a:pt x="39222" y="3722"/>
                      <a:pt x="36212" y="0"/>
                      <a:pt x="31994" y="0"/>
                    </a:cubicBez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3475450" y="855480"/>
                <a:ext cx="508963" cy="896637"/>
              </a:xfrm>
              <a:custGeom>
                <a:avLst/>
                <a:gdLst/>
                <a:ahLst/>
                <a:cxnLst/>
                <a:rect l="l" t="t" r="r" b="b"/>
                <a:pathLst>
                  <a:path w="23411" h="41243" extrusionOk="0">
                    <a:moveTo>
                      <a:pt x="23411" y="0"/>
                    </a:moveTo>
                    <a:lnTo>
                      <a:pt x="23411" y="0"/>
                    </a:lnTo>
                    <a:cubicBezTo>
                      <a:pt x="15593" y="7730"/>
                      <a:pt x="2460" y="20907"/>
                      <a:pt x="2460" y="20907"/>
                    </a:cubicBezTo>
                    <a:cubicBezTo>
                      <a:pt x="2460" y="20907"/>
                      <a:pt x="0" y="24684"/>
                      <a:pt x="11771" y="36104"/>
                    </a:cubicBezTo>
                    <a:cubicBezTo>
                      <a:pt x="13440" y="37904"/>
                      <a:pt x="15197" y="39617"/>
                      <a:pt x="17086" y="41242"/>
                    </a:cubicBezTo>
                    <a:cubicBezTo>
                      <a:pt x="16910" y="40891"/>
                      <a:pt x="16735" y="40540"/>
                      <a:pt x="16559" y="40232"/>
                    </a:cubicBezTo>
                    <a:cubicBezTo>
                      <a:pt x="12782" y="33073"/>
                      <a:pt x="11420" y="25079"/>
                      <a:pt x="13528" y="17261"/>
                    </a:cubicBezTo>
                    <a:cubicBezTo>
                      <a:pt x="14582" y="13440"/>
                      <a:pt x="16251" y="9795"/>
                      <a:pt x="18404" y="6500"/>
                    </a:cubicBezTo>
                    <a:cubicBezTo>
                      <a:pt x="19897" y="4216"/>
                      <a:pt x="21742" y="2152"/>
                      <a:pt x="23411" y="0"/>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4300452" y="718516"/>
                <a:ext cx="383891" cy="359368"/>
              </a:xfrm>
              <a:custGeom>
                <a:avLst/>
                <a:gdLst/>
                <a:ahLst/>
                <a:cxnLst/>
                <a:rect l="l" t="t" r="r" b="b"/>
                <a:pathLst>
                  <a:path w="17658" h="16530" extrusionOk="0">
                    <a:moveTo>
                      <a:pt x="7169" y="1"/>
                    </a:moveTo>
                    <a:cubicBezTo>
                      <a:pt x="6869" y="1"/>
                      <a:pt x="6627" y="77"/>
                      <a:pt x="6457" y="239"/>
                    </a:cubicBezTo>
                    <a:lnTo>
                      <a:pt x="1143" y="4455"/>
                    </a:lnTo>
                    <a:cubicBezTo>
                      <a:pt x="1055" y="4455"/>
                      <a:pt x="967" y="4543"/>
                      <a:pt x="923" y="4587"/>
                    </a:cubicBezTo>
                    <a:cubicBezTo>
                      <a:pt x="1" y="5465"/>
                      <a:pt x="1845" y="8804"/>
                      <a:pt x="5052" y="12054"/>
                    </a:cubicBezTo>
                    <a:cubicBezTo>
                      <a:pt x="7690" y="14765"/>
                      <a:pt x="10451" y="16529"/>
                      <a:pt x="11829" y="16529"/>
                    </a:cubicBezTo>
                    <a:cubicBezTo>
                      <a:pt x="12102" y="16529"/>
                      <a:pt x="12322" y="16460"/>
                      <a:pt x="12474" y="16314"/>
                    </a:cubicBezTo>
                    <a:cubicBezTo>
                      <a:pt x="12474" y="16270"/>
                      <a:pt x="12518" y="16226"/>
                      <a:pt x="12562" y="16138"/>
                    </a:cubicBezTo>
                    <a:lnTo>
                      <a:pt x="16954" y="10736"/>
                    </a:lnTo>
                    <a:lnTo>
                      <a:pt x="16998" y="10692"/>
                    </a:lnTo>
                    <a:cubicBezTo>
                      <a:pt x="17657" y="9638"/>
                      <a:pt x="16076" y="6695"/>
                      <a:pt x="13309" y="3884"/>
                    </a:cubicBezTo>
                    <a:cubicBezTo>
                      <a:pt x="10979" y="1518"/>
                      <a:pt x="8502" y="1"/>
                      <a:pt x="7169" y="1"/>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4471375" y="505069"/>
                <a:ext cx="419219" cy="411001"/>
              </a:xfrm>
              <a:custGeom>
                <a:avLst/>
                <a:gdLst/>
                <a:ahLst/>
                <a:cxnLst/>
                <a:rect l="l" t="t" r="r" b="b"/>
                <a:pathLst>
                  <a:path w="19283" h="18905" extrusionOk="0">
                    <a:moveTo>
                      <a:pt x="17040" y="0"/>
                    </a:moveTo>
                    <a:cubicBezTo>
                      <a:pt x="16189" y="0"/>
                      <a:pt x="15505" y="570"/>
                      <a:pt x="15505" y="570"/>
                    </a:cubicBezTo>
                    <a:lnTo>
                      <a:pt x="440" y="10672"/>
                    </a:lnTo>
                    <a:cubicBezTo>
                      <a:pt x="440" y="10672"/>
                      <a:pt x="396" y="10672"/>
                      <a:pt x="396" y="10716"/>
                    </a:cubicBezTo>
                    <a:cubicBezTo>
                      <a:pt x="1" y="11111"/>
                      <a:pt x="1494" y="13219"/>
                      <a:pt x="3690" y="15503"/>
                    </a:cubicBezTo>
                    <a:cubicBezTo>
                      <a:pt x="5649" y="17501"/>
                      <a:pt x="7537" y="18905"/>
                      <a:pt x="8203" y="18905"/>
                    </a:cubicBezTo>
                    <a:cubicBezTo>
                      <a:pt x="8284" y="18905"/>
                      <a:pt x="8347" y="18884"/>
                      <a:pt x="8390" y="18841"/>
                    </a:cubicBezTo>
                    <a:cubicBezTo>
                      <a:pt x="8434" y="18841"/>
                      <a:pt x="8434" y="18797"/>
                      <a:pt x="8478" y="18753"/>
                    </a:cubicBezTo>
                    <a:cubicBezTo>
                      <a:pt x="9092" y="17743"/>
                      <a:pt x="16779" y="5489"/>
                      <a:pt x="18053" y="3732"/>
                    </a:cubicBezTo>
                    <a:cubicBezTo>
                      <a:pt x="19282" y="1975"/>
                      <a:pt x="18755" y="1009"/>
                      <a:pt x="18755" y="1009"/>
                    </a:cubicBezTo>
                    <a:cubicBezTo>
                      <a:pt x="18205" y="236"/>
                      <a:pt x="17588" y="0"/>
                      <a:pt x="17040"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4471375" y="620576"/>
                <a:ext cx="226339" cy="295495"/>
              </a:xfrm>
              <a:custGeom>
                <a:avLst/>
                <a:gdLst/>
                <a:ahLst/>
                <a:cxnLst/>
                <a:rect l="l" t="t" r="r" b="b"/>
                <a:pathLst>
                  <a:path w="10411" h="13592" extrusionOk="0">
                    <a:moveTo>
                      <a:pt x="8390" y="0"/>
                    </a:moveTo>
                    <a:lnTo>
                      <a:pt x="440" y="5359"/>
                    </a:lnTo>
                    <a:cubicBezTo>
                      <a:pt x="440" y="5359"/>
                      <a:pt x="396" y="5359"/>
                      <a:pt x="396" y="5403"/>
                    </a:cubicBezTo>
                    <a:cubicBezTo>
                      <a:pt x="1" y="5798"/>
                      <a:pt x="1494" y="7906"/>
                      <a:pt x="3690" y="10190"/>
                    </a:cubicBezTo>
                    <a:cubicBezTo>
                      <a:pt x="5649" y="12188"/>
                      <a:pt x="7537" y="13592"/>
                      <a:pt x="8203" y="13592"/>
                    </a:cubicBezTo>
                    <a:cubicBezTo>
                      <a:pt x="8284" y="13592"/>
                      <a:pt x="8347" y="13571"/>
                      <a:pt x="8390" y="13528"/>
                    </a:cubicBezTo>
                    <a:cubicBezTo>
                      <a:pt x="8434" y="13528"/>
                      <a:pt x="8434" y="13484"/>
                      <a:pt x="8434" y="13484"/>
                    </a:cubicBezTo>
                    <a:lnTo>
                      <a:pt x="10410" y="10322"/>
                    </a:lnTo>
                    <a:cubicBezTo>
                      <a:pt x="9707" y="10058"/>
                      <a:pt x="9005" y="9707"/>
                      <a:pt x="8434" y="9224"/>
                    </a:cubicBezTo>
                    <a:cubicBezTo>
                      <a:pt x="6677" y="7730"/>
                      <a:pt x="6369" y="5403"/>
                      <a:pt x="6896" y="3294"/>
                    </a:cubicBezTo>
                    <a:cubicBezTo>
                      <a:pt x="7160" y="2109"/>
                      <a:pt x="7687" y="1010"/>
                      <a:pt x="8390"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3676917" y="912766"/>
                <a:ext cx="783022" cy="783022"/>
              </a:xfrm>
              <a:custGeom>
                <a:avLst/>
                <a:gdLst/>
                <a:ahLst/>
                <a:cxnLst/>
                <a:rect l="l" t="t" r="r" b="b"/>
                <a:pathLst>
                  <a:path w="36017" h="36017" extrusionOk="0">
                    <a:moveTo>
                      <a:pt x="17306" y="0"/>
                    </a:moveTo>
                    <a:lnTo>
                      <a:pt x="1" y="17042"/>
                    </a:lnTo>
                    <a:lnTo>
                      <a:pt x="18755" y="36016"/>
                    </a:lnTo>
                    <a:lnTo>
                      <a:pt x="36017" y="19018"/>
                    </a:lnTo>
                    <a:lnTo>
                      <a:pt x="17306"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4591686" y="580008"/>
                <a:ext cx="233013" cy="221056"/>
              </a:xfrm>
              <a:custGeom>
                <a:avLst/>
                <a:gdLst/>
                <a:ahLst/>
                <a:cxnLst/>
                <a:rect l="l" t="t" r="r" b="b"/>
                <a:pathLst>
                  <a:path w="10718" h="10168" extrusionOk="0">
                    <a:moveTo>
                      <a:pt x="9881" y="1"/>
                    </a:moveTo>
                    <a:cubicBezTo>
                      <a:pt x="8560" y="1"/>
                      <a:pt x="1" y="10167"/>
                      <a:pt x="1" y="10167"/>
                    </a:cubicBezTo>
                    <a:cubicBezTo>
                      <a:pt x="1" y="10167"/>
                      <a:pt x="10718" y="1032"/>
                      <a:pt x="10015" y="66"/>
                    </a:cubicBezTo>
                    <a:cubicBezTo>
                      <a:pt x="9986" y="22"/>
                      <a:pt x="9941" y="1"/>
                      <a:pt x="9881"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4643254" y="597509"/>
                <a:ext cx="212012" cy="241753"/>
              </a:xfrm>
              <a:custGeom>
                <a:avLst/>
                <a:gdLst/>
                <a:ahLst/>
                <a:cxnLst/>
                <a:rect l="l" t="t" r="r" b="b"/>
                <a:pathLst>
                  <a:path w="9752" h="11120" extrusionOk="0">
                    <a:moveTo>
                      <a:pt x="8843" y="0"/>
                    </a:moveTo>
                    <a:cubicBezTo>
                      <a:pt x="7576" y="0"/>
                      <a:pt x="1" y="11119"/>
                      <a:pt x="1" y="11119"/>
                    </a:cubicBezTo>
                    <a:cubicBezTo>
                      <a:pt x="1" y="11119"/>
                      <a:pt x="9751" y="973"/>
                      <a:pt x="8961" y="51"/>
                    </a:cubicBezTo>
                    <a:cubicBezTo>
                      <a:pt x="8931" y="17"/>
                      <a:pt x="8892" y="0"/>
                      <a:pt x="8843" y="0"/>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4546814" y="553528"/>
                <a:ext cx="263558" cy="180684"/>
              </a:xfrm>
              <a:custGeom>
                <a:avLst/>
                <a:gdLst/>
                <a:ahLst/>
                <a:cxnLst/>
                <a:rect l="l" t="t" r="r" b="b"/>
                <a:pathLst>
                  <a:path w="12123" h="8311" extrusionOk="0">
                    <a:moveTo>
                      <a:pt x="11448" y="1"/>
                    </a:moveTo>
                    <a:cubicBezTo>
                      <a:pt x="9871" y="1"/>
                      <a:pt x="1" y="8311"/>
                      <a:pt x="1" y="8311"/>
                    </a:cubicBezTo>
                    <a:cubicBezTo>
                      <a:pt x="1" y="8311"/>
                      <a:pt x="12123" y="1240"/>
                      <a:pt x="11640" y="98"/>
                    </a:cubicBezTo>
                    <a:cubicBezTo>
                      <a:pt x="11609" y="32"/>
                      <a:pt x="11544" y="1"/>
                      <a:pt x="11448"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4331019" y="723690"/>
                <a:ext cx="338997" cy="336149"/>
              </a:xfrm>
              <a:custGeom>
                <a:avLst/>
                <a:gdLst/>
                <a:ahLst/>
                <a:cxnLst/>
                <a:rect l="l" t="t" r="r" b="b"/>
                <a:pathLst>
                  <a:path w="15593" h="15462" extrusionOk="0">
                    <a:moveTo>
                      <a:pt x="5490" y="1318"/>
                    </a:moveTo>
                    <a:cubicBezTo>
                      <a:pt x="5974" y="2285"/>
                      <a:pt x="6501" y="3207"/>
                      <a:pt x="7116" y="4086"/>
                    </a:cubicBezTo>
                    <a:lnTo>
                      <a:pt x="2723" y="8082"/>
                    </a:lnTo>
                    <a:cubicBezTo>
                      <a:pt x="1977" y="7028"/>
                      <a:pt x="1362" y="6106"/>
                      <a:pt x="967" y="5403"/>
                    </a:cubicBezTo>
                    <a:lnTo>
                      <a:pt x="5490" y="1318"/>
                    </a:lnTo>
                    <a:close/>
                    <a:moveTo>
                      <a:pt x="7203" y="4217"/>
                    </a:moveTo>
                    <a:cubicBezTo>
                      <a:pt x="7818" y="5140"/>
                      <a:pt x="8565" y="5974"/>
                      <a:pt x="9356" y="6765"/>
                    </a:cubicBezTo>
                    <a:cubicBezTo>
                      <a:pt x="10761" y="8302"/>
                      <a:pt x="12518" y="9444"/>
                      <a:pt x="14494" y="10235"/>
                    </a:cubicBezTo>
                    <a:lnTo>
                      <a:pt x="10541" y="14890"/>
                    </a:lnTo>
                    <a:cubicBezTo>
                      <a:pt x="9707" y="14495"/>
                      <a:pt x="8872" y="14056"/>
                      <a:pt x="8126" y="13529"/>
                    </a:cubicBezTo>
                    <a:lnTo>
                      <a:pt x="11859" y="9049"/>
                    </a:lnTo>
                    <a:lnTo>
                      <a:pt x="11727" y="8917"/>
                    </a:lnTo>
                    <a:lnTo>
                      <a:pt x="7950" y="13441"/>
                    </a:lnTo>
                    <a:cubicBezTo>
                      <a:pt x="6984" y="12694"/>
                      <a:pt x="6061" y="11904"/>
                      <a:pt x="5227" y="11069"/>
                    </a:cubicBezTo>
                    <a:lnTo>
                      <a:pt x="9487" y="6984"/>
                    </a:lnTo>
                    <a:lnTo>
                      <a:pt x="9356" y="6853"/>
                    </a:lnTo>
                    <a:lnTo>
                      <a:pt x="5095" y="10937"/>
                    </a:lnTo>
                    <a:cubicBezTo>
                      <a:pt x="4261" y="10059"/>
                      <a:pt x="3514" y="9180"/>
                      <a:pt x="2811" y="8214"/>
                    </a:cubicBezTo>
                    <a:lnTo>
                      <a:pt x="7203" y="4217"/>
                    </a:lnTo>
                    <a:close/>
                    <a:moveTo>
                      <a:pt x="5095" y="1"/>
                    </a:moveTo>
                    <a:lnTo>
                      <a:pt x="4919" y="89"/>
                    </a:lnTo>
                    <a:cubicBezTo>
                      <a:pt x="4919" y="89"/>
                      <a:pt x="5095" y="484"/>
                      <a:pt x="5403" y="1143"/>
                    </a:cubicBezTo>
                    <a:lnTo>
                      <a:pt x="835" y="5184"/>
                    </a:lnTo>
                    <a:cubicBezTo>
                      <a:pt x="439" y="4481"/>
                      <a:pt x="220" y="4042"/>
                      <a:pt x="176" y="3998"/>
                    </a:cubicBezTo>
                    <a:lnTo>
                      <a:pt x="0" y="4086"/>
                    </a:lnTo>
                    <a:cubicBezTo>
                      <a:pt x="1362" y="6721"/>
                      <a:pt x="3075" y="9137"/>
                      <a:pt x="5139" y="11245"/>
                    </a:cubicBezTo>
                    <a:cubicBezTo>
                      <a:pt x="5974" y="12079"/>
                      <a:pt x="6852" y="12870"/>
                      <a:pt x="7818" y="13573"/>
                    </a:cubicBezTo>
                    <a:lnTo>
                      <a:pt x="7994" y="13704"/>
                    </a:lnTo>
                    <a:cubicBezTo>
                      <a:pt x="9092" y="14451"/>
                      <a:pt x="10278" y="15066"/>
                      <a:pt x="11552" y="15461"/>
                    </a:cubicBezTo>
                    <a:lnTo>
                      <a:pt x="11596" y="15286"/>
                    </a:lnTo>
                    <a:cubicBezTo>
                      <a:pt x="11332" y="15198"/>
                      <a:pt x="11025" y="15066"/>
                      <a:pt x="10717" y="14978"/>
                    </a:cubicBezTo>
                    <a:lnTo>
                      <a:pt x="14670" y="10322"/>
                    </a:lnTo>
                    <a:cubicBezTo>
                      <a:pt x="14934" y="10410"/>
                      <a:pt x="15241" y="10498"/>
                      <a:pt x="15548" y="10586"/>
                    </a:cubicBezTo>
                    <a:lnTo>
                      <a:pt x="15592" y="10366"/>
                    </a:lnTo>
                    <a:cubicBezTo>
                      <a:pt x="8389" y="8390"/>
                      <a:pt x="5139" y="89"/>
                      <a:pt x="5095"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3877450" y="1116038"/>
                <a:ext cx="160444" cy="148139"/>
              </a:xfrm>
              <a:custGeom>
                <a:avLst/>
                <a:gdLst/>
                <a:ahLst/>
                <a:cxnLst/>
                <a:rect l="l" t="t" r="r" b="b"/>
                <a:pathLst>
                  <a:path w="7380" h="6814" extrusionOk="0">
                    <a:moveTo>
                      <a:pt x="4958" y="1"/>
                    </a:moveTo>
                    <a:cubicBezTo>
                      <a:pt x="4901" y="1"/>
                      <a:pt x="4845" y="2"/>
                      <a:pt x="4788" y="6"/>
                    </a:cubicBezTo>
                    <a:cubicBezTo>
                      <a:pt x="4480" y="6"/>
                      <a:pt x="4173" y="93"/>
                      <a:pt x="3909" y="225"/>
                    </a:cubicBezTo>
                    <a:cubicBezTo>
                      <a:pt x="3646" y="313"/>
                      <a:pt x="3426" y="445"/>
                      <a:pt x="3207" y="577"/>
                    </a:cubicBezTo>
                    <a:cubicBezTo>
                      <a:pt x="2284" y="1235"/>
                      <a:pt x="1406" y="2026"/>
                      <a:pt x="659" y="2904"/>
                    </a:cubicBezTo>
                    <a:cubicBezTo>
                      <a:pt x="308" y="3344"/>
                      <a:pt x="88" y="3915"/>
                      <a:pt x="44" y="4530"/>
                    </a:cubicBezTo>
                    <a:cubicBezTo>
                      <a:pt x="0" y="5057"/>
                      <a:pt x="132" y="5540"/>
                      <a:pt x="484" y="5979"/>
                    </a:cubicBezTo>
                    <a:cubicBezTo>
                      <a:pt x="659" y="6242"/>
                      <a:pt x="923" y="6506"/>
                      <a:pt x="1230" y="6682"/>
                    </a:cubicBezTo>
                    <a:cubicBezTo>
                      <a:pt x="1450" y="6770"/>
                      <a:pt x="1669" y="6813"/>
                      <a:pt x="1889" y="6813"/>
                    </a:cubicBezTo>
                    <a:cubicBezTo>
                      <a:pt x="2109" y="6813"/>
                      <a:pt x="2328" y="6770"/>
                      <a:pt x="2548" y="6682"/>
                    </a:cubicBezTo>
                    <a:cubicBezTo>
                      <a:pt x="2987" y="6462"/>
                      <a:pt x="3382" y="6199"/>
                      <a:pt x="3778" y="5891"/>
                    </a:cubicBezTo>
                    <a:cubicBezTo>
                      <a:pt x="4173" y="5628"/>
                      <a:pt x="4568" y="5276"/>
                      <a:pt x="4832" y="4881"/>
                    </a:cubicBezTo>
                    <a:cubicBezTo>
                      <a:pt x="5139" y="4530"/>
                      <a:pt x="5008" y="4046"/>
                      <a:pt x="4656" y="3827"/>
                    </a:cubicBezTo>
                    <a:cubicBezTo>
                      <a:pt x="4349" y="3563"/>
                      <a:pt x="4129" y="3344"/>
                      <a:pt x="3866" y="3080"/>
                    </a:cubicBezTo>
                    <a:cubicBezTo>
                      <a:pt x="3382" y="2553"/>
                      <a:pt x="3339" y="2509"/>
                      <a:pt x="3251" y="2509"/>
                    </a:cubicBezTo>
                    <a:cubicBezTo>
                      <a:pt x="3119" y="2509"/>
                      <a:pt x="3031" y="2597"/>
                      <a:pt x="2987" y="2685"/>
                    </a:cubicBezTo>
                    <a:cubicBezTo>
                      <a:pt x="2943" y="2861"/>
                      <a:pt x="3119" y="3168"/>
                      <a:pt x="3822" y="3959"/>
                    </a:cubicBezTo>
                    <a:lnTo>
                      <a:pt x="4305" y="4442"/>
                    </a:lnTo>
                    <a:lnTo>
                      <a:pt x="4173" y="4617"/>
                    </a:lnTo>
                    <a:cubicBezTo>
                      <a:pt x="4041" y="4793"/>
                      <a:pt x="3866" y="4969"/>
                      <a:pt x="3690" y="5144"/>
                    </a:cubicBezTo>
                    <a:cubicBezTo>
                      <a:pt x="3426" y="5364"/>
                      <a:pt x="3163" y="5584"/>
                      <a:pt x="2899" y="5759"/>
                    </a:cubicBezTo>
                    <a:cubicBezTo>
                      <a:pt x="2405" y="6056"/>
                      <a:pt x="2133" y="6204"/>
                      <a:pt x="1880" y="6204"/>
                    </a:cubicBezTo>
                    <a:cubicBezTo>
                      <a:pt x="1796" y="6204"/>
                      <a:pt x="1713" y="6188"/>
                      <a:pt x="1626" y="6155"/>
                    </a:cubicBezTo>
                    <a:cubicBezTo>
                      <a:pt x="1142" y="6023"/>
                      <a:pt x="747" y="5232"/>
                      <a:pt x="747" y="4530"/>
                    </a:cubicBezTo>
                    <a:cubicBezTo>
                      <a:pt x="747" y="3915"/>
                      <a:pt x="1582" y="2773"/>
                      <a:pt x="2548" y="1894"/>
                    </a:cubicBezTo>
                    <a:cubicBezTo>
                      <a:pt x="3514" y="1060"/>
                      <a:pt x="4085" y="796"/>
                      <a:pt x="4832" y="708"/>
                    </a:cubicBezTo>
                    <a:cubicBezTo>
                      <a:pt x="4910" y="699"/>
                      <a:pt x="4991" y="695"/>
                      <a:pt x="5072" y="695"/>
                    </a:cubicBezTo>
                    <a:cubicBezTo>
                      <a:pt x="5764" y="695"/>
                      <a:pt x="6519" y="1013"/>
                      <a:pt x="6677" y="1367"/>
                    </a:cubicBezTo>
                    <a:cubicBezTo>
                      <a:pt x="6720" y="1499"/>
                      <a:pt x="6764" y="1675"/>
                      <a:pt x="6764" y="1806"/>
                    </a:cubicBezTo>
                    <a:cubicBezTo>
                      <a:pt x="6764" y="2220"/>
                      <a:pt x="6893" y="2440"/>
                      <a:pt x="7095" y="2440"/>
                    </a:cubicBezTo>
                    <a:cubicBezTo>
                      <a:pt x="7129" y="2440"/>
                      <a:pt x="7166" y="2434"/>
                      <a:pt x="7204" y="2421"/>
                    </a:cubicBezTo>
                    <a:cubicBezTo>
                      <a:pt x="7291" y="2333"/>
                      <a:pt x="7335" y="2202"/>
                      <a:pt x="7335" y="1850"/>
                    </a:cubicBezTo>
                    <a:cubicBezTo>
                      <a:pt x="7379" y="1499"/>
                      <a:pt x="7248" y="1148"/>
                      <a:pt x="7028" y="840"/>
                    </a:cubicBezTo>
                    <a:cubicBezTo>
                      <a:pt x="6984" y="796"/>
                      <a:pt x="6940" y="752"/>
                      <a:pt x="6940" y="752"/>
                    </a:cubicBezTo>
                    <a:cubicBezTo>
                      <a:pt x="6369" y="263"/>
                      <a:pt x="5685" y="1"/>
                      <a:pt x="4958"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3951933" y="1182216"/>
                <a:ext cx="129877" cy="166422"/>
              </a:xfrm>
              <a:custGeom>
                <a:avLst/>
                <a:gdLst/>
                <a:ahLst/>
                <a:cxnLst/>
                <a:rect l="l" t="t" r="r" b="b"/>
                <a:pathLst>
                  <a:path w="5974" h="7655" extrusionOk="0">
                    <a:moveTo>
                      <a:pt x="5609" y="1"/>
                    </a:moveTo>
                    <a:cubicBezTo>
                      <a:pt x="5487" y="1"/>
                      <a:pt x="5378" y="73"/>
                      <a:pt x="5315" y="168"/>
                    </a:cubicBezTo>
                    <a:cubicBezTo>
                      <a:pt x="4524" y="1178"/>
                      <a:pt x="3646" y="2057"/>
                      <a:pt x="2723" y="2935"/>
                    </a:cubicBezTo>
                    <a:cubicBezTo>
                      <a:pt x="1230" y="4472"/>
                      <a:pt x="0" y="5702"/>
                      <a:pt x="0" y="5790"/>
                    </a:cubicBezTo>
                    <a:cubicBezTo>
                      <a:pt x="0" y="5790"/>
                      <a:pt x="44" y="5834"/>
                      <a:pt x="44" y="5922"/>
                    </a:cubicBezTo>
                    <a:cubicBezTo>
                      <a:pt x="615" y="6537"/>
                      <a:pt x="1230" y="7107"/>
                      <a:pt x="1889" y="7635"/>
                    </a:cubicBezTo>
                    <a:cubicBezTo>
                      <a:pt x="1923" y="7648"/>
                      <a:pt x="1956" y="7654"/>
                      <a:pt x="1989" y="7654"/>
                    </a:cubicBezTo>
                    <a:cubicBezTo>
                      <a:pt x="2169" y="7654"/>
                      <a:pt x="2315" y="7463"/>
                      <a:pt x="2240" y="7239"/>
                    </a:cubicBezTo>
                    <a:cubicBezTo>
                      <a:pt x="2196" y="7107"/>
                      <a:pt x="2153" y="7020"/>
                      <a:pt x="1538" y="6405"/>
                    </a:cubicBezTo>
                    <a:lnTo>
                      <a:pt x="879" y="5702"/>
                    </a:lnTo>
                    <a:lnTo>
                      <a:pt x="1230" y="5351"/>
                    </a:lnTo>
                    <a:cubicBezTo>
                      <a:pt x="1406" y="5175"/>
                      <a:pt x="2109" y="4428"/>
                      <a:pt x="2811" y="3726"/>
                    </a:cubicBezTo>
                    <a:cubicBezTo>
                      <a:pt x="5578" y="915"/>
                      <a:pt x="5974" y="431"/>
                      <a:pt x="5930" y="124"/>
                    </a:cubicBezTo>
                    <a:cubicBezTo>
                      <a:pt x="5930" y="124"/>
                      <a:pt x="5886" y="80"/>
                      <a:pt x="5886" y="80"/>
                    </a:cubicBezTo>
                    <a:cubicBezTo>
                      <a:pt x="5842" y="36"/>
                      <a:pt x="5798" y="36"/>
                      <a:pt x="5754" y="36"/>
                    </a:cubicBezTo>
                    <a:cubicBezTo>
                      <a:pt x="5705" y="12"/>
                      <a:pt x="5656" y="1"/>
                      <a:pt x="5609"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4031176" y="1250546"/>
                <a:ext cx="168096" cy="166401"/>
              </a:xfrm>
              <a:custGeom>
                <a:avLst/>
                <a:gdLst/>
                <a:ahLst/>
                <a:cxnLst/>
                <a:rect l="l" t="t" r="r" b="b"/>
                <a:pathLst>
                  <a:path w="7732" h="7654" extrusionOk="0">
                    <a:moveTo>
                      <a:pt x="5046" y="1"/>
                    </a:moveTo>
                    <a:cubicBezTo>
                      <a:pt x="5019" y="1"/>
                      <a:pt x="4986" y="34"/>
                      <a:pt x="4920" y="99"/>
                    </a:cubicBezTo>
                    <a:cubicBezTo>
                      <a:pt x="4700" y="275"/>
                      <a:pt x="2285" y="2647"/>
                      <a:pt x="1538" y="3437"/>
                    </a:cubicBezTo>
                    <a:cubicBezTo>
                      <a:pt x="440" y="4579"/>
                      <a:pt x="89" y="5019"/>
                      <a:pt x="45" y="5458"/>
                    </a:cubicBezTo>
                    <a:cubicBezTo>
                      <a:pt x="1" y="5897"/>
                      <a:pt x="89" y="6336"/>
                      <a:pt x="352" y="6688"/>
                    </a:cubicBezTo>
                    <a:cubicBezTo>
                      <a:pt x="572" y="6995"/>
                      <a:pt x="835" y="7259"/>
                      <a:pt x="1143" y="7434"/>
                    </a:cubicBezTo>
                    <a:cubicBezTo>
                      <a:pt x="1406" y="7566"/>
                      <a:pt x="1714" y="7654"/>
                      <a:pt x="2021" y="7654"/>
                    </a:cubicBezTo>
                    <a:cubicBezTo>
                      <a:pt x="2592" y="7610"/>
                      <a:pt x="3075" y="7215"/>
                      <a:pt x="4964" y="5414"/>
                    </a:cubicBezTo>
                    <a:cubicBezTo>
                      <a:pt x="6018" y="4360"/>
                      <a:pt x="7643" y="2779"/>
                      <a:pt x="7687" y="2735"/>
                    </a:cubicBezTo>
                    <a:cubicBezTo>
                      <a:pt x="7731" y="2691"/>
                      <a:pt x="7687" y="2603"/>
                      <a:pt x="7599" y="2559"/>
                    </a:cubicBezTo>
                    <a:cubicBezTo>
                      <a:pt x="7555" y="2515"/>
                      <a:pt x="7511" y="2471"/>
                      <a:pt x="7424" y="2471"/>
                    </a:cubicBezTo>
                    <a:cubicBezTo>
                      <a:pt x="7292" y="2471"/>
                      <a:pt x="7028" y="2647"/>
                      <a:pt x="6413" y="3306"/>
                    </a:cubicBezTo>
                    <a:cubicBezTo>
                      <a:pt x="5184" y="4535"/>
                      <a:pt x="3866" y="5721"/>
                      <a:pt x="2460" y="6775"/>
                    </a:cubicBezTo>
                    <a:cubicBezTo>
                      <a:pt x="2259" y="6910"/>
                      <a:pt x="2032" y="6967"/>
                      <a:pt x="1799" y="6967"/>
                    </a:cubicBezTo>
                    <a:cubicBezTo>
                      <a:pt x="1727" y="6967"/>
                      <a:pt x="1655" y="6962"/>
                      <a:pt x="1582" y="6951"/>
                    </a:cubicBezTo>
                    <a:cubicBezTo>
                      <a:pt x="1450" y="6863"/>
                      <a:pt x="1362" y="6819"/>
                      <a:pt x="1099" y="6556"/>
                    </a:cubicBezTo>
                    <a:cubicBezTo>
                      <a:pt x="967" y="6424"/>
                      <a:pt x="835" y="6292"/>
                      <a:pt x="748" y="6117"/>
                    </a:cubicBezTo>
                    <a:cubicBezTo>
                      <a:pt x="704" y="5809"/>
                      <a:pt x="704" y="5502"/>
                      <a:pt x="835" y="5238"/>
                    </a:cubicBezTo>
                    <a:cubicBezTo>
                      <a:pt x="1889" y="3877"/>
                      <a:pt x="3031" y="2603"/>
                      <a:pt x="4305" y="1417"/>
                    </a:cubicBezTo>
                    <a:cubicBezTo>
                      <a:pt x="4744" y="934"/>
                      <a:pt x="5140" y="539"/>
                      <a:pt x="5184" y="451"/>
                    </a:cubicBezTo>
                    <a:cubicBezTo>
                      <a:pt x="5315" y="319"/>
                      <a:pt x="5271" y="143"/>
                      <a:pt x="5140" y="99"/>
                    </a:cubicBezTo>
                    <a:cubicBezTo>
                      <a:pt x="5096" y="34"/>
                      <a:pt x="5074" y="1"/>
                      <a:pt x="5046"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4100898" y="1347008"/>
                <a:ext cx="171901" cy="162574"/>
              </a:xfrm>
              <a:custGeom>
                <a:avLst/>
                <a:gdLst/>
                <a:ahLst/>
                <a:cxnLst/>
                <a:rect l="l" t="t" r="r" b="b"/>
                <a:pathLst>
                  <a:path w="7907" h="7478" extrusionOk="0">
                    <a:moveTo>
                      <a:pt x="5545" y="0"/>
                    </a:moveTo>
                    <a:cubicBezTo>
                      <a:pt x="5405" y="0"/>
                      <a:pt x="5260" y="109"/>
                      <a:pt x="5007" y="362"/>
                    </a:cubicBezTo>
                    <a:lnTo>
                      <a:pt x="2723" y="2646"/>
                    </a:lnTo>
                    <a:cubicBezTo>
                      <a:pt x="1493" y="3876"/>
                      <a:pt x="571" y="4754"/>
                      <a:pt x="395" y="4886"/>
                    </a:cubicBezTo>
                    <a:cubicBezTo>
                      <a:pt x="44" y="5193"/>
                      <a:pt x="0" y="5281"/>
                      <a:pt x="44" y="5413"/>
                    </a:cubicBezTo>
                    <a:lnTo>
                      <a:pt x="44" y="5457"/>
                    </a:lnTo>
                    <a:cubicBezTo>
                      <a:pt x="44" y="5457"/>
                      <a:pt x="88" y="5501"/>
                      <a:pt x="88" y="5501"/>
                    </a:cubicBezTo>
                    <a:cubicBezTo>
                      <a:pt x="132" y="5545"/>
                      <a:pt x="132" y="5589"/>
                      <a:pt x="264" y="5633"/>
                    </a:cubicBezTo>
                    <a:cubicBezTo>
                      <a:pt x="352" y="5720"/>
                      <a:pt x="791" y="6160"/>
                      <a:pt x="1230" y="6599"/>
                    </a:cubicBezTo>
                    <a:cubicBezTo>
                      <a:pt x="1537" y="6906"/>
                      <a:pt x="1845" y="7214"/>
                      <a:pt x="2196" y="7477"/>
                    </a:cubicBezTo>
                    <a:cubicBezTo>
                      <a:pt x="2328" y="7477"/>
                      <a:pt x="2460" y="7433"/>
                      <a:pt x="2548" y="7346"/>
                    </a:cubicBezTo>
                    <a:cubicBezTo>
                      <a:pt x="2635" y="7214"/>
                      <a:pt x="2548" y="7082"/>
                      <a:pt x="1669" y="6204"/>
                    </a:cubicBezTo>
                    <a:lnTo>
                      <a:pt x="879" y="5369"/>
                    </a:lnTo>
                    <a:lnTo>
                      <a:pt x="922" y="5281"/>
                    </a:lnTo>
                    <a:cubicBezTo>
                      <a:pt x="1054" y="5106"/>
                      <a:pt x="2460" y="3788"/>
                      <a:pt x="3031" y="3305"/>
                    </a:cubicBezTo>
                    <a:lnTo>
                      <a:pt x="3206" y="3129"/>
                    </a:lnTo>
                    <a:lnTo>
                      <a:pt x="3909" y="3832"/>
                    </a:lnTo>
                    <a:cubicBezTo>
                      <a:pt x="4506" y="4394"/>
                      <a:pt x="4682" y="4506"/>
                      <a:pt x="4796" y="4506"/>
                    </a:cubicBezTo>
                    <a:cubicBezTo>
                      <a:pt x="4824" y="4506"/>
                      <a:pt x="4849" y="4499"/>
                      <a:pt x="4875" y="4491"/>
                    </a:cubicBezTo>
                    <a:cubicBezTo>
                      <a:pt x="5007" y="4447"/>
                      <a:pt x="5051" y="4359"/>
                      <a:pt x="5007" y="4227"/>
                    </a:cubicBezTo>
                    <a:cubicBezTo>
                      <a:pt x="4788" y="3920"/>
                      <a:pt x="4568" y="3656"/>
                      <a:pt x="4304" y="3393"/>
                    </a:cubicBezTo>
                    <a:lnTo>
                      <a:pt x="3602" y="2646"/>
                    </a:lnTo>
                    <a:lnTo>
                      <a:pt x="3821" y="2382"/>
                    </a:lnTo>
                    <a:cubicBezTo>
                      <a:pt x="3997" y="2163"/>
                      <a:pt x="5007" y="1153"/>
                      <a:pt x="5402" y="757"/>
                    </a:cubicBezTo>
                    <a:cubicBezTo>
                      <a:pt x="5458" y="674"/>
                      <a:pt x="5496" y="643"/>
                      <a:pt x="5528" y="643"/>
                    </a:cubicBezTo>
                    <a:cubicBezTo>
                      <a:pt x="5546" y="643"/>
                      <a:pt x="5562" y="653"/>
                      <a:pt x="5578" y="669"/>
                    </a:cubicBezTo>
                    <a:cubicBezTo>
                      <a:pt x="6017" y="977"/>
                      <a:pt x="6457" y="1328"/>
                      <a:pt x="6808" y="1680"/>
                    </a:cubicBezTo>
                    <a:cubicBezTo>
                      <a:pt x="7203" y="2031"/>
                      <a:pt x="7511" y="2338"/>
                      <a:pt x="7555" y="2382"/>
                    </a:cubicBezTo>
                    <a:cubicBezTo>
                      <a:pt x="7686" y="2382"/>
                      <a:pt x="7818" y="2295"/>
                      <a:pt x="7862" y="2207"/>
                    </a:cubicBezTo>
                    <a:cubicBezTo>
                      <a:pt x="7906" y="2031"/>
                      <a:pt x="7730" y="1855"/>
                      <a:pt x="7291" y="1416"/>
                    </a:cubicBezTo>
                    <a:cubicBezTo>
                      <a:pt x="6808" y="933"/>
                      <a:pt x="6325" y="494"/>
                      <a:pt x="5798" y="98"/>
                    </a:cubicBezTo>
                    <a:cubicBezTo>
                      <a:pt x="5703" y="35"/>
                      <a:pt x="5625" y="0"/>
                      <a:pt x="5545" y="0"/>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4879115" y="637751"/>
                <a:ext cx="169031" cy="229535"/>
              </a:xfrm>
              <a:custGeom>
                <a:avLst/>
                <a:gdLst/>
                <a:ahLst/>
                <a:cxnLst/>
                <a:rect l="l" t="t" r="r" b="b"/>
                <a:pathLst>
                  <a:path w="7775" h="10558" extrusionOk="0">
                    <a:moveTo>
                      <a:pt x="5578" y="1"/>
                    </a:moveTo>
                    <a:lnTo>
                      <a:pt x="5578" y="1"/>
                    </a:lnTo>
                    <a:cubicBezTo>
                      <a:pt x="2328" y="177"/>
                      <a:pt x="0" y="3207"/>
                      <a:pt x="703" y="6370"/>
                    </a:cubicBezTo>
                    <a:cubicBezTo>
                      <a:pt x="1223" y="8902"/>
                      <a:pt x="3442" y="10557"/>
                      <a:pt x="5845" y="10557"/>
                    </a:cubicBezTo>
                    <a:cubicBezTo>
                      <a:pt x="6485" y="10557"/>
                      <a:pt x="7137" y="10440"/>
                      <a:pt x="7774" y="10191"/>
                    </a:cubicBezTo>
                    <a:cubicBezTo>
                      <a:pt x="7379" y="10059"/>
                      <a:pt x="7028" y="9839"/>
                      <a:pt x="6720" y="9576"/>
                    </a:cubicBezTo>
                    <a:cubicBezTo>
                      <a:pt x="4700" y="7951"/>
                      <a:pt x="3778" y="4744"/>
                      <a:pt x="4348" y="2241"/>
                    </a:cubicBezTo>
                    <a:cubicBezTo>
                      <a:pt x="4524" y="1406"/>
                      <a:pt x="4963" y="616"/>
                      <a:pt x="5578"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32"/>
            <p:cNvGrpSpPr/>
            <p:nvPr/>
          </p:nvGrpSpPr>
          <p:grpSpPr>
            <a:xfrm>
              <a:off x="5915151" y="1220706"/>
              <a:ext cx="408920" cy="298413"/>
              <a:chOff x="3418164" y="569399"/>
              <a:chExt cx="527095" cy="384652"/>
            </a:xfrm>
          </p:grpSpPr>
          <p:sp>
            <p:nvSpPr>
              <p:cNvPr id="1230" name="Google Shape;1230;p32"/>
              <p:cNvSpPr/>
              <p:nvPr/>
            </p:nvSpPr>
            <p:spPr>
              <a:xfrm>
                <a:off x="3418164" y="569399"/>
                <a:ext cx="527095" cy="384652"/>
              </a:xfrm>
              <a:custGeom>
                <a:avLst/>
                <a:gdLst/>
                <a:ahLst/>
                <a:cxnLst/>
                <a:rect l="l" t="t" r="r" b="b"/>
                <a:pathLst>
                  <a:path w="24245" h="17693" extrusionOk="0">
                    <a:moveTo>
                      <a:pt x="18325" y="0"/>
                    </a:moveTo>
                    <a:cubicBezTo>
                      <a:pt x="17717" y="0"/>
                      <a:pt x="17099" y="136"/>
                      <a:pt x="16515" y="422"/>
                    </a:cubicBezTo>
                    <a:lnTo>
                      <a:pt x="2723" y="7537"/>
                    </a:lnTo>
                    <a:cubicBezTo>
                      <a:pt x="747" y="8547"/>
                      <a:pt x="0" y="10963"/>
                      <a:pt x="1010" y="12895"/>
                    </a:cubicBezTo>
                    <a:lnTo>
                      <a:pt x="2372" y="15531"/>
                    </a:lnTo>
                    <a:cubicBezTo>
                      <a:pt x="3078" y="16912"/>
                      <a:pt x="4449" y="17693"/>
                      <a:pt x="5870" y="17693"/>
                    </a:cubicBezTo>
                    <a:cubicBezTo>
                      <a:pt x="6483" y="17693"/>
                      <a:pt x="7105" y="17548"/>
                      <a:pt x="7686" y="17244"/>
                    </a:cubicBezTo>
                    <a:lnTo>
                      <a:pt x="21522" y="10128"/>
                    </a:lnTo>
                    <a:cubicBezTo>
                      <a:pt x="23454" y="9118"/>
                      <a:pt x="24245" y="6746"/>
                      <a:pt x="23235" y="4814"/>
                    </a:cubicBezTo>
                    <a:lnTo>
                      <a:pt x="21873" y="2135"/>
                    </a:lnTo>
                    <a:cubicBezTo>
                      <a:pt x="21161" y="773"/>
                      <a:pt x="19774" y="0"/>
                      <a:pt x="183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2"/>
              <p:cNvSpPr/>
              <p:nvPr/>
            </p:nvSpPr>
            <p:spPr>
              <a:xfrm>
                <a:off x="3621545" y="569399"/>
                <a:ext cx="322757" cy="301365"/>
              </a:xfrm>
              <a:custGeom>
                <a:avLst/>
                <a:gdLst/>
                <a:ahLst/>
                <a:cxnLst/>
                <a:rect l="l" t="t" r="r" b="b"/>
                <a:pathLst>
                  <a:path w="14846" h="13862" extrusionOk="0">
                    <a:moveTo>
                      <a:pt x="8951" y="0"/>
                    </a:moveTo>
                    <a:cubicBezTo>
                      <a:pt x="8344" y="0"/>
                      <a:pt x="7731" y="136"/>
                      <a:pt x="7160" y="422"/>
                    </a:cubicBezTo>
                    <a:lnTo>
                      <a:pt x="0" y="4155"/>
                    </a:lnTo>
                    <a:lnTo>
                      <a:pt x="4964" y="13862"/>
                    </a:lnTo>
                    <a:lnTo>
                      <a:pt x="12167" y="10128"/>
                    </a:lnTo>
                    <a:cubicBezTo>
                      <a:pt x="14099" y="9118"/>
                      <a:pt x="14846" y="6746"/>
                      <a:pt x="13880" y="4814"/>
                    </a:cubicBezTo>
                    <a:lnTo>
                      <a:pt x="12518" y="2135"/>
                    </a:lnTo>
                    <a:cubicBezTo>
                      <a:pt x="11806" y="773"/>
                      <a:pt x="10397" y="0"/>
                      <a:pt x="8951"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2"/>
              <p:cNvSpPr/>
              <p:nvPr/>
            </p:nvSpPr>
            <p:spPr>
              <a:xfrm>
                <a:off x="3621545" y="644447"/>
                <a:ext cx="138486" cy="226317"/>
              </a:xfrm>
              <a:custGeom>
                <a:avLst/>
                <a:gdLst/>
                <a:ahLst/>
                <a:cxnLst/>
                <a:rect l="l" t="t" r="r" b="b"/>
                <a:pathLst>
                  <a:path w="6370" h="10410" extrusionOk="0">
                    <a:moveTo>
                      <a:pt x="1362" y="0"/>
                    </a:moveTo>
                    <a:lnTo>
                      <a:pt x="0" y="703"/>
                    </a:lnTo>
                    <a:lnTo>
                      <a:pt x="4964" y="10410"/>
                    </a:lnTo>
                    <a:lnTo>
                      <a:pt x="6369" y="9663"/>
                    </a:lnTo>
                    <a:lnTo>
                      <a:pt x="1362"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p:nvPr/>
            </p:nvSpPr>
            <p:spPr>
              <a:xfrm>
                <a:off x="3712267" y="610053"/>
                <a:ext cx="181445" cy="177662"/>
              </a:xfrm>
              <a:custGeom>
                <a:avLst/>
                <a:gdLst/>
                <a:ahLst/>
                <a:cxnLst/>
                <a:rect l="l" t="t" r="r" b="b"/>
                <a:pathLst>
                  <a:path w="8346" h="8172" extrusionOk="0">
                    <a:moveTo>
                      <a:pt x="4777" y="0"/>
                    </a:moveTo>
                    <a:cubicBezTo>
                      <a:pt x="4472" y="0"/>
                      <a:pt x="4125" y="1934"/>
                      <a:pt x="3821" y="1978"/>
                    </a:cubicBezTo>
                    <a:cubicBezTo>
                      <a:pt x="3817" y="1978"/>
                      <a:pt x="3814" y="1978"/>
                      <a:pt x="3810" y="1978"/>
                    </a:cubicBezTo>
                    <a:cubicBezTo>
                      <a:pt x="3506" y="1978"/>
                      <a:pt x="2673" y="428"/>
                      <a:pt x="2332" y="428"/>
                    </a:cubicBezTo>
                    <a:cubicBezTo>
                      <a:pt x="2315" y="428"/>
                      <a:pt x="2299" y="432"/>
                      <a:pt x="2284" y="440"/>
                    </a:cubicBezTo>
                    <a:cubicBezTo>
                      <a:pt x="1977" y="572"/>
                      <a:pt x="2899" y="2329"/>
                      <a:pt x="2635" y="2549"/>
                    </a:cubicBezTo>
                    <a:cubicBezTo>
                      <a:pt x="2606" y="2584"/>
                      <a:pt x="2549" y="2599"/>
                      <a:pt x="2471" y="2599"/>
                    </a:cubicBezTo>
                    <a:cubicBezTo>
                      <a:pt x="2044" y="2599"/>
                      <a:pt x="997" y="2147"/>
                      <a:pt x="617" y="2147"/>
                    </a:cubicBezTo>
                    <a:cubicBezTo>
                      <a:pt x="548" y="2147"/>
                      <a:pt x="501" y="2162"/>
                      <a:pt x="483" y="2197"/>
                    </a:cubicBezTo>
                    <a:cubicBezTo>
                      <a:pt x="351" y="2505"/>
                      <a:pt x="2108" y="3427"/>
                      <a:pt x="2064" y="3734"/>
                    </a:cubicBezTo>
                    <a:cubicBezTo>
                      <a:pt x="1977" y="4086"/>
                      <a:pt x="0" y="4437"/>
                      <a:pt x="88" y="4745"/>
                    </a:cubicBezTo>
                    <a:cubicBezTo>
                      <a:pt x="132" y="4898"/>
                      <a:pt x="648" y="4898"/>
                      <a:pt x="1169" y="4898"/>
                    </a:cubicBezTo>
                    <a:cubicBezTo>
                      <a:pt x="1691" y="4898"/>
                      <a:pt x="2218" y="4898"/>
                      <a:pt x="2284" y="5052"/>
                    </a:cubicBezTo>
                    <a:cubicBezTo>
                      <a:pt x="2460" y="5360"/>
                      <a:pt x="1054" y="6765"/>
                      <a:pt x="1274" y="7029"/>
                    </a:cubicBezTo>
                    <a:cubicBezTo>
                      <a:pt x="1292" y="7044"/>
                      <a:pt x="1317" y="7051"/>
                      <a:pt x="1346" y="7051"/>
                    </a:cubicBezTo>
                    <a:cubicBezTo>
                      <a:pt x="1707" y="7051"/>
                      <a:pt x="2813" y="5960"/>
                      <a:pt x="3150" y="5960"/>
                    </a:cubicBezTo>
                    <a:cubicBezTo>
                      <a:pt x="3172" y="5960"/>
                      <a:pt x="3191" y="5964"/>
                      <a:pt x="3206" y="5974"/>
                    </a:cubicBezTo>
                    <a:cubicBezTo>
                      <a:pt x="3514" y="6150"/>
                      <a:pt x="3250" y="8127"/>
                      <a:pt x="3558" y="8171"/>
                    </a:cubicBezTo>
                    <a:cubicBezTo>
                      <a:pt x="3562" y="8171"/>
                      <a:pt x="3566" y="8171"/>
                      <a:pt x="3570" y="8171"/>
                    </a:cubicBezTo>
                    <a:cubicBezTo>
                      <a:pt x="3916" y="8171"/>
                      <a:pt x="4220" y="6281"/>
                      <a:pt x="4524" y="6238"/>
                    </a:cubicBezTo>
                    <a:cubicBezTo>
                      <a:pt x="4533" y="6236"/>
                      <a:pt x="4541" y="6235"/>
                      <a:pt x="4551" y="6235"/>
                    </a:cubicBezTo>
                    <a:cubicBezTo>
                      <a:pt x="4906" y="6235"/>
                      <a:pt x="5740" y="7782"/>
                      <a:pt x="6069" y="7782"/>
                    </a:cubicBezTo>
                    <a:cubicBezTo>
                      <a:pt x="6082" y="7782"/>
                      <a:pt x="6094" y="7780"/>
                      <a:pt x="6105" y="7775"/>
                    </a:cubicBezTo>
                    <a:cubicBezTo>
                      <a:pt x="6369" y="7600"/>
                      <a:pt x="5490" y="5843"/>
                      <a:pt x="5710" y="5623"/>
                    </a:cubicBezTo>
                    <a:cubicBezTo>
                      <a:pt x="5745" y="5588"/>
                      <a:pt x="5806" y="5573"/>
                      <a:pt x="5887" y="5573"/>
                    </a:cubicBezTo>
                    <a:cubicBezTo>
                      <a:pt x="6332" y="5573"/>
                      <a:pt x="7361" y="6024"/>
                      <a:pt x="7759" y="6024"/>
                    </a:cubicBezTo>
                    <a:cubicBezTo>
                      <a:pt x="7831" y="6024"/>
                      <a:pt x="7883" y="6010"/>
                      <a:pt x="7906" y="5974"/>
                    </a:cubicBezTo>
                    <a:cubicBezTo>
                      <a:pt x="8038" y="5667"/>
                      <a:pt x="6281" y="4745"/>
                      <a:pt x="6325" y="4437"/>
                    </a:cubicBezTo>
                    <a:cubicBezTo>
                      <a:pt x="6369" y="4086"/>
                      <a:pt x="8345" y="3734"/>
                      <a:pt x="8257" y="3427"/>
                    </a:cubicBezTo>
                    <a:cubicBezTo>
                      <a:pt x="8235" y="3273"/>
                      <a:pt x="7730" y="3273"/>
                      <a:pt x="7209" y="3273"/>
                    </a:cubicBezTo>
                    <a:cubicBezTo>
                      <a:pt x="6687" y="3273"/>
                      <a:pt x="6149" y="3273"/>
                      <a:pt x="6061" y="3120"/>
                    </a:cubicBezTo>
                    <a:cubicBezTo>
                      <a:pt x="5929" y="2812"/>
                      <a:pt x="7335" y="1407"/>
                      <a:pt x="7071" y="1187"/>
                    </a:cubicBezTo>
                    <a:cubicBezTo>
                      <a:pt x="7053" y="1164"/>
                      <a:pt x="7025" y="1154"/>
                      <a:pt x="6990" y="1154"/>
                    </a:cubicBezTo>
                    <a:cubicBezTo>
                      <a:pt x="6636" y="1154"/>
                      <a:pt x="5536" y="2206"/>
                      <a:pt x="5187" y="2206"/>
                    </a:cubicBezTo>
                    <a:cubicBezTo>
                      <a:pt x="5169" y="2206"/>
                      <a:pt x="5153" y="2203"/>
                      <a:pt x="5139" y="2197"/>
                    </a:cubicBezTo>
                    <a:cubicBezTo>
                      <a:pt x="4831" y="2022"/>
                      <a:pt x="5095" y="89"/>
                      <a:pt x="4787" y="1"/>
                    </a:cubicBezTo>
                    <a:cubicBezTo>
                      <a:pt x="4784" y="1"/>
                      <a:pt x="4781" y="0"/>
                      <a:pt x="4777"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4" name="Google Shape;1234;p32"/>
            <p:cNvGrpSpPr/>
            <p:nvPr/>
          </p:nvGrpSpPr>
          <p:grpSpPr>
            <a:xfrm>
              <a:off x="4932866" y="1214989"/>
              <a:ext cx="3623948" cy="3176286"/>
              <a:chOff x="2152006" y="562029"/>
              <a:chExt cx="4671239" cy="4094207"/>
            </a:xfrm>
          </p:grpSpPr>
          <p:sp>
            <p:nvSpPr>
              <p:cNvPr id="1235" name="Google Shape;1235;p32"/>
              <p:cNvSpPr/>
              <p:nvPr/>
            </p:nvSpPr>
            <p:spPr>
              <a:xfrm>
                <a:off x="4848548" y="820130"/>
                <a:ext cx="140399" cy="269298"/>
              </a:xfrm>
              <a:custGeom>
                <a:avLst/>
                <a:gdLst/>
                <a:ahLst/>
                <a:cxnLst/>
                <a:rect l="l" t="t" r="r" b="b"/>
                <a:pathLst>
                  <a:path w="6458" h="12387" extrusionOk="0">
                    <a:moveTo>
                      <a:pt x="4042" y="1"/>
                    </a:moveTo>
                    <a:lnTo>
                      <a:pt x="3690" y="879"/>
                    </a:lnTo>
                    <a:lnTo>
                      <a:pt x="3646" y="1055"/>
                    </a:lnTo>
                    <a:lnTo>
                      <a:pt x="1" y="12387"/>
                    </a:lnTo>
                    <a:lnTo>
                      <a:pt x="6457" y="1231"/>
                    </a:lnTo>
                    <a:lnTo>
                      <a:pt x="40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a:off x="4872506" y="636555"/>
                <a:ext cx="266341" cy="230665"/>
              </a:xfrm>
              <a:custGeom>
                <a:avLst/>
                <a:gdLst/>
                <a:ahLst/>
                <a:cxnLst/>
                <a:rect l="l" t="t" r="r" b="b"/>
                <a:pathLst>
                  <a:path w="12251" h="10610" extrusionOk="0">
                    <a:moveTo>
                      <a:pt x="6195" y="0"/>
                    </a:moveTo>
                    <a:cubicBezTo>
                      <a:pt x="2836" y="0"/>
                      <a:pt x="1" y="3289"/>
                      <a:pt x="1139" y="6952"/>
                    </a:cubicBezTo>
                    <a:cubicBezTo>
                      <a:pt x="1917" y="9356"/>
                      <a:pt x="4048" y="10609"/>
                      <a:pt x="6189" y="10609"/>
                    </a:cubicBezTo>
                    <a:cubicBezTo>
                      <a:pt x="8037" y="10609"/>
                      <a:pt x="9892" y="9675"/>
                      <a:pt x="10889" y="7742"/>
                    </a:cubicBezTo>
                    <a:cubicBezTo>
                      <a:pt x="12251" y="5107"/>
                      <a:pt x="11197" y="1945"/>
                      <a:pt x="8605" y="583"/>
                    </a:cubicBezTo>
                    <a:cubicBezTo>
                      <a:pt x="7803" y="182"/>
                      <a:pt x="6985" y="0"/>
                      <a:pt x="6195"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7" name="Google Shape;1237;p32"/>
              <p:cNvGrpSpPr/>
              <p:nvPr/>
            </p:nvGrpSpPr>
            <p:grpSpPr>
              <a:xfrm>
                <a:off x="2268208" y="1833926"/>
                <a:ext cx="428089" cy="556988"/>
                <a:chOff x="2268208" y="1833926"/>
                <a:chExt cx="428089" cy="556988"/>
              </a:xfrm>
            </p:grpSpPr>
            <p:sp>
              <p:nvSpPr>
                <p:cNvPr id="1238" name="Google Shape;1238;p32"/>
                <p:cNvSpPr/>
                <p:nvPr/>
              </p:nvSpPr>
              <p:spPr>
                <a:xfrm>
                  <a:off x="2491938" y="1987000"/>
                  <a:ext cx="175705" cy="206272"/>
                </a:xfrm>
                <a:custGeom>
                  <a:avLst/>
                  <a:gdLst/>
                  <a:ahLst/>
                  <a:cxnLst/>
                  <a:rect l="l" t="t" r="r" b="b"/>
                  <a:pathLst>
                    <a:path w="8082" h="9488" extrusionOk="0">
                      <a:moveTo>
                        <a:pt x="1977" y="0"/>
                      </a:moveTo>
                      <a:lnTo>
                        <a:pt x="0" y="1406"/>
                      </a:lnTo>
                      <a:lnTo>
                        <a:pt x="527" y="2021"/>
                      </a:lnTo>
                      <a:lnTo>
                        <a:pt x="703" y="2152"/>
                      </a:lnTo>
                      <a:lnTo>
                        <a:pt x="8082" y="9487"/>
                      </a:lnTo>
                      <a:lnTo>
                        <a:pt x="8082" y="9487"/>
                      </a:lnTo>
                      <a:lnTo>
                        <a:pt x="19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2359213" y="1833926"/>
                  <a:ext cx="216773" cy="202098"/>
                </a:xfrm>
                <a:custGeom>
                  <a:avLst/>
                  <a:gdLst/>
                  <a:ahLst/>
                  <a:cxnLst/>
                  <a:rect l="l" t="t" r="r" b="b"/>
                  <a:pathLst>
                    <a:path w="9971" h="9296" extrusionOk="0">
                      <a:moveTo>
                        <a:pt x="5022" y="1"/>
                      </a:moveTo>
                      <a:cubicBezTo>
                        <a:pt x="2766" y="1"/>
                        <a:pt x="792" y="1617"/>
                        <a:pt x="395" y="3879"/>
                      </a:cubicBezTo>
                      <a:cubicBezTo>
                        <a:pt x="0" y="6426"/>
                        <a:pt x="1669" y="8798"/>
                        <a:pt x="4217" y="9237"/>
                      </a:cubicBezTo>
                      <a:cubicBezTo>
                        <a:pt x="4463" y="9276"/>
                        <a:pt x="4709" y="9295"/>
                        <a:pt x="4952" y="9295"/>
                      </a:cubicBezTo>
                      <a:cubicBezTo>
                        <a:pt x="7177" y="9295"/>
                        <a:pt x="9179" y="7712"/>
                        <a:pt x="9575" y="5416"/>
                      </a:cubicBezTo>
                      <a:cubicBezTo>
                        <a:pt x="9970" y="2912"/>
                        <a:pt x="8257" y="497"/>
                        <a:pt x="5754" y="58"/>
                      </a:cubicBezTo>
                      <a:cubicBezTo>
                        <a:pt x="5508" y="19"/>
                        <a:pt x="5263" y="1"/>
                        <a:pt x="5022"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2454697" y="2283951"/>
                  <a:ext cx="241600" cy="106963"/>
                </a:xfrm>
                <a:custGeom>
                  <a:avLst/>
                  <a:gdLst/>
                  <a:ahLst/>
                  <a:cxnLst/>
                  <a:rect l="l" t="t" r="r" b="b"/>
                  <a:pathLst>
                    <a:path w="11113" h="4920" extrusionOk="0">
                      <a:moveTo>
                        <a:pt x="967" y="1"/>
                      </a:moveTo>
                      <a:lnTo>
                        <a:pt x="0" y="2241"/>
                      </a:lnTo>
                      <a:lnTo>
                        <a:pt x="791" y="2460"/>
                      </a:lnTo>
                      <a:lnTo>
                        <a:pt x="967" y="2504"/>
                      </a:lnTo>
                      <a:lnTo>
                        <a:pt x="11112" y="4920"/>
                      </a:lnTo>
                      <a:lnTo>
                        <a:pt x="11112" y="4920"/>
                      </a:lnTo>
                      <a:lnTo>
                        <a:pt x="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2268208" y="2173619"/>
                  <a:ext cx="244753" cy="201903"/>
                </a:xfrm>
                <a:custGeom>
                  <a:avLst/>
                  <a:gdLst/>
                  <a:ahLst/>
                  <a:cxnLst/>
                  <a:rect l="l" t="t" r="r" b="b"/>
                  <a:pathLst>
                    <a:path w="11258" h="9287" extrusionOk="0">
                      <a:moveTo>
                        <a:pt x="5634" y="1"/>
                      </a:moveTo>
                      <a:cubicBezTo>
                        <a:pt x="3844" y="1"/>
                        <a:pt x="2131" y="1062"/>
                        <a:pt x="1375" y="2836"/>
                      </a:cubicBezTo>
                      <a:cubicBezTo>
                        <a:pt x="1" y="6030"/>
                        <a:pt x="2521" y="9287"/>
                        <a:pt x="5643" y="9287"/>
                      </a:cubicBezTo>
                      <a:cubicBezTo>
                        <a:pt x="6213" y="9287"/>
                        <a:pt x="6802" y="9178"/>
                        <a:pt x="7392" y="8941"/>
                      </a:cubicBezTo>
                      <a:cubicBezTo>
                        <a:pt x="11214" y="7360"/>
                        <a:pt x="11257" y="1957"/>
                        <a:pt x="7436" y="376"/>
                      </a:cubicBezTo>
                      <a:cubicBezTo>
                        <a:pt x="6849" y="121"/>
                        <a:pt x="6237" y="1"/>
                        <a:pt x="5634" y="1"/>
                      </a:cubicBez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2" name="Google Shape;1242;p32"/>
              <p:cNvSpPr/>
              <p:nvPr/>
            </p:nvSpPr>
            <p:spPr>
              <a:xfrm>
                <a:off x="2152006" y="2540922"/>
                <a:ext cx="529964" cy="383782"/>
              </a:xfrm>
              <a:custGeom>
                <a:avLst/>
                <a:gdLst/>
                <a:ahLst/>
                <a:cxnLst/>
                <a:rect l="l" t="t" r="r" b="b"/>
                <a:pathLst>
                  <a:path w="24377" h="17653" extrusionOk="0">
                    <a:moveTo>
                      <a:pt x="20371" y="0"/>
                    </a:moveTo>
                    <a:cubicBezTo>
                      <a:pt x="20056" y="0"/>
                      <a:pt x="19772" y="34"/>
                      <a:pt x="19545" y="83"/>
                    </a:cubicBezTo>
                    <a:lnTo>
                      <a:pt x="19457" y="83"/>
                    </a:lnTo>
                    <a:lnTo>
                      <a:pt x="19370" y="127"/>
                    </a:lnTo>
                    <a:cubicBezTo>
                      <a:pt x="19282" y="215"/>
                      <a:pt x="11156" y="5749"/>
                      <a:pt x="8257" y="7945"/>
                    </a:cubicBezTo>
                    <a:cubicBezTo>
                      <a:pt x="6852" y="9044"/>
                      <a:pt x="6105" y="10054"/>
                      <a:pt x="6061" y="10976"/>
                    </a:cubicBezTo>
                    <a:cubicBezTo>
                      <a:pt x="6061" y="11327"/>
                      <a:pt x="6149" y="11679"/>
                      <a:pt x="6413" y="11986"/>
                    </a:cubicBezTo>
                    <a:cubicBezTo>
                      <a:pt x="6808" y="12601"/>
                      <a:pt x="7467" y="13040"/>
                      <a:pt x="8257" y="13172"/>
                    </a:cubicBezTo>
                    <a:cubicBezTo>
                      <a:pt x="8313" y="13175"/>
                      <a:pt x="8368" y="13176"/>
                      <a:pt x="8423" y="13176"/>
                    </a:cubicBezTo>
                    <a:cubicBezTo>
                      <a:pt x="9245" y="13176"/>
                      <a:pt x="10056" y="12870"/>
                      <a:pt x="10673" y="12294"/>
                    </a:cubicBezTo>
                    <a:lnTo>
                      <a:pt x="18711" y="6584"/>
                    </a:lnTo>
                    <a:cubicBezTo>
                      <a:pt x="18974" y="6408"/>
                      <a:pt x="19018" y="6101"/>
                      <a:pt x="18842" y="5837"/>
                    </a:cubicBezTo>
                    <a:cubicBezTo>
                      <a:pt x="18737" y="5679"/>
                      <a:pt x="18568" y="5600"/>
                      <a:pt x="18403" y="5600"/>
                    </a:cubicBezTo>
                    <a:cubicBezTo>
                      <a:pt x="18293" y="5600"/>
                      <a:pt x="18184" y="5635"/>
                      <a:pt x="18096" y="5705"/>
                    </a:cubicBezTo>
                    <a:lnTo>
                      <a:pt x="10014" y="11415"/>
                    </a:lnTo>
                    <a:lnTo>
                      <a:pt x="9970" y="11459"/>
                    </a:lnTo>
                    <a:cubicBezTo>
                      <a:pt x="9531" y="11854"/>
                      <a:pt x="8960" y="12074"/>
                      <a:pt x="8389" y="12074"/>
                    </a:cubicBezTo>
                    <a:cubicBezTo>
                      <a:pt x="7906" y="11986"/>
                      <a:pt x="7511" y="11723"/>
                      <a:pt x="7291" y="11327"/>
                    </a:cubicBezTo>
                    <a:lnTo>
                      <a:pt x="7291" y="11284"/>
                    </a:lnTo>
                    <a:lnTo>
                      <a:pt x="7203" y="11240"/>
                    </a:lnTo>
                    <a:cubicBezTo>
                      <a:pt x="7159" y="11152"/>
                      <a:pt x="7159" y="11064"/>
                      <a:pt x="7159" y="10976"/>
                    </a:cubicBezTo>
                    <a:cubicBezTo>
                      <a:pt x="7203" y="10713"/>
                      <a:pt x="7423" y="10010"/>
                      <a:pt x="8960" y="8824"/>
                    </a:cubicBezTo>
                    <a:cubicBezTo>
                      <a:pt x="11683" y="6760"/>
                      <a:pt x="19018" y="1753"/>
                      <a:pt x="19941" y="1138"/>
                    </a:cubicBezTo>
                    <a:cubicBezTo>
                      <a:pt x="20130" y="1092"/>
                      <a:pt x="20322" y="1070"/>
                      <a:pt x="20513" y="1070"/>
                    </a:cubicBezTo>
                    <a:cubicBezTo>
                      <a:pt x="21428" y="1070"/>
                      <a:pt x="22315" y="1575"/>
                      <a:pt x="22752" y="2411"/>
                    </a:cubicBezTo>
                    <a:lnTo>
                      <a:pt x="22752" y="2455"/>
                    </a:lnTo>
                    <a:cubicBezTo>
                      <a:pt x="23191" y="3334"/>
                      <a:pt x="23059" y="4388"/>
                      <a:pt x="22488" y="5134"/>
                    </a:cubicBezTo>
                    <a:lnTo>
                      <a:pt x="6369" y="16115"/>
                    </a:lnTo>
                    <a:cubicBezTo>
                      <a:pt x="6278" y="16183"/>
                      <a:pt x="5636" y="16544"/>
                      <a:pt x="4782" y="16544"/>
                    </a:cubicBezTo>
                    <a:cubicBezTo>
                      <a:pt x="3984" y="16544"/>
                      <a:pt x="3000" y="16228"/>
                      <a:pt x="2108" y="15061"/>
                    </a:cubicBezTo>
                    <a:cubicBezTo>
                      <a:pt x="1186" y="13436"/>
                      <a:pt x="1669" y="11415"/>
                      <a:pt x="3162" y="10361"/>
                    </a:cubicBezTo>
                    <a:cubicBezTo>
                      <a:pt x="6061" y="7945"/>
                      <a:pt x="15592" y="1621"/>
                      <a:pt x="15680" y="1577"/>
                    </a:cubicBezTo>
                    <a:cubicBezTo>
                      <a:pt x="15944" y="1401"/>
                      <a:pt x="15988" y="1050"/>
                      <a:pt x="15856" y="786"/>
                    </a:cubicBezTo>
                    <a:cubicBezTo>
                      <a:pt x="15745" y="647"/>
                      <a:pt x="15563" y="561"/>
                      <a:pt x="15378" y="561"/>
                    </a:cubicBezTo>
                    <a:cubicBezTo>
                      <a:pt x="15271" y="561"/>
                      <a:pt x="15162" y="590"/>
                      <a:pt x="15065" y="654"/>
                    </a:cubicBezTo>
                    <a:cubicBezTo>
                      <a:pt x="14714" y="918"/>
                      <a:pt x="5402" y="7067"/>
                      <a:pt x="2460" y="9527"/>
                    </a:cubicBezTo>
                    <a:cubicBezTo>
                      <a:pt x="571" y="10976"/>
                      <a:pt x="0" y="13611"/>
                      <a:pt x="1186" y="15676"/>
                    </a:cubicBezTo>
                    <a:lnTo>
                      <a:pt x="1186" y="15720"/>
                    </a:lnTo>
                    <a:lnTo>
                      <a:pt x="1230" y="15720"/>
                    </a:lnTo>
                    <a:cubicBezTo>
                      <a:pt x="2337" y="17196"/>
                      <a:pt x="3665" y="17652"/>
                      <a:pt x="4812" y="17652"/>
                    </a:cubicBezTo>
                    <a:cubicBezTo>
                      <a:pt x="5712" y="17652"/>
                      <a:pt x="6501" y="17371"/>
                      <a:pt x="6984" y="17081"/>
                    </a:cubicBezTo>
                    <a:lnTo>
                      <a:pt x="23191" y="5969"/>
                    </a:lnTo>
                    <a:lnTo>
                      <a:pt x="23235" y="5925"/>
                    </a:lnTo>
                    <a:cubicBezTo>
                      <a:pt x="24201" y="4827"/>
                      <a:pt x="24377" y="3246"/>
                      <a:pt x="23674" y="1972"/>
                    </a:cubicBezTo>
                    <a:cubicBezTo>
                      <a:pt x="22924" y="405"/>
                      <a:pt x="21461" y="0"/>
                      <a:pt x="20371" y="0"/>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6475661" y="1374292"/>
                <a:ext cx="347585" cy="537943"/>
              </a:xfrm>
              <a:custGeom>
                <a:avLst/>
                <a:gdLst/>
                <a:ahLst/>
                <a:cxnLst/>
                <a:rect l="l" t="t" r="r" b="b"/>
                <a:pathLst>
                  <a:path w="15988" h="24744" extrusionOk="0">
                    <a:moveTo>
                      <a:pt x="3782" y="1"/>
                    </a:moveTo>
                    <a:cubicBezTo>
                      <a:pt x="3382" y="1"/>
                      <a:pt x="2980" y="67"/>
                      <a:pt x="2592" y="205"/>
                    </a:cubicBezTo>
                    <a:cubicBezTo>
                      <a:pt x="439" y="908"/>
                      <a:pt x="88" y="3016"/>
                      <a:pt x="176" y="4070"/>
                    </a:cubicBezTo>
                    <a:lnTo>
                      <a:pt x="176" y="4158"/>
                    </a:lnTo>
                    <a:lnTo>
                      <a:pt x="220" y="4246"/>
                    </a:lnTo>
                    <a:cubicBezTo>
                      <a:pt x="264" y="4334"/>
                      <a:pt x="4656" y="13162"/>
                      <a:pt x="6413" y="16324"/>
                    </a:cubicBezTo>
                    <a:cubicBezTo>
                      <a:pt x="7291" y="17905"/>
                      <a:pt x="8214" y="18784"/>
                      <a:pt x="9092" y="18916"/>
                    </a:cubicBezTo>
                    <a:cubicBezTo>
                      <a:pt x="9186" y="18939"/>
                      <a:pt x="9283" y="18950"/>
                      <a:pt x="9381" y="18950"/>
                    </a:cubicBezTo>
                    <a:cubicBezTo>
                      <a:pt x="9649" y="18950"/>
                      <a:pt x="9921" y="18869"/>
                      <a:pt x="10146" y="18740"/>
                    </a:cubicBezTo>
                    <a:cubicBezTo>
                      <a:pt x="10805" y="18433"/>
                      <a:pt x="11332" y="17818"/>
                      <a:pt x="11552" y="17071"/>
                    </a:cubicBezTo>
                    <a:cubicBezTo>
                      <a:pt x="11727" y="16193"/>
                      <a:pt x="11552" y="15314"/>
                      <a:pt x="11068" y="14567"/>
                    </a:cubicBezTo>
                    <a:lnTo>
                      <a:pt x="6501" y="5827"/>
                    </a:lnTo>
                    <a:cubicBezTo>
                      <a:pt x="6408" y="5612"/>
                      <a:pt x="6230" y="5504"/>
                      <a:pt x="6026" y="5504"/>
                    </a:cubicBezTo>
                    <a:cubicBezTo>
                      <a:pt x="5938" y="5504"/>
                      <a:pt x="5846" y="5524"/>
                      <a:pt x="5754" y="5563"/>
                    </a:cubicBezTo>
                    <a:cubicBezTo>
                      <a:pt x="5490" y="5695"/>
                      <a:pt x="5403" y="6047"/>
                      <a:pt x="5534" y="6310"/>
                    </a:cubicBezTo>
                    <a:lnTo>
                      <a:pt x="10102" y="15094"/>
                    </a:lnTo>
                    <a:lnTo>
                      <a:pt x="10146" y="15138"/>
                    </a:lnTo>
                    <a:cubicBezTo>
                      <a:pt x="10454" y="15622"/>
                      <a:pt x="10585" y="16236"/>
                      <a:pt x="10497" y="16807"/>
                    </a:cubicBezTo>
                    <a:cubicBezTo>
                      <a:pt x="10366" y="17247"/>
                      <a:pt x="10014" y="17598"/>
                      <a:pt x="9575" y="17774"/>
                    </a:cubicBezTo>
                    <a:lnTo>
                      <a:pt x="9487" y="17818"/>
                    </a:lnTo>
                    <a:cubicBezTo>
                      <a:pt x="9443" y="17840"/>
                      <a:pt x="9399" y="17851"/>
                      <a:pt x="9355" y="17851"/>
                    </a:cubicBezTo>
                    <a:cubicBezTo>
                      <a:pt x="9312" y="17851"/>
                      <a:pt x="9268" y="17840"/>
                      <a:pt x="9224" y="17818"/>
                    </a:cubicBezTo>
                    <a:cubicBezTo>
                      <a:pt x="9004" y="17774"/>
                      <a:pt x="8301" y="17422"/>
                      <a:pt x="7379" y="15753"/>
                    </a:cubicBezTo>
                    <a:cubicBezTo>
                      <a:pt x="5710" y="12811"/>
                      <a:pt x="1757" y="4817"/>
                      <a:pt x="1230" y="3851"/>
                    </a:cubicBezTo>
                    <a:cubicBezTo>
                      <a:pt x="1142" y="2709"/>
                      <a:pt x="1845" y="1611"/>
                      <a:pt x="2943" y="1259"/>
                    </a:cubicBezTo>
                    <a:cubicBezTo>
                      <a:pt x="3218" y="1154"/>
                      <a:pt x="3505" y="1104"/>
                      <a:pt x="3790" y="1104"/>
                    </a:cubicBezTo>
                    <a:cubicBezTo>
                      <a:pt x="4459" y="1104"/>
                      <a:pt x="5116" y="1381"/>
                      <a:pt x="5578" y="1874"/>
                    </a:cubicBezTo>
                    <a:lnTo>
                      <a:pt x="14231" y="19311"/>
                    </a:lnTo>
                    <a:cubicBezTo>
                      <a:pt x="14319" y="19531"/>
                      <a:pt x="15241" y="21946"/>
                      <a:pt x="12606" y="23440"/>
                    </a:cubicBezTo>
                    <a:cubicBezTo>
                      <a:pt x="12185" y="23601"/>
                      <a:pt x="11748" y="23678"/>
                      <a:pt x="11316" y="23678"/>
                    </a:cubicBezTo>
                    <a:cubicBezTo>
                      <a:pt x="9990" y="23678"/>
                      <a:pt x="8711" y="22952"/>
                      <a:pt x="8082" y="21727"/>
                    </a:cubicBezTo>
                    <a:cubicBezTo>
                      <a:pt x="6061" y="18520"/>
                      <a:pt x="1142" y="8199"/>
                      <a:pt x="1098" y="8111"/>
                    </a:cubicBezTo>
                    <a:cubicBezTo>
                      <a:pt x="1002" y="7918"/>
                      <a:pt x="811" y="7796"/>
                      <a:pt x="595" y="7796"/>
                    </a:cubicBezTo>
                    <a:cubicBezTo>
                      <a:pt x="516" y="7796"/>
                      <a:pt x="434" y="7812"/>
                      <a:pt x="352" y="7847"/>
                    </a:cubicBezTo>
                    <a:cubicBezTo>
                      <a:pt x="88" y="7979"/>
                      <a:pt x="0" y="8287"/>
                      <a:pt x="132" y="8594"/>
                    </a:cubicBezTo>
                    <a:cubicBezTo>
                      <a:pt x="308" y="8989"/>
                      <a:pt x="5139" y="19003"/>
                      <a:pt x="7159" y="22298"/>
                    </a:cubicBezTo>
                    <a:cubicBezTo>
                      <a:pt x="8004" y="23857"/>
                      <a:pt x="9618" y="24744"/>
                      <a:pt x="11308" y="24744"/>
                    </a:cubicBezTo>
                    <a:cubicBezTo>
                      <a:pt x="11903" y="24744"/>
                      <a:pt x="12506" y="24634"/>
                      <a:pt x="13089" y="24406"/>
                    </a:cubicBezTo>
                    <a:lnTo>
                      <a:pt x="13133" y="24406"/>
                    </a:lnTo>
                    <a:cubicBezTo>
                      <a:pt x="15988" y="22781"/>
                      <a:pt x="15812" y="20102"/>
                      <a:pt x="15241" y="18872"/>
                    </a:cubicBezTo>
                    <a:lnTo>
                      <a:pt x="6501" y="1259"/>
                    </a:lnTo>
                    <a:lnTo>
                      <a:pt x="6457" y="1171"/>
                    </a:lnTo>
                    <a:cubicBezTo>
                      <a:pt x="5766" y="418"/>
                      <a:pt x="4783" y="1"/>
                      <a:pt x="3782" y="1"/>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5156978" y="562029"/>
                <a:ext cx="362868" cy="531443"/>
              </a:xfrm>
              <a:custGeom>
                <a:avLst/>
                <a:gdLst/>
                <a:ahLst/>
                <a:cxnLst/>
                <a:rect l="l" t="t" r="r" b="b"/>
                <a:pathLst>
                  <a:path w="16691" h="24445" extrusionOk="0">
                    <a:moveTo>
                      <a:pt x="4834" y="0"/>
                    </a:moveTo>
                    <a:cubicBezTo>
                      <a:pt x="4185" y="0"/>
                      <a:pt x="3528" y="133"/>
                      <a:pt x="2899" y="409"/>
                    </a:cubicBezTo>
                    <a:lnTo>
                      <a:pt x="2767" y="409"/>
                    </a:lnTo>
                    <a:cubicBezTo>
                      <a:pt x="0" y="2166"/>
                      <a:pt x="308" y="4845"/>
                      <a:pt x="879" y="6031"/>
                    </a:cubicBezTo>
                    <a:lnTo>
                      <a:pt x="10322" y="23293"/>
                    </a:lnTo>
                    <a:lnTo>
                      <a:pt x="10366" y="23380"/>
                    </a:lnTo>
                    <a:cubicBezTo>
                      <a:pt x="11048" y="24063"/>
                      <a:pt x="11971" y="24444"/>
                      <a:pt x="12918" y="24444"/>
                    </a:cubicBezTo>
                    <a:cubicBezTo>
                      <a:pt x="13373" y="24444"/>
                      <a:pt x="13833" y="24356"/>
                      <a:pt x="14275" y="24171"/>
                    </a:cubicBezTo>
                    <a:cubicBezTo>
                      <a:pt x="16383" y="23424"/>
                      <a:pt x="16691" y="21272"/>
                      <a:pt x="16515" y="20262"/>
                    </a:cubicBezTo>
                    <a:lnTo>
                      <a:pt x="16515" y="20174"/>
                    </a:lnTo>
                    <a:lnTo>
                      <a:pt x="16471" y="20086"/>
                    </a:lnTo>
                    <a:cubicBezTo>
                      <a:pt x="16427" y="19998"/>
                      <a:pt x="11728" y="11346"/>
                      <a:pt x="9795" y="8227"/>
                    </a:cubicBezTo>
                    <a:cubicBezTo>
                      <a:pt x="8873" y="6690"/>
                      <a:pt x="7950" y="5856"/>
                      <a:pt x="7072" y="5724"/>
                    </a:cubicBezTo>
                    <a:cubicBezTo>
                      <a:pt x="7013" y="5717"/>
                      <a:pt x="6953" y="5713"/>
                      <a:pt x="6893" y="5713"/>
                    </a:cubicBezTo>
                    <a:cubicBezTo>
                      <a:pt x="6591" y="5713"/>
                      <a:pt x="6274" y="5804"/>
                      <a:pt x="6018" y="5987"/>
                    </a:cubicBezTo>
                    <a:cubicBezTo>
                      <a:pt x="5359" y="6295"/>
                      <a:pt x="4832" y="6910"/>
                      <a:pt x="4656" y="7656"/>
                    </a:cubicBezTo>
                    <a:cubicBezTo>
                      <a:pt x="4524" y="8579"/>
                      <a:pt x="4744" y="9457"/>
                      <a:pt x="5271" y="10204"/>
                    </a:cubicBezTo>
                    <a:lnTo>
                      <a:pt x="10146" y="18769"/>
                    </a:lnTo>
                    <a:cubicBezTo>
                      <a:pt x="10260" y="18939"/>
                      <a:pt x="10428" y="19036"/>
                      <a:pt x="10604" y="19036"/>
                    </a:cubicBezTo>
                    <a:cubicBezTo>
                      <a:pt x="10701" y="19036"/>
                      <a:pt x="10800" y="19007"/>
                      <a:pt x="10893" y="18944"/>
                    </a:cubicBezTo>
                    <a:cubicBezTo>
                      <a:pt x="11157" y="18813"/>
                      <a:pt x="11244" y="18461"/>
                      <a:pt x="11113" y="18198"/>
                    </a:cubicBezTo>
                    <a:lnTo>
                      <a:pt x="6237" y="9633"/>
                    </a:lnTo>
                    <a:lnTo>
                      <a:pt x="6237" y="9589"/>
                    </a:lnTo>
                    <a:cubicBezTo>
                      <a:pt x="5886" y="9106"/>
                      <a:pt x="5710" y="8491"/>
                      <a:pt x="5798" y="7920"/>
                    </a:cubicBezTo>
                    <a:cubicBezTo>
                      <a:pt x="5886" y="7481"/>
                      <a:pt x="6237" y="7085"/>
                      <a:pt x="6633" y="6910"/>
                    </a:cubicBezTo>
                    <a:lnTo>
                      <a:pt x="6677" y="6910"/>
                    </a:lnTo>
                    <a:lnTo>
                      <a:pt x="6764" y="6866"/>
                    </a:lnTo>
                    <a:cubicBezTo>
                      <a:pt x="6808" y="6844"/>
                      <a:pt x="6852" y="6833"/>
                      <a:pt x="6896" y="6833"/>
                    </a:cubicBezTo>
                    <a:cubicBezTo>
                      <a:pt x="6940" y="6833"/>
                      <a:pt x="6984" y="6844"/>
                      <a:pt x="7028" y="6866"/>
                    </a:cubicBezTo>
                    <a:cubicBezTo>
                      <a:pt x="7248" y="6910"/>
                      <a:pt x="7950" y="7173"/>
                      <a:pt x="8960" y="8842"/>
                    </a:cubicBezTo>
                    <a:cubicBezTo>
                      <a:pt x="10717" y="11741"/>
                      <a:pt x="14978" y="19559"/>
                      <a:pt x="15549" y="20525"/>
                    </a:cubicBezTo>
                    <a:cubicBezTo>
                      <a:pt x="15549" y="20921"/>
                      <a:pt x="15593" y="22590"/>
                      <a:pt x="13968" y="23161"/>
                    </a:cubicBezTo>
                    <a:lnTo>
                      <a:pt x="13924" y="23161"/>
                    </a:lnTo>
                    <a:cubicBezTo>
                      <a:pt x="13616" y="23278"/>
                      <a:pt x="13299" y="23336"/>
                      <a:pt x="12987" y="23336"/>
                    </a:cubicBezTo>
                    <a:cubicBezTo>
                      <a:pt x="12362" y="23336"/>
                      <a:pt x="11757" y="23102"/>
                      <a:pt x="11288" y="22634"/>
                    </a:cubicBezTo>
                    <a:lnTo>
                      <a:pt x="1933" y="5548"/>
                    </a:lnTo>
                    <a:cubicBezTo>
                      <a:pt x="1845" y="5329"/>
                      <a:pt x="835" y="3001"/>
                      <a:pt x="3426" y="1376"/>
                    </a:cubicBezTo>
                    <a:cubicBezTo>
                      <a:pt x="3886" y="1182"/>
                      <a:pt x="4369" y="1088"/>
                      <a:pt x="4847" y="1088"/>
                    </a:cubicBezTo>
                    <a:cubicBezTo>
                      <a:pt x="6104" y="1088"/>
                      <a:pt x="7326" y="1736"/>
                      <a:pt x="7994" y="2913"/>
                    </a:cubicBezTo>
                    <a:cubicBezTo>
                      <a:pt x="10146" y="6031"/>
                      <a:pt x="15461" y="16133"/>
                      <a:pt x="15505" y="16265"/>
                    </a:cubicBezTo>
                    <a:cubicBezTo>
                      <a:pt x="15626" y="16447"/>
                      <a:pt x="15810" y="16545"/>
                      <a:pt x="15999" y="16545"/>
                    </a:cubicBezTo>
                    <a:cubicBezTo>
                      <a:pt x="16084" y="16545"/>
                      <a:pt x="16170" y="16525"/>
                      <a:pt x="16251" y="16485"/>
                    </a:cubicBezTo>
                    <a:cubicBezTo>
                      <a:pt x="16515" y="16309"/>
                      <a:pt x="16647" y="16002"/>
                      <a:pt x="16471" y="15738"/>
                    </a:cubicBezTo>
                    <a:cubicBezTo>
                      <a:pt x="16251" y="15299"/>
                      <a:pt x="11069" y="5460"/>
                      <a:pt x="8917" y="2298"/>
                    </a:cubicBezTo>
                    <a:cubicBezTo>
                      <a:pt x="8007" y="825"/>
                      <a:pt x="6449" y="0"/>
                      <a:pt x="4834"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2481437" y="4182166"/>
                <a:ext cx="545248" cy="387239"/>
              </a:xfrm>
              <a:custGeom>
                <a:avLst/>
                <a:gdLst/>
                <a:ahLst/>
                <a:cxnLst/>
                <a:rect l="l" t="t" r="r" b="b"/>
                <a:pathLst>
                  <a:path w="25080" h="17812" extrusionOk="0">
                    <a:moveTo>
                      <a:pt x="5423" y="0"/>
                    </a:moveTo>
                    <a:cubicBezTo>
                      <a:pt x="3902" y="0"/>
                      <a:pt x="2409" y="724"/>
                      <a:pt x="1493" y="2024"/>
                    </a:cubicBezTo>
                    <a:lnTo>
                      <a:pt x="1493" y="2068"/>
                    </a:lnTo>
                    <a:cubicBezTo>
                      <a:pt x="0" y="4967"/>
                      <a:pt x="1669" y="7119"/>
                      <a:pt x="2767" y="7822"/>
                    </a:cubicBezTo>
                    <a:lnTo>
                      <a:pt x="19853" y="17704"/>
                    </a:lnTo>
                    <a:lnTo>
                      <a:pt x="19940" y="17704"/>
                    </a:lnTo>
                    <a:cubicBezTo>
                      <a:pt x="20231" y="17777"/>
                      <a:pt x="20523" y="17812"/>
                      <a:pt x="20811" y="17812"/>
                    </a:cubicBezTo>
                    <a:cubicBezTo>
                      <a:pt x="21920" y="17812"/>
                      <a:pt x="22977" y="17293"/>
                      <a:pt x="23674" y="16387"/>
                    </a:cubicBezTo>
                    <a:cubicBezTo>
                      <a:pt x="25079" y="14630"/>
                      <a:pt x="24245" y="12653"/>
                      <a:pt x="23586" y="11819"/>
                    </a:cubicBezTo>
                    <a:lnTo>
                      <a:pt x="23498" y="11775"/>
                    </a:lnTo>
                    <a:lnTo>
                      <a:pt x="23410" y="11687"/>
                    </a:lnTo>
                    <a:cubicBezTo>
                      <a:pt x="23322" y="11687"/>
                      <a:pt x="14802" y="6724"/>
                      <a:pt x="11595" y="5099"/>
                    </a:cubicBezTo>
                    <a:cubicBezTo>
                      <a:pt x="10468" y="4520"/>
                      <a:pt x="9531" y="4216"/>
                      <a:pt x="8784" y="4216"/>
                    </a:cubicBezTo>
                    <a:cubicBezTo>
                      <a:pt x="8454" y="4216"/>
                      <a:pt x="8162" y="4275"/>
                      <a:pt x="7906" y="4396"/>
                    </a:cubicBezTo>
                    <a:cubicBezTo>
                      <a:pt x="7555" y="4528"/>
                      <a:pt x="7291" y="4791"/>
                      <a:pt x="7115" y="5143"/>
                    </a:cubicBezTo>
                    <a:cubicBezTo>
                      <a:pt x="6720" y="5758"/>
                      <a:pt x="6588" y="6548"/>
                      <a:pt x="6852" y="7295"/>
                    </a:cubicBezTo>
                    <a:cubicBezTo>
                      <a:pt x="7203" y="8129"/>
                      <a:pt x="7818" y="8788"/>
                      <a:pt x="8653" y="9140"/>
                    </a:cubicBezTo>
                    <a:lnTo>
                      <a:pt x="17305" y="13883"/>
                    </a:lnTo>
                    <a:cubicBezTo>
                      <a:pt x="17387" y="13924"/>
                      <a:pt x="17473" y="13944"/>
                      <a:pt x="17557" y="13944"/>
                    </a:cubicBezTo>
                    <a:cubicBezTo>
                      <a:pt x="17746" y="13944"/>
                      <a:pt x="17931" y="13845"/>
                      <a:pt x="18052" y="13664"/>
                    </a:cubicBezTo>
                    <a:cubicBezTo>
                      <a:pt x="18184" y="13400"/>
                      <a:pt x="18096" y="13093"/>
                      <a:pt x="17832" y="12917"/>
                    </a:cubicBezTo>
                    <a:lnTo>
                      <a:pt x="9180" y="8129"/>
                    </a:lnTo>
                    <a:lnTo>
                      <a:pt x="9092" y="8129"/>
                    </a:lnTo>
                    <a:cubicBezTo>
                      <a:pt x="8565" y="7910"/>
                      <a:pt x="8126" y="7514"/>
                      <a:pt x="7862" y="6987"/>
                    </a:cubicBezTo>
                    <a:cubicBezTo>
                      <a:pt x="7730" y="6504"/>
                      <a:pt x="7818" y="6021"/>
                      <a:pt x="8082" y="5670"/>
                    </a:cubicBezTo>
                    <a:lnTo>
                      <a:pt x="8126" y="5670"/>
                    </a:lnTo>
                    <a:lnTo>
                      <a:pt x="8126" y="5582"/>
                    </a:lnTo>
                    <a:cubicBezTo>
                      <a:pt x="8169" y="5494"/>
                      <a:pt x="8257" y="5450"/>
                      <a:pt x="8345" y="5406"/>
                    </a:cubicBezTo>
                    <a:cubicBezTo>
                      <a:pt x="8425" y="5380"/>
                      <a:pt x="8544" y="5353"/>
                      <a:pt x="8719" y="5353"/>
                    </a:cubicBezTo>
                    <a:cubicBezTo>
                      <a:pt x="9124" y="5353"/>
                      <a:pt x="9828" y="5495"/>
                      <a:pt x="11024" y="6109"/>
                    </a:cubicBezTo>
                    <a:cubicBezTo>
                      <a:pt x="14055" y="7646"/>
                      <a:pt x="21785" y="12082"/>
                      <a:pt x="22751" y="12653"/>
                    </a:cubicBezTo>
                    <a:cubicBezTo>
                      <a:pt x="23454" y="13532"/>
                      <a:pt x="23498" y="14805"/>
                      <a:pt x="22795" y="15728"/>
                    </a:cubicBezTo>
                    <a:cubicBezTo>
                      <a:pt x="22284" y="16385"/>
                      <a:pt x="21531" y="16738"/>
                      <a:pt x="20736" y="16738"/>
                    </a:cubicBezTo>
                    <a:cubicBezTo>
                      <a:pt x="20575" y="16738"/>
                      <a:pt x="20411" y="16724"/>
                      <a:pt x="20248" y="16694"/>
                    </a:cubicBezTo>
                    <a:lnTo>
                      <a:pt x="3382" y="6900"/>
                    </a:lnTo>
                    <a:cubicBezTo>
                      <a:pt x="3162" y="6768"/>
                      <a:pt x="1098" y="5274"/>
                      <a:pt x="2460" y="2595"/>
                    </a:cubicBezTo>
                    <a:cubicBezTo>
                      <a:pt x="3158" y="1606"/>
                      <a:pt x="4281" y="1060"/>
                      <a:pt x="5432" y="1060"/>
                    </a:cubicBezTo>
                    <a:cubicBezTo>
                      <a:pt x="6018" y="1060"/>
                      <a:pt x="6611" y="1201"/>
                      <a:pt x="7159" y="1497"/>
                    </a:cubicBezTo>
                    <a:cubicBezTo>
                      <a:pt x="10629" y="3078"/>
                      <a:pt x="20424" y="8920"/>
                      <a:pt x="20555" y="9008"/>
                    </a:cubicBezTo>
                    <a:cubicBezTo>
                      <a:pt x="20626" y="9050"/>
                      <a:pt x="20710" y="9070"/>
                      <a:pt x="20796" y="9070"/>
                    </a:cubicBezTo>
                    <a:cubicBezTo>
                      <a:pt x="20978" y="9070"/>
                      <a:pt x="21169" y="8981"/>
                      <a:pt x="21258" y="8832"/>
                    </a:cubicBezTo>
                    <a:cubicBezTo>
                      <a:pt x="21434" y="8569"/>
                      <a:pt x="21346" y="8217"/>
                      <a:pt x="21082" y="8085"/>
                    </a:cubicBezTo>
                    <a:cubicBezTo>
                      <a:pt x="20687" y="7822"/>
                      <a:pt x="11112" y="2112"/>
                      <a:pt x="7599" y="531"/>
                    </a:cubicBezTo>
                    <a:cubicBezTo>
                      <a:pt x="6909" y="172"/>
                      <a:pt x="6162" y="0"/>
                      <a:pt x="5423" y="0"/>
                    </a:cubicBez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4803676" y="4322283"/>
                <a:ext cx="557662" cy="333953"/>
              </a:xfrm>
              <a:custGeom>
                <a:avLst/>
                <a:gdLst/>
                <a:ahLst/>
                <a:cxnLst/>
                <a:rect l="l" t="t" r="r" b="b"/>
                <a:pathLst>
                  <a:path w="25651" h="15361" extrusionOk="0">
                    <a:moveTo>
                      <a:pt x="17109" y="0"/>
                    </a:moveTo>
                    <a:cubicBezTo>
                      <a:pt x="17028" y="0"/>
                      <a:pt x="16945" y="20"/>
                      <a:pt x="16866" y="59"/>
                    </a:cubicBezTo>
                    <a:cubicBezTo>
                      <a:pt x="16427" y="235"/>
                      <a:pt x="6325" y="4935"/>
                      <a:pt x="3031" y="6911"/>
                    </a:cubicBezTo>
                    <a:cubicBezTo>
                      <a:pt x="923" y="8053"/>
                      <a:pt x="0" y="10600"/>
                      <a:pt x="835" y="12840"/>
                    </a:cubicBezTo>
                    <a:lnTo>
                      <a:pt x="879" y="12884"/>
                    </a:lnTo>
                    <a:cubicBezTo>
                      <a:pt x="1949" y="14817"/>
                      <a:pt x="3522" y="15361"/>
                      <a:pt x="4809" y="15361"/>
                    </a:cubicBezTo>
                    <a:cubicBezTo>
                      <a:pt x="5423" y="15361"/>
                      <a:pt x="5972" y="15237"/>
                      <a:pt x="6369" y="15080"/>
                    </a:cubicBezTo>
                    <a:lnTo>
                      <a:pt x="24113" y="6516"/>
                    </a:lnTo>
                    <a:lnTo>
                      <a:pt x="24157" y="6472"/>
                    </a:lnTo>
                    <a:cubicBezTo>
                      <a:pt x="25255" y="5506"/>
                      <a:pt x="25651" y="3968"/>
                      <a:pt x="25168" y="2607"/>
                    </a:cubicBezTo>
                    <a:cubicBezTo>
                      <a:pt x="24563" y="631"/>
                      <a:pt x="22737" y="136"/>
                      <a:pt x="21660" y="136"/>
                    </a:cubicBezTo>
                    <a:cubicBezTo>
                      <a:pt x="21563" y="136"/>
                      <a:pt x="21473" y="140"/>
                      <a:pt x="21390" y="147"/>
                    </a:cubicBezTo>
                    <a:lnTo>
                      <a:pt x="21258" y="147"/>
                    </a:lnTo>
                    <a:lnTo>
                      <a:pt x="21171" y="191"/>
                    </a:lnTo>
                    <a:cubicBezTo>
                      <a:pt x="21127" y="235"/>
                      <a:pt x="12211" y="4495"/>
                      <a:pt x="9048" y="6252"/>
                    </a:cubicBezTo>
                    <a:cubicBezTo>
                      <a:pt x="7467" y="7131"/>
                      <a:pt x="6545" y="8009"/>
                      <a:pt x="6369" y="8888"/>
                    </a:cubicBezTo>
                    <a:cubicBezTo>
                      <a:pt x="6325" y="9239"/>
                      <a:pt x="6369" y="9634"/>
                      <a:pt x="6589" y="9942"/>
                    </a:cubicBezTo>
                    <a:cubicBezTo>
                      <a:pt x="6896" y="10644"/>
                      <a:pt x="7467" y="11171"/>
                      <a:pt x="8214" y="11391"/>
                    </a:cubicBezTo>
                    <a:cubicBezTo>
                      <a:pt x="8437" y="11436"/>
                      <a:pt x="8663" y="11458"/>
                      <a:pt x="8888" y="11458"/>
                    </a:cubicBezTo>
                    <a:cubicBezTo>
                      <a:pt x="9549" y="11458"/>
                      <a:pt x="10204" y="11268"/>
                      <a:pt x="10761" y="10908"/>
                    </a:cubicBezTo>
                    <a:lnTo>
                      <a:pt x="19546" y="6472"/>
                    </a:lnTo>
                    <a:cubicBezTo>
                      <a:pt x="19809" y="6340"/>
                      <a:pt x="19941" y="5989"/>
                      <a:pt x="19809" y="5725"/>
                    </a:cubicBezTo>
                    <a:cubicBezTo>
                      <a:pt x="19689" y="5544"/>
                      <a:pt x="19506" y="5426"/>
                      <a:pt x="19318" y="5426"/>
                    </a:cubicBezTo>
                    <a:cubicBezTo>
                      <a:pt x="19232" y="5426"/>
                      <a:pt x="19145" y="5450"/>
                      <a:pt x="19062" y="5506"/>
                    </a:cubicBezTo>
                    <a:lnTo>
                      <a:pt x="10234" y="9942"/>
                    </a:lnTo>
                    <a:lnTo>
                      <a:pt x="10190" y="9986"/>
                    </a:lnTo>
                    <a:cubicBezTo>
                      <a:pt x="9771" y="10230"/>
                      <a:pt x="9324" y="10364"/>
                      <a:pt x="8871" y="10364"/>
                    </a:cubicBezTo>
                    <a:cubicBezTo>
                      <a:pt x="8754" y="10364"/>
                      <a:pt x="8638" y="10355"/>
                      <a:pt x="8521" y="10337"/>
                    </a:cubicBezTo>
                    <a:cubicBezTo>
                      <a:pt x="8082" y="10161"/>
                      <a:pt x="7731" y="9854"/>
                      <a:pt x="7555" y="9415"/>
                    </a:cubicBezTo>
                    <a:lnTo>
                      <a:pt x="7555" y="9371"/>
                    </a:lnTo>
                    <a:lnTo>
                      <a:pt x="7511" y="9327"/>
                    </a:lnTo>
                    <a:cubicBezTo>
                      <a:pt x="7467" y="9239"/>
                      <a:pt x="7467" y="9151"/>
                      <a:pt x="7511" y="9063"/>
                    </a:cubicBezTo>
                    <a:cubicBezTo>
                      <a:pt x="7555" y="8800"/>
                      <a:pt x="7906" y="8141"/>
                      <a:pt x="9575" y="7219"/>
                    </a:cubicBezTo>
                    <a:cubicBezTo>
                      <a:pt x="12562" y="5593"/>
                      <a:pt x="20600" y="1684"/>
                      <a:pt x="21566" y="1245"/>
                    </a:cubicBezTo>
                    <a:cubicBezTo>
                      <a:pt x="21630" y="1240"/>
                      <a:pt x="21695" y="1238"/>
                      <a:pt x="21759" y="1238"/>
                    </a:cubicBezTo>
                    <a:cubicBezTo>
                      <a:pt x="22829" y="1238"/>
                      <a:pt x="23826" y="1920"/>
                      <a:pt x="24157" y="2914"/>
                    </a:cubicBezTo>
                    <a:lnTo>
                      <a:pt x="24157" y="2958"/>
                    </a:lnTo>
                    <a:cubicBezTo>
                      <a:pt x="24465" y="3880"/>
                      <a:pt x="24201" y="4891"/>
                      <a:pt x="23499" y="5593"/>
                    </a:cubicBezTo>
                    <a:lnTo>
                      <a:pt x="5930" y="14070"/>
                    </a:lnTo>
                    <a:cubicBezTo>
                      <a:pt x="5839" y="14107"/>
                      <a:pt x="5382" y="14277"/>
                      <a:pt x="4772" y="14277"/>
                    </a:cubicBezTo>
                    <a:cubicBezTo>
                      <a:pt x="3903" y="14277"/>
                      <a:pt x="2722" y="13931"/>
                      <a:pt x="1845" y="12357"/>
                    </a:cubicBezTo>
                    <a:cubicBezTo>
                      <a:pt x="1230" y="10644"/>
                      <a:pt x="1977" y="8712"/>
                      <a:pt x="3602" y="7877"/>
                    </a:cubicBezTo>
                    <a:cubicBezTo>
                      <a:pt x="6852" y="5901"/>
                      <a:pt x="17218" y="1069"/>
                      <a:pt x="17306" y="1026"/>
                    </a:cubicBezTo>
                    <a:cubicBezTo>
                      <a:pt x="17569" y="894"/>
                      <a:pt x="17701" y="586"/>
                      <a:pt x="17569" y="323"/>
                    </a:cubicBezTo>
                    <a:cubicBezTo>
                      <a:pt x="17477" y="108"/>
                      <a:pt x="17299" y="0"/>
                      <a:pt x="17109"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32"/>
            <p:cNvGrpSpPr/>
            <p:nvPr/>
          </p:nvGrpSpPr>
          <p:grpSpPr>
            <a:xfrm>
              <a:off x="4872654" y="1017419"/>
              <a:ext cx="3845232" cy="3446735"/>
              <a:chOff x="2074393" y="307363"/>
              <a:chExt cx="4956473" cy="4442814"/>
            </a:xfrm>
          </p:grpSpPr>
          <p:sp>
            <p:nvSpPr>
              <p:cNvPr id="1248" name="Google Shape;1248;p32"/>
              <p:cNvSpPr/>
              <p:nvPr/>
            </p:nvSpPr>
            <p:spPr>
              <a:xfrm>
                <a:off x="5544196" y="468198"/>
                <a:ext cx="266884" cy="329040"/>
              </a:xfrm>
              <a:custGeom>
                <a:avLst/>
                <a:gdLst/>
                <a:ahLst/>
                <a:cxnLst/>
                <a:rect l="l" t="t" r="r" b="b"/>
                <a:pathLst>
                  <a:path w="12276" h="15135" extrusionOk="0">
                    <a:moveTo>
                      <a:pt x="4886" y="0"/>
                    </a:moveTo>
                    <a:cubicBezTo>
                      <a:pt x="1" y="0"/>
                      <a:pt x="1574" y="13356"/>
                      <a:pt x="1822" y="15135"/>
                    </a:cubicBezTo>
                    <a:cubicBezTo>
                      <a:pt x="1822" y="15091"/>
                      <a:pt x="1822" y="15091"/>
                      <a:pt x="1822" y="15091"/>
                    </a:cubicBezTo>
                    <a:cubicBezTo>
                      <a:pt x="1603" y="7580"/>
                      <a:pt x="12276" y="2090"/>
                      <a:pt x="5863" y="158"/>
                    </a:cubicBezTo>
                    <a:cubicBezTo>
                      <a:pt x="5512" y="51"/>
                      <a:pt x="5187" y="0"/>
                      <a:pt x="48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3975804" y="340234"/>
                <a:ext cx="267732" cy="329062"/>
              </a:xfrm>
              <a:custGeom>
                <a:avLst/>
                <a:gdLst/>
                <a:ahLst/>
                <a:cxnLst/>
                <a:rect l="l" t="t" r="r" b="b"/>
                <a:pathLst>
                  <a:path w="12315" h="15136" extrusionOk="0">
                    <a:moveTo>
                      <a:pt x="7397" y="1"/>
                    </a:moveTo>
                    <a:cubicBezTo>
                      <a:pt x="7094" y="1"/>
                      <a:pt x="6767" y="51"/>
                      <a:pt x="6413" y="158"/>
                    </a:cubicBezTo>
                    <a:cubicBezTo>
                      <a:pt x="0" y="2091"/>
                      <a:pt x="10673" y="7581"/>
                      <a:pt x="10454" y="15091"/>
                    </a:cubicBezTo>
                    <a:cubicBezTo>
                      <a:pt x="10454" y="15091"/>
                      <a:pt x="10454" y="15091"/>
                      <a:pt x="10454" y="15135"/>
                    </a:cubicBezTo>
                    <a:cubicBezTo>
                      <a:pt x="10702" y="13356"/>
                      <a:pt x="12314" y="1"/>
                      <a:pt x="73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4300452" y="375084"/>
                <a:ext cx="308452" cy="291342"/>
              </a:xfrm>
              <a:custGeom>
                <a:avLst/>
                <a:gdLst/>
                <a:ahLst/>
                <a:cxnLst/>
                <a:rect l="l" t="t" r="r" b="b"/>
                <a:pathLst>
                  <a:path w="14188" h="13401" extrusionOk="0">
                    <a:moveTo>
                      <a:pt x="7034" y="0"/>
                    </a:moveTo>
                    <a:cubicBezTo>
                      <a:pt x="3800" y="0"/>
                      <a:pt x="5107" y="9356"/>
                      <a:pt x="1" y="13357"/>
                    </a:cubicBezTo>
                    <a:cubicBezTo>
                      <a:pt x="1" y="13357"/>
                      <a:pt x="1" y="13401"/>
                      <a:pt x="1" y="13401"/>
                    </a:cubicBezTo>
                    <a:cubicBezTo>
                      <a:pt x="1582" y="12390"/>
                      <a:pt x="14187" y="4133"/>
                      <a:pt x="8873" y="707"/>
                    </a:cubicBezTo>
                    <a:cubicBezTo>
                      <a:pt x="8128" y="218"/>
                      <a:pt x="7528" y="0"/>
                      <a:pt x="70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5597177" y="658447"/>
                <a:ext cx="233013" cy="155987"/>
              </a:xfrm>
              <a:custGeom>
                <a:avLst/>
                <a:gdLst/>
                <a:ahLst/>
                <a:cxnLst/>
                <a:rect l="l" t="t" r="r" b="b"/>
                <a:pathLst>
                  <a:path w="10718" h="7175" extrusionOk="0">
                    <a:moveTo>
                      <a:pt x="6718" y="0"/>
                    </a:moveTo>
                    <a:cubicBezTo>
                      <a:pt x="4101" y="0"/>
                      <a:pt x="517" y="6252"/>
                      <a:pt x="0" y="7174"/>
                    </a:cubicBezTo>
                    <a:lnTo>
                      <a:pt x="44" y="7130"/>
                    </a:lnTo>
                    <a:cubicBezTo>
                      <a:pt x="2855" y="3046"/>
                      <a:pt x="10717" y="4319"/>
                      <a:pt x="8082" y="762"/>
                    </a:cubicBezTo>
                    <a:cubicBezTo>
                      <a:pt x="7681" y="227"/>
                      <a:pt x="7217" y="0"/>
                      <a:pt x="6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2" name="Google Shape;1252;p32"/>
              <p:cNvGrpSpPr/>
              <p:nvPr/>
            </p:nvGrpSpPr>
            <p:grpSpPr>
              <a:xfrm>
                <a:off x="6643714" y="3204459"/>
                <a:ext cx="387152" cy="323496"/>
                <a:chOff x="6643714" y="3204459"/>
                <a:chExt cx="387152" cy="323496"/>
              </a:xfrm>
            </p:grpSpPr>
            <p:sp>
              <p:nvSpPr>
                <p:cNvPr id="1253" name="Google Shape;1253;p32"/>
                <p:cNvSpPr/>
                <p:nvPr/>
              </p:nvSpPr>
              <p:spPr>
                <a:xfrm>
                  <a:off x="6825767" y="3204459"/>
                  <a:ext cx="205098" cy="323496"/>
                </a:xfrm>
                <a:custGeom>
                  <a:avLst/>
                  <a:gdLst/>
                  <a:ahLst/>
                  <a:cxnLst/>
                  <a:rect l="l" t="t" r="r" b="b"/>
                  <a:pathLst>
                    <a:path w="9434" h="14880" extrusionOk="0">
                      <a:moveTo>
                        <a:pt x="323" y="0"/>
                      </a:moveTo>
                      <a:cubicBezTo>
                        <a:pt x="323" y="0"/>
                        <a:pt x="323" y="41"/>
                        <a:pt x="362" y="44"/>
                      </a:cubicBezTo>
                      <a:lnTo>
                        <a:pt x="362" y="44"/>
                      </a:lnTo>
                      <a:cubicBezTo>
                        <a:pt x="349" y="29"/>
                        <a:pt x="336" y="15"/>
                        <a:pt x="323" y="0"/>
                      </a:cubicBezTo>
                      <a:close/>
                      <a:moveTo>
                        <a:pt x="362" y="44"/>
                      </a:moveTo>
                      <a:cubicBezTo>
                        <a:pt x="370" y="53"/>
                        <a:pt x="378" y="61"/>
                        <a:pt x="386" y="70"/>
                      </a:cubicBezTo>
                      <a:lnTo>
                        <a:pt x="386" y="70"/>
                      </a:lnTo>
                      <a:cubicBezTo>
                        <a:pt x="379" y="61"/>
                        <a:pt x="373" y="53"/>
                        <a:pt x="367" y="44"/>
                      </a:cubicBezTo>
                      <a:cubicBezTo>
                        <a:pt x="365" y="44"/>
                        <a:pt x="364" y="44"/>
                        <a:pt x="362" y="44"/>
                      </a:cubicBezTo>
                      <a:close/>
                      <a:moveTo>
                        <a:pt x="386" y="70"/>
                      </a:moveTo>
                      <a:cubicBezTo>
                        <a:pt x="4411" y="5617"/>
                        <a:pt x="0" y="14879"/>
                        <a:pt x="4115" y="14879"/>
                      </a:cubicBezTo>
                      <a:cubicBezTo>
                        <a:pt x="4499" y="14879"/>
                        <a:pt x="4958" y="14799"/>
                        <a:pt x="5506" y="14626"/>
                      </a:cubicBezTo>
                      <a:cubicBezTo>
                        <a:pt x="9434" y="13360"/>
                        <a:pt x="3733" y="3810"/>
                        <a:pt x="386" y="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6643714" y="3307574"/>
                  <a:ext cx="174531" cy="216708"/>
                </a:xfrm>
                <a:custGeom>
                  <a:avLst/>
                  <a:gdLst/>
                  <a:ahLst/>
                  <a:cxnLst/>
                  <a:rect l="l" t="t" r="r" b="b"/>
                  <a:pathLst>
                    <a:path w="8028" h="9968" extrusionOk="0">
                      <a:moveTo>
                        <a:pt x="7204" y="1"/>
                      </a:moveTo>
                      <a:lnTo>
                        <a:pt x="7204" y="45"/>
                      </a:lnTo>
                      <a:cubicBezTo>
                        <a:pt x="7204" y="7951"/>
                        <a:pt x="0" y="8390"/>
                        <a:pt x="4173" y="9839"/>
                      </a:cubicBezTo>
                      <a:cubicBezTo>
                        <a:pt x="4426" y="9926"/>
                        <a:pt x="4659" y="9967"/>
                        <a:pt x="4874" y="9967"/>
                      </a:cubicBezTo>
                      <a:cubicBezTo>
                        <a:pt x="8028" y="9967"/>
                        <a:pt x="7327" y="1193"/>
                        <a:pt x="7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 name="Google Shape;1255;p32"/>
              <p:cNvSpPr/>
              <p:nvPr/>
            </p:nvSpPr>
            <p:spPr>
              <a:xfrm>
                <a:off x="2081328" y="3045950"/>
                <a:ext cx="322779" cy="278059"/>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2074393" y="3095605"/>
                <a:ext cx="224686" cy="87027"/>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a:off x="4033372" y="4425723"/>
                <a:ext cx="249927" cy="324453"/>
              </a:xfrm>
              <a:custGeom>
                <a:avLst/>
                <a:gdLst/>
                <a:ahLst/>
                <a:cxnLst/>
                <a:rect l="l" t="t" r="r" b="b"/>
                <a:pathLst>
                  <a:path w="11496" h="14924" extrusionOk="0">
                    <a:moveTo>
                      <a:pt x="339" y="1"/>
                    </a:moveTo>
                    <a:cubicBezTo>
                      <a:pt x="339" y="45"/>
                      <a:pt x="339" y="45"/>
                      <a:pt x="339" y="89"/>
                    </a:cubicBezTo>
                    <a:cubicBezTo>
                      <a:pt x="4398" y="5594"/>
                      <a:pt x="0" y="14923"/>
                      <a:pt x="4100" y="14923"/>
                    </a:cubicBezTo>
                    <a:cubicBezTo>
                      <a:pt x="4481" y="14923"/>
                      <a:pt x="4936" y="14843"/>
                      <a:pt x="5478" y="14671"/>
                    </a:cubicBezTo>
                    <a:cubicBezTo>
                      <a:pt x="11495" y="12738"/>
                      <a:pt x="1569" y="1406"/>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a:off x="3850710" y="4504989"/>
                <a:ext cx="175379" cy="216686"/>
              </a:xfrm>
              <a:custGeom>
                <a:avLst/>
                <a:gdLst/>
                <a:ahLst/>
                <a:cxnLst/>
                <a:rect l="l" t="t" r="r" b="b"/>
                <a:pathLst>
                  <a:path w="8067" h="9967" extrusionOk="0">
                    <a:moveTo>
                      <a:pt x="7204" y="0"/>
                    </a:moveTo>
                    <a:lnTo>
                      <a:pt x="7204" y="44"/>
                    </a:lnTo>
                    <a:cubicBezTo>
                      <a:pt x="7160" y="7950"/>
                      <a:pt x="1" y="8389"/>
                      <a:pt x="4173" y="9839"/>
                    </a:cubicBezTo>
                    <a:cubicBezTo>
                      <a:pt x="4429" y="9926"/>
                      <a:pt x="4664" y="9967"/>
                      <a:pt x="4882" y="9967"/>
                    </a:cubicBezTo>
                    <a:cubicBezTo>
                      <a:pt x="8066" y="9967"/>
                      <a:pt x="7327" y="1193"/>
                      <a:pt x="7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4204969" y="307363"/>
                <a:ext cx="186402" cy="223469"/>
              </a:xfrm>
              <a:custGeom>
                <a:avLst/>
                <a:gdLst/>
                <a:ahLst/>
                <a:cxnLst/>
                <a:rect l="l" t="t" r="r" b="b"/>
                <a:pathLst>
                  <a:path w="8574" h="10279" extrusionOk="0">
                    <a:moveTo>
                      <a:pt x="4495" y="0"/>
                    </a:moveTo>
                    <a:cubicBezTo>
                      <a:pt x="4476" y="0"/>
                      <a:pt x="4456" y="1"/>
                      <a:pt x="4437" y="1"/>
                    </a:cubicBezTo>
                    <a:cubicBezTo>
                      <a:pt x="1" y="89"/>
                      <a:pt x="5798" y="5491"/>
                      <a:pt x="4305" y="10235"/>
                    </a:cubicBezTo>
                    <a:cubicBezTo>
                      <a:pt x="4305" y="10235"/>
                      <a:pt x="4305" y="10279"/>
                      <a:pt x="4305" y="10279"/>
                    </a:cubicBezTo>
                    <a:cubicBezTo>
                      <a:pt x="4786" y="9142"/>
                      <a:pt x="8573" y="0"/>
                      <a:pt x="44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2469980" y="1695766"/>
                <a:ext cx="56351" cy="56351"/>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2432739" y="1563976"/>
                <a:ext cx="65895" cy="56373"/>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2352517" y="1656612"/>
                <a:ext cx="65917" cy="55721"/>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5473996" y="4307325"/>
                <a:ext cx="55394" cy="56351"/>
              </a:xfrm>
              <a:custGeom>
                <a:avLst/>
                <a:gdLst/>
                <a:ahLst/>
                <a:cxnLst/>
                <a:rect l="l" t="t" r="r" b="b"/>
                <a:pathLst>
                  <a:path w="2548" h="2592" extrusionOk="0">
                    <a:moveTo>
                      <a:pt x="1274" y="1"/>
                    </a:moveTo>
                    <a:cubicBezTo>
                      <a:pt x="571" y="1"/>
                      <a:pt x="0" y="572"/>
                      <a:pt x="0" y="1274"/>
                    </a:cubicBezTo>
                    <a:cubicBezTo>
                      <a:pt x="0" y="1977"/>
                      <a:pt x="571" y="2592"/>
                      <a:pt x="1274" y="2592"/>
                    </a:cubicBezTo>
                    <a:cubicBezTo>
                      <a:pt x="1977" y="2592"/>
                      <a:pt x="2548" y="1977"/>
                      <a:pt x="2548" y="1274"/>
                    </a:cubicBezTo>
                    <a:cubicBezTo>
                      <a:pt x="2548" y="572"/>
                      <a:pt x="1977" y="1"/>
                      <a:pt x="1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5583807" y="4387547"/>
                <a:ext cx="65895" cy="56155"/>
              </a:xfrm>
              <a:custGeom>
                <a:avLst/>
                <a:gdLst/>
                <a:ahLst/>
                <a:cxnLst/>
                <a:rect l="l" t="t" r="r" b="b"/>
                <a:pathLst>
                  <a:path w="3031" h="2583" extrusionOk="0">
                    <a:moveTo>
                      <a:pt x="1757" y="0"/>
                    </a:moveTo>
                    <a:cubicBezTo>
                      <a:pt x="615" y="0"/>
                      <a:pt x="0" y="1406"/>
                      <a:pt x="835" y="2196"/>
                    </a:cubicBezTo>
                    <a:cubicBezTo>
                      <a:pt x="1102" y="2464"/>
                      <a:pt x="1424" y="2582"/>
                      <a:pt x="1738" y="2582"/>
                    </a:cubicBezTo>
                    <a:cubicBezTo>
                      <a:pt x="2402" y="2582"/>
                      <a:pt x="3031" y="2050"/>
                      <a:pt x="3031" y="1274"/>
                    </a:cubicBezTo>
                    <a:cubicBezTo>
                      <a:pt x="3031" y="571"/>
                      <a:pt x="2460" y="0"/>
                      <a:pt x="17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5493084" y="4451507"/>
                <a:ext cx="56373" cy="56373"/>
              </a:xfrm>
              <a:custGeom>
                <a:avLst/>
                <a:gdLst/>
                <a:ahLst/>
                <a:cxnLst/>
                <a:rect l="l" t="t" r="r" b="b"/>
                <a:pathLst>
                  <a:path w="2593" h="2593" extrusionOk="0">
                    <a:moveTo>
                      <a:pt x="1318" y="1"/>
                    </a:moveTo>
                    <a:cubicBezTo>
                      <a:pt x="616" y="1"/>
                      <a:pt x="1" y="572"/>
                      <a:pt x="1" y="1275"/>
                    </a:cubicBezTo>
                    <a:cubicBezTo>
                      <a:pt x="1" y="1977"/>
                      <a:pt x="616" y="2592"/>
                      <a:pt x="1318" y="2592"/>
                    </a:cubicBezTo>
                    <a:cubicBezTo>
                      <a:pt x="2021" y="2592"/>
                      <a:pt x="2592" y="1977"/>
                      <a:pt x="2592" y="1275"/>
                    </a:cubicBezTo>
                    <a:cubicBezTo>
                      <a:pt x="2592" y="572"/>
                      <a:pt x="2021"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6240756" y="995836"/>
                <a:ext cx="65917" cy="55742"/>
              </a:xfrm>
              <a:custGeom>
                <a:avLst/>
                <a:gdLst/>
                <a:ahLst/>
                <a:cxnLst/>
                <a:rect l="l" t="t" r="r" b="b"/>
                <a:pathLst>
                  <a:path w="3032" h="2564" extrusionOk="0">
                    <a:moveTo>
                      <a:pt x="1757" y="0"/>
                    </a:moveTo>
                    <a:cubicBezTo>
                      <a:pt x="571" y="0"/>
                      <a:pt x="0" y="1362"/>
                      <a:pt x="835" y="2197"/>
                    </a:cubicBezTo>
                    <a:cubicBezTo>
                      <a:pt x="1088" y="2450"/>
                      <a:pt x="1404" y="2563"/>
                      <a:pt x="1717" y="2563"/>
                    </a:cubicBezTo>
                    <a:cubicBezTo>
                      <a:pt x="2381" y="2563"/>
                      <a:pt x="3031" y="2051"/>
                      <a:pt x="3031" y="1274"/>
                    </a:cubicBezTo>
                    <a:cubicBezTo>
                      <a:pt x="3031" y="571"/>
                      <a:pt x="2460" y="0"/>
                      <a:pt x="17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6329827" y="1131387"/>
                <a:ext cx="65612" cy="55481"/>
              </a:xfrm>
              <a:custGeom>
                <a:avLst/>
                <a:gdLst/>
                <a:ahLst/>
                <a:cxnLst/>
                <a:rect l="l" t="t" r="r" b="b"/>
                <a:pathLst>
                  <a:path w="3018" h="2552" extrusionOk="0">
                    <a:moveTo>
                      <a:pt x="1772" y="0"/>
                    </a:moveTo>
                    <a:cubicBezTo>
                      <a:pt x="1749" y="0"/>
                      <a:pt x="1725" y="1"/>
                      <a:pt x="1701" y="2"/>
                    </a:cubicBezTo>
                    <a:cubicBezTo>
                      <a:pt x="1684" y="2"/>
                      <a:pt x="1666" y="1"/>
                      <a:pt x="1649" y="1"/>
                    </a:cubicBezTo>
                    <a:cubicBezTo>
                      <a:pt x="542" y="1"/>
                      <a:pt x="0" y="1376"/>
                      <a:pt x="779" y="2155"/>
                    </a:cubicBezTo>
                    <a:cubicBezTo>
                      <a:pt x="1039" y="2429"/>
                      <a:pt x="1366" y="2551"/>
                      <a:pt x="1687" y="2551"/>
                    </a:cubicBezTo>
                    <a:cubicBezTo>
                      <a:pt x="2342" y="2551"/>
                      <a:pt x="2975" y="2042"/>
                      <a:pt x="2975" y="1276"/>
                    </a:cubicBezTo>
                    <a:cubicBezTo>
                      <a:pt x="3017" y="597"/>
                      <a:pt x="2445" y="0"/>
                      <a:pt x="17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6386851" y="1011119"/>
                <a:ext cx="56351" cy="56351"/>
              </a:xfrm>
              <a:custGeom>
                <a:avLst/>
                <a:gdLst/>
                <a:ahLst/>
                <a:cxnLst/>
                <a:rect l="l" t="t" r="r" b="b"/>
                <a:pathLst>
                  <a:path w="2592" h="2592" extrusionOk="0">
                    <a:moveTo>
                      <a:pt x="1274" y="0"/>
                    </a:moveTo>
                    <a:cubicBezTo>
                      <a:pt x="571" y="0"/>
                      <a:pt x="0" y="571"/>
                      <a:pt x="0" y="1274"/>
                    </a:cubicBezTo>
                    <a:cubicBezTo>
                      <a:pt x="0" y="2021"/>
                      <a:pt x="571" y="2592"/>
                      <a:pt x="1274" y="2592"/>
                    </a:cubicBezTo>
                    <a:cubicBezTo>
                      <a:pt x="1977" y="2592"/>
                      <a:pt x="2592" y="2021"/>
                      <a:pt x="2592" y="1274"/>
                    </a:cubicBezTo>
                    <a:cubicBezTo>
                      <a:pt x="2592" y="571"/>
                      <a:pt x="1977" y="0"/>
                      <a:pt x="1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2496699" y="3618874"/>
                <a:ext cx="65917" cy="55721"/>
              </a:xfrm>
              <a:custGeom>
                <a:avLst/>
                <a:gdLst/>
                <a:ahLst/>
                <a:cxnLst/>
                <a:rect l="l" t="t" r="r" b="b"/>
                <a:pathLst>
                  <a:path w="3032" h="2563" extrusionOk="0">
                    <a:moveTo>
                      <a:pt x="1714" y="0"/>
                    </a:moveTo>
                    <a:cubicBezTo>
                      <a:pt x="572" y="0"/>
                      <a:pt x="1" y="1362"/>
                      <a:pt x="791" y="2196"/>
                    </a:cubicBezTo>
                    <a:cubicBezTo>
                      <a:pt x="1059" y="2449"/>
                      <a:pt x="1384" y="2563"/>
                      <a:pt x="1703" y="2563"/>
                    </a:cubicBezTo>
                    <a:cubicBezTo>
                      <a:pt x="2382" y="2563"/>
                      <a:pt x="3031" y="2050"/>
                      <a:pt x="3031" y="1274"/>
                    </a:cubicBezTo>
                    <a:cubicBezTo>
                      <a:pt x="2987" y="571"/>
                      <a:pt x="2417" y="0"/>
                      <a:pt x="1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2540636" y="3470822"/>
                <a:ext cx="65895" cy="55764"/>
              </a:xfrm>
              <a:custGeom>
                <a:avLst/>
                <a:gdLst/>
                <a:ahLst/>
                <a:cxnLst/>
                <a:rect l="l" t="t" r="r" b="b"/>
                <a:pathLst>
                  <a:path w="3031" h="2565" extrusionOk="0">
                    <a:moveTo>
                      <a:pt x="1784" y="0"/>
                    </a:moveTo>
                    <a:cubicBezTo>
                      <a:pt x="1761" y="0"/>
                      <a:pt x="1737" y="1"/>
                      <a:pt x="1713" y="2"/>
                    </a:cubicBezTo>
                    <a:cubicBezTo>
                      <a:pt x="571" y="2"/>
                      <a:pt x="0" y="1364"/>
                      <a:pt x="835" y="2198"/>
                    </a:cubicBezTo>
                    <a:cubicBezTo>
                      <a:pt x="1088" y="2451"/>
                      <a:pt x="1404" y="2565"/>
                      <a:pt x="1717" y="2565"/>
                    </a:cubicBezTo>
                    <a:cubicBezTo>
                      <a:pt x="2381" y="2565"/>
                      <a:pt x="3031" y="2052"/>
                      <a:pt x="3031" y="1276"/>
                    </a:cubicBezTo>
                    <a:cubicBezTo>
                      <a:pt x="3031" y="597"/>
                      <a:pt x="2457" y="0"/>
                      <a:pt x="1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1" name="Google Shape;1271;p32"/>
            <p:cNvSpPr/>
            <p:nvPr/>
          </p:nvSpPr>
          <p:spPr>
            <a:xfrm>
              <a:off x="6512956" y="3041088"/>
              <a:ext cx="1849037" cy="1291779"/>
            </a:xfrm>
            <a:custGeom>
              <a:avLst/>
              <a:gdLst/>
              <a:ahLst/>
              <a:cxnLst/>
              <a:rect l="l" t="t" r="r" b="b"/>
              <a:pathLst>
                <a:path w="109630" h="76590" extrusionOk="0">
                  <a:moveTo>
                    <a:pt x="76593" y="6829"/>
                  </a:moveTo>
                  <a:cubicBezTo>
                    <a:pt x="78949" y="6829"/>
                    <a:pt x="81330" y="7155"/>
                    <a:pt x="83672" y="7829"/>
                  </a:cubicBezTo>
                  <a:cubicBezTo>
                    <a:pt x="93554" y="10684"/>
                    <a:pt x="100757" y="19205"/>
                    <a:pt x="101899" y="29438"/>
                  </a:cubicBezTo>
                  <a:cubicBezTo>
                    <a:pt x="103085" y="39716"/>
                    <a:pt x="97946" y="49642"/>
                    <a:pt x="88898" y="54605"/>
                  </a:cubicBezTo>
                  <a:cubicBezTo>
                    <a:pt x="85000" y="56764"/>
                    <a:pt x="80779" y="57787"/>
                    <a:pt x="76615" y="57787"/>
                  </a:cubicBezTo>
                  <a:cubicBezTo>
                    <a:pt x="67644" y="57787"/>
                    <a:pt x="58938" y="53035"/>
                    <a:pt x="54288" y="44635"/>
                  </a:cubicBezTo>
                  <a:cubicBezTo>
                    <a:pt x="49325" y="35587"/>
                    <a:pt x="50247" y="24475"/>
                    <a:pt x="56660" y="16394"/>
                  </a:cubicBezTo>
                  <a:cubicBezTo>
                    <a:pt x="61593" y="10252"/>
                    <a:pt x="68962" y="6829"/>
                    <a:pt x="76593" y="6829"/>
                  </a:cubicBezTo>
                  <a:close/>
                  <a:moveTo>
                    <a:pt x="13241" y="64680"/>
                  </a:moveTo>
                  <a:cubicBezTo>
                    <a:pt x="15032" y="64680"/>
                    <a:pt x="16114" y="67369"/>
                    <a:pt x="14144" y="68485"/>
                  </a:cubicBezTo>
                  <a:lnTo>
                    <a:pt x="7643" y="72086"/>
                  </a:lnTo>
                  <a:cubicBezTo>
                    <a:pt x="7289" y="72277"/>
                    <a:pt x="6944" y="72360"/>
                    <a:pt x="6622" y="72360"/>
                  </a:cubicBezTo>
                  <a:cubicBezTo>
                    <a:pt x="4789" y="72360"/>
                    <a:pt x="3687" y="69656"/>
                    <a:pt x="5667" y="68572"/>
                  </a:cubicBezTo>
                  <a:lnTo>
                    <a:pt x="12211" y="64971"/>
                  </a:lnTo>
                  <a:cubicBezTo>
                    <a:pt x="12568" y="64769"/>
                    <a:pt x="12916" y="64680"/>
                    <a:pt x="13241" y="64680"/>
                  </a:cubicBezTo>
                  <a:close/>
                  <a:moveTo>
                    <a:pt x="76594" y="1"/>
                  </a:moveTo>
                  <a:cubicBezTo>
                    <a:pt x="68615" y="1"/>
                    <a:pt x="60763" y="2946"/>
                    <a:pt x="54683" y="8532"/>
                  </a:cubicBezTo>
                  <a:cubicBezTo>
                    <a:pt x="45504" y="17009"/>
                    <a:pt x="41990" y="29965"/>
                    <a:pt x="45679" y="41912"/>
                  </a:cubicBezTo>
                  <a:lnTo>
                    <a:pt x="2944" y="65498"/>
                  </a:lnTo>
                  <a:cubicBezTo>
                    <a:pt x="792" y="66728"/>
                    <a:pt x="1" y="69451"/>
                    <a:pt x="1187" y="71647"/>
                  </a:cubicBezTo>
                  <a:lnTo>
                    <a:pt x="2636" y="74238"/>
                  </a:lnTo>
                  <a:cubicBezTo>
                    <a:pt x="3449" y="75744"/>
                    <a:pt x="4985" y="76589"/>
                    <a:pt x="6579" y="76589"/>
                  </a:cubicBezTo>
                  <a:cubicBezTo>
                    <a:pt x="7309" y="76589"/>
                    <a:pt x="8051" y="76412"/>
                    <a:pt x="8741" y="76039"/>
                  </a:cubicBezTo>
                  <a:lnTo>
                    <a:pt x="51301" y="52497"/>
                  </a:lnTo>
                  <a:cubicBezTo>
                    <a:pt x="57630" y="60436"/>
                    <a:pt x="67047" y="64685"/>
                    <a:pt x="76631" y="64685"/>
                  </a:cubicBezTo>
                  <a:cubicBezTo>
                    <a:pt x="81948" y="64685"/>
                    <a:pt x="87316" y="63378"/>
                    <a:pt x="92236" y="60667"/>
                  </a:cubicBezTo>
                  <a:cubicBezTo>
                    <a:pt x="103173" y="54605"/>
                    <a:pt x="109629" y="42834"/>
                    <a:pt x="108883" y="30361"/>
                  </a:cubicBezTo>
                  <a:cubicBezTo>
                    <a:pt x="108092" y="17887"/>
                    <a:pt x="100230" y="6994"/>
                    <a:pt x="88679" y="2339"/>
                  </a:cubicBezTo>
                  <a:cubicBezTo>
                    <a:pt x="84763" y="766"/>
                    <a:pt x="80662" y="1"/>
                    <a:pt x="76594" y="1"/>
                  </a:cubicBez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7296709" y="3124744"/>
              <a:ext cx="874096" cy="652085"/>
            </a:xfrm>
            <a:custGeom>
              <a:avLst/>
              <a:gdLst/>
              <a:ahLst/>
              <a:cxnLst/>
              <a:rect l="l" t="t" r="r" b="b"/>
              <a:pathLst>
                <a:path w="51829" h="38665" extrusionOk="0">
                  <a:moveTo>
                    <a:pt x="29021" y="1"/>
                  </a:moveTo>
                  <a:cubicBezTo>
                    <a:pt x="24857" y="1"/>
                    <a:pt x="20636" y="1023"/>
                    <a:pt x="16735" y="3176"/>
                  </a:cubicBezTo>
                  <a:cubicBezTo>
                    <a:pt x="4481" y="9940"/>
                    <a:pt x="1" y="25357"/>
                    <a:pt x="6677" y="37655"/>
                  </a:cubicBezTo>
                  <a:cubicBezTo>
                    <a:pt x="6853" y="38006"/>
                    <a:pt x="7072" y="38314"/>
                    <a:pt x="7248" y="38665"/>
                  </a:cubicBezTo>
                  <a:cubicBezTo>
                    <a:pt x="1231" y="26455"/>
                    <a:pt x="5843" y="11653"/>
                    <a:pt x="17789" y="5065"/>
                  </a:cubicBezTo>
                  <a:cubicBezTo>
                    <a:pt x="21684" y="2909"/>
                    <a:pt x="25908" y="1882"/>
                    <a:pt x="30080" y="1882"/>
                  </a:cubicBezTo>
                  <a:cubicBezTo>
                    <a:pt x="38657" y="1882"/>
                    <a:pt x="47012" y="6224"/>
                    <a:pt x="51828" y="14025"/>
                  </a:cubicBezTo>
                  <a:cubicBezTo>
                    <a:pt x="51653" y="13674"/>
                    <a:pt x="51477" y="13366"/>
                    <a:pt x="51301" y="13015"/>
                  </a:cubicBezTo>
                  <a:cubicBezTo>
                    <a:pt x="46601" y="4691"/>
                    <a:pt x="37940" y="1"/>
                    <a:pt x="29021"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7" name="Picture 226" descr="Islamic Educational College الكلية العلمية الإسلامية | Amman">
            <a:extLst>
              <a:ext uri="{FF2B5EF4-FFF2-40B4-BE49-F238E27FC236}">
                <a16:creationId xmlns:a16="http://schemas.microsoft.com/office/drawing/2014/main" id="{ED48071B-0054-453F-A237-6376A8F6F2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6059" y="232794"/>
            <a:ext cx="1228725" cy="1228725"/>
          </a:xfrm>
          <a:prstGeom prst="rect">
            <a:avLst/>
          </a:prstGeom>
          <a:noFill/>
          <a:ln w="28575">
            <a:solidFill>
              <a:schemeClr val="tx1"/>
            </a:solidFill>
          </a:ln>
        </p:spPr>
      </p:pic>
      <p:sp>
        <p:nvSpPr>
          <p:cNvPr id="228" name="Text Box 2">
            <a:extLst>
              <a:ext uri="{FF2B5EF4-FFF2-40B4-BE49-F238E27FC236}">
                <a16:creationId xmlns:a16="http://schemas.microsoft.com/office/drawing/2014/main" id="{1E415050-B432-4EA6-9851-833A683E83BF}"/>
              </a:ext>
            </a:extLst>
          </p:cNvPr>
          <p:cNvSpPr txBox="1"/>
          <p:nvPr/>
        </p:nvSpPr>
        <p:spPr>
          <a:xfrm>
            <a:off x="1884084" y="378369"/>
            <a:ext cx="3914775" cy="561975"/>
          </a:xfrm>
          <a:prstGeom prst="rect">
            <a:avLst/>
          </a:prstGeom>
          <a:no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400" b="1"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Arial" panose="020B0604020202020204" pitchFamily="34" charset="0"/>
              </a:rPr>
              <a:t>  Islamic Educational College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grpSp>
        <p:nvGrpSpPr>
          <p:cNvPr id="1609" name="Google Shape;1609;p39"/>
          <p:cNvGrpSpPr/>
          <p:nvPr/>
        </p:nvGrpSpPr>
        <p:grpSpPr>
          <a:xfrm>
            <a:off x="334089" y="-36069"/>
            <a:ext cx="2939690" cy="665959"/>
            <a:chOff x="772625" y="3777675"/>
            <a:chExt cx="552325" cy="313618"/>
          </a:xfrm>
        </p:grpSpPr>
        <p:sp>
          <p:nvSpPr>
            <p:cNvPr id="1610" name="Google Shape;1610;p39"/>
            <p:cNvSpPr/>
            <p:nvPr/>
          </p:nvSpPr>
          <p:spPr>
            <a:xfrm>
              <a:off x="772625" y="3868152"/>
              <a:ext cx="552325" cy="223141"/>
            </a:xfrm>
            <a:custGeom>
              <a:avLst/>
              <a:gdLst/>
              <a:ahLst/>
              <a:cxnLst/>
              <a:rect l="l" t="t" r="r" b="b"/>
              <a:pathLst>
                <a:path w="22093" h="8538" extrusionOk="0">
                  <a:moveTo>
                    <a:pt x="547" y="0"/>
                  </a:moveTo>
                  <a:cubicBezTo>
                    <a:pt x="247" y="0"/>
                    <a:pt x="1" y="229"/>
                    <a:pt x="19" y="528"/>
                  </a:cubicBezTo>
                  <a:lnTo>
                    <a:pt x="19" y="810"/>
                  </a:lnTo>
                  <a:lnTo>
                    <a:pt x="476" y="810"/>
                  </a:lnTo>
                  <a:cubicBezTo>
                    <a:pt x="560" y="643"/>
                    <a:pt x="732" y="542"/>
                    <a:pt x="913" y="542"/>
                  </a:cubicBezTo>
                  <a:cubicBezTo>
                    <a:pt x="961" y="542"/>
                    <a:pt x="1009" y="549"/>
                    <a:pt x="1057" y="563"/>
                  </a:cubicBezTo>
                  <a:cubicBezTo>
                    <a:pt x="1180" y="616"/>
                    <a:pt x="1304" y="722"/>
                    <a:pt x="1339" y="863"/>
                  </a:cubicBezTo>
                  <a:cubicBezTo>
                    <a:pt x="1429" y="1211"/>
                    <a:pt x="1152" y="1452"/>
                    <a:pt x="877" y="1452"/>
                  </a:cubicBezTo>
                  <a:cubicBezTo>
                    <a:pt x="721" y="1452"/>
                    <a:pt x="565" y="1375"/>
                    <a:pt x="476" y="1197"/>
                  </a:cubicBezTo>
                  <a:lnTo>
                    <a:pt x="19" y="1197"/>
                  </a:lnTo>
                  <a:lnTo>
                    <a:pt x="19" y="2993"/>
                  </a:lnTo>
                  <a:lnTo>
                    <a:pt x="476" y="2993"/>
                  </a:lnTo>
                  <a:cubicBezTo>
                    <a:pt x="559" y="2810"/>
                    <a:pt x="729" y="2721"/>
                    <a:pt x="898" y="2721"/>
                  </a:cubicBezTo>
                  <a:cubicBezTo>
                    <a:pt x="1086" y="2721"/>
                    <a:pt x="1274" y="2832"/>
                    <a:pt x="1339" y="3045"/>
                  </a:cubicBezTo>
                  <a:cubicBezTo>
                    <a:pt x="1427" y="3327"/>
                    <a:pt x="1216" y="3644"/>
                    <a:pt x="899" y="3644"/>
                  </a:cubicBezTo>
                  <a:cubicBezTo>
                    <a:pt x="723" y="3644"/>
                    <a:pt x="547" y="3538"/>
                    <a:pt x="476" y="3362"/>
                  </a:cubicBezTo>
                  <a:lnTo>
                    <a:pt x="19" y="3362"/>
                  </a:lnTo>
                  <a:lnTo>
                    <a:pt x="19" y="5158"/>
                  </a:lnTo>
                  <a:lnTo>
                    <a:pt x="476" y="5158"/>
                  </a:lnTo>
                  <a:cubicBezTo>
                    <a:pt x="547" y="4999"/>
                    <a:pt x="723" y="4894"/>
                    <a:pt x="899" y="4894"/>
                  </a:cubicBezTo>
                  <a:cubicBezTo>
                    <a:pt x="915" y="4893"/>
                    <a:pt x="931" y="4892"/>
                    <a:pt x="947" y="4892"/>
                  </a:cubicBezTo>
                  <a:cubicBezTo>
                    <a:pt x="1534" y="4892"/>
                    <a:pt x="1534" y="5811"/>
                    <a:pt x="947" y="5811"/>
                  </a:cubicBezTo>
                  <a:cubicBezTo>
                    <a:pt x="931" y="5811"/>
                    <a:pt x="915" y="5811"/>
                    <a:pt x="899" y="5809"/>
                  </a:cubicBezTo>
                  <a:cubicBezTo>
                    <a:pt x="723" y="5809"/>
                    <a:pt x="547" y="5704"/>
                    <a:pt x="476" y="5545"/>
                  </a:cubicBezTo>
                  <a:lnTo>
                    <a:pt x="19" y="5545"/>
                  </a:lnTo>
                  <a:lnTo>
                    <a:pt x="19" y="7341"/>
                  </a:lnTo>
                  <a:lnTo>
                    <a:pt x="476" y="7341"/>
                  </a:lnTo>
                  <a:cubicBezTo>
                    <a:pt x="565" y="7157"/>
                    <a:pt x="722" y="7078"/>
                    <a:pt x="880" y="7078"/>
                  </a:cubicBezTo>
                  <a:cubicBezTo>
                    <a:pt x="1160" y="7078"/>
                    <a:pt x="1440" y="7326"/>
                    <a:pt x="1339" y="7675"/>
                  </a:cubicBezTo>
                  <a:cubicBezTo>
                    <a:pt x="1304" y="7816"/>
                    <a:pt x="1180" y="7922"/>
                    <a:pt x="1040" y="7957"/>
                  </a:cubicBezTo>
                  <a:cubicBezTo>
                    <a:pt x="989" y="7978"/>
                    <a:pt x="936" y="7988"/>
                    <a:pt x="884" y="7988"/>
                  </a:cubicBezTo>
                  <a:cubicBezTo>
                    <a:pt x="718" y="7988"/>
                    <a:pt x="556" y="7888"/>
                    <a:pt x="476" y="7728"/>
                  </a:cubicBezTo>
                  <a:lnTo>
                    <a:pt x="19" y="7728"/>
                  </a:lnTo>
                  <a:lnTo>
                    <a:pt x="19" y="8010"/>
                  </a:lnTo>
                  <a:cubicBezTo>
                    <a:pt x="19" y="8309"/>
                    <a:pt x="247" y="8538"/>
                    <a:pt x="547" y="8538"/>
                  </a:cubicBezTo>
                  <a:lnTo>
                    <a:pt x="21565" y="8538"/>
                  </a:lnTo>
                  <a:cubicBezTo>
                    <a:pt x="21846" y="8538"/>
                    <a:pt x="22093" y="8309"/>
                    <a:pt x="22093" y="8010"/>
                  </a:cubicBezTo>
                  <a:lnTo>
                    <a:pt x="22093" y="546"/>
                  </a:lnTo>
                  <a:lnTo>
                    <a:pt x="22093" y="528"/>
                  </a:lnTo>
                  <a:cubicBezTo>
                    <a:pt x="22093" y="229"/>
                    <a:pt x="21846" y="0"/>
                    <a:pt x="21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1" name="Google Shape;1611;p39"/>
            <p:cNvGrpSpPr/>
            <p:nvPr/>
          </p:nvGrpSpPr>
          <p:grpSpPr>
            <a:xfrm>
              <a:off x="799475" y="3777675"/>
              <a:ext cx="112700" cy="171350"/>
              <a:chOff x="799475" y="3777675"/>
              <a:chExt cx="112700" cy="171350"/>
            </a:xfrm>
          </p:grpSpPr>
          <p:sp>
            <p:nvSpPr>
              <p:cNvPr id="1612" name="Google Shape;1612;p39"/>
              <p:cNvSpPr/>
              <p:nvPr/>
            </p:nvSpPr>
            <p:spPr>
              <a:xfrm>
                <a:off x="832050" y="3868150"/>
                <a:ext cx="46675" cy="80875"/>
              </a:xfrm>
              <a:custGeom>
                <a:avLst/>
                <a:gdLst/>
                <a:ahLst/>
                <a:cxnLst/>
                <a:rect l="l" t="t" r="r" b="b"/>
                <a:pathLst>
                  <a:path w="1867" h="3235" extrusionOk="0">
                    <a:moveTo>
                      <a:pt x="1866" y="1"/>
                    </a:moveTo>
                    <a:lnTo>
                      <a:pt x="933" y="230"/>
                    </a:lnTo>
                    <a:lnTo>
                      <a:pt x="0" y="441"/>
                    </a:lnTo>
                    <a:lnTo>
                      <a:pt x="1373" y="3064"/>
                    </a:lnTo>
                    <a:cubicBezTo>
                      <a:pt x="1403" y="3182"/>
                      <a:pt x="1494" y="3235"/>
                      <a:pt x="1585" y="3235"/>
                    </a:cubicBezTo>
                    <a:cubicBezTo>
                      <a:pt x="1711" y="3235"/>
                      <a:pt x="1837" y="3132"/>
                      <a:pt x="1796" y="2958"/>
                    </a:cubicBezTo>
                    <a:lnTo>
                      <a:pt x="18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p:nvPr/>
            </p:nvSpPr>
            <p:spPr>
              <a:xfrm>
                <a:off x="800800" y="3848875"/>
                <a:ext cx="111375" cy="60150"/>
              </a:xfrm>
              <a:custGeom>
                <a:avLst/>
                <a:gdLst/>
                <a:ahLst/>
                <a:cxnLst/>
                <a:rect l="l" t="t" r="r" b="b"/>
                <a:pathLst>
                  <a:path w="4455" h="2406" extrusionOk="0">
                    <a:moveTo>
                      <a:pt x="2844" y="1"/>
                    </a:moveTo>
                    <a:cubicBezTo>
                      <a:pt x="2571" y="1"/>
                      <a:pt x="2276" y="34"/>
                      <a:pt x="1972" y="103"/>
                    </a:cubicBezTo>
                    <a:cubicBezTo>
                      <a:pt x="828" y="367"/>
                      <a:pt x="1" y="1071"/>
                      <a:pt x="141" y="1687"/>
                    </a:cubicBezTo>
                    <a:cubicBezTo>
                      <a:pt x="245" y="2142"/>
                      <a:pt x="849" y="2405"/>
                      <a:pt x="1618" y="2405"/>
                    </a:cubicBezTo>
                    <a:cubicBezTo>
                      <a:pt x="1890" y="2405"/>
                      <a:pt x="2184" y="2372"/>
                      <a:pt x="2483" y="2303"/>
                    </a:cubicBezTo>
                    <a:cubicBezTo>
                      <a:pt x="3644" y="2039"/>
                      <a:pt x="4454" y="1335"/>
                      <a:pt x="4313" y="719"/>
                    </a:cubicBezTo>
                    <a:cubicBezTo>
                      <a:pt x="4209" y="264"/>
                      <a:pt x="3616" y="1"/>
                      <a:pt x="2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9"/>
              <p:cNvSpPr/>
              <p:nvPr/>
            </p:nvSpPr>
            <p:spPr>
              <a:xfrm>
                <a:off x="819287" y="3796264"/>
                <a:ext cx="72200" cy="95725"/>
              </a:xfrm>
              <a:custGeom>
                <a:avLst/>
                <a:gdLst/>
                <a:ahLst/>
                <a:cxnLst/>
                <a:rect l="l" t="t" r="r" b="b"/>
                <a:pathLst>
                  <a:path w="2888" h="3829" extrusionOk="0">
                    <a:moveTo>
                      <a:pt x="838" y="0"/>
                    </a:moveTo>
                    <a:cubicBezTo>
                      <a:pt x="528" y="0"/>
                      <a:pt x="175" y="139"/>
                      <a:pt x="1" y="689"/>
                    </a:cubicBezTo>
                    <a:lnTo>
                      <a:pt x="89" y="3506"/>
                    </a:lnTo>
                    <a:cubicBezTo>
                      <a:pt x="89" y="3506"/>
                      <a:pt x="562" y="3829"/>
                      <a:pt x="1197" y="3829"/>
                    </a:cubicBezTo>
                    <a:cubicBezTo>
                      <a:pt x="1710" y="3829"/>
                      <a:pt x="2329" y="3617"/>
                      <a:pt x="2888" y="2854"/>
                    </a:cubicBezTo>
                    <a:lnTo>
                      <a:pt x="1427" y="143"/>
                    </a:lnTo>
                    <a:cubicBezTo>
                      <a:pt x="1427" y="143"/>
                      <a:pt x="1154" y="0"/>
                      <a:pt x="838" y="0"/>
                    </a:cubicBezTo>
                    <a:close/>
                  </a:path>
                </a:pathLst>
              </a:custGeom>
              <a:solidFill>
                <a:srgbClr val="EF8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5" name="Google Shape;1615;p39"/>
              <p:cNvSpPr/>
              <p:nvPr/>
            </p:nvSpPr>
            <p:spPr>
              <a:xfrm>
                <a:off x="799475" y="3777675"/>
                <a:ext cx="78375" cy="48975"/>
              </a:xfrm>
              <a:custGeom>
                <a:avLst/>
                <a:gdLst/>
                <a:ahLst/>
                <a:cxnLst/>
                <a:rect l="l" t="t" r="r" b="b"/>
                <a:pathLst>
                  <a:path w="3135" h="1959" extrusionOk="0">
                    <a:moveTo>
                      <a:pt x="1874" y="0"/>
                    </a:moveTo>
                    <a:cubicBezTo>
                      <a:pt x="1708" y="0"/>
                      <a:pt x="1533" y="21"/>
                      <a:pt x="1356" y="64"/>
                    </a:cubicBezTo>
                    <a:cubicBezTo>
                      <a:pt x="564" y="240"/>
                      <a:pt x="1" y="803"/>
                      <a:pt x="124" y="1314"/>
                    </a:cubicBezTo>
                    <a:cubicBezTo>
                      <a:pt x="220" y="1710"/>
                      <a:pt x="687" y="1958"/>
                      <a:pt x="1263" y="1958"/>
                    </a:cubicBezTo>
                    <a:cubicBezTo>
                      <a:pt x="1428" y="1958"/>
                      <a:pt x="1602" y="1938"/>
                      <a:pt x="1779" y="1895"/>
                    </a:cubicBezTo>
                    <a:cubicBezTo>
                      <a:pt x="2571" y="1719"/>
                      <a:pt x="3134" y="1155"/>
                      <a:pt x="3011" y="645"/>
                    </a:cubicBezTo>
                    <a:cubicBezTo>
                      <a:pt x="2929" y="248"/>
                      <a:pt x="2454" y="0"/>
                      <a:pt x="1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20" name="Google Shape;1620;p39"/>
          <p:cNvSpPr txBox="1">
            <a:spLocks noGrp="1"/>
          </p:cNvSpPr>
          <p:nvPr>
            <p:ph type="title"/>
          </p:nvPr>
        </p:nvSpPr>
        <p:spPr>
          <a:xfrm>
            <a:off x="401273" y="67928"/>
            <a:ext cx="3282976" cy="41504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Weekly Plan </a:t>
            </a:r>
            <a:endParaRPr sz="2800" dirty="0"/>
          </a:p>
        </p:txBody>
      </p:sp>
      <p:grpSp>
        <p:nvGrpSpPr>
          <p:cNvPr id="1621" name="Google Shape;1621;p39"/>
          <p:cNvGrpSpPr/>
          <p:nvPr/>
        </p:nvGrpSpPr>
        <p:grpSpPr>
          <a:xfrm rot="1491873">
            <a:off x="7642037" y="13672"/>
            <a:ext cx="1116927" cy="1532360"/>
            <a:chOff x="1214913" y="2773225"/>
            <a:chExt cx="569488" cy="840600"/>
          </a:xfrm>
        </p:grpSpPr>
        <p:sp>
          <p:nvSpPr>
            <p:cNvPr id="1622" name="Google Shape;1622;p39"/>
            <p:cNvSpPr/>
            <p:nvPr/>
          </p:nvSpPr>
          <p:spPr>
            <a:xfrm>
              <a:off x="1214925" y="2773225"/>
              <a:ext cx="284750" cy="284775"/>
            </a:xfrm>
            <a:custGeom>
              <a:avLst/>
              <a:gdLst/>
              <a:ahLst/>
              <a:cxnLst/>
              <a:rect l="l" t="t" r="r" b="b"/>
              <a:pathLst>
                <a:path w="11390" h="11391" extrusionOk="0">
                  <a:moveTo>
                    <a:pt x="11389" y="1"/>
                  </a:moveTo>
                  <a:cubicBezTo>
                    <a:pt x="5105" y="1"/>
                    <a:pt x="0" y="5088"/>
                    <a:pt x="0" y="11390"/>
                  </a:cubicBezTo>
                  <a:lnTo>
                    <a:pt x="1532" y="11390"/>
                  </a:lnTo>
                  <a:cubicBezTo>
                    <a:pt x="1549" y="5951"/>
                    <a:pt x="5950" y="1532"/>
                    <a:pt x="11389" y="1532"/>
                  </a:cubicBez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499650" y="2773225"/>
              <a:ext cx="284750" cy="284775"/>
            </a:xfrm>
            <a:custGeom>
              <a:avLst/>
              <a:gdLst/>
              <a:ahLst/>
              <a:cxnLst/>
              <a:rect l="l" t="t" r="r" b="b"/>
              <a:pathLst>
                <a:path w="11390" h="11391" extrusionOk="0">
                  <a:moveTo>
                    <a:pt x="33" y="1"/>
                  </a:moveTo>
                  <a:cubicBezTo>
                    <a:pt x="22" y="1"/>
                    <a:pt x="11" y="1"/>
                    <a:pt x="0" y="1"/>
                  </a:cubicBezTo>
                  <a:lnTo>
                    <a:pt x="0" y="1532"/>
                  </a:lnTo>
                  <a:cubicBezTo>
                    <a:pt x="5440" y="1532"/>
                    <a:pt x="9841" y="5951"/>
                    <a:pt x="9858" y="11390"/>
                  </a:cubicBezTo>
                  <a:lnTo>
                    <a:pt x="11390" y="11390"/>
                  </a:lnTo>
                  <a:cubicBezTo>
                    <a:pt x="11390" y="5099"/>
                    <a:pt x="6302"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flipH="1">
              <a:off x="1214913" y="3057525"/>
              <a:ext cx="187925" cy="332725"/>
            </a:xfrm>
            <a:custGeom>
              <a:avLst/>
              <a:gdLst/>
              <a:ahLst/>
              <a:cxnLst/>
              <a:rect l="l" t="t" r="r" b="b"/>
              <a:pathLst>
                <a:path w="7517" h="13309" extrusionOk="0">
                  <a:moveTo>
                    <a:pt x="5985" y="1"/>
                  </a:moveTo>
                  <a:cubicBezTo>
                    <a:pt x="5985" y="1638"/>
                    <a:pt x="5580" y="3240"/>
                    <a:pt x="4806" y="4665"/>
                  </a:cubicBezTo>
                  <a:lnTo>
                    <a:pt x="4788" y="4718"/>
                  </a:lnTo>
                  <a:cubicBezTo>
                    <a:pt x="4489" y="5264"/>
                    <a:pt x="4119" y="5792"/>
                    <a:pt x="3714" y="6285"/>
                  </a:cubicBezTo>
                  <a:lnTo>
                    <a:pt x="3662" y="6355"/>
                  </a:lnTo>
                  <a:lnTo>
                    <a:pt x="3626" y="6426"/>
                  </a:lnTo>
                  <a:cubicBezTo>
                    <a:pt x="599" y="11003"/>
                    <a:pt x="106" y="12622"/>
                    <a:pt x="35" y="13009"/>
                  </a:cubicBezTo>
                  <a:lnTo>
                    <a:pt x="0" y="13168"/>
                  </a:lnTo>
                  <a:lnTo>
                    <a:pt x="0" y="13309"/>
                  </a:lnTo>
                  <a:lnTo>
                    <a:pt x="1549" y="13309"/>
                  </a:lnTo>
                  <a:cubicBezTo>
                    <a:pt x="1549" y="13309"/>
                    <a:pt x="1813" y="11953"/>
                    <a:pt x="4911" y="7271"/>
                  </a:cubicBezTo>
                  <a:cubicBezTo>
                    <a:pt x="5387" y="6690"/>
                    <a:pt x="5809" y="6074"/>
                    <a:pt x="6161" y="5405"/>
                  </a:cubicBezTo>
                  <a:cubicBezTo>
                    <a:pt x="6601" y="4595"/>
                    <a:pt x="6936" y="3732"/>
                    <a:pt x="7165" y="2835"/>
                  </a:cubicBezTo>
                  <a:cubicBezTo>
                    <a:pt x="7393" y="1919"/>
                    <a:pt x="7517" y="969"/>
                    <a:pt x="7517" y="18"/>
                  </a:cubicBezTo>
                  <a:lnTo>
                    <a:pt x="59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9"/>
            <p:cNvSpPr/>
            <p:nvPr/>
          </p:nvSpPr>
          <p:spPr>
            <a:xfrm>
              <a:off x="1439800" y="3527525"/>
              <a:ext cx="119725" cy="86300"/>
            </a:xfrm>
            <a:custGeom>
              <a:avLst/>
              <a:gdLst/>
              <a:ahLst/>
              <a:cxnLst/>
              <a:rect l="l" t="t" r="r" b="b"/>
              <a:pathLst>
                <a:path w="4789" h="3452" extrusionOk="0">
                  <a:moveTo>
                    <a:pt x="352" y="1"/>
                  </a:moveTo>
                  <a:cubicBezTo>
                    <a:pt x="159" y="1"/>
                    <a:pt x="0" y="159"/>
                    <a:pt x="0" y="353"/>
                  </a:cubicBezTo>
                  <a:lnTo>
                    <a:pt x="0" y="1427"/>
                  </a:lnTo>
                  <a:cubicBezTo>
                    <a:pt x="0" y="2536"/>
                    <a:pt x="916" y="3451"/>
                    <a:pt x="2025" y="3451"/>
                  </a:cubicBezTo>
                  <a:lnTo>
                    <a:pt x="2764" y="3451"/>
                  </a:lnTo>
                  <a:cubicBezTo>
                    <a:pt x="3873" y="3451"/>
                    <a:pt x="4788" y="2536"/>
                    <a:pt x="4788" y="1427"/>
                  </a:cubicBezTo>
                  <a:lnTo>
                    <a:pt x="4788" y="353"/>
                  </a:lnTo>
                  <a:cubicBezTo>
                    <a:pt x="4788" y="159"/>
                    <a:pt x="4630" y="1"/>
                    <a:pt x="4436" y="1"/>
                  </a:cubicBezTo>
                  <a:close/>
                </a:path>
              </a:pathLst>
            </a:custGeom>
            <a:solidFill>
              <a:srgbClr val="546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9"/>
            <p:cNvSpPr/>
            <p:nvPr/>
          </p:nvSpPr>
          <p:spPr>
            <a:xfrm>
              <a:off x="1596475" y="3057525"/>
              <a:ext cx="187925" cy="332725"/>
            </a:xfrm>
            <a:custGeom>
              <a:avLst/>
              <a:gdLst/>
              <a:ahLst/>
              <a:cxnLst/>
              <a:rect l="l" t="t" r="r" b="b"/>
              <a:pathLst>
                <a:path w="7517" h="13309" extrusionOk="0">
                  <a:moveTo>
                    <a:pt x="5985" y="1"/>
                  </a:moveTo>
                  <a:cubicBezTo>
                    <a:pt x="5985" y="1638"/>
                    <a:pt x="5580" y="3240"/>
                    <a:pt x="4806" y="4665"/>
                  </a:cubicBezTo>
                  <a:lnTo>
                    <a:pt x="4788" y="4718"/>
                  </a:lnTo>
                  <a:cubicBezTo>
                    <a:pt x="4489" y="5264"/>
                    <a:pt x="4119" y="5792"/>
                    <a:pt x="3714" y="6285"/>
                  </a:cubicBezTo>
                  <a:lnTo>
                    <a:pt x="3662" y="6355"/>
                  </a:lnTo>
                  <a:lnTo>
                    <a:pt x="3626" y="6426"/>
                  </a:lnTo>
                  <a:cubicBezTo>
                    <a:pt x="599" y="11003"/>
                    <a:pt x="106" y="12622"/>
                    <a:pt x="35" y="13009"/>
                  </a:cubicBezTo>
                  <a:lnTo>
                    <a:pt x="0" y="13168"/>
                  </a:lnTo>
                  <a:lnTo>
                    <a:pt x="0" y="13309"/>
                  </a:lnTo>
                  <a:lnTo>
                    <a:pt x="1549" y="13309"/>
                  </a:lnTo>
                  <a:cubicBezTo>
                    <a:pt x="1549" y="13309"/>
                    <a:pt x="1813" y="11953"/>
                    <a:pt x="4911" y="7271"/>
                  </a:cubicBezTo>
                  <a:cubicBezTo>
                    <a:pt x="5387" y="6690"/>
                    <a:pt x="5809" y="6074"/>
                    <a:pt x="6161" y="5405"/>
                  </a:cubicBezTo>
                  <a:cubicBezTo>
                    <a:pt x="6601" y="4595"/>
                    <a:pt x="6936" y="3732"/>
                    <a:pt x="7165" y="2835"/>
                  </a:cubicBezTo>
                  <a:cubicBezTo>
                    <a:pt x="7393" y="1919"/>
                    <a:pt x="7517" y="969"/>
                    <a:pt x="7517" y="18"/>
                  </a:cubicBezTo>
                  <a:lnTo>
                    <a:pt x="59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1364550" y="3390675"/>
              <a:ext cx="270225" cy="194975"/>
            </a:xfrm>
            <a:custGeom>
              <a:avLst/>
              <a:gdLst/>
              <a:ahLst/>
              <a:cxnLst/>
              <a:rect l="l" t="t" r="r" b="b"/>
              <a:pathLst>
                <a:path w="10809" h="7799" extrusionOk="0">
                  <a:moveTo>
                    <a:pt x="0" y="0"/>
                  </a:moveTo>
                  <a:lnTo>
                    <a:pt x="0" y="3979"/>
                  </a:lnTo>
                  <a:cubicBezTo>
                    <a:pt x="0" y="6091"/>
                    <a:pt x="1708" y="7799"/>
                    <a:pt x="3820" y="7799"/>
                  </a:cubicBezTo>
                  <a:lnTo>
                    <a:pt x="6989" y="7799"/>
                  </a:lnTo>
                  <a:cubicBezTo>
                    <a:pt x="9101" y="7799"/>
                    <a:pt x="10809" y="6091"/>
                    <a:pt x="10809" y="3979"/>
                  </a:cubicBezTo>
                  <a:lnTo>
                    <a:pt x="10809"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9"/>
            <p:cNvSpPr/>
            <p:nvPr/>
          </p:nvSpPr>
          <p:spPr>
            <a:xfrm>
              <a:off x="1364550" y="3420150"/>
              <a:ext cx="270225" cy="20725"/>
            </a:xfrm>
            <a:custGeom>
              <a:avLst/>
              <a:gdLst/>
              <a:ahLst/>
              <a:cxnLst/>
              <a:rect l="l" t="t" r="r" b="b"/>
              <a:pathLst>
                <a:path w="10809" h="829" extrusionOk="0">
                  <a:moveTo>
                    <a:pt x="0" y="1"/>
                  </a:moveTo>
                  <a:lnTo>
                    <a:pt x="0" y="828"/>
                  </a:lnTo>
                  <a:lnTo>
                    <a:pt x="10809" y="828"/>
                  </a:lnTo>
                  <a:lnTo>
                    <a:pt x="10809" y="1"/>
                  </a:lnTo>
                  <a:close/>
                </a:path>
              </a:pathLst>
            </a:custGeom>
            <a:solidFill>
              <a:srgbClr val="546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9"/>
            <p:cNvSpPr/>
            <p:nvPr/>
          </p:nvSpPr>
          <p:spPr>
            <a:xfrm>
              <a:off x="1364550" y="3469450"/>
              <a:ext cx="270225" cy="20700"/>
            </a:xfrm>
            <a:custGeom>
              <a:avLst/>
              <a:gdLst/>
              <a:ahLst/>
              <a:cxnLst/>
              <a:rect l="l" t="t" r="r" b="b"/>
              <a:pathLst>
                <a:path w="10809" h="828" extrusionOk="0">
                  <a:moveTo>
                    <a:pt x="0" y="0"/>
                  </a:moveTo>
                  <a:lnTo>
                    <a:pt x="0" y="828"/>
                  </a:lnTo>
                  <a:lnTo>
                    <a:pt x="10809" y="828"/>
                  </a:lnTo>
                  <a:lnTo>
                    <a:pt x="10809" y="0"/>
                  </a:lnTo>
                  <a:close/>
                </a:path>
              </a:pathLst>
            </a:custGeom>
            <a:solidFill>
              <a:srgbClr val="546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0" name="Google Shape;1630;p39"/>
            <p:cNvGrpSpPr/>
            <p:nvPr/>
          </p:nvGrpSpPr>
          <p:grpSpPr>
            <a:xfrm>
              <a:off x="1364100" y="3175950"/>
              <a:ext cx="271125" cy="214750"/>
              <a:chOff x="1364100" y="3175950"/>
              <a:chExt cx="271125" cy="214750"/>
            </a:xfrm>
          </p:grpSpPr>
          <p:sp>
            <p:nvSpPr>
              <p:cNvPr id="1631" name="Google Shape;1631;p39"/>
              <p:cNvSpPr/>
              <p:nvPr/>
            </p:nvSpPr>
            <p:spPr>
              <a:xfrm>
                <a:off x="1364100" y="3175950"/>
                <a:ext cx="135575" cy="214750"/>
              </a:xfrm>
              <a:custGeom>
                <a:avLst/>
                <a:gdLst/>
                <a:ahLst/>
                <a:cxnLst/>
                <a:rect l="l" t="t" r="r" b="b"/>
                <a:pathLst>
                  <a:path w="5423" h="8590" extrusionOk="0">
                    <a:moveTo>
                      <a:pt x="714" y="224"/>
                    </a:moveTo>
                    <a:cubicBezTo>
                      <a:pt x="734" y="224"/>
                      <a:pt x="755" y="225"/>
                      <a:pt x="775" y="228"/>
                    </a:cubicBezTo>
                    <a:cubicBezTo>
                      <a:pt x="1039" y="228"/>
                      <a:pt x="1286" y="280"/>
                      <a:pt x="1532" y="386"/>
                    </a:cubicBezTo>
                    <a:cubicBezTo>
                      <a:pt x="2183" y="633"/>
                      <a:pt x="2659" y="1337"/>
                      <a:pt x="3011" y="2234"/>
                    </a:cubicBezTo>
                    <a:cubicBezTo>
                      <a:pt x="1391" y="1900"/>
                      <a:pt x="529" y="1249"/>
                      <a:pt x="317" y="756"/>
                    </a:cubicBezTo>
                    <a:cubicBezTo>
                      <a:pt x="247" y="633"/>
                      <a:pt x="247" y="474"/>
                      <a:pt x="335" y="351"/>
                    </a:cubicBezTo>
                    <a:cubicBezTo>
                      <a:pt x="442" y="274"/>
                      <a:pt x="576" y="224"/>
                      <a:pt x="714" y="224"/>
                    </a:cubicBezTo>
                    <a:close/>
                    <a:moveTo>
                      <a:pt x="787" y="0"/>
                    </a:moveTo>
                    <a:cubicBezTo>
                      <a:pt x="526" y="0"/>
                      <a:pt x="324" y="71"/>
                      <a:pt x="194" y="210"/>
                    </a:cubicBezTo>
                    <a:cubicBezTo>
                      <a:pt x="36" y="386"/>
                      <a:pt x="1" y="633"/>
                      <a:pt x="124" y="844"/>
                    </a:cubicBezTo>
                    <a:cubicBezTo>
                      <a:pt x="388" y="1477"/>
                      <a:pt x="1409" y="2146"/>
                      <a:pt x="3116" y="2463"/>
                    </a:cubicBezTo>
                    <a:cubicBezTo>
                      <a:pt x="3997" y="4910"/>
                      <a:pt x="4049" y="8536"/>
                      <a:pt x="4049" y="8589"/>
                    </a:cubicBezTo>
                    <a:lnTo>
                      <a:pt x="4278" y="8589"/>
                    </a:lnTo>
                    <a:cubicBezTo>
                      <a:pt x="4261" y="8378"/>
                      <a:pt x="4208" y="4963"/>
                      <a:pt x="3363" y="2516"/>
                    </a:cubicBezTo>
                    <a:lnTo>
                      <a:pt x="3363" y="2516"/>
                    </a:lnTo>
                    <a:cubicBezTo>
                      <a:pt x="4049" y="2622"/>
                      <a:pt x="4736" y="2675"/>
                      <a:pt x="5422" y="2675"/>
                    </a:cubicBezTo>
                    <a:lnTo>
                      <a:pt x="5422" y="2446"/>
                    </a:lnTo>
                    <a:cubicBezTo>
                      <a:pt x="5349" y="2447"/>
                      <a:pt x="5275" y="2448"/>
                      <a:pt x="5201" y="2448"/>
                    </a:cubicBezTo>
                    <a:cubicBezTo>
                      <a:pt x="4553" y="2448"/>
                      <a:pt x="3907" y="2380"/>
                      <a:pt x="3275" y="2270"/>
                    </a:cubicBezTo>
                    <a:cubicBezTo>
                      <a:pt x="2888" y="1266"/>
                      <a:pt x="2359" y="456"/>
                      <a:pt x="1620" y="175"/>
                    </a:cubicBezTo>
                    <a:cubicBezTo>
                      <a:pt x="1303" y="58"/>
                      <a:pt x="1021"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1499650" y="3175950"/>
                <a:ext cx="135575" cy="214750"/>
              </a:xfrm>
              <a:custGeom>
                <a:avLst/>
                <a:gdLst/>
                <a:ahLst/>
                <a:cxnLst/>
                <a:rect l="l" t="t" r="r" b="b"/>
                <a:pathLst>
                  <a:path w="5423" h="8590" extrusionOk="0">
                    <a:moveTo>
                      <a:pt x="4708" y="224"/>
                    </a:moveTo>
                    <a:cubicBezTo>
                      <a:pt x="4842" y="224"/>
                      <a:pt x="4963" y="274"/>
                      <a:pt x="5070" y="351"/>
                    </a:cubicBezTo>
                    <a:cubicBezTo>
                      <a:pt x="5158" y="474"/>
                      <a:pt x="5176" y="633"/>
                      <a:pt x="5105" y="756"/>
                    </a:cubicBezTo>
                    <a:cubicBezTo>
                      <a:pt x="4894" y="1249"/>
                      <a:pt x="4032" y="1900"/>
                      <a:pt x="2394" y="2234"/>
                    </a:cubicBezTo>
                    <a:cubicBezTo>
                      <a:pt x="2764" y="1337"/>
                      <a:pt x="3222" y="633"/>
                      <a:pt x="3891" y="386"/>
                    </a:cubicBezTo>
                    <a:cubicBezTo>
                      <a:pt x="4120" y="280"/>
                      <a:pt x="4384" y="228"/>
                      <a:pt x="4648" y="228"/>
                    </a:cubicBezTo>
                    <a:cubicBezTo>
                      <a:pt x="4668" y="225"/>
                      <a:pt x="4688" y="224"/>
                      <a:pt x="4708" y="224"/>
                    </a:cubicBezTo>
                    <a:close/>
                    <a:moveTo>
                      <a:pt x="4639" y="0"/>
                    </a:moveTo>
                    <a:cubicBezTo>
                      <a:pt x="4406" y="0"/>
                      <a:pt x="4129" y="58"/>
                      <a:pt x="3820" y="175"/>
                    </a:cubicBezTo>
                    <a:cubicBezTo>
                      <a:pt x="3063" y="456"/>
                      <a:pt x="2535" y="1266"/>
                      <a:pt x="2148" y="2287"/>
                    </a:cubicBezTo>
                    <a:cubicBezTo>
                      <a:pt x="1517" y="2382"/>
                      <a:pt x="871" y="2448"/>
                      <a:pt x="224" y="2448"/>
                    </a:cubicBezTo>
                    <a:cubicBezTo>
                      <a:pt x="149" y="2448"/>
                      <a:pt x="75" y="2447"/>
                      <a:pt x="0" y="2446"/>
                    </a:cubicBezTo>
                    <a:lnTo>
                      <a:pt x="0" y="2675"/>
                    </a:lnTo>
                    <a:cubicBezTo>
                      <a:pt x="687" y="2675"/>
                      <a:pt x="1373" y="2622"/>
                      <a:pt x="2060" y="2516"/>
                    </a:cubicBezTo>
                    <a:lnTo>
                      <a:pt x="2060" y="2516"/>
                    </a:lnTo>
                    <a:cubicBezTo>
                      <a:pt x="1215" y="4963"/>
                      <a:pt x="1162" y="8378"/>
                      <a:pt x="1162" y="8589"/>
                    </a:cubicBezTo>
                    <a:lnTo>
                      <a:pt x="1373" y="8589"/>
                    </a:lnTo>
                    <a:cubicBezTo>
                      <a:pt x="1373" y="8536"/>
                      <a:pt x="1444" y="4910"/>
                      <a:pt x="2306" y="2481"/>
                    </a:cubicBezTo>
                    <a:cubicBezTo>
                      <a:pt x="4014" y="2146"/>
                      <a:pt x="5035" y="1477"/>
                      <a:pt x="5299" y="844"/>
                    </a:cubicBezTo>
                    <a:cubicBezTo>
                      <a:pt x="5422" y="650"/>
                      <a:pt x="5387" y="386"/>
                      <a:pt x="5229" y="210"/>
                    </a:cubicBezTo>
                    <a:cubicBezTo>
                      <a:pt x="5099" y="71"/>
                      <a:pt x="4896" y="0"/>
                      <a:pt x="4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pic>
        <p:nvPicPr>
          <p:cNvPr id="2" name="Picture 1">
            <a:extLst>
              <a:ext uri="{FF2B5EF4-FFF2-40B4-BE49-F238E27FC236}">
                <a16:creationId xmlns:a16="http://schemas.microsoft.com/office/drawing/2014/main" id="{D8C66443-7777-471C-8937-A22163AEA390}"/>
              </a:ext>
            </a:extLst>
          </p:cNvPr>
          <p:cNvPicPr>
            <a:picLocks noChangeAspect="1"/>
          </p:cNvPicPr>
          <p:nvPr/>
        </p:nvPicPr>
        <p:blipFill rotWithShape="1">
          <a:blip r:embed="rId3"/>
          <a:srcRect l="27284" t="12674" r="6781" b="58092"/>
          <a:stretch/>
        </p:blipFill>
        <p:spPr>
          <a:xfrm>
            <a:off x="894138" y="1795916"/>
            <a:ext cx="7472217" cy="1551667"/>
          </a:xfrm>
          <a:prstGeom prst="rect">
            <a:avLst/>
          </a:prstGeom>
        </p:spPr>
      </p:pic>
      <p:sp>
        <p:nvSpPr>
          <p:cNvPr id="3" name="Rectangle: Rounded Corners 2">
            <a:extLst>
              <a:ext uri="{FF2B5EF4-FFF2-40B4-BE49-F238E27FC236}">
                <a16:creationId xmlns:a16="http://schemas.microsoft.com/office/drawing/2014/main" id="{A19EFF26-6CDA-42F8-A639-6242BDC984C5}"/>
              </a:ext>
            </a:extLst>
          </p:cNvPr>
          <p:cNvSpPr/>
          <p:nvPr/>
        </p:nvSpPr>
        <p:spPr>
          <a:xfrm>
            <a:off x="894138" y="3781778"/>
            <a:ext cx="7561074" cy="878746"/>
          </a:xfrm>
          <a:prstGeom prst="round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Comic Sans MS" panose="030F0702030302020204" pitchFamily="66" charset="0"/>
              </a:rPr>
              <a:t>Please Note:</a:t>
            </a:r>
            <a:r>
              <a:rPr lang="en-US" dirty="0">
                <a:latin typeface="Comic Sans MS" panose="030F0702030302020204" pitchFamily="66" charset="0"/>
              </a:rPr>
              <a:t> Our weekly plan is flexible and may be adjusted to best support students’ learning needs and the flow of the teaching–learning process. All details will be sent on  the IEC App.</a:t>
            </a:r>
          </a:p>
        </p:txBody>
      </p:sp>
    </p:spTree>
    <p:extLst>
      <p:ext uri="{BB962C8B-B14F-4D97-AF65-F5344CB8AC3E}">
        <p14:creationId xmlns:p14="http://schemas.microsoft.com/office/powerpoint/2010/main" val="279512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sp>
        <p:nvSpPr>
          <p:cNvPr id="69" name="Google Shape;2031;p50">
            <a:extLst>
              <a:ext uri="{FF2B5EF4-FFF2-40B4-BE49-F238E27FC236}">
                <a16:creationId xmlns:a16="http://schemas.microsoft.com/office/drawing/2014/main" id="{FCEBB815-8C77-47D1-85DD-94D20C6E3320}"/>
              </a:ext>
            </a:extLst>
          </p:cNvPr>
          <p:cNvSpPr txBox="1">
            <a:spLocks noGrp="1"/>
          </p:cNvSpPr>
          <p:nvPr>
            <p:ph type="title"/>
          </p:nvPr>
        </p:nvSpPr>
        <p:spPr>
          <a:xfrm>
            <a:off x="-130205" y="101735"/>
            <a:ext cx="5277938" cy="5191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Reading Enrichment Program</a:t>
            </a:r>
            <a:endParaRPr sz="2400" dirty="0"/>
          </a:p>
        </p:txBody>
      </p:sp>
      <p:pic>
        <p:nvPicPr>
          <p:cNvPr id="70" name="Picture 69">
            <a:extLst>
              <a:ext uri="{FF2B5EF4-FFF2-40B4-BE49-F238E27FC236}">
                <a16:creationId xmlns:a16="http://schemas.microsoft.com/office/drawing/2014/main" id="{017C3DB5-F01E-424C-B3AC-256FC0EFD66A}"/>
              </a:ext>
            </a:extLst>
          </p:cNvPr>
          <p:cNvPicPr>
            <a:picLocks noChangeAspect="1"/>
          </p:cNvPicPr>
          <p:nvPr/>
        </p:nvPicPr>
        <p:blipFill rotWithShape="1">
          <a:blip r:embed="rId3"/>
          <a:srcRect t="12627" r="8272" b="21871"/>
          <a:stretch/>
        </p:blipFill>
        <p:spPr>
          <a:xfrm>
            <a:off x="-14459" y="616448"/>
            <a:ext cx="5277938" cy="3865241"/>
          </a:xfrm>
          <a:prstGeom prst="rect">
            <a:avLst/>
          </a:prstGeom>
        </p:spPr>
      </p:pic>
      <p:sp>
        <p:nvSpPr>
          <p:cNvPr id="84" name="Google Shape;2164;p53">
            <a:extLst>
              <a:ext uri="{FF2B5EF4-FFF2-40B4-BE49-F238E27FC236}">
                <a16:creationId xmlns:a16="http://schemas.microsoft.com/office/drawing/2014/main" id="{51AB92EE-AEAF-4792-853D-D3E5567C2E61}"/>
              </a:ext>
            </a:extLst>
          </p:cNvPr>
          <p:cNvSpPr txBox="1">
            <a:spLocks/>
          </p:cNvSpPr>
          <p:nvPr/>
        </p:nvSpPr>
        <p:spPr>
          <a:xfrm>
            <a:off x="5275629" y="1420588"/>
            <a:ext cx="3868371" cy="3635441"/>
          </a:xfrm>
          <a:prstGeom prst="rect">
            <a:avLst/>
          </a:pr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1pPr>
            <a:lvl2pPr marL="914400" marR="0" lvl="1" indent="-330200" algn="ctr" rtl="0">
              <a:lnSpc>
                <a:spcPct val="100000"/>
              </a:lnSpc>
              <a:spcBef>
                <a:spcPts val="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2pPr>
            <a:lvl3pPr marL="1371600" marR="0" lvl="2"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3pPr>
            <a:lvl4pPr marL="1828800" marR="0" lvl="3"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4pPr>
            <a:lvl5pPr marL="2286000" marR="0" lvl="4"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5pPr>
            <a:lvl6pPr marL="2743200" marR="0" lvl="5"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6pPr>
            <a:lvl7pPr marL="3200400" marR="0" lvl="6"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7pPr>
            <a:lvl8pPr marL="3657600" marR="0" lvl="7"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8pPr>
            <a:lvl9pPr marL="4114800" marR="0" lvl="8" indent="-330200" algn="ctr" rtl="0">
              <a:lnSpc>
                <a:spcPct val="100000"/>
              </a:lnSpc>
              <a:spcBef>
                <a:spcPts val="1600"/>
              </a:spcBef>
              <a:spcAft>
                <a:spcPts val="1600"/>
              </a:spcAft>
              <a:buClr>
                <a:schemeClr val="lt1"/>
              </a:buClr>
              <a:buSzPts val="1600"/>
              <a:buFont typeface="Livvic"/>
              <a:buNone/>
              <a:defRPr sz="1600" b="0" i="0" u="none" strike="noStrike" cap="none">
                <a:solidFill>
                  <a:schemeClr val="lt1"/>
                </a:solidFill>
                <a:latin typeface="Livvic"/>
                <a:ea typeface="Livvic"/>
                <a:cs typeface="Livvic"/>
                <a:sym typeface="Livvic"/>
              </a:defRPr>
            </a:lvl9pPr>
          </a:lstStyle>
          <a:p>
            <a:pPr marL="112713" indent="14288" algn="l"/>
            <a:r>
              <a:rPr lang="en-US" b="1" dirty="0"/>
              <a:t>As part of our Reading Enrichment Program, students will be assigned a story to read each week Using the </a:t>
            </a:r>
          </a:p>
          <a:p>
            <a:pPr marL="112713" indent="14288" algn="l"/>
            <a:r>
              <a:rPr lang="en-US" b="1" dirty="0">
                <a:solidFill>
                  <a:srgbClr val="FFFF00"/>
                </a:solidFill>
              </a:rPr>
              <a:t>“BOOKR Reading Platform”</a:t>
            </a:r>
            <a:r>
              <a:rPr lang="en-US" b="1" dirty="0"/>
              <a:t>. They will select 4 stories from the platform according to their reading level and complete enjoyable tasks connected to their reading. This program is designed to encourage a love for reading, build strong comprehension skills, and make learning both engaging and meaningful.</a:t>
            </a:r>
            <a:endParaRPr lang="en-US" dirty="0"/>
          </a:p>
        </p:txBody>
      </p:sp>
      <p:grpSp>
        <p:nvGrpSpPr>
          <p:cNvPr id="71" name="Google Shape;2016;p50">
            <a:extLst>
              <a:ext uri="{FF2B5EF4-FFF2-40B4-BE49-F238E27FC236}">
                <a16:creationId xmlns:a16="http://schemas.microsoft.com/office/drawing/2014/main" id="{25676BD4-184E-4A4A-A8D7-606700D380E9}"/>
              </a:ext>
            </a:extLst>
          </p:cNvPr>
          <p:cNvGrpSpPr/>
          <p:nvPr/>
        </p:nvGrpSpPr>
        <p:grpSpPr>
          <a:xfrm rot="2700211">
            <a:off x="8297265" y="556704"/>
            <a:ext cx="310642" cy="1519838"/>
            <a:chOff x="4787250" y="440647"/>
            <a:chExt cx="309675" cy="2521703"/>
          </a:xfrm>
        </p:grpSpPr>
        <p:sp>
          <p:nvSpPr>
            <p:cNvPr id="72" name="Google Shape;2017;p50">
              <a:extLst>
                <a:ext uri="{FF2B5EF4-FFF2-40B4-BE49-F238E27FC236}">
                  <a16:creationId xmlns:a16="http://schemas.microsoft.com/office/drawing/2014/main" id="{82ED9E4E-805D-45A9-9856-F179A6924F10}"/>
                </a:ext>
              </a:extLst>
            </p:cNvPr>
            <p:cNvSpPr/>
            <p:nvPr/>
          </p:nvSpPr>
          <p:spPr>
            <a:xfrm>
              <a:off x="4787250" y="440647"/>
              <a:ext cx="309600" cy="345900"/>
            </a:xfrm>
            <a:prstGeom prst="round2SameRect">
              <a:avLst>
                <a:gd name="adj1" fmla="val 50000"/>
                <a:gd name="adj2" fmla="val 0"/>
              </a:avLst>
            </a:pr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2018;p50">
              <a:extLst>
                <a:ext uri="{FF2B5EF4-FFF2-40B4-BE49-F238E27FC236}">
                  <a16:creationId xmlns:a16="http://schemas.microsoft.com/office/drawing/2014/main" id="{49978781-B8AD-4001-BC7C-B74D7047DB69}"/>
                </a:ext>
              </a:extLst>
            </p:cNvPr>
            <p:cNvGrpSpPr/>
            <p:nvPr/>
          </p:nvGrpSpPr>
          <p:grpSpPr>
            <a:xfrm rot="10800000" flipH="1">
              <a:off x="4787250" y="830909"/>
              <a:ext cx="309622" cy="1905000"/>
              <a:chOff x="4787250" y="1053700"/>
              <a:chExt cx="309622" cy="1905000"/>
            </a:xfrm>
          </p:grpSpPr>
          <p:sp>
            <p:nvSpPr>
              <p:cNvPr id="80" name="Google Shape;2019;p50">
                <a:extLst>
                  <a:ext uri="{FF2B5EF4-FFF2-40B4-BE49-F238E27FC236}">
                    <a16:creationId xmlns:a16="http://schemas.microsoft.com/office/drawing/2014/main" id="{598B187B-9522-444D-A96A-02A8D969BF85}"/>
                  </a:ext>
                </a:extLst>
              </p:cNvPr>
              <p:cNvSpPr/>
              <p:nvPr/>
            </p:nvSpPr>
            <p:spPr>
              <a:xfrm>
                <a:off x="4890461" y="1053700"/>
                <a:ext cx="103200" cy="190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20;p50">
                <a:extLst>
                  <a:ext uri="{FF2B5EF4-FFF2-40B4-BE49-F238E27FC236}">
                    <a16:creationId xmlns:a16="http://schemas.microsoft.com/office/drawing/2014/main" id="{CEC6EFD7-21BC-4DBE-832B-3DBFF757C48D}"/>
                  </a:ext>
                </a:extLst>
              </p:cNvPr>
              <p:cNvSpPr/>
              <p:nvPr/>
            </p:nvSpPr>
            <p:spPr>
              <a:xfrm>
                <a:off x="4787250" y="1053700"/>
                <a:ext cx="103200" cy="1905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21;p50">
                <a:extLst>
                  <a:ext uri="{FF2B5EF4-FFF2-40B4-BE49-F238E27FC236}">
                    <a16:creationId xmlns:a16="http://schemas.microsoft.com/office/drawing/2014/main" id="{98DC207A-29DD-4961-964F-CB2F31D2A3F0}"/>
                  </a:ext>
                </a:extLst>
              </p:cNvPr>
              <p:cNvSpPr/>
              <p:nvPr/>
            </p:nvSpPr>
            <p:spPr>
              <a:xfrm>
                <a:off x="4993672" y="1053700"/>
                <a:ext cx="103200" cy="1905000"/>
              </a:xfrm>
              <a:prstGeom prst="rect">
                <a:avLst/>
              </a:prstGeom>
              <a:solidFill>
                <a:srgbClr val="8FD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2022;p50">
              <a:extLst>
                <a:ext uri="{FF2B5EF4-FFF2-40B4-BE49-F238E27FC236}">
                  <a16:creationId xmlns:a16="http://schemas.microsoft.com/office/drawing/2014/main" id="{359D6523-35A0-48C8-B42B-119F65A8E546}"/>
                </a:ext>
              </a:extLst>
            </p:cNvPr>
            <p:cNvGrpSpPr/>
            <p:nvPr/>
          </p:nvGrpSpPr>
          <p:grpSpPr>
            <a:xfrm rot="10800000" flipH="1">
              <a:off x="4787343" y="2735911"/>
              <a:ext cx="309531" cy="226439"/>
              <a:chOff x="3766175" y="564721"/>
              <a:chExt cx="2088600" cy="1527929"/>
            </a:xfrm>
          </p:grpSpPr>
          <p:sp>
            <p:nvSpPr>
              <p:cNvPr id="78" name="Google Shape;2023;p50">
                <a:extLst>
                  <a:ext uri="{FF2B5EF4-FFF2-40B4-BE49-F238E27FC236}">
                    <a16:creationId xmlns:a16="http://schemas.microsoft.com/office/drawing/2014/main" id="{C25BD5F0-7BA1-477E-8114-BF068919259C}"/>
                  </a:ext>
                </a:extLst>
              </p:cNvPr>
              <p:cNvSpPr/>
              <p:nvPr/>
            </p:nvSpPr>
            <p:spPr>
              <a:xfrm>
                <a:off x="3766175" y="589350"/>
                <a:ext cx="2088600" cy="1503300"/>
              </a:xfrm>
              <a:prstGeom prst="triangle">
                <a:avLst>
                  <a:gd name="adj" fmla="val 50000"/>
                </a:avLst>
              </a:prstGeom>
              <a:solidFill>
                <a:srgbClr val="F0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24;p50">
                <a:extLst>
                  <a:ext uri="{FF2B5EF4-FFF2-40B4-BE49-F238E27FC236}">
                    <a16:creationId xmlns:a16="http://schemas.microsoft.com/office/drawing/2014/main" id="{5FDD8DAF-6CED-444E-AC23-5B2F09F98C36}"/>
                  </a:ext>
                </a:extLst>
              </p:cNvPr>
              <p:cNvSpPr/>
              <p:nvPr/>
            </p:nvSpPr>
            <p:spPr>
              <a:xfrm>
                <a:off x="4405428" y="564721"/>
                <a:ext cx="810000" cy="607800"/>
              </a:xfrm>
              <a:prstGeom prst="triangle">
                <a:avLst>
                  <a:gd name="adj" fmla="val 50000"/>
                </a:avLst>
              </a:pr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2025;p50">
              <a:extLst>
                <a:ext uri="{FF2B5EF4-FFF2-40B4-BE49-F238E27FC236}">
                  <a16:creationId xmlns:a16="http://schemas.microsoft.com/office/drawing/2014/main" id="{D9050964-60EE-438C-A745-2D74C3365E64}"/>
                </a:ext>
              </a:extLst>
            </p:cNvPr>
            <p:cNvSpPr/>
            <p:nvPr/>
          </p:nvSpPr>
          <p:spPr>
            <a:xfrm>
              <a:off x="4787325" y="634325"/>
              <a:ext cx="309600" cy="19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26;p50">
              <a:extLst>
                <a:ext uri="{FF2B5EF4-FFF2-40B4-BE49-F238E27FC236}">
                  <a16:creationId xmlns:a16="http://schemas.microsoft.com/office/drawing/2014/main" id="{BE268203-E222-43B5-8CEA-C4FAF1727C04}"/>
                </a:ext>
              </a:extLst>
            </p:cNvPr>
            <p:cNvSpPr/>
            <p:nvPr/>
          </p:nvSpPr>
          <p:spPr>
            <a:xfrm>
              <a:off x="4787250" y="755950"/>
              <a:ext cx="309600" cy="30600"/>
            </a:xfrm>
            <a:prstGeom prst="rect">
              <a:avLst/>
            </a:pr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27;p50">
              <a:extLst>
                <a:ext uri="{FF2B5EF4-FFF2-40B4-BE49-F238E27FC236}">
                  <a16:creationId xmlns:a16="http://schemas.microsoft.com/office/drawing/2014/main" id="{B6BDD4FA-796C-4E0F-B8B2-CDCABCEDA12C}"/>
                </a:ext>
              </a:extLst>
            </p:cNvPr>
            <p:cNvSpPr/>
            <p:nvPr/>
          </p:nvSpPr>
          <p:spPr>
            <a:xfrm>
              <a:off x="4787250" y="678600"/>
              <a:ext cx="309600" cy="30600"/>
            </a:xfrm>
            <a:prstGeom prst="rect">
              <a:avLst/>
            </a:pr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2363;p56">
            <a:extLst>
              <a:ext uri="{FF2B5EF4-FFF2-40B4-BE49-F238E27FC236}">
                <a16:creationId xmlns:a16="http://schemas.microsoft.com/office/drawing/2014/main" id="{5188D364-D332-4EE7-A050-756D5E5E4CA9}"/>
              </a:ext>
            </a:extLst>
          </p:cNvPr>
          <p:cNvGrpSpPr/>
          <p:nvPr/>
        </p:nvGrpSpPr>
        <p:grpSpPr>
          <a:xfrm>
            <a:off x="4586131" y="-114629"/>
            <a:ext cx="2020200" cy="1835436"/>
            <a:chOff x="6020377" y="870975"/>
            <a:chExt cx="2888053" cy="3441600"/>
          </a:xfrm>
        </p:grpSpPr>
        <p:sp>
          <p:nvSpPr>
            <p:cNvPr id="86" name="Google Shape;2364;p56">
              <a:extLst>
                <a:ext uri="{FF2B5EF4-FFF2-40B4-BE49-F238E27FC236}">
                  <a16:creationId xmlns:a16="http://schemas.microsoft.com/office/drawing/2014/main" id="{4CD1ADEF-6220-46F9-BEB2-24306DE0CEBD}"/>
                </a:ext>
              </a:extLst>
            </p:cNvPr>
            <p:cNvSpPr/>
            <p:nvPr/>
          </p:nvSpPr>
          <p:spPr>
            <a:xfrm rot="-3599896">
              <a:off x="6140651" y="1811521"/>
              <a:ext cx="2647504" cy="1806223"/>
            </a:xfrm>
            <a:custGeom>
              <a:avLst/>
              <a:gdLst/>
              <a:ahLst/>
              <a:cxnLst/>
              <a:rect l="l" t="t" r="r" b="b"/>
              <a:pathLst>
                <a:path w="66332" h="26434" extrusionOk="0">
                  <a:moveTo>
                    <a:pt x="31202" y="0"/>
                  </a:moveTo>
                  <a:cubicBezTo>
                    <a:pt x="18165" y="0"/>
                    <a:pt x="1939" y="3774"/>
                    <a:pt x="761" y="14938"/>
                  </a:cubicBezTo>
                  <a:cubicBezTo>
                    <a:pt x="0" y="22171"/>
                    <a:pt x="6720" y="26434"/>
                    <a:pt x="14370" y="26434"/>
                  </a:cubicBezTo>
                  <a:cubicBezTo>
                    <a:pt x="15472" y="26434"/>
                    <a:pt x="16593" y="26345"/>
                    <a:pt x="17714" y="26165"/>
                  </a:cubicBezTo>
                  <a:cubicBezTo>
                    <a:pt x="25885" y="24833"/>
                    <a:pt x="29627" y="20771"/>
                    <a:pt x="37043" y="20771"/>
                  </a:cubicBezTo>
                  <a:cubicBezTo>
                    <a:pt x="37709" y="20771"/>
                    <a:pt x="38404" y="20804"/>
                    <a:pt x="39136" y="20874"/>
                  </a:cubicBezTo>
                  <a:cubicBezTo>
                    <a:pt x="43775" y="21313"/>
                    <a:pt x="49323" y="22660"/>
                    <a:pt x="53948" y="22660"/>
                  </a:cubicBezTo>
                  <a:cubicBezTo>
                    <a:pt x="58168" y="22660"/>
                    <a:pt x="61619" y="21539"/>
                    <a:pt x="62912" y="17583"/>
                  </a:cubicBezTo>
                  <a:cubicBezTo>
                    <a:pt x="66331" y="7099"/>
                    <a:pt x="51491" y="1534"/>
                    <a:pt x="36797" y="243"/>
                  </a:cubicBezTo>
                  <a:cubicBezTo>
                    <a:pt x="35045" y="85"/>
                    <a:pt x="33159" y="0"/>
                    <a:pt x="31202" y="0"/>
                  </a:cubicBezTo>
                  <a:close/>
                </a:path>
              </a:pathLst>
            </a:custGeom>
            <a:solidFill>
              <a:srgbClr val="0E5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65;p56">
              <a:extLst>
                <a:ext uri="{FF2B5EF4-FFF2-40B4-BE49-F238E27FC236}">
                  <a16:creationId xmlns:a16="http://schemas.microsoft.com/office/drawing/2014/main" id="{4A52D899-42E2-4B5C-9B36-9F982B67BA72}"/>
                </a:ext>
              </a:extLst>
            </p:cNvPr>
            <p:cNvSpPr/>
            <p:nvPr/>
          </p:nvSpPr>
          <p:spPr>
            <a:xfrm>
              <a:off x="6316443" y="979358"/>
              <a:ext cx="512444" cy="573569"/>
            </a:xfrm>
            <a:custGeom>
              <a:avLst/>
              <a:gdLst/>
              <a:ahLst/>
              <a:cxnLst/>
              <a:rect l="l" t="t" r="r" b="b"/>
              <a:pathLst>
                <a:path w="17186" h="19236" extrusionOk="0">
                  <a:moveTo>
                    <a:pt x="9337" y="0"/>
                  </a:moveTo>
                  <a:cubicBezTo>
                    <a:pt x="8162" y="0"/>
                    <a:pt x="6956" y="270"/>
                    <a:pt x="5797" y="858"/>
                  </a:cubicBezTo>
                  <a:cubicBezTo>
                    <a:pt x="597" y="3486"/>
                    <a:pt x="1" y="10699"/>
                    <a:pt x="4698" y="14166"/>
                  </a:cubicBezTo>
                  <a:lnTo>
                    <a:pt x="6860" y="19235"/>
                  </a:lnTo>
                  <a:lnTo>
                    <a:pt x="12470" y="19235"/>
                  </a:lnTo>
                  <a:lnTo>
                    <a:pt x="13979" y="14166"/>
                  </a:lnTo>
                  <a:cubicBezTo>
                    <a:pt x="15992" y="12693"/>
                    <a:pt x="17185" y="10345"/>
                    <a:pt x="17185" y="7847"/>
                  </a:cubicBezTo>
                  <a:cubicBezTo>
                    <a:pt x="17185" y="3309"/>
                    <a:pt x="13452" y="0"/>
                    <a:pt x="9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66;p56">
              <a:extLst>
                <a:ext uri="{FF2B5EF4-FFF2-40B4-BE49-F238E27FC236}">
                  <a16:creationId xmlns:a16="http://schemas.microsoft.com/office/drawing/2014/main" id="{536C77DC-8EA9-4824-865D-B4B8C1EC4808}"/>
                </a:ext>
              </a:extLst>
            </p:cNvPr>
            <p:cNvSpPr/>
            <p:nvPr/>
          </p:nvSpPr>
          <p:spPr>
            <a:xfrm>
              <a:off x="6500948" y="1552877"/>
              <a:ext cx="207321" cy="43355"/>
            </a:xfrm>
            <a:custGeom>
              <a:avLst/>
              <a:gdLst/>
              <a:ahLst/>
              <a:cxnLst/>
              <a:rect l="l" t="t" r="r" b="b"/>
              <a:pathLst>
                <a:path w="6953" h="1454" extrusionOk="0">
                  <a:moveTo>
                    <a:pt x="1" y="0"/>
                  </a:moveTo>
                  <a:lnTo>
                    <a:pt x="150" y="895"/>
                  </a:lnTo>
                  <a:lnTo>
                    <a:pt x="672" y="932"/>
                  </a:lnTo>
                  <a:lnTo>
                    <a:pt x="6151" y="1417"/>
                  </a:lnTo>
                  <a:lnTo>
                    <a:pt x="6636" y="1454"/>
                  </a:lnTo>
                  <a:lnTo>
                    <a:pt x="69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67;p56">
              <a:extLst>
                <a:ext uri="{FF2B5EF4-FFF2-40B4-BE49-F238E27FC236}">
                  <a16:creationId xmlns:a16="http://schemas.microsoft.com/office/drawing/2014/main" id="{77F863A5-8B8F-48F0-AB7B-AD520A49F8E6}"/>
                </a:ext>
              </a:extLst>
            </p:cNvPr>
            <p:cNvSpPr/>
            <p:nvPr/>
          </p:nvSpPr>
          <p:spPr>
            <a:xfrm>
              <a:off x="6505390" y="1615104"/>
              <a:ext cx="188983" cy="38942"/>
            </a:xfrm>
            <a:custGeom>
              <a:avLst/>
              <a:gdLst/>
              <a:ahLst/>
              <a:cxnLst/>
              <a:rect l="l" t="t" r="r" b="b"/>
              <a:pathLst>
                <a:path w="6338" h="1306" extrusionOk="0">
                  <a:moveTo>
                    <a:pt x="6338" y="1"/>
                  </a:moveTo>
                  <a:lnTo>
                    <a:pt x="6002" y="19"/>
                  </a:lnTo>
                  <a:lnTo>
                    <a:pt x="523" y="94"/>
                  </a:lnTo>
                  <a:lnTo>
                    <a:pt x="1" y="94"/>
                  </a:lnTo>
                  <a:lnTo>
                    <a:pt x="187" y="1026"/>
                  </a:lnTo>
                  <a:lnTo>
                    <a:pt x="914" y="1063"/>
                  </a:lnTo>
                  <a:lnTo>
                    <a:pt x="5462" y="1268"/>
                  </a:lnTo>
                  <a:lnTo>
                    <a:pt x="6189" y="1305"/>
                  </a:lnTo>
                  <a:lnTo>
                    <a:pt x="6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68;p56">
              <a:extLst>
                <a:ext uri="{FF2B5EF4-FFF2-40B4-BE49-F238E27FC236}">
                  <a16:creationId xmlns:a16="http://schemas.microsoft.com/office/drawing/2014/main" id="{ACDF9916-6213-49F8-BC1F-D8DA9A9B7AA2}"/>
                </a:ext>
              </a:extLst>
            </p:cNvPr>
            <p:cNvSpPr/>
            <p:nvPr/>
          </p:nvSpPr>
          <p:spPr>
            <a:xfrm>
              <a:off x="6520955" y="1580666"/>
              <a:ext cx="163430" cy="37242"/>
            </a:xfrm>
            <a:custGeom>
              <a:avLst/>
              <a:gdLst/>
              <a:ahLst/>
              <a:cxnLst/>
              <a:rect l="l" t="t" r="r" b="b"/>
              <a:pathLst>
                <a:path w="5481" h="1249" extrusionOk="0">
                  <a:moveTo>
                    <a:pt x="1" y="0"/>
                  </a:moveTo>
                  <a:lnTo>
                    <a:pt x="1" y="1249"/>
                  </a:lnTo>
                  <a:lnTo>
                    <a:pt x="5480" y="1174"/>
                  </a:lnTo>
                  <a:lnTo>
                    <a:pt x="5480" y="1156"/>
                  </a:lnTo>
                  <a:lnTo>
                    <a:pt x="5480" y="48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69;p56">
              <a:extLst>
                <a:ext uri="{FF2B5EF4-FFF2-40B4-BE49-F238E27FC236}">
                  <a16:creationId xmlns:a16="http://schemas.microsoft.com/office/drawing/2014/main" id="{B4AFA50B-4F79-4D22-BBD1-5A059B719E03}"/>
                </a:ext>
              </a:extLst>
            </p:cNvPr>
            <p:cNvSpPr/>
            <p:nvPr/>
          </p:nvSpPr>
          <p:spPr>
            <a:xfrm>
              <a:off x="6532613" y="1646769"/>
              <a:ext cx="135640" cy="34499"/>
            </a:xfrm>
            <a:custGeom>
              <a:avLst/>
              <a:gdLst/>
              <a:ahLst/>
              <a:cxnLst/>
              <a:rect l="l" t="t" r="r" b="b"/>
              <a:pathLst>
                <a:path w="4549" h="1157" extrusionOk="0">
                  <a:moveTo>
                    <a:pt x="1" y="1"/>
                  </a:moveTo>
                  <a:lnTo>
                    <a:pt x="1" y="1"/>
                  </a:lnTo>
                  <a:cubicBezTo>
                    <a:pt x="579" y="728"/>
                    <a:pt x="1473" y="1157"/>
                    <a:pt x="2405" y="1157"/>
                  </a:cubicBezTo>
                  <a:cubicBezTo>
                    <a:pt x="4008" y="1157"/>
                    <a:pt x="4549" y="225"/>
                    <a:pt x="4549" y="225"/>
                  </a:cubicBezTo>
                  <a:lnTo>
                    <a:pt x="4549" y="20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2370;p56">
              <a:extLst>
                <a:ext uri="{FF2B5EF4-FFF2-40B4-BE49-F238E27FC236}">
                  <a16:creationId xmlns:a16="http://schemas.microsoft.com/office/drawing/2014/main" id="{2C4FFEF9-07CD-46A2-9239-F5C0F0AD2948}"/>
                </a:ext>
              </a:extLst>
            </p:cNvPr>
            <p:cNvGrpSpPr/>
            <p:nvPr/>
          </p:nvGrpSpPr>
          <p:grpSpPr>
            <a:xfrm>
              <a:off x="6476021" y="1214013"/>
              <a:ext cx="283386" cy="343733"/>
              <a:chOff x="2159996" y="1883413"/>
              <a:chExt cx="283386" cy="343733"/>
            </a:xfrm>
          </p:grpSpPr>
          <p:sp>
            <p:nvSpPr>
              <p:cNvPr id="164" name="Google Shape;2371;p56">
                <a:extLst>
                  <a:ext uri="{FF2B5EF4-FFF2-40B4-BE49-F238E27FC236}">
                    <a16:creationId xmlns:a16="http://schemas.microsoft.com/office/drawing/2014/main" id="{F269C582-ADC3-4B7B-A7EB-7A6E0C1BE691}"/>
                  </a:ext>
                </a:extLst>
              </p:cNvPr>
              <p:cNvSpPr/>
              <p:nvPr/>
            </p:nvSpPr>
            <p:spPr>
              <a:xfrm>
                <a:off x="2181703" y="1981002"/>
                <a:ext cx="64257" cy="246143"/>
              </a:xfrm>
              <a:custGeom>
                <a:avLst/>
                <a:gdLst/>
                <a:ahLst/>
                <a:cxnLst/>
                <a:rect l="l" t="t" r="r" b="b"/>
                <a:pathLst>
                  <a:path w="2155" h="8255" extrusionOk="0">
                    <a:moveTo>
                      <a:pt x="272" y="1"/>
                    </a:moveTo>
                    <a:cubicBezTo>
                      <a:pt x="141" y="1"/>
                      <a:pt x="0" y="115"/>
                      <a:pt x="34" y="283"/>
                    </a:cubicBezTo>
                    <a:lnTo>
                      <a:pt x="1693" y="8092"/>
                    </a:lnTo>
                    <a:cubicBezTo>
                      <a:pt x="1715" y="8205"/>
                      <a:pt x="1799" y="8254"/>
                      <a:pt x="1886" y="8254"/>
                    </a:cubicBezTo>
                    <a:cubicBezTo>
                      <a:pt x="2016" y="8254"/>
                      <a:pt x="2155" y="8147"/>
                      <a:pt x="2122" y="7980"/>
                    </a:cubicBezTo>
                    <a:lnTo>
                      <a:pt x="463" y="171"/>
                    </a:lnTo>
                    <a:cubicBezTo>
                      <a:pt x="440" y="52"/>
                      <a:pt x="358"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72;p56">
                <a:extLst>
                  <a:ext uri="{FF2B5EF4-FFF2-40B4-BE49-F238E27FC236}">
                    <a16:creationId xmlns:a16="http://schemas.microsoft.com/office/drawing/2014/main" id="{8A0728F8-4FAB-4519-BB30-E88F082CA43C}"/>
                  </a:ext>
                </a:extLst>
              </p:cNvPr>
              <p:cNvSpPr/>
              <p:nvPr/>
            </p:nvSpPr>
            <p:spPr>
              <a:xfrm>
                <a:off x="2159996" y="1883413"/>
                <a:ext cx="283386" cy="337624"/>
              </a:xfrm>
              <a:custGeom>
                <a:avLst/>
                <a:gdLst/>
                <a:ahLst/>
                <a:cxnLst/>
                <a:rect l="l" t="t" r="r" b="b"/>
                <a:pathLst>
                  <a:path w="9504" h="11323" extrusionOk="0">
                    <a:moveTo>
                      <a:pt x="4662" y="466"/>
                    </a:moveTo>
                    <a:cubicBezTo>
                      <a:pt x="4683" y="466"/>
                      <a:pt x="4706" y="470"/>
                      <a:pt x="4732" y="480"/>
                    </a:cubicBezTo>
                    <a:cubicBezTo>
                      <a:pt x="4937" y="574"/>
                      <a:pt x="4974" y="909"/>
                      <a:pt x="4974" y="1077"/>
                    </a:cubicBezTo>
                    <a:cubicBezTo>
                      <a:pt x="5012" y="1524"/>
                      <a:pt x="5012" y="1953"/>
                      <a:pt x="4974" y="2400"/>
                    </a:cubicBezTo>
                    <a:cubicBezTo>
                      <a:pt x="4918" y="2941"/>
                      <a:pt x="4788" y="3462"/>
                      <a:pt x="4583" y="3947"/>
                    </a:cubicBezTo>
                    <a:cubicBezTo>
                      <a:pt x="4546" y="3779"/>
                      <a:pt x="4508" y="3593"/>
                      <a:pt x="4471" y="3462"/>
                    </a:cubicBezTo>
                    <a:lnTo>
                      <a:pt x="4490" y="3462"/>
                    </a:lnTo>
                    <a:cubicBezTo>
                      <a:pt x="4303" y="2568"/>
                      <a:pt x="4285" y="1655"/>
                      <a:pt x="4452" y="760"/>
                    </a:cubicBezTo>
                    <a:cubicBezTo>
                      <a:pt x="4485" y="647"/>
                      <a:pt x="4531" y="466"/>
                      <a:pt x="4662" y="466"/>
                    </a:cubicBezTo>
                    <a:close/>
                    <a:moveTo>
                      <a:pt x="6074" y="3313"/>
                    </a:moveTo>
                    <a:cubicBezTo>
                      <a:pt x="6167" y="3332"/>
                      <a:pt x="6242" y="3425"/>
                      <a:pt x="6223" y="3518"/>
                    </a:cubicBezTo>
                    <a:cubicBezTo>
                      <a:pt x="6242" y="3612"/>
                      <a:pt x="6242" y="3705"/>
                      <a:pt x="6242" y="3798"/>
                    </a:cubicBezTo>
                    <a:cubicBezTo>
                      <a:pt x="6223" y="3928"/>
                      <a:pt x="6204" y="4078"/>
                      <a:pt x="6167" y="4208"/>
                    </a:cubicBezTo>
                    <a:cubicBezTo>
                      <a:pt x="6111" y="4115"/>
                      <a:pt x="6074" y="4003"/>
                      <a:pt x="6055" y="3873"/>
                    </a:cubicBezTo>
                    <a:cubicBezTo>
                      <a:pt x="6018" y="3723"/>
                      <a:pt x="6018" y="3556"/>
                      <a:pt x="6055" y="3388"/>
                    </a:cubicBezTo>
                    <a:cubicBezTo>
                      <a:pt x="6055" y="3369"/>
                      <a:pt x="6055" y="3351"/>
                      <a:pt x="6074" y="3313"/>
                    </a:cubicBezTo>
                    <a:close/>
                    <a:moveTo>
                      <a:pt x="2366" y="3121"/>
                    </a:moveTo>
                    <a:cubicBezTo>
                      <a:pt x="2495" y="3121"/>
                      <a:pt x="2652" y="3519"/>
                      <a:pt x="2682" y="3593"/>
                    </a:cubicBezTo>
                    <a:cubicBezTo>
                      <a:pt x="2719" y="3798"/>
                      <a:pt x="2719" y="4022"/>
                      <a:pt x="2644" y="4227"/>
                    </a:cubicBezTo>
                    <a:cubicBezTo>
                      <a:pt x="2589" y="4115"/>
                      <a:pt x="2533" y="4022"/>
                      <a:pt x="2477" y="3891"/>
                    </a:cubicBezTo>
                    <a:cubicBezTo>
                      <a:pt x="2402" y="3761"/>
                      <a:pt x="2197" y="3388"/>
                      <a:pt x="2272" y="3220"/>
                    </a:cubicBezTo>
                    <a:cubicBezTo>
                      <a:pt x="2299" y="3149"/>
                      <a:pt x="2332" y="3121"/>
                      <a:pt x="2366" y="3121"/>
                    </a:cubicBezTo>
                    <a:close/>
                    <a:moveTo>
                      <a:pt x="4624" y="0"/>
                    </a:moveTo>
                    <a:cubicBezTo>
                      <a:pt x="3673" y="0"/>
                      <a:pt x="3916" y="2461"/>
                      <a:pt x="3968" y="2978"/>
                    </a:cubicBezTo>
                    <a:cubicBezTo>
                      <a:pt x="4024" y="3481"/>
                      <a:pt x="4136" y="3966"/>
                      <a:pt x="4303" y="4432"/>
                    </a:cubicBezTo>
                    <a:cubicBezTo>
                      <a:pt x="4285" y="4488"/>
                      <a:pt x="4247" y="4525"/>
                      <a:pt x="4210" y="4562"/>
                    </a:cubicBezTo>
                    <a:cubicBezTo>
                      <a:pt x="4049" y="4750"/>
                      <a:pt x="3811" y="4851"/>
                      <a:pt x="3571" y="4851"/>
                    </a:cubicBezTo>
                    <a:cubicBezTo>
                      <a:pt x="3479" y="4851"/>
                      <a:pt x="3386" y="4836"/>
                      <a:pt x="3297" y="4804"/>
                    </a:cubicBezTo>
                    <a:cubicBezTo>
                      <a:pt x="3185" y="4749"/>
                      <a:pt x="3073" y="4693"/>
                      <a:pt x="2980" y="4599"/>
                    </a:cubicBezTo>
                    <a:cubicBezTo>
                      <a:pt x="3110" y="4357"/>
                      <a:pt x="3166" y="4078"/>
                      <a:pt x="3166" y="3817"/>
                    </a:cubicBezTo>
                    <a:cubicBezTo>
                      <a:pt x="3148" y="3369"/>
                      <a:pt x="2905" y="2642"/>
                      <a:pt x="2365" y="2642"/>
                    </a:cubicBezTo>
                    <a:cubicBezTo>
                      <a:pt x="2141" y="2642"/>
                      <a:pt x="1936" y="2792"/>
                      <a:pt x="1862" y="3015"/>
                    </a:cubicBezTo>
                    <a:cubicBezTo>
                      <a:pt x="1806" y="3295"/>
                      <a:pt x="1843" y="3593"/>
                      <a:pt x="1974" y="3835"/>
                    </a:cubicBezTo>
                    <a:cubicBezTo>
                      <a:pt x="2085" y="4115"/>
                      <a:pt x="2234" y="4394"/>
                      <a:pt x="2402" y="4637"/>
                    </a:cubicBezTo>
                    <a:cubicBezTo>
                      <a:pt x="2384" y="4674"/>
                      <a:pt x="2346" y="4693"/>
                      <a:pt x="2328" y="4730"/>
                    </a:cubicBezTo>
                    <a:cubicBezTo>
                      <a:pt x="2108" y="4908"/>
                      <a:pt x="1853" y="4990"/>
                      <a:pt x="1604" y="4990"/>
                    </a:cubicBezTo>
                    <a:cubicBezTo>
                      <a:pt x="1073" y="4990"/>
                      <a:pt x="565" y="4618"/>
                      <a:pt x="464" y="4022"/>
                    </a:cubicBezTo>
                    <a:cubicBezTo>
                      <a:pt x="442" y="3913"/>
                      <a:pt x="364" y="3866"/>
                      <a:pt x="280" y="3866"/>
                    </a:cubicBezTo>
                    <a:cubicBezTo>
                      <a:pt x="148" y="3866"/>
                      <a:pt x="1" y="3981"/>
                      <a:pt x="35" y="4152"/>
                    </a:cubicBezTo>
                    <a:cubicBezTo>
                      <a:pt x="182" y="4940"/>
                      <a:pt x="884" y="5450"/>
                      <a:pt x="1619" y="5450"/>
                    </a:cubicBezTo>
                    <a:cubicBezTo>
                      <a:pt x="1911" y="5450"/>
                      <a:pt x="2207" y="5370"/>
                      <a:pt x="2477" y="5196"/>
                    </a:cubicBezTo>
                    <a:cubicBezTo>
                      <a:pt x="2551" y="5121"/>
                      <a:pt x="2626" y="5065"/>
                      <a:pt x="2700" y="4972"/>
                    </a:cubicBezTo>
                    <a:cubicBezTo>
                      <a:pt x="2812" y="5065"/>
                      <a:pt x="2924" y="5140"/>
                      <a:pt x="3036" y="5196"/>
                    </a:cubicBezTo>
                    <a:cubicBezTo>
                      <a:pt x="3232" y="5288"/>
                      <a:pt x="3413" y="5328"/>
                      <a:pt x="3581" y="5328"/>
                    </a:cubicBezTo>
                    <a:cubicBezTo>
                      <a:pt x="3958" y="5328"/>
                      <a:pt x="4269" y="5125"/>
                      <a:pt x="4527" y="4842"/>
                    </a:cubicBezTo>
                    <a:cubicBezTo>
                      <a:pt x="4712" y="5151"/>
                      <a:pt x="5038" y="5331"/>
                      <a:pt x="5388" y="5331"/>
                    </a:cubicBezTo>
                    <a:cubicBezTo>
                      <a:pt x="5461" y="5331"/>
                      <a:pt x="5534" y="5324"/>
                      <a:pt x="5608" y="5308"/>
                    </a:cubicBezTo>
                    <a:cubicBezTo>
                      <a:pt x="5813" y="5252"/>
                      <a:pt x="6018" y="5159"/>
                      <a:pt x="6186" y="5009"/>
                    </a:cubicBezTo>
                    <a:cubicBezTo>
                      <a:pt x="6316" y="5159"/>
                      <a:pt x="6484" y="5289"/>
                      <a:pt x="6670" y="5401"/>
                    </a:cubicBezTo>
                    <a:cubicBezTo>
                      <a:pt x="6819" y="5457"/>
                      <a:pt x="6950" y="5513"/>
                      <a:pt x="7099" y="5550"/>
                    </a:cubicBezTo>
                    <a:cubicBezTo>
                      <a:pt x="6745" y="7377"/>
                      <a:pt x="6391" y="9222"/>
                      <a:pt x="6037" y="11048"/>
                    </a:cubicBezTo>
                    <a:cubicBezTo>
                      <a:pt x="6003" y="11215"/>
                      <a:pt x="6142" y="11322"/>
                      <a:pt x="6272" y="11322"/>
                    </a:cubicBezTo>
                    <a:cubicBezTo>
                      <a:pt x="6359" y="11322"/>
                      <a:pt x="6443" y="11273"/>
                      <a:pt x="6465" y="11160"/>
                    </a:cubicBezTo>
                    <a:lnTo>
                      <a:pt x="7546" y="5606"/>
                    </a:lnTo>
                    <a:cubicBezTo>
                      <a:pt x="8366" y="5587"/>
                      <a:pt x="9112" y="5084"/>
                      <a:pt x="9447" y="4301"/>
                    </a:cubicBezTo>
                    <a:cubicBezTo>
                      <a:pt x="9504" y="4144"/>
                      <a:pt x="9370" y="4041"/>
                      <a:pt x="9235" y="4041"/>
                    </a:cubicBezTo>
                    <a:cubicBezTo>
                      <a:pt x="9146" y="4041"/>
                      <a:pt x="9056" y="4086"/>
                      <a:pt x="9019" y="4189"/>
                    </a:cubicBezTo>
                    <a:cubicBezTo>
                      <a:pt x="8776" y="4749"/>
                      <a:pt x="8255" y="5121"/>
                      <a:pt x="7640" y="5159"/>
                    </a:cubicBezTo>
                    <a:lnTo>
                      <a:pt x="8161" y="2456"/>
                    </a:lnTo>
                    <a:cubicBezTo>
                      <a:pt x="8195" y="2289"/>
                      <a:pt x="8056" y="2182"/>
                      <a:pt x="7926" y="2182"/>
                    </a:cubicBezTo>
                    <a:cubicBezTo>
                      <a:pt x="7839" y="2182"/>
                      <a:pt x="7755" y="2231"/>
                      <a:pt x="7733" y="2344"/>
                    </a:cubicBezTo>
                    <a:lnTo>
                      <a:pt x="7192" y="5121"/>
                    </a:lnTo>
                    <a:cubicBezTo>
                      <a:pt x="6913" y="5028"/>
                      <a:pt x="6670" y="4879"/>
                      <a:pt x="6484" y="4655"/>
                    </a:cubicBezTo>
                    <a:cubicBezTo>
                      <a:pt x="6577" y="4488"/>
                      <a:pt x="6633" y="4301"/>
                      <a:pt x="6670" y="4115"/>
                    </a:cubicBezTo>
                    <a:cubicBezTo>
                      <a:pt x="6745" y="3686"/>
                      <a:pt x="6764" y="2903"/>
                      <a:pt x="6186" y="2829"/>
                    </a:cubicBezTo>
                    <a:cubicBezTo>
                      <a:pt x="6155" y="2824"/>
                      <a:pt x="6126" y="2822"/>
                      <a:pt x="6098" y="2822"/>
                    </a:cubicBezTo>
                    <a:cubicBezTo>
                      <a:pt x="5535" y="2822"/>
                      <a:pt x="5557" y="3687"/>
                      <a:pt x="5664" y="4078"/>
                    </a:cubicBezTo>
                    <a:cubicBezTo>
                      <a:pt x="5720" y="4283"/>
                      <a:pt x="5794" y="4469"/>
                      <a:pt x="5925" y="4655"/>
                    </a:cubicBezTo>
                    <a:cubicBezTo>
                      <a:pt x="5832" y="4730"/>
                      <a:pt x="5757" y="4786"/>
                      <a:pt x="5645" y="4823"/>
                    </a:cubicBezTo>
                    <a:cubicBezTo>
                      <a:pt x="5555" y="4857"/>
                      <a:pt x="5472" y="4873"/>
                      <a:pt x="5395" y="4873"/>
                    </a:cubicBezTo>
                    <a:cubicBezTo>
                      <a:pt x="5138" y="4873"/>
                      <a:pt x="4950" y="4699"/>
                      <a:pt x="4807" y="4469"/>
                    </a:cubicBezTo>
                    <a:cubicBezTo>
                      <a:pt x="4993" y="4171"/>
                      <a:pt x="5123" y="3854"/>
                      <a:pt x="5217" y="3537"/>
                    </a:cubicBezTo>
                    <a:cubicBezTo>
                      <a:pt x="5403" y="2903"/>
                      <a:pt x="5496" y="2232"/>
                      <a:pt x="5478" y="1580"/>
                    </a:cubicBezTo>
                    <a:cubicBezTo>
                      <a:pt x="5459" y="1058"/>
                      <a:pt x="5459" y="257"/>
                      <a:pt x="4881" y="52"/>
                    </a:cubicBezTo>
                    <a:cubicBezTo>
                      <a:pt x="4787" y="17"/>
                      <a:pt x="4701" y="0"/>
                      <a:pt x="4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373;p56">
              <a:extLst>
                <a:ext uri="{FF2B5EF4-FFF2-40B4-BE49-F238E27FC236}">
                  <a16:creationId xmlns:a16="http://schemas.microsoft.com/office/drawing/2014/main" id="{1557D11E-6739-4C92-A2AC-31B19865E405}"/>
                </a:ext>
              </a:extLst>
            </p:cNvPr>
            <p:cNvSpPr/>
            <p:nvPr/>
          </p:nvSpPr>
          <p:spPr>
            <a:xfrm>
              <a:off x="6593767" y="870975"/>
              <a:ext cx="14461" cy="80627"/>
            </a:xfrm>
            <a:custGeom>
              <a:avLst/>
              <a:gdLst/>
              <a:ahLst/>
              <a:cxnLst/>
              <a:rect l="l" t="t" r="r" b="b"/>
              <a:pathLst>
                <a:path w="485" h="2704" extrusionOk="0">
                  <a:moveTo>
                    <a:pt x="224" y="1"/>
                  </a:moveTo>
                  <a:cubicBezTo>
                    <a:pt x="126" y="1"/>
                    <a:pt x="28" y="57"/>
                    <a:pt x="0" y="169"/>
                  </a:cubicBezTo>
                  <a:cubicBezTo>
                    <a:pt x="19" y="970"/>
                    <a:pt x="37" y="1753"/>
                    <a:pt x="37" y="2536"/>
                  </a:cubicBezTo>
                  <a:cubicBezTo>
                    <a:pt x="75" y="2648"/>
                    <a:pt x="173" y="2704"/>
                    <a:pt x="268" y="2704"/>
                  </a:cubicBezTo>
                  <a:cubicBezTo>
                    <a:pt x="364" y="2704"/>
                    <a:pt x="457" y="2648"/>
                    <a:pt x="485" y="2536"/>
                  </a:cubicBezTo>
                  <a:cubicBezTo>
                    <a:pt x="485" y="1753"/>
                    <a:pt x="466" y="970"/>
                    <a:pt x="447" y="169"/>
                  </a:cubicBezTo>
                  <a:cubicBezTo>
                    <a:pt x="420" y="57"/>
                    <a:pt x="322"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74;p56">
              <a:extLst>
                <a:ext uri="{FF2B5EF4-FFF2-40B4-BE49-F238E27FC236}">
                  <a16:creationId xmlns:a16="http://schemas.microsoft.com/office/drawing/2014/main" id="{3C92A171-BC74-4D5E-8ACA-23F057F91806}"/>
                </a:ext>
              </a:extLst>
            </p:cNvPr>
            <p:cNvSpPr/>
            <p:nvPr/>
          </p:nvSpPr>
          <p:spPr>
            <a:xfrm>
              <a:off x="6415374" y="917996"/>
              <a:ext cx="35602" cy="59396"/>
            </a:xfrm>
            <a:custGeom>
              <a:avLst/>
              <a:gdLst/>
              <a:ahLst/>
              <a:cxnLst/>
              <a:rect l="l" t="t" r="r" b="b"/>
              <a:pathLst>
                <a:path w="1194" h="1992" extrusionOk="0">
                  <a:moveTo>
                    <a:pt x="242" y="1"/>
                  </a:moveTo>
                  <a:cubicBezTo>
                    <a:pt x="204" y="1"/>
                    <a:pt x="167" y="9"/>
                    <a:pt x="131" y="27"/>
                  </a:cubicBezTo>
                  <a:cubicBezTo>
                    <a:pt x="38" y="83"/>
                    <a:pt x="0" y="232"/>
                    <a:pt x="56" y="325"/>
                  </a:cubicBezTo>
                  <a:lnTo>
                    <a:pt x="764" y="1891"/>
                  </a:lnTo>
                  <a:cubicBezTo>
                    <a:pt x="802" y="1954"/>
                    <a:pt x="875" y="1991"/>
                    <a:pt x="952" y="1991"/>
                  </a:cubicBezTo>
                  <a:cubicBezTo>
                    <a:pt x="989" y="1991"/>
                    <a:pt x="1027" y="1983"/>
                    <a:pt x="1063" y="1965"/>
                  </a:cubicBezTo>
                  <a:cubicBezTo>
                    <a:pt x="1156" y="1909"/>
                    <a:pt x="1193" y="1760"/>
                    <a:pt x="1137" y="1667"/>
                  </a:cubicBezTo>
                  <a:lnTo>
                    <a:pt x="448" y="101"/>
                  </a:lnTo>
                  <a:cubicBezTo>
                    <a:pt x="397" y="38"/>
                    <a:pt x="320"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75;p56">
              <a:extLst>
                <a:ext uri="{FF2B5EF4-FFF2-40B4-BE49-F238E27FC236}">
                  <a16:creationId xmlns:a16="http://schemas.microsoft.com/office/drawing/2014/main" id="{CDDC7E2B-9023-426E-A13F-B03DE6D865EF}"/>
                </a:ext>
              </a:extLst>
            </p:cNvPr>
            <p:cNvSpPr/>
            <p:nvPr/>
          </p:nvSpPr>
          <p:spPr>
            <a:xfrm>
              <a:off x="6299776" y="1050828"/>
              <a:ext cx="54506" cy="42162"/>
            </a:xfrm>
            <a:custGeom>
              <a:avLst/>
              <a:gdLst/>
              <a:ahLst/>
              <a:cxnLst/>
              <a:rect l="l" t="t" r="r" b="b"/>
              <a:pathLst>
                <a:path w="1828" h="1414" extrusionOk="0">
                  <a:moveTo>
                    <a:pt x="253" y="0"/>
                  </a:moveTo>
                  <a:cubicBezTo>
                    <a:pt x="175" y="0"/>
                    <a:pt x="94" y="38"/>
                    <a:pt x="56" y="101"/>
                  </a:cubicBezTo>
                  <a:cubicBezTo>
                    <a:pt x="1" y="213"/>
                    <a:pt x="38" y="343"/>
                    <a:pt x="131" y="418"/>
                  </a:cubicBezTo>
                  <a:lnTo>
                    <a:pt x="1454" y="1387"/>
                  </a:lnTo>
                  <a:cubicBezTo>
                    <a:pt x="1490" y="1405"/>
                    <a:pt x="1528" y="1413"/>
                    <a:pt x="1565" y="1413"/>
                  </a:cubicBezTo>
                  <a:cubicBezTo>
                    <a:pt x="1644" y="1413"/>
                    <a:pt x="1721" y="1376"/>
                    <a:pt x="1771" y="1312"/>
                  </a:cubicBezTo>
                  <a:cubicBezTo>
                    <a:pt x="1827" y="1201"/>
                    <a:pt x="1790" y="1070"/>
                    <a:pt x="1697" y="996"/>
                  </a:cubicBezTo>
                  <a:lnTo>
                    <a:pt x="355" y="26"/>
                  </a:lnTo>
                  <a:cubicBezTo>
                    <a:pt x="325" y="8"/>
                    <a:pt x="289"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76;p56">
              <a:extLst>
                <a:ext uri="{FF2B5EF4-FFF2-40B4-BE49-F238E27FC236}">
                  <a16:creationId xmlns:a16="http://schemas.microsoft.com/office/drawing/2014/main" id="{F800F4D9-D004-47EF-8526-50C79B1C3014}"/>
                </a:ext>
              </a:extLst>
            </p:cNvPr>
            <p:cNvSpPr/>
            <p:nvPr/>
          </p:nvSpPr>
          <p:spPr>
            <a:xfrm>
              <a:off x="6229200" y="1228325"/>
              <a:ext cx="78390" cy="15595"/>
            </a:xfrm>
            <a:custGeom>
              <a:avLst/>
              <a:gdLst/>
              <a:ahLst/>
              <a:cxnLst/>
              <a:rect l="l" t="t" r="r" b="b"/>
              <a:pathLst>
                <a:path w="2629" h="523" extrusionOk="0">
                  <a:moveTo>
                    <a:pt x="280" y="0"/>
                  </a:moveTo>
                  <a:cubicBezTo>
                    <a:pt x="0" y="0"/>
                    <a:pt x="0" y="448"/>
                    <a:pt x="280" y="448"/>
                  </a:cubicBezTo>
                  <a:lnTo>
                    <a:pt x="2330" y="522"/>
                  </a:lnTo>
                  <a:cubicBezTo>
                    <a:pt x="2628" y="522"/>
                    <a:pt x="2628" y="94"/>
                    <a:pt x="2330" y="75"/>
                  </a:cubicBezTo>
                  <a:lnTo>
                    <a:pt x="2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77;p56">
              <a:extLst>
                <a:ext uri="{FF2B5EF4-FFF2-40B4-BE49-F238E27FC236}">
                  <a16:creationId xmlns:a16="http://schemas.microsoft.com/office/drawing/2014/main" id="{27A87C77-3742-4297-B54D-1CF2B3757499}"/>
                </a:ext>
              </a:extLst>
            </p:cNvPr>
            <p:cNvSpPr/>
            <p:nvPr/>
          </p:nvSpPr>
          <p:spPr>
            <a:xfrm>
              <a:off x="6758324" y="939672"/>
              <a:ext cx="42192" cy="57876"/>
            </a:xfrm>
            <a:custGeom>
              <a:avLst/>
              <a:gdLst/>
              <a:ahLst/>
              <a:cxnLst/>
              <a:rect l="l" t="t" r="r" b="b"/>
              <a:pathLst>
                <a:path w="1415" h="1941" extrusionOk="0">
                  <a:moveTo>
                    <a:pt x="1174" y="0"/>
                  </a:moveTo>
                  <a:cubicBezTo>
                    <a:pt x="1096" y="0"/>
                    <a:pt x="1024" y="38"/>
                    <a:pt x="986" y="101"/>
                  </a:cubicBezTo>
                  <a:lnTo>
                    <a:pt x="54" y="1648"/>
                  </a:lnTo>
                  <a:cubicBezTo>
                    <a:pt x="1" y="1809"/>
                    <a:pt x="129" y="1940"/>
                    <a:pt x="268" y="1940"/>
                  </a:cubicBezTo>
                  <a:cubicBezTo>
                    <a:pt x="323" y="1940"/>
                    <a:pt x="379" y="1919"/>
                    <a:pt x="427" y="1872"/>
                  </a:cubicBezTo>
                  <a:lnTo>
                    <a:pt x="1359" y="344"/>
                  </a:lnTo>
                  <a:cubicBezTo>
                    <a:pt x="1415" y="232"/>
                    <a:pt x="1396" y="101"/>
                    <a:pt x="1284" y="27"/>
                  </a:cubicBezTo>
                  <a:cubicBezTo>
                    <a:pt x="1248" y="9"/>
                    <a:pt x="1211" y="0"/>
                    <a:pt x="1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78;p56">
              <a:extLst>
                <a:ext uri="{FF2B5EF4-FFF2-40B4-BE49-F238E27FC236}">
                  <a16:creationId xmlns:a16="http://schemas.microsoft.com/office/drawing/2014/main" id="{1FBB7DA1-B19C-40FC-BD66-D45A83F004D0}"/>
                </a:ext>
              </a:extLst>
            </p:cNvPr>
            <p:cNvSpPr/>
            <p:nvPr/>
          </p:nvSpPr>
          <p:spPr>
            <a:xfrm>
              <a:off x="6839306" y="1063947"/>
              <a:ext cx="75140" cy="48125"/>
            </a:xfrm>
            <a:custGeom>
              <a:avLst/>
              <a:gdLst/>
              <a:ahLst/>
              <a:cxnLst/>
              <a:rect l="l" t="t" r="r" b="b"/>
              <a:pathLst>
                <a:path w="2520" h="1614" extrusionOk="0">
                  <a:moveTo>
                    <a:pt x="2207" y="0"/>
                  </a:moveTo>
                  <a:cubicBezTo>
                    <a:pt x="2171" y="0"/>
                    <a:pt x="2131" y="11"/>
                    <a:pt x="2091" y="34"/>
                  </a:cubicBezTo>
                  <a:lnTo>
                    <a:pt x="190" y="1189"/>
                  </a:lnTo>
                  <a:cubicBezTo>
                    <a:pt x="1" y="1315"/>
                    <a:pt x="118" y="1614"/>
                    <a:pt x="316" y="1614"/>
                  </a:cubicBezTo>
                  <a:cubicBezTo>
                    <a:pt x="352" y="1614"/>
                    <a:pt x="391" y="1604"/>
                    <a:pt x="432" y="1581"/>
                  </a:cubicBezTo>
                  <a:lnTo>
                    <a:pt x="2314" y="425"/>
                  </a:lnTo>
                  <a:cubicBezTo>
                    <a:pt x="2519" y="299"/>
                    <a:pt x="2405" y="0"/>
                    <a:pt x="2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79;p56">
              <a:extLst>
                <a:ext uri="{FF2B5EF4-FFF2-40B4-BE49-F238E27FC236}">
                  <a16:creationId xmlns:a16="http://schemas.microsoft.com/office/drawing/2014/main" id="{F39D0EF6-A5DC-4986-A16C-626A6211BADD}"/>
                </a:ext>
              </a:extLst>
            </p:cNvPr>
            <p:cNvSpPr/>
            <p:nvPr/>
          </p:nvSpPr>
          <p:spPr>
            <a:xfrm>
              <a:off x="6856062" y="1208318"/>
              <a:ext cx="63929" cy="16131"/>
            </a:xfrm>
            <a:custGeom>
              <a:avLst/>
              <a:gdLst/>
              <a:ahLst/>
              <a:cxnLst/>
              <a:rect l="l" t="t" r="r" b="b"/>
              <a:pathLst>
                <a:path w="2144" h="541" extrusionOk="0">
                  <a:moveTo>
                    <a:pt x="1902" y="0"/>
                  </a:moveTo>
                  <a:lnTo>
                    <a:pt x="1902" y="19"/>
                  </a:lnTo>
                  <a:lnTo>
                    <a:pt x="224" y="94"/>
                  </a:lnTo>
                  <a:cubicBezTo>
                    <a:pt x="0" y="149"/>
                    <a:pt x="0" y="466"/>
                    <a:pt x="224" y="541"/>
                  </a:cubicBezTo>
                  <a:lnTo>
                    <a:pt x="1902" y="466"/>
                  </a:lnTo>
                  <a:cubicBezTo>
                    <a:pt x="2032" y="466"/>
                    <a:pt x="2144" y="355"/>
                    <a:pt x="2144" y="243"/>
                  </a:cubicBezTo>
                  <a:cubicBezTo>
                    <a:pt x="2144" y="112"/>
                    <a:pt x="2032" y="0"/>
                    <a:pt x="19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80;p56">
              <a:extLst>
                <a:ext uri="{FF2B5EF4-FFF2-40B4-BE49-F238E27FC236}">
                  <a16:creationId xmlns:a16="http://schemas.microsoft.com/office/drawing/2014/main" id="{50FAC23F-1B5A-40FC-B6A6-E9187A41C7BD}"/>
                </a:ext>
              </a:extLst>
            </p:cNvPr>
            <p:cNvSpPr/>
            <p:nvPr/>
          </p:nvSpPr>
          <p:spPr>
            <a:xfrm>
              <a:off x="7139469" y="3590710"/>
              <a:ext cx="200672" cy="239584"/>
            </a:xfrm>
            <a:custGeom>
              <a:avLst/>
              <a:gdLst/>
              <a:ahLst/>
              <a:cxnLst/>
              <a:rect l="l" t="t" r="r" b="b"/>
              <a:pathLst>
                <a:path w="6730" h="8035" extrusionOk="0">
                  <a:moveTo>
                    <a:pt x="3822" y="1"/>
                  </a:moveTo>
                  <a:cubicBezTo>
                    <a:pt x="2703" y="821"/>
                    <a:pt x="1399" y="1343"/>
                    <a:pt x="38" y="1473"/>
                  </a:cubicBezTo>
                  <a:lnTo>
                    <a:pt x="38" y="1566"/>
                  </a:lnTo>
                  <a:cubicBezTo>
                    <a:pt x="1" y="3188"/>
                    <a:pt x="38" y="4809"/>
                    <a:pt x="131" y="6412"/>
                  </a:cubicBezTo>
                  <a:cubicBezTo>
                    <a:pt x="113" y="6804"/>
                    <a:pt x="206" y="7195"/>
                    <a:pt x="411" y="7512"/>
                  </a:cubicBezTo>
                  <a:cubicBezTo>
                    <a:pt x="709" y="7903"/>
                    <a:pt x="1250" y="8034"/>
                    <a:pt x="1734" y="8034"/>
                  </a:cubicBezTo>
                  <a:cubicBezTo>
                    <a:pt x="1756" y="8034"/>
                    <a:pt x="1777" y="8034"/>
                    <a:pt x="1798" y="8034"/>
                  </a:cubicBezTo>
                  <a:cubicBezTo>
                    <a:pt x="3005" y="8034"/>
                    <a:pt x="4158" y="7520"/>
                    <a:pt x="5238" y="6953"/>
                  </a:cubicBezTo>
                  <a:cubicBezTo>
                    <a:pt x="5760" y="6673"/>
                    <a:pt x="6319" y="6338"/>
                    <a:pt x="6543" y="5797"/>
                  </a:cubicBezTo>
                  <a:cubicBezTo>
                    <a:pt x="6711" y="5350"/>
                    <a:pt x="6729" y="4847"/>
                    <a:pt x="6562" y="4399"/>
                  </a:cubicBezTo>
                  <a:cubicBezTo>
                    <a:pt x="6375" y="3803"/>
                    <a:pt x="6114" y="3225"/>
                    <a:pt x="5760" y="2703"/>
                  </a:cubicBezTo>
                  <a:cubicBezTo>
                    <a:pt x="5238" y="1827"/>
                    <a:pt x="4623" y="988"/>
                    <a:pt x="3971" y="187"/>
                  </a:cubicBezTo>
                  <a:lnTo>
                    <a:pt x="38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81;p56">
              <a:extLst>
                <a:ext uri="{FF2B5EF4-FFF2-40B4-BE49-F238E27FC236}">
                  <a16:creationId xmlns:a16="http://schemas.microsoft.com/office/drawing/2014/main" id="{4B78E62E-A83B-456F-A00D-3330384627C6}"/>
                </a:ext>
              </a:extLst>
            </p:cNvPr>
            <p:cNvSpPr/>
            <p:nvPr/>
          </p:nvSpPr>
          <p:spPr>
            <a:xfrm>
              <a:off x="7060574" y="3439571"/>
              <a:ext cx="194529" cy="195096"/>
            </a:xfrm>
            <a:custGeom>
              <a:avLst/>
              <a:gdLst/>
              <a:ahLst/>
              <a:cxnLst/>
              <a:rect l="l" t="t" r="r" b="b"/>
              <a:pathLst>
                <a:path w="6524" h="6543" extrusionOk="0">
                  <a:moveTo>
                    <a:pt x="4678" y="0"/>
                  </a:moveTo>
                  <a:cubicBezTo>
                    <a:pt x="3989" y="485"/>
                    <a:pt x="3225" y="895"/>
                    <a:pt x="2442" y="1230"/>
                  </a:cubicBezTo>
                  <a:cubicBezTo>
                    <a:pt x="1777" y="1483"/>
                    <a:pt x="1073" y="1616"/>
                    <a:pt x="373" y="1616"/>
                  </a:cubicBezTo>
                  <a:cubicBezTo>
                    <a:pt x="249" y="1616"/>
                    <a:pt x="124" y="1611"/>
                    <a:pt x="0" y="1603"/>
                  </a:cubicBezTo>
                  <a:lnTo>
                    <a:pt x="0" y="1603"/>
                  </a:lnTo>
                  <a:cubicBezTo>
                    <a:pt x="858" y="3262"/>
                    <a:pt x="1734" y="4921"/>
                    <a:pt x="2628" y="6542"/>
                  </a:cubicBezTo>
                  <a:lnTo>
                    <a:pt x="2684" y="6542"/>
                  </a:lnTo>
                  <a:cubicBezTo>
                    <a:pt x="4045" y="6412"/>
                    <a:pt x="5349" y="5890"/>
                    <a:pt x="6468" y="5070"/>
                  </a:cubicBezTo>
                  <a:cubicBezTo>
                    <a:pt x="6486" y="5051"/>
                    <a:pt x="6505" y="5032"/>
                    <a:pt x="6524" y="5014"/>
                  </a:cubicBezTo>
                  <a:cubicBezTo>
                    <a:pt x="5871" y="3355"/>
                    <a:pt x="5256" y="1677"/>
                    <a:pt x="46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82;p56">
              <a:extLst>
                <a:ext uri="{FF2B5EF4-FFF2-40B4-BE49-F238E27FC236}">
                  <a16:creationId xmlns:a16="http://schemas.microsoft.com/office/drawing/2014/main" id="{EBC6FA37-7D0F-41B8-AD6D-62D526262F41}"/>
                </a:ext>
              </a:extLst>
            </p:cNvPr>
            <p:cNvSpPr/>
            <p:nvPr/>
          </p:nvSpPr>
          <p:spPr>
            <a:xfrm>
              <a:off x="6949416" y="3234009"/>
              <a:ext cx="251242" cy="252970"/>
            </a:xfrm>
            <a:custGeom>
              <a:avLst/>
              <a:gdLst/>
              <a:ahLst/>
              <a:cxnLst/>
              <a:rect l="l" t="t" r="r" b="b"/>
              <a:pathLst>
                <a:path w="8426" h="8159" extrusionOk="0">
                  <a:moveTo>
                    <a:pt x="6319" y="1"/>
                  </a:moveTo>
                  <a:cubicBezTo>
                    <a:pt x="6095" y="57"/>
                    <a:pt x="5834" y="131"/>
                    <a:pt x="5611" y="169"/>
                  </a:cubicBezTo>
                  <a:cubicBezTo>
                    <a:pt x="5443" y="206"/>
                    <a:pt x="5257" y="243"/>
                    <a:pt x="5089" y="281"/>
                  </a:cubicBezTo>
                  <a:cubicBezTo>
                    <a:pt x="3691" y="514"/>
                    <a:pt x="2267" y="630"/>
                    <a:pt x="850" y="630"/>
                  </a:cubicBezTo>
                  <a:cubicBezTo>
                    <a:pt x="567" y="630"/>
                    <a:pt x="283" y="625"/>
                    <a:pt x="1" y="616"/>
                  </a:cubicBezTo>
                  <a:lnTo>
                    <a:pt x="1" y="616"/>
                  </a:lnTo>
                  <a:cubicBezTo>
                    <a:pt x="131" y="989"/>
                    <a:pt x="317" y="1343"/>
                    <a:pt x="485" y="1697"/>
                  </a:cubicBezTo>
                  <a:cubicBezTo>
                    <a:pt x="1529" y="3859"/>
                    <a:pt x="2610" y="6003"/>
                    <a:pt x="3728" y="8146"/>
                  </a:cubicBezTo>
                  <a:cubicBezTo>
                    <a:pt x="3852" y="8154"/>
                    <a:pt x="3977" y="8159"/>
                    <a:pt x="4102" y="8159"/>
                  </a:cubicBezTo>
                  <a:cubicBezTo>
                    <a:pt x="4805" y="8159"/>
                    <a:pt x="5521" y="8026"/>
                    <a:pt x="6170" y="7773"/>
                  </a:cubicBezTo>
                  <a:cubicBezTo>
                    <a:pt x="6971" y="7456"/>
                    <a:pt x="7717" y="7046"/>
                    <a:pt x="8425" y="6543"/>
                  </a:cubicBezTo>
                  <a:cubicBezTo>
                    <a:pt x="7661" y="4381"/>
                    <a:pt x="6971" y="2200"/>
                    <a:pt x="631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83;p56">
              <a:extLst>
                <a:ext uri="{FF2B5EF4-FFF2-40B4-BE49-F238E27FC236}">
                  <a16:creationId xmlns:a16="http://schemas.microsoft.com/office/drawing/2014/main" id="{483C6228-662B-4C94-9F9F-2A2D1A259149}"/>
                </a:ext>
              </a:extLst>
            </p:cNvPr>
            <p:cNvSpPr/>
            <p:nvPr/>
          </p:nvSpPr>
          <p:spPr>
            <a:xfrm>
              <a:off x="6726575" y="3233450"/>
              <a:ext cx="196766" cy="274456"/>
            </a:xfrm>
            <a:custGeom>
              <a:avLst/>
              <a:gdLst/>
              <a:ahLst/>
              <a:cxnLst/>
              <a:rect l="l" t="t" r="r" b="b"/>
              <a:pathLst>
                <a:path w="6599" h="8852" extrusionOk="0">
                  <a:moveTo>
                    <a:pt x="1" y="0"/>
                  </a:moveTo>
                  <a:lnTo>
                    <a:pt x="467" y="8462"/>
                  </a:lnTo>
                  <a:cubicBezTo>
                    <a:pt x="858" y="8593"/>
                    <a:pt x="1268" y="8686"/>
                    <a:pt x="1678" y="8723"/>
                  </a:cubicBezTo>
                  <a:cubicBezTo>
                    <a:pt x="2283" y="8809"/>
                    <a:pt x="2892" y="8851"/>
                    <a:pt x="3501" y="8851"/>
                  </a:cubicBezTo>
                  <a:cubicBezTo>
                    <a:pt x="4075" y="8851"/>
                    <a:pt x="4650" y="8814"/>
                    <a:pt x="5219" y="8742"/>
                  </a:cubicBezTo>
                  <a:cubicBezTo>
                    <a:pt x="5629" y="6021"/>
                    <a:pt x="6095" y="3318"/>
                    <a:pt x="6599" y="615"/>
                  </a:cubicBezTo>
                  <a:cubicBezTo>
                    <a:pt x="6245" y="597"/>
                    <a:pt x="5890" y="578"/>
                    <a:pt x="5555" y="559"/>
                  </a:cubicBezTo>
                  <a:lnTo>
                    <a:pt x="5536" y="559"/>
                  </a:lnTo>
                  <a:cubicBezTo>
                    <a:pt x="3691" y="448"/>
                    <a:pt x="1846" y="261"/>
                    <a:pt x="1"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84;p56">
              <a:extLst>
                <a:ext uri="{FF2B5EF4-FFF2-40B4-BE49-F238E27FC236}">
                  <a16:creationId xmlns:a16="http://schemas.microsoft.com/office/drawing/2014/main" id="{8E92C065-210F-4417-94AB-2D2DA0688DEB}"/>
                </a:ext>
              </a:extLst>
            </p:cNvPr>
            <p:cNvSpPr/>
            <p:nvPr/>
          </p:nvSpPr>
          <p:spPr>
            <a:xfrm>
              <a:off x="6740464" y="3495685"/>
              <a:ext cx="141186" cy="274440"/>
            </a:xfrm>
            <a:custGeom>
              <a:avLst/>
              <a:gdLst/>
              <a:ahLst/>
              <a:cxnLst/>
              <a:rect l="l" t="t" r="r" b="b"/>
              <a:pathLst>
                <a:path w="4735" h="9204" extrusionOk="0">
                  <a:moveTo>
                    <a:pt x="1" y="0"/>
                  </a:moveTo>
                  <a:cubicBezTo>
                    <a:pt x="168" y="2983"/>
                    <a:pt x="336" y="5965"/>
                    <a:pt x="485" y="8928"/>
                  </a:cubicBezTo>
                  <a:cubicBezTo>
                    <a:pt x="597" y="9003"/>
                    <a:pt x="728" y="9059"/>
                    <a:pt x="858" y="9096"/>
                  </a:cubicBezTo>
                  <a:cubicBezTo>
                    <a:pt x="1134" y="9165"/>
                    <a:pt x="1411" y="9203"/>
                    <a:pt x="1680" y="9203"/>
                  </a:cubicBezTo>
                  <a:cubicBezTo>
                    <a:pt x="1773" y="9203"/>
                    <a:pt x="1866" y="9199"/>
                    <a:pt x="1958" y="9189"/>
                  </a:cubicBezTo>
                  <a:cubicBezTo>
                    <a:pt x="2517" y="9189"/>
                    <a:pt x="3076" y="9115"/>
                    <a:pt x="3598" y="8947"/>
                  </a:cubicBezTo>
                  <a:lnTo>
                    <a:pt x="3579" y="8910"/>
                  </a:lnTo>
                  <a:cubicBezTo>
                    <a:pt x="3915" y="6039"/>
                    <a:pt x="4306" y="3169"/>
                    <a:pt x="4735" y="299"/>
                  </a:cubicBezTo>
                  <a:lnTo>
                    <a:pt x="4735" y="299"/>
                  </a:lnTo>
                  <a:cubicBezTo>
                    <a:pt x="4165" y="371"/>
                    <a:pt x="3591" y="408"/>
                    <a:pt x="3019" y="408"/>
                  </a:cubicBezTo>
                  <a:cubicBezTo>
                    <a:pt x="2412" y="408"/>
                    <a:pt x="1807" y="366"/>
                    <a:pt x="1212" y="280"/>
                  </a:cubicBezTo>
                  <a:cubicBezTo>
                    <a:pt x="783" y="224"/>
                    <a:pt x="392" y="13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85;p56">
              <a:extLst>
                <a:ext uri="{FF2B5EF4-FFF2-40B4-BE49-F238E27FC236}">
                  <a16:creationId xmlns:a16="http://schemas.microsoft.com/office/drawing/2014/main" id="{9E6E2F1C-829D-4249-9184-BC1E4E4C4AC3}"/>
                </a:ext>
              </a:extLst>
            </p:cNvPr>
            <p:cNvSpPr/>
            <p:nvPr/>
          </p:nvSpPr>
          <p:spPr>
            <a:xfrm>
              <a:off x="6668218" y="3762423"/>
              <a:ext cx="202878" cy="176758"/>
            </a:xfrm>
            <a:custGeom>
              <a:avLst/>
              <a:gdLst/>
              <a:ahLst/>
              <a:cxnLst/>
              <a:rect l="l" t="t" r="r" b="b"/>
              <a:pathLst>
                <a:path w="6804" h="5928" extrusionOk="0">
                  <a:moveTo>
                    <a:pt x="2908" y="1"/>
                  </a:moveTo>
                  <a:lnTo>
                    <a:pt x="2908" y="57"/>
                  </a:lnTo>
                  <a:cubicBezTo>
                    <a:pt x="1865" y="1473"/>
                    <a:pt x="802" y="2890"/>
                    <a:pt x="131" y="4530"/>
                  </a:cubicBezTo>
                  <a:cubicBezTo>
                    <a:pt x="38" y="4698"/>
                    <a:pt x="1" y="4903"/>
                    <a:pt x="19" y="5089"/>
                  </a:cubicBezTo>
                  <a:cubicBezTo>
                    <a:pt x="57" y="5443"/>
                    <a:pt x="392" y="5686"/>
                    <a:pt x="728" y="5797"/>
                  </a:cubicBezTo>
                  <a:cubicBezTo>
                    <a:pt x="1063" y="5891"/>
                    <a:pt x="1399" y="5928"/>
                    <a:pt x="1753" y="5928"/>
                  </a:cubicBezTo>
                  <a:cubicBezTo>
                    <a:pt x="2293" y="5928"/>
                    <a:pt x="2834" y="5891"/>
                    <a:pt x="3356" y="5835"/>
                  </a:cubicBezTo>
                  <a:cubicBezTo>
                    <a:pt x="4176" y="5760"/>
                    <a:pt x="5052" y="5574"/>
                    <a:pt x="5592" y="4959"/>
                  </a:cubicBezTo>
                  <a:cubicBezTo>
                    <a:pt x="5909" y="4586"/>
                    <a:pt x="6133" y="4157"/>
                    <a:pt x="6245" y="3691"/>
                  </a:cubicBezTo>
                  <a:cubicBezTo>
                    <a:pt x="6412" y="3207"/>
                    <a:pt x="6543" y="2722"/>
                    <a:pt x="6673" y="2237"/>
                  </a:cubicBezTo>
                  <a:cubicBezTo>
                    <a:pt x="6766" y="1939"/>
                    <a:pt x="6804" y="1622"/>
                    <a:pt x="6766" y="1324"/>
                  </a:cubicBezTo>
                  <a:cubicBezTo>
                    <a:pt x="6710" y="802"/>
                    <a:pt x="6375" y="392"/>
                    <a:pt x="6021" y="1"/>
                  </a:cubicBezTo>
                  <a:cubicBezTo>
                    <a:pt x="5499" y="169"/>
                    <a:pt x="4940" y="262"/>
                    <a:pt x="4399" y="262"/>
                  </a:cubicBezTo>
                  <a:cubicBezTo>
                    <a:pt x="4335" y="265"/>
                    <a:pt x="4271" y="267"/>
                    <a:pt x="4208" y="267"/>
                  </a:cubicBezTo>
                  <a:cubicBezTo>
                    <a:pt x="3899" y="267"/>
                    <a:pt x="3593" y="230"/>
                    <a:pt x="3300" y="169"/>
                  </a:cubicBezTo>
                  <a:cubicBezTo>
                    <a:pt x="3169" y="113"/>
                    <a:pt x="3039" y="57"/>
                    <a:pt x="290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86;p56">
              <a:extLst>
                <a:ext uri="{FF2B5EF4-FFF2-40B4-BE49-F238E27FC236}">
                  <a16:creationId xmlns:a16="http://schemas.microsoft.com/office/drawing/2014/main" id="{8C7A20E1-C1FC-4D6D-9DAC-020ECD846D99}"/>
                </a:ext>
              </a:extLst>
            </p:cNvPr>
            <p:cNvSpPr/>
            <p:nvPr/>
          </p:nvSpPr>
          <p:spPr>
            <a:xfrm>
              <a:off x="6549847" y="2729344"/>
              <a:ext cx="731960" cy="533972"/>
            </a:xfrm>
            <a:custGeom>
              <a:avLst/>
              <a:gdLst/>
              <a:ahLst/>
              <a:cxnLst/>
              <a:rect l="l" t="t" r="r" b="b"/>
              <a:pathLst>
                <a:path w="24548" h="17908" extrusionOk="0">
                  <a:moveTo>
                    <a:pt x="18993" y="0"/>
                  </a:moveTo>
                  <a:cubicBezTo>
                    <a:pt x="18564" y="205"/>
                    <a:pt x="18658" y="522"/>
                    <a:pt x="18192" y="559"/>
                  </a:cubicBezTo>
                  <a:cubicBezTo>
                    <a:pt x="16055" y="718"/>
                    <a:pt x="13910" y="798"/>
                    <a:pt x="11765" y="798"/>
                  </a:cubicBezTo>
                  <a:cubicBezTo>
                    <a:pt x="9381" y="798"/>
                    <a:pt x="6997" y="700"/>
                    <a:pt x="4623" y="504"/>
                  </a:cubicBezTo>
                  <a:cubicBezTo>
                    <a:pt x="4325" y="485"/>
                    <a:pt x="4232" y="317"/>
                    <a:pt x="3971" y="187"/>
                  </a:cubicBezTo>
                  <a:cubicBezTo>
                    <a:pt x="1995" y="4623"/>
                    <a:pt x="504" y="11221"/>
                    <a:pt x="1" y="16029"/>
                  </a:cubicBezTo>
                  <a:cubicBezTo>
                    <a:pt x="690" y="16309"/>
                    <a:pt x="1399" y="16514"/>
                    <a:pt x="2144" y="16644"/>
                  </a:cubicBezTo>
                  <a:cubicBezTo>
                    <a:pt x="2442" y="16719"/>
                    <a:pt x="2741" y="16756"/>
                    <a:pt x="3057" y="16812"/>
                  </a:cubicBezTo>
                  <a:lnTo>
                    <a:pt x="3989" y="16961"/>
                  </a:lnTo>
                  <a:cubicBezTo>
                    <a:pt x="4642" y="17073"/>
                    <a:pt x="5275" y="17166"/>
                    <a:pt x="5928" y="17259"/>
                  </a:cubicBezTo>
                  <a:cubicBezTo>
                    <a:pt x="7773" y="17502"/>
                    <a:pt x="9618" y="17688"/>
                    <a:pt x="11482" y="17818"/>
                  </a:cubicBezTo>
                  <a:cubicBezTo>
                    <a:pt x="11817" y="17837"/>
                    <a:pt x="12172" y="17856"/>
                    <a:pt x="12526" y="17874"/>
                  </a:cubicBezTo>
                  <a:cubicBezTo>
                    <a:pt x="12824" y="17893"/>
                    <a:pt x="13103" y="17893"/>
                    <a:pt x="13402" y="17893"/>
                  </a:cubicBezTo>
                  <a:cubicBezTo>
                    <a:pt x="13684" y="17902"/>
                    <a:pt x="13968" y="17907"/>
                    <a:pt x="14251" y="17907"/>
                  </a:cubicBezTo>
                  <a:cubicBezTo>
                    <a:pt x="15668" y="17907"/>
                    <a:pt x="17092" y="17791"/>
                    <a:pt x="18490" y="17558"/>
                  </a:cubicBezTo>
                  <a:cubicBezTo>
                    <a:pt x="18658" y="17520"/>
                    <a:pt x="18844" y="17483"/>
                    <a:pt x="19012" y="17446"/>
                  </a:cubicBezTo>
                  <a:cubicBezTo>
                    <a:pt x="19254" y="17390"/>
                    <a:pt x="19496" y="17334"/>
                    <a:pt x="19720" y="17278"/>
                  </a:cubicBezTo>
                  <a:cubicBezTo>
                    <a:pt x="20223" y="17148"/>
                    <a:pt x="20726" y="16980"/>
                    <a:pt x="21211" y="16812"/>
                  </a:cubicBezTo>
                  <a:cubicBezTo>
                    <a:pt x="22404" y="16365"/>
                    <a:pt x="23541" y="15712"/>
                    <a:pt x="24547" y="14911"/>
                  </a:cubicBezTo>
                  <a:lnTo>
                    <a:pt x="24454" y="14762"/>
                  </a:lnTo>
                  <a:cubicBezTo>
                    <a:pt x="22124" y="10829"/>
                    <a:pt x="20093" y="4436"/>
                    <a:pt x="189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87;p56">
              <a:extLst>
                <a:ext uri="{FF2B5EF4-FFF2-40B4-BE49-F238E27FC236}">
                  <a16:creationId xmlns:a16="http://schemas.microsoft.com/office/drawing/2014/main" id="{7E5BB8F8-363A-4BBC-BEBF-9305494E5C25}"/>
                </a:ext>
              </a:extLst>
            </p:cNvPr>
            <p:cNvSpPr/>
            <p:nvPr/>
          </p:nvSpPr>
          <p:spPr>
            <a:xfrm>
              <a:off x="7430686" y="2613179"/>
              <a:ext cx="136743" cy="142557"/>
            </a:xfrm>
            <a:custGeom>
              <a:avLst/>
              <a:gdLst/>
              <a:ahLst/>
              <a:cxnLst/>
              <a:rect l="l" t="t" r="r" b="b"/>
              <a:pathLst>
                <a:path w="4586" h="4781" extrusionOk="0">
                  <a:moveTo>
                    <a:pt x="2125" y="1"/>
                  </a:moveTo>
                  <a:cubicBezTo>
                    <a:pt x="1193" y="280"/>
                    <a:pt x="410" y="951"/>
                    <a:pt x="0" y="1827"/>
                  </a:cubicBezTo>
                  <a:cubicBezTo>
                    <a:pt x="75" y="1995"/>
                    <a:pt x="205" y="2126"/>
                    <a:pt x="373" y="2200"/>
                  </a:cubicBezTo>
                  <a:cubicBezTo>
                    <a:pt x="522" y="2275"/>
                    <a:pt x="671" y="2331"/>
                    <a:pt x="839" y="2349"/>
                  </a:cubicBezTo>
                  <a:cubicBezTo>
                    <a:pt x="634" y="2424"/>
                    <a:pt x="466" y="2554"/>
                    <a:pt x="317" y="2722"/>
                  </a:cubicBezTo>
                  <a:cubicBezTo>
                    <a:pt x="261" y="2797"/>
                    <a:pt x="243" y="2890"/>
                    <a:pt x="261" y="2983"/>
                  </a:cubicBezTo>
                  <a:cubicBezTo>
                    <a:pt x="299" y="3076"/>
                    <a:pt x="429" y="3114"/>
                    <a:pt x="541" y="3114"/>
                  </a:cubicBezTo>
                  <a:cubicBezTo>
                    <a:pt x="579" y="3117"/>
                    <a:pt x="618" y="3118"/>
                    <a:pt x="656" y="3118"/>
                  </a:cubicBezTo>
                  <a:cubicBezTo>
                    <a:pt x="841" y="3118"/>
                    <a:pt x="1027" y="3082"/>
                    <a:pt x="1212" y="3020"/>
                  </a:cubicBezTo>
                  <a:lnTo>
                    <a:pt x="1212" y="3020"/>
                  </a:lnTo>
                  <a:cubicBezTo>
                    <a:pt x="1007" y="3151"/>
                    <a:pt x="820" y="3356"/>
                    <a:pt x="709" y="3579"/>
                  </a:cubicBezTo>
                  <a:cubicBezTo>
                    <a:pt x="653" y="3691"/>
                    <a:pt x="653" y="3822"/>
                    <a:pt x="709" y="3934"/>
                  </a:cubicBezTo>
                  <a:cubicBezTo>
                    <a:pt x="802" y="4073"/>
                    <a:pt x="972" y="4148"/>
                    <a:pt x="1133" y="4148"/>
                  </a:cubicBezTo>
                  <a:cubicBezTo>
                    <a:pt x="1166" y="4148"/>
                    <a:pt x="1199" y="4145"/>
                    <a:pt x="1230" y="4139"/>
                  </a:cubicBezTo>
                  <a:cubicBezTo>
                    <a:pt x="1473" y="4120"/>
                    <a:pt x="1696" y="4064"/>
                    <a:pt x="1920" y="3952"/>
                  </a:cubicBezTo>
                  <a:lnTo>
                    <a:pt x="1920" y="3952"/>
                  </a:lnTo>
                  <a:cubicBezTo>
                    <a:pt x="1846" y="4101"/>
                    <a:pt x="1790" y="4250"/>
                    <a:pt x="1752" y="4400"/>
                  </a:cubicBezTo>
                  <a:cubicBezTo>
                    <a:pt x="1734" y="4474"/>
                    <a:pt x="1734" y="4567"/>
                    <a:pt x="1752" y="4642"/>
                  </a:cubicBezTo>
                  <a:cubicBezTo>
                    <a:pt x="1794" y="4752"/>
                    <a:pt x="1916" y="4781"/>
                    <a:pt x="2045" y="4781"/>
                  </a:cubicBezTo>
                  <a:cubicBezTo>
                    <a:pt x="2091" y="4781"/>
                    <a:pt x="2137" y="4777"/>
                    <a:pt x="2181" y="4772"/>
                  </a:cubicBezTo>
                  <a:cubicBezTo>
                    <a:pt x="2647" y="4642"/>
                    <a:pt x="3094" y="4437"/>
                    <a:pt x="3486" y="4139"/>
                  </a:cubicBezTo>
                  <a:cubicBezTo>
                    <a:pt x="3840" y="3934"/>
                    <a:pt x="4157" y="3673"/>
                    <a:pt x="4418" y="3374"/>
                  </a:cubicBezTo>
                  <a:cubicBezTo>
                    <a:pt x="4529" y="3263"/>
                    <a:pt x="4585" y="3132"/>
                    <a:pt x="4585" y="2983"/>
                  </a:cubicBezTo>
                  <a:cubicBezTo>
                    <a:pt x="4585" y="2890"/>
                    <a:pt x="4567" y="2815"/>
                    <a:pt x="4511" y="2741"/>
                  </a:cubicBezTo>
                  <a:cubicBezTo>
                    <a:pt x="4045" y="1660"/>
                    <a:pt x="3094" y="840"/>
                    <a:pt x="2125" y="150"/>
                  </a:cubicBezTo>
                  <a:lnTo>
                    <a:pt x="2125"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88;p56">
              <a:extLst>
                <a:ext uri="{FF2B5EF4-FFF2-40B4-BE49-F238E27FC236}">
                  <a16:creationId xmlns:a16="http://schemas.microsoft.com/office/drawing/2014/main" id="{275BCC76-4A5D-450A-98A4-EF3FBA5DD0EF}"/>
                </a:ext>
              </a:extLst>
            </p:cNvPr>
            <p:cNvSpPr/>
            <p:nvPr/>
          </p:nvSpPr>
          <p:spPr>
            <a:xfrm>
              <a:off x="7040567" y="2225863"/>
              <a:ext cx="455194" cy="444072"/>
            </a:xfrm>
            <a:custGeom>
              <a:avLst/>
              <a:gdLst/>
              <a:ahLst/>
              <a:cxnLst/>
              <a:rect l="l" t="t" r="r" b="b"/>
              <a:pathLst>
                <a:path w="15266" h="14893" extrusionOk="0">
                  <a:moveTo>
                    <a:pt x="2069" y="0"/>
                  </a:moveTo>
                  <a:cubicBezTo>
                    <a:pt x="1846" y="559"/>
                    <a:pt x="1454" y="1696"/>
                    <a:pt x="746" y="3765"/>
                  </a:cubicBezTo>
                  <a:cubicBezTo>
                    <a:pt x="0" y="6020"/>
                    <a:pt x="392" y="9207"/>
                    <a:pt x="429" y="11146"/>
                  </a:cubicBezTo>
                  <a:cubicBezTo>
                    <a:pt x="597" y="11668"/>
                    <a:pt x="783" y="12171"/>
                    <a:pt x="970" y="12674"/>
                  </a:cubicBezTo>
                  <a:cubicBezTo>
                    <a:pt x="1044" y="12879"/>
                    <a:pt x="1137" y="13084"/>
                    <a:pt x="1230" y="13289"/>
                  </a:cubicBezTo>
                  <a:cubicBezTo>
                    <a:pt x="1324" y="13494"/>
                    <a:pt x="1454" y="13699"/>
                    <a:pt x="1585" y="13904"/>
                  </a:cubicBezTo>
                  <a:cubicBezTo>
                    <a:pt x="1715" y="11805"/>
                    <a:pt x="1734" y="9687"/>
                    <a:pt x="1623" y="7587"/>
                  </a:cubicBezTo>
                  <a:lnTo>
                    <a:pt x="1623" y="7587"/>
                  </a:lnTo>
                  <a:cubicBezTo>
                    <a:pt x="2927" y="8891"/>
                    <a:pt x="4269" y="10140"/>
                    <a:pt x="5685" y="11332"/>
                  </a:cubicBezTo>
                  <a:cubicBezTo>
                    <a:pt x="6747" y="12245"/>
                    <a:pt x="7884" y="13065"/>
                    <a:pt x="9114" y="13755"/>
                  </a:cubicBezTo>
                  <a:cubicBezTo>
                    <a:pt x="10326" y="14445"/>
                    <a:pt x="11668" y="14836"/>
                    <a:pt x="13066" y="14892"/>
                  </a:cubicBezTo>
                  <a:cubicBezTo>
                    <a:pt x="13084" y="14873"/>
                    <a:pt x="13084" y="14855"/>
                    <a:pt x="13103" y="14817"/>
                  </a:cubicBezTo>
                  <a:cubicBezTo>
                    <a:pt x="13513" y="13941"/>
                    <a:pt x="14296" y="13270"/>
                    <a:pt x="15228" y="12991"/>
                  </a:cubicBezTo>
                  <a:cubicBezTo>
                    <a:pt x="15265" y="11947"/>
                    <a:pt x="14762" y="10941"/>
                    <a:pt x="14072" y="10139"/>
                  </a:cubicBezTo>
                  <a:cubicBezTo>
                    <a:pt x="13345" y="9301"/>
                    <a:pt x="12432" y="8667"/>
                    <a:pt x="11537" y="8015"/>
                  </a:cubicBezTo>
                  <a:cubicBezTo>
                    <a:pt x="10661" y="7381"/>
                    <a:pt x="9804" y="6673"/>
                    <a:pt x="8984" y="5927"/>
                  </a:cubicBezTo>
                  <a:cubicBezTo>
                    <a:pt x="8332" y="5312"/>
                    <a:pt x="7698" y="4641"/>
                    <a:pt x="7064" y="3970"/>
                  </a:cubicBezTo>
                  <a:cubicBezTo>
                    <a:pt x="5573" y="2404"/>
                    <a:pt x="4082" y="839"/>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89;p56">
              <a:extLst>
                <a:ext uri="{FF2B5EF4-FFF2-40B4-BE49-F238E27FC236}">
                  <a16:creationId xmlns:a16="http://schemas.microsoft.com/office/drawing/2014/main" id="{07DA5E48-2BEB-4E26-A0E1-569721C076EC}"/>
                </a:ext>
              </a:extLst>
            </p:cNvPr>
            <p:cNvSpPr/>
            <p:nvPr/>
          </p:nvSpPr>
          <p:spPr>
            <a:xfrm>
              <a:off x="6644872" y="2094134"/>
              <a:ext cx="471325" cy="666123"/>
            </a:xfrm>
            <a:custGeom>
              <a:avLst/>
              <a:gdLst/>
              <a:ahLst/>
              <a:cxnLst/>
              <a:rect l="l" t="t" r="r" b="b"/>
              <a:pathLst>
                <a:path w="15807" h="22340" extrusionOk="0">
                  <a:moveTo>
                    <a:pt x="7698" y="1"/>
                  </a:moveTo>
                  <a:cubicBezTo>
                    <a:pt x="7698" y="1"/>
                    <a:pt x="4418" y="3393"/>
                    <a:pt x="3356" y="5723"/>
                  </a:cubicBezTo>
                  <a:cubicBezTo>
                    <a:pt x="2405" y="7773"/>
                    <a:pt x="1790" y="10811"/>
                    <a:pt x="1007" y="11351"/>
                  </a:cubicBezTo>
                  <a:cubicBezTo>
                    <a:pt x="896" y="12060"/>
                    <a:pt x="784" y="12768"/>
                    <a:pt x="672" y="13495"/>
                  </a:cubicBezTo>
                  <a:cubicBezTo>
                    <a:pt x="523" y="14371"/>
                    <a:pt x="392" y="15266"/>
                    <a:pt x="243" y="16160"/>
                  </a:cubicBezTo>
                  <a:cubicBezTo>
                    <a:pt x="113" y="16943"/>
                    <a:pt x="1" y="17744"/>
                    <a:pt x="150" y="18509"/>
                  </a:cubicBezTo>
                  <a:cubicBezTo>
                    <a:pt x="243" y="19198"/>
                    <a:pt x="635" y="19813"/>
                    <a:pt x="1212" y="20186"/>
                  </a:cubicBezTo>
                  <a:cubicBezTo>
                    <a:pt x="877" y="20466"/>
                    <a:pt x="653" y="20857"/>
                    <a:pt x="597" y="21304"/>
                  </a:cubicBezTo>
                  <a:cubicBezTo>
                    <a:pt x="579" y="21398"/>
                    <a:pt x="597" y="21509"/>
                    <a:pt x="635" y="21621"/>
                  </a:cubicBezTo>
                  <a:cubicBezTo>
                    <a:pt x="691" y="21714"/>
                    <a:pt x="765" y="21808"/>
                    <a:pt x="858" y="21882"/>
                  </a:cubicBezTo>
                  <a:cubicBezTo>
                    <a:pt x="896" y="21882"/>
                    <a:pt x="914" y="21901"/>
                    <a:pt x="933" y="21919"/>
                  </a:cubicBezTo>
                  <a:cubicBezTo>
                    <a:pt x="1175" y="22013"/>
                    <a:pt x="1436" y="22087"/>
                    <a:pt x="1716" y="22087"/>
                  </a:cubicBezTo>
                  <a:cubicBezTo>
                    <a:pt x="3884" y="22255"/>
                    <a:pt x="6063" y="22340"/>
                    <a:pt x="8244" y="22340"/>
                  </a:cubicBezTo>
                  <a:cubicBezTo>
                    <a:pt x="10169" y="22340"/>
                    <a:pt x="12095" y="22274"/>
                    <a:pt x="14017" y="22143"/>
                  </a:cubicBezTo>
                  <a:cubicBezTo>
                    <a:pt x="14446" y="22124"/>
                    <a:pt x="14874" y="22031"/>
                    <a:pt x="15284" y="21863"/>
                  </a:cubicBezTo>
                  <a:cubicBezTo>
                    <a:pt x="15433" y="21789"/>
                    <a:pt x="15564" y="21677"/>
                    <a:pt x="15676" y="21565"/>
                  </a:cubicBezTo>
                  <a:cubicBezTo>
                    <a:pt x="15750" y="21491"/>
                    <a:pt x="15787" y="21416"/>
                    <a:pt x="15787" y="21323"/>
                  </a:cubicBezTo>
                  <a:cubicBezTo>
                    <a:pt x="15806" y="21062"/>
                    <a:pt x="15377" y="20969"/>
                    <a:pt x="15340" y="20708"/>
                  </a:cubicBezTo>
                  <a:cubicBezTo>
                    <a:pt x="15620" y="20689"/>
                    <a:pt x="15806" y="20391"/>
                    <a:pt x="15713" y="20111"/>
                  </a:cubicBezTo>
                  <a:cubicBezTo>
                    <a:pt x="15620" y="19906"/>
                    <a:pt x="15433" y="19757"/>
                    <a:pt x="15210" y="19720"/>
                  </a:cubicBezTo>
                  <a:lnTo>
                    <a:pt x="15191" y="19720"/>
                  </a:lnTo>
                  <a:cubicBezTo>
                    <a:pt x="14930" y="19627"/>
                    <a:pt x="14706" y="19496"/>
                    <a:pt x="14483" y="19329"/>
                  </a:cubicBezTo>
                  <a:cubicBezTo>
                    <a:pt x="13681" y="18751"/>
                    <a:pt x="13010" y="17987"/>
                    <a:pt x="12544" y="17111"/>
                  </a:cubicBezTo>
                  <a:lnTo>
                    <a:pt x="12544" y="17092"/>
                  </a:lnTo>
                  <a:cubicBezTo>
                    <a:pt x="11575" y="16607"/>
                    <a:pt x="10643" y="15005"/>
                    <a:pt x="10271" y="11948"/>
                  </a:cubicBezTo>
                  <a:cubicBezTo>
                    <a:pt x="9805" y="8164"/>
                    <a:pt x="12041" y="2759"/>
                    <a:pt x="12097" y="2591"/>
                  </a:cubicBezTo>
                  <a:lnTo>
                    <a:pt x="12097" y="2591"/>
                  </a:lnTo>
                  <a:lnTo>
                    <a:pt x="8686" y="5928"/>
                  </a:lnTo>
                  <a:cubicBezTo>
                    <a:pt x="7661" y="3523"/>
                    <a:pt x="8556" y="1007"/>
                    <a:pt x="8556" y="1007"/>
                  </a:cubicBezTo>
                  <a:lnTo>
                    <a:pt x="76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90;p56">
              <a:extLst>
                <a:ext uri="{FF2B5EF4-FFF2-40B4-BE49-F238E27FC236}">
                  <a16:creationId xmlns:a16="http://schemas.microsoft.com/office/drawing/2014/main" id="{C0F0A7AF-1C58-44F3-9D6A-D4FFBA5BC1A3}"/>
                </a:ext>
              </a:extLst>
            </p:cNvPr>
            <p:cNvSpPr/>
            <p:nvPr/>
          </p:nvSpPr>
          <p:spPr>
            <a:xfrm>
              <a:off x="6936627" y="2170643"/>
              <a:ext cx="171779" cy="438138"/>
            </a:xfrm>
            <a:custGeom>
              <a:avLst/>
              <a:gdLst/>
              <a:ahLst/>
              <a:cxnLst/>
              <a:rect l="l" t="t" r="r" b="b"/>
              <a:pathLst>
                <a:path w="5761" h="14694" extrusionOk="0">
                  <a:moveTo>
                    <a:pt x="2666" y="0"/>
                  </a:moveTo>
                  <a:cubicBezTo>
                    <a:pt x="2542" y="0"/>
                    <a:pt x="2418" y="8"/>
                    <a:pt x="2293" y="25"/>
                  </a:cubicBezTo>
                  <a:cubicBezTo>
                    <a:pt x="2238" y="175"/>
                    <a:pt x="1" y="5598"/>
                    <a:pt x="467" y="9363"/>
                  </a:cubicBezTo>
                  <a:cubicBezTo>
                    <a:pt x="840" y="12439"/>
                    <a:pt x="1790" y="14023"/>
                    <a:pt x="2759" y="14526"/>
                  </a:cubicBezTo>
                  <a:cubicBezTo>
                    <a:pt x="2964" y="14638"/>
                    <a:pt x="3207" y="14694"/>
                    <a:pt x="3449" y="14694"/>
                  </a:cubicBezTo>
                  <a:cubicBezTo>
                    <a:pt x="3859" y="14694"/>
                    <a:pt x="3934" y="14023"/>
                    <a:pt x="3915" y="12998"/>
                  </a:cubicBezTo>
                  <a:cubicBezTo>
                    <a:pt x="3878" y="11059"/>
                    <a:pt x="3468" y="7872"/>
                    <a:pt x="4232" y="5617"/>
                  </a:cubicBezTo>
                  <a:cubicBezTo>
                    <a:pt x="4921" y="3548"/>
                    <a:pt x="5332" y="2411"/>
                    <a:pt x="5555" y="1852"/>
                  </a:cubicBezTo>
                  <a:cubicBezTo>
                    <a:pt x="5686" y="1479"/>
                    <a:pt x="5760" y="1349"/>
                    <a:pt x="5760" y="1349"/>
                  </a:cubicBezTo>
                  <a:cubicBezTo>
                    <a:pt x="5760" y="1349"/>
                    <a:pt x="4267" y="0"/>
                    <a:pt x="2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91;p56">
              <a:extLst>
                <a:ext uri="{FF2B5EF4-FFF2-40B4-BE49-F238E27FC236}">
                  <a16:creationId xmlns:a16="http://schemas.microsoft.com/office/drawing/2014/main" id="{ACD3B59D-45B8-4342-AC39-7914AE07D2F3}"/>
                </a:ext>
              </a:extLst>
            </p:cNvPr>
            <p:cNvSpPr/>
            <p:nvPr/>
          </p:nvSpPr>
          <p:spPr>
            <a:xfrm>
              <a:off x="7018324" y="2558734"/>
              <a:ext cx="82296" cy="123415"/>
            </a:xfrm>
            <a:custGeom>
              <a:avLst/>
              <a:gdLst/>
              <a:ahLst/>
              <a:cxnLst/>
              <a:rect l="l" t="t" r="r" b="b"/>
              <a:pathLst>
                <a:path w="2760" h="4139" extrusionOk="0">
                  <a:moveTo>
                    <a:pt x="1175" y="0"/>
                  </a:moveTo>
                  <a:lnTo>
                    <a:pt x="1175" y="0"/>
                  </a:lnTo>
                  <a:cubicBezTo>
                    <a:pt x="1194" y="1025"/>
                    <a:pt x="1100" y="1696"/>
                    <a:pt x="709" y="1696"/>
                  </a:cubicBezTo>
                  <a:cubicBezTo>
                    <a:pt x="467" y="1696"/>
                    <a:pt x="224" y="1641"/>
                    <a:pt x="1" y="1529"/>
                  </a:cubicBezTo>
                  <a:lnTo>
                    <a:pt x="1" y="1529"/>
                  </a:lnTo>
                  <a:cubicBezTo>
                    <a:pt x="467" y="2423"/>
                    <a:pt x="1138" y="3188"/>
                    <a:pt x="1958" y="3765"/>
                  </a:cubicBezTo>
                  <a:cubicBezTo>
                    <a:pt x="2163" y="3914"/>
                    <a:pt x="2405" y="4045"/>
                    <a:pt x="2647" y="4138"/>
                  </a:cubicBezTo>
                  <a:lnTo>
                    <a:pt x="2685" y="4138"/>
                  </a:lnTo>
                  <a:cubicBezTo>
                    <a:pt x="2759" y="3784"/>
                    <a:pt x="2703" y="3411"/>
                    <a:pt x="2517" y="3094"/>
                  </a:cubicBezTo>
                  <a:cubicBezTo>
                    <a:pt x="2461" y="2982"/>
                    <a:pt x="2405" y="2852"/>
                    <a:pt x="2331" y="2740"/>
                  </a:cubicBezTo>
                  <a:lnTo>
                    <a:pt x="2331" y="2759"/>
                  </a:lnTo>
                  <a:cubicBezTo>
                    <a:pt x="2200" y="2554"/>
                    <a:pt x="2070" y="2349"/>
                    <a:pt x="1976" y="2144"/>
                  </a:cubicBezTo>
                  <a:cubicBezTo>
                    <a:pt x="1865" y="1939"/>
                    <a:pt x="1790" y="1734"/>
                    <a:pt x="1716" y="1529"/>
                  </a:cubicBezTo>
                  <a:cubicBezTo>
                    <a:pt x="1529" y="1025"/>
                    <a:pt x="1343" y="504"/>
                    <a:pt x="1175"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92;p56">
              <a:extLst>
                <a:ext uri="{FF2B5EF4-FFF2-40B4-BE49-F238E27FC236}">
                  <a16:creationId xmlns:a16="http://schemas.microsoft.com/office/drawing/2014/main" id="{275C57D4-4474-446E-BBE5-1853B4F026CE}"/>
                </a:ext>
              </a:extLst>
            </p:cNvPr>
            <p:cNvSpPr/>
            <p:nvPr/>
          </p:nvSpPr>
          <p:spPr>
            <a:xfrm>
              <a:off x="6897448" y="2100247"/>
              <a:ext cx="112591" cy="77734"/>
            </a:xfrm>
            <a:custGeom>
              <a:avLst/>
              <a:gdLst/>
              <a:ahLst/>
              <a:cxnLst/>
              <a:rect l="l" t="t" r="r" b="b"/>
              <a:pathLst>
                <a:path w="3776" h="2607" extrusionOk="0">
                  <a:moveTo>
                    <a:pt x="625" y="1"/>
                  </a:moveTo>
                  <a:lnTo>
                    <a:pt x="66" y="802"/>
                  </a:lnTo>
                  <a:cubicBezTo>
                    <a:pt x="66" y="802"/>
                    <a:pt x="0" y="2606"/>
                    <a:pt x="2137" y="2606"/>
                  </a:cubicBezTo>
                  <a:cubicBezTo>
                    <a:pt x="2543" y="2606"/>
                    <a:pt x="3028" y="2541"/>
                    <a:pt x="3607" y="2386"/>
                  </a:cubicBezTo>
                  <a:lnTo>
                    <a:pt x="3775" y="1212"/>
                  </a:lnTo>
                  <a:cubicBezTo>
                    <a:pt x="2657" y="989"/>
                    <a:pt x="1595" y="579"/>
                    <a:pt x="625" y="1"/>
                  </a:cubicBezTo>
                  <a:close/>
                </a:path>
              </a:pathLst>
            </a:custGeom>
            <a:solidFill>
              <a:srgbClr val="F9CB9C"/>
            </a:solid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93;p56">
              <a:extLst>
                <a:ext uri="{FF2B5EF4-FFF2-40B4-BE49-F238E27FC236}">
                  <a16:creationId xmlns:a16="http://schemas.microsoft.com/office/drawing/2014/main" id="{885D35CF-C5ED-491A-BDEC-74C479979227}"/>
                </a:ext>
              </a:extLst>
            </p:cNvPr>
            <p:cNvSpPr/>
            <p:nvPr/>
          </p:nvSpPr>
          <p:spPr>
            <a:xfrm>
              <a:off x="6873296" y="2123593"/>
              <a:ext cx="132300" cy="146762"/>
            </a:xfrm>
            <a:custGeom>
              <a:avLst/>
              <a:gdLst/>
              <a:ahLst/>
              <a:cxnLst/>
              <a:rect l="l" t="t" r="r" b="b"/>
              <a:pathLst>
                <a:path w="4437" h="4922" extrusionOk="0">
                  <a:moveTo>
                    <a:pt x="895" y="1"/>
                  </a:moveTo>
                  <a:cubicBezTo>
                    <a:pt x="895" y="1"/>
                    <a:pt x="0" y="2517"/>
                    <a:pt x="1007" y="4921"/>
                  </a:cubicBezTo>
                  <a:lnTo>
                    <a:pt x="4436" y="1603"/>
                  </a:lnTo>
                  <a:lnTo>
                    <a:pt x="4436" y="1603"/>
                  </a:lnTo>
                  <a:cubicBezTo>
                    <a:pt x="3863" y="1753"/>
                    <a:pt x="3382" y="1816"/>
                    <a:pt x="2979" y="1816"/>
                  </a:cubicBezTo>
                  <a:cubicBezTo>
                    <a:pt x="816" y="1816"/>
                    <a:pt x="895" y="1"/>
                    <a:pt x="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94;p56">
              <a:extLst>
                <a:ext uri="{FF2B5EF4-FFF2-40B4-BE49-F238E27FC236}">
                  <a16:creationId xmlns:a16="http://schemas.microsoft.com/office/drawing/2014/main" id="{65CDBBF2-6438-49FF-A60D-194815584140}"/>
                </a:ext>
              </a:extLst>
            </p:cNvPr>
            <p:cNvSpPr/>
            <p:nvPr/>
          </p:nvSpPr>
          <p:spPr>
            <a:xfrm>
              <a:off x="6476498" y="1659023"/>
              <a:ext cx="324593" cy="553532"/>
            </a:xfrm>
            <a:custGeom>
              <a:avLst/>
              <a:gdLst/>
              <a:ahLst/>
              <a:cxnLst/>
              <a:rect l="l" t="t" r="r" b="b"/>
              <a:pathLst>
                <a:path w="10886" h="18564" extrusionOk="0">
                  <a:moveTo>
                    <a:pt x="3169" y="0"/>
                  </a:moveTo>
                  <a:cubicBezTo>
                    <a:pt x="2368" y="261"/>
                    <a:pt x="1547" y="447"/>
                    <a:pt x="709" y="578"/>
                  </a:cubicBezTo>
                  <a:cubicBezTo>
                    <a:pt x="112" y="2535"/>
                    <a:pt x="1" y="4622"/>
                    <a:pt x="373" y="6635"/>
                  </a:cubicBezTo>
                  <a:cubicBezTo>
                    <a:pt x="783" y="8723"/>
                    <a:pt x="1510" y="10736"/>
                    <a:pt x="2554" y="12581"/>
                  </a:cubicBezTo>
                  <a:cubicBezTo>
                    <a:pt x="3765" y="14817"/>
                    <a:pt x="5275" y="16905"/>
                    <a:pt x="7251" y="18508"/>
                  </a:cubicBezTo>
                  <a:lnTo>
                    <a:pt x="7381" y="18564"/>
                  </a:lnTo>
                  <a:cubicBezTo>
                    <a:pt x="8369" y="16420"/>
                    <a:pt x="9543" y="14351"/>
                    <a:pt x="10885" y="12413"/>
                  </a:cubicBezTo>
                  <a:cubicBezTo>
                    <a:pt x="9115" y="11220"/>
                    <a:pt x="7679" y="9580"/>
                    <a:pt x="6748" y="7679"/>
                  </a:cubicBezTo>
                  <a:cubicBezTo>
                    <a:pt x="5927" y="5964"/>
                    <a:pt x="5555" y="4100"/>
                    <a:pt x="4940" y="2293"/>
                  </a:cubicBezTo>
                  <a:cubicBezTo>
                    <a:pt x="4623" y="1361"/>
                    <a:pt x="4120" y="317"/>
                    <a:pt x="3188" y="19"/>
                  </a:cubicBezTo>
                  <a:lnTo>
                    <a:pt x="316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95;p56">
              <a:extLst>
                <a:ext uri="{FF2B5EF4-FFF2-40B4-BE49-F238E27FC236}">
                  <a16:creationId xmlns:a16="http://schemas.microsoft.com/office/drawing/2014/main" id="{260433EE-011D-42A9-BF20-0EAD3BC378B9}"/>
                </a:ext>
              </a:extLst>
            </p:cNvPr>
            <p:cNvSpPr/>
            <p:nvPr/>
          </p:nvSpPr>
          <p:spPr>
            <a:xfrm>
              <a:off x="6648778" y="2422562"/>
              <a:ext cx="25583" cy="73411"/>
            </a:xfrm>
            <a:custGeom>
              <a:avLst/>
              <a:gdLst/>
              <a:ahLst/>
              <a:cxnLst/>
              <a:rect l="l" t="t" r="r" b="b"/>
              <a:pathLst>
                <a:path w="858" h="2462" extrusionOk="0">
                  <a:moveTo>
                    <a:pt x="858" y="318"/>
                  </a:moveTo>
                  <a:cubicBezTo>
                    <a:pt x="857" y="325"/>
                    <a:pt x="856" y="332"/>
                    <a:pt x="854" y="339"/>
                  </a:cubicBezTo>
                  <a:lnTo>
                    <a:pt x="854" y="339"/>
                  </a:lnTo>
                  <a:cubicBezTo>
                    <a:pt x="856" y="338"/>
                    <a:pt x="857" y="337"/>
                    <a:pt x="858" y="336"/>
                  </a:cubicBezTo>
                  <a:lnTo>
                    <a:pt x="858" y="318"/>
                  </a:lnTo>
                  <a:close/>
                  <a:moveTo>
                    <a:pt x="112" y="1"/>
                  </a:moveTo>
                  <a:cubicBezTo>
                    <a:pt x="112" y="57"/>
                    <a:pt x="0" y="1511"/>
                    <a:pt x="448" y="2461"/>
                  </a:cubicBezTo>
                  <a:lnTo>
                    <a:pt x="522" y="2461"/>
                  </a:lnTo>
                  <a:cubicBezTo>
                    <a:pt x="633" y="1760"/>
                    <a:pt x="744" y="1059"/>
                    <a:pt x="854" y="339"/>
                  </a:cubicBezTo>
                  <a:lnTo>
                    <a:pt x="854" y="339"/>
                  </a:lnTo>
                  <a:cubicBezTo>
                    <a:pt x="784" y="394"/>
                    <a:pt x="703" y="418"/>
                    <a:pt x="620" y="418"/>
                  </a:cubicBezTo>
                  <a:cubicBezTo>
                    <a:pt x="594" y="418"/>
                    <a:pt x="567" y="415"/>
                    <a:pt x="541" y="411"/>
                  </a:cubicBezTo>
                  <a:cubicBezTo>
                    <a:pt x="336" y="336"/>
                    <a:pt x="187" y="187"/>
                    <a:pt x="112"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96;p56">
              <a:extLst>
                <a:ext uri="{FF2B5EF4-FFF2-40B4-BE49-F238E27FC236}">
                  <a16:creationId xmlns:a16="http://schemas.microsoft.com/office/drawing/2014/main" id="{3C5720CE-D5E1-41EF-8263-9976C6E7E3F1}"/>
                </a:ext>
              </a:extLst>
            </p:cNvPr>
            <p:cNvSpPr/>
            <p:nvPr/>
          </p:nvSpPr>
          <p:spPr>
            <a:xfrm>
              <a:off x="6448143" y="1510865"/>
              <a:ext cx="147328" cy="165398"/>
            </a:xfrm>
            <a:custGeom>
              <a:avLst/>
              <a:gdLst/>
              <a:ahLst/>
              <a:cxnLst/>
              <a:rect l="l" t="t" r="r" b="b"/>
              <a:pathLst>
                <a:path w="4941" h="5547" extrusionOk="0">
                  <a:moveTo>
                    <a:pt x="2799" y="1"/>
                  </a:moveTo>
                  <a:cubicBezTo>
                    <a:pt x="2768" y="1"/>
                    <a:pt x="2735" y="5"/>
                    <a:pt x="2703" y="11"/>
                  </a:cubicBezTo>
                  <a:cubicBezTo>
                    <a:pt x="1939" y="198"/>
                    <a:pt x="1231" y="552"/>
                    <a:pt x="635" y="1074"/>
                  </a:cubicBezTo>
                  <a:cubicBezTo>
                    <a:pt x="336" y="1260"/>
                    <a:pt x="131" y="1540"/>
                    <a:pt x="20" y="1875"/>
                  </a:cubicBezTo>
                  <a:cubicBezTo>
                    <a:pt x="1" y="2117"/>
                    <a:pt x="38" y="2360"/>
                    <a:pt x="131" y="2583"/>
                  </a:cubicBezTo>
                  <a:cubicBezTo>
                    <a:pt x="355" y="3180"/>
                    <a:pt x="635" y="3739"/>
                    <a:pt x="989" y="4279"/>
                  </a:cubicBezTo>
                  <a:cubicBezTo>
                    <a:pt x="1250" y="4652"/>
                    <a:pt x="1492" y="5025"/>
                    <a:pt x="1716" y="5435"/>
                  </a:cubicBezTo>
                  <a:cubicBezTo>
                    <a:pt x="1697" y="5472"/>
                    <a:pt x="1678" y="5510"/>
                    <a:pt x="1678" y="5547"/>
                  </a:cubicBezTo>
                  <a:cubicBezTo>
                    <a:pt x="2498" y="5416"/>
                    <a:pt x="3319" y="5230"/>
                    <a:pt x="4139" y="4988"/>
                  </a:cubicBezTo>
                  <a:cubicBezTo>
                    <a:pt x="4306" y="4745"/>
                    <a:pt x="4381" y="4484"/>
                    <a:pt x="4400" y="4205"/>
                  </a:cubicBezTo>
                  <a:cubicBezTo>
                    <a:pt x="4400" y="3907"/>
                    <a:pt x="4250" y="3627"/>
                    <a:pt x="4008" y="3478"/>
                  </a:cubicBezTo>
                  <a:lnTo>
                    <a:pt x="3971" y="3422"/>
                  </a:lnTo>
                  <a:cubicBezTo>
                    <a:pt x="4250" y="3217"/>
                    <a:pt x="4511" y="3012"/>
                    <a:pt x="4772" y="2788"/>
                  </a:cubicBezTo>
                  <a:cubicBezTo>
                    <a:pt x="4828" y="2751"/>
                    <a:pt x="4866" y="2695"/>
                    <a:pt x="4903" y="2639"/>
                  </a:cubicBezTo>
                  <a:cubicBezTo>
                    <a:pt x="4940" y="2509"/>
                    <a:pt x="4903" y="2378"/>
                    <a:pt x="4791" y="2304"/>
                  </a:cubicBezTo>
                  <a:cubicBezTo>
                    <a:pt x="4698" y="2229"/>
                    <a:pt x="4567" y="2173"/>
                    <a:pt x="4437" y="2155"/>
                  </a:cubicBezTo>
                  <a:cubicBezTo>
                    <a:pt x="4303" y="2138"/>
                    <a:pt x="4168" y="2129"/>
                    <a:pt x="4035" y="2129"/>
                  </a:cubicBezTo>
                  <a:cubicBezTo>
                    <a:pt x="3723" y="2129"/>
                    <a:pt x="3414" y="2175"/>
                    <a:pt x="3114" y="2266"/>
                  </a:cubicBezTo>
                  <a:cubicBezTo>
                    <a:pt x="3505" y="2061"/>
                    <a:pt x="3859" y="1763"/>
                    <a:pt x="4157" y="1409"/>
                  </a:cubicBezTo>
                  <a:cubicBezTo>
                    <a:pt x="4195" y="1372"/>
                    <a:pt x="4232" y="1297"/>
                    <a:pt x="4232" y="1241"/>
                  </a:cubicBezTo>
                  <a:cubicBezTo>
                    <a:pt x="4213" y="1092"/>
                    <a:pt x="4027" y="1055"/>
                    <a:pt x="3878" y="1055"/>
                  </a:cubicBezTo>
                  <a:cubicBezTo>
                    <a:pt x="3319" y="1055"/>
                    <a:pt x="2778" y="1204"/>
                    <a:pt x="2275" y="1465"/>
                  </a:cubicBezTo>
                  <a:lnTo>
                    <a:pt x="2648" y="850"/>
                  </a:lnTo>
                  <a:cubicBezTo>
                    <a:pt x="2778" y="645"/>
                    <a:pt x="2871" y="440"/>
                    <a:pt x="2946" y="216"/>
                  </a:cubicBezTo>
                  <a:cubicBezTo>
                    <a:pt x="2964" y="160"/>
                    <a:pt x="2964" y="123"/>
                    <a:pt x="2946" y="67"/>
                  </a:cubicBezTo>
                  <a:cubicBezTo>
                    <a:pt x="2921" y="17"/>
                    <a:pt x="2863" y="1"/>
                    <a:pt x="279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97;p56">
              <a:extLst>
                <a:ext uri="{FF2B5EF4-FFF2-40B4-BE49-F238E27FC236}">
                  <a16:creationId xmlns:a16="http://schemas.microsoft.com/office/drawing/2014/main" id="{62FF8944-6C37-4BD6-85E1-A9BEC3E2648B}"/>
                </a:ext>
              </a:extLst>
            </p:cNvPr>
            <p:cNvSpPr/>
            <p:nvPr/>
          </p:nvSpPr>
          <p:spPr>
            <a:xfrm>
              <a:off x="6498175" y="1766034"/>
              <a:ext cx="63929" cy="48275"/>
            </a:xfrm>
            <a:custGeom>
              <a:avLst/>
              <a:gdLst/>
              <a:ahLst/>
              <a:cxnLst/>
              <a:rect l="l" t="t" r="r" b="b"/>
              <a:pathLst>
                <a:path w="2144" h="1619" extrusionOk="0">
                  <a:moveTo>
                    <a:pt x="389" y="1"/>
                  </a:moveTo>
                  <a:cubicBezTo>
                    <a:pt x="270" y="1"/>
                    <a:pt x="156" y="63"/>
                    <a:pt x="94" y="176"/>
                  </a:cubicBezTo>
                  <a:cubicBezTo>
                    <a:pt x="0" y="325"/>
                    <a:pt x="56" y="530"/>
                    <a:pt x="205" y="642"/>
                  </a:cubicBezTo>
                  <a:lnTo>
                    <a:pt x="1585" y="1574"/>
                  </a:lnTo>
                  <a:cubicBezTo>
                    <a:pt x="1633" y="1604"/>
                    <a:pt x="1690" y="1619"/>
                    <a:pt x="1747" y="1619"/>
                  </a:cubicBezTo>
                  <a:cubicBezTo>
                    <a:pt x="1866" y="1619"/>
                    <a:pt x="1988" y="1556"/>
                    <a:pt x="2051" y="1443"/>
                  </a:cubicBezTo>
                  <a:cubicBezTo>
                    <a:pt x="2144" y="1276"/>
                    <a:pt x="2088" y="1071"/>
                    <a:pt x="1920" y="977"/>
                  </a:cubicBezTo>
                  <a:lnTo>
                    <a:pt x="560" y="45"/>
                  </a:lnTo>
                  <a:cubicBezTo>
                    <a:pt x="505" y="15"/>
                    <a:pt x="446" y="1"/>
                    <a:pt x="389"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98;p56">
              <a:extLst>
                <a:ext uri="{FF2B5EF4-FFF2-40B4-BE49-F238E27FC236}">
                  <a16:creationId xmlns:a16="http://schemas.microsoft.com/office/drawing/2014/main" id="{B72D450F-05D8-4035-81EE-A36DE90B3A1C}"/>
                </a:ext>
              </a:extLst>
            </p:cNvPr>
            <p:cNvSpPr/>
            <p:nvPr/>
          </p:nvSpPr>
          <p:spPr>
            <a:xfrm>
              <a:off x="6590964" y="1800711"/>
              <a:ext cx="23943" cy="58949"/>
            </a:xfrm>
            <a:custGeom>
              <a:avLst/>
              <a:gdLst/>
              <a:ahLst/>
              <a:cxnLst/>
              <a:rect l="l" t="t" r="r" b="b"/>
              <a:pathLst>
                <a:path w="803" h="1977" extrusionOk="0">
                  <a:moveTo>
                    <a:pt x="467" y="1"/>
                  </a:moveTo>
                  <a:cubicBezTo>
                    <a:pt x="281" y="1"/>
                    <a:pt x="131" y="150"/>
                    <a:pt x="131" y="336"/>
                  </a:cubicBezTo>
                  <a:lnTo>
                    <a:pt x="1" y="1641"/>
                  </a:lnTo>
                  <a:cubicBezTo>
                    <a:pt x="1" y="1865"/>
                    <a:pt x="169" y="1976"/>
                    <a:pt x="336" y="1976"/>
                  </a:cubicBezTo>
                  <a:cubicBezTo>
                    <a:pt x="504" y="1976"/>
                    <a:pt x="672" y="1865"/>
                    <a:pt x="672" y="1641"/>
                  </a:cubicBezTo>
                  <a:lnTo>
                    <a:pt x="802" y="336"/>
                  </a:lnTo>
                  <a:cubicBezTo>
                    <a:pt x="802" y="150"/>
                    <a:pt x="653" y="1"/>
                    <a:pt x="467"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99;p56">
              <a:extLst>
                <a:ext uri="{FF2B5EF4-FFF2-40B4-BE49-F238E27FC236}">
                  <a16:creationId xmlns:a16="http://schemas.microsoft.com/office/drawing/2014/main" id="{5339AFE6-EB73-48F7-9A6C-2D1AD2DD8339}"/>
                </a:ext>
              </a:extLst>
            </p:cNvPr>
            <p:cNvSpPr/>
            <p:nvPr/>
          </p:nvSpPr>
          <p:spPr>
            <a:xfrm>
              <a:off x="6550413" y="1878532"/>
              <a:ext cx="20037" cy="57250"/>
            </a:xfrm>
            <a:custGeom>
              <a:avLst/>
              <a:gdLst/>
              <a:ahLst/>
              <a:cxnLst/>
              <a:rect l="l" t="t" r="r" b="b"/>
              <a:pathLst>
                <a:path w="672" h="1920" extrusionOk="0">
                  <a:moveTo>
                    <a:pt x="336" y="0"/>
                  </a:moveTo>
                  <a:cubicBezTo>
                    <a:pt x="149" y="0"/>
                    <a:pt x="0" y="149"/>
                    <a:pt x="0" y="336"/>
                  </a:cubicBezTo>
                  <a:lnTo>
                    <a:pt x="0" y="1584"/>
                  </a:lnTo>
                  <a:cubicBezTo>
                    <a:pt x="0" y="1808"/>
                    <a:pt x="168" y="1920"/>
                    <a:pt x="336" y="1920"/>
                  </a:cubicBezTo>
                  <a:cubicBezTo>
                    <a:pt x="504" y="1920"/>
                    <a:pt x="671" y="1808"/>
                    <a:pt x="671" y="1584"/>
                  </a:cubicBezTo>
                  <a:lnTo>
                    <a:pt x="671" y="336"/>
                  </a:lnTo>
                  <a:cubicBezTo>
                    <a:pt x="671" y="149"/>
                    <a:pt x="522" y="0"/>
                    <a:pt x="336"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400;p56">
              <a:extLst>
                <a:ext uri="{FF2B5EF4-FFF2-40B4-BE49-F238E27FC236}">
                  <a16:creationId xmlns:a16="http://schemas.microsoft.com/office/drawing/2014/main" id="{1A6BA8E1-721A-4400-88F5-97137969D806}"/>
                </a:ext>
              </a:extLst>
            </p:cNvPr>
            <p:cNvSpPr/>
            <p:nvPr/>
          </p:nvSpPr>
          <p:spPr>
            <a:xfrm>
              <a:off x="6617739" y="1935243"/>
              <a:ext cx="68372" cy="28714"/>
            </a:xfrm>
            <a:custGeom>
              <a:avLst/>
              <a:gdLst/>
              <a:ahLst/>
              <a:cxnLst/>
              <a:rect l="l" t="t" r="r" b="b"/>
              <a:pathLst>
                <a:path w="2293" h="963" extrusionOk="0">
                  <a:moveTo>
                    <a:pt x="466" y="1"/>
                  </a:moveTo>
                  <a:cubicBezTo>
                    <a:pt x="118" y="1"/>
                    <a:pt x="1" y="550"/>
                    <a:pt x="408" y="652"/>
                  </a:cubicBezTo>
                  <a:lnTo>
                    <a:pt x="1712" y="950"/>
                  </a:lnTo>
                  <a:cubicBezTo>
                    <a:pt x="1746" y="959"/>
                    <a:pt x="1778" y="963"/>
                    <a:pt x="1809" y="963"/>
                  </a:cubicBezTo>
                  <a:cubicBezTo>
                    <a:pt x="2166" y="963"/>
                    <a:pt x="2292" y="401"/>
                    <a:pt x="1880" y="297"/>
                  </a:cubicBezTo>
                  <a:lnTo>
                    <a:pt x="1899" y="297"/>
                  </a:lnTo>
                  <a:lnTo>
                    <a:pt x="575" y="18"/>
                  </a:lnTo>
                  <a:cubicBezTo>
                    <a:pt x="537" y="6"/>
                    <a:pt x="500" y="1"/>
                    <a:pt x="466"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401;p56">
              <a:extLst>
                <a:ext uri="{FF2B5EF4-FFF2-40B4-BE49-F238E27FC236}">
                  <a16:creationId xmlns:a16="http://schemas.microsoft.com/office/drawing/2014/main" id="{88E28748-42B8-495B-A513-B06B2812849C}"/>
                </a:ext>
              </a:extLst>
            </p:cNvPr>
            <p:cNvSpPr/>
            <p:nvPr/>
          </p:nvSpPr>
          <p:spPr>
            <a:xfrm>
              <a:off x="6615443" y="1997320"/>
              <a:ext cx="25583" cy="62408"/>
            </a:xfrm>
            <a:custGeom>
              <a:avLst/>
              <a:gdLst/>
              <a:ahLst/>
              <a:cxnLst/>
              <a:rect l="l" t="t" r="r" b="b"/>
              <a:pathLst>
                <a:path w="858" h="2093" extrusionOk="0">
                  <a:moveTo>
                    <a:pt x="531" y="0"/>
                  </a:moveTo>
                  <a:cubicBezTo>
                    <a:pt x="447" y="0"/>
                    <a:pt x="364" y="33"/>
                    <a:pt x="298" y="98"/>
                  </a:cubicBezTo>
                  <a:cubicBezTo>
                    <a:pt x="242" y="154"/>
                    <a:pt x="205" y="247"/>
                    <a:pt x="186" y="322"/>
                  </a:cubicBezTo>
                  <a:lnTo>
                    <a:pt x="0" y="1757"/>
                  </a:lnTo>
                  <a:cubicBezTo>
                    <a:pt x="0" y="1943"/>
                    <a:pt x="149" y="2092"/>
                    <a:pt x="336" y="2092"/>
                  </a:cubicBezTo>
                  <a:cubicBezTo>
                    <a:pt x="429" y="2092"/>
                    <a:pt x="503" y="2055"/>
                    <a:pt x="578" y="1999"/>
                  </a:cubicBezTo>
                  <a:cubicBezTo>
                    <a:pt x="634" y="1924"/>
                    <a:pt x="671" y="1850"/>
                    <a:pt x="671" y="1757"/>
                  </a:cubicBezTo>
                  <a:lnTo>
                    <a:pt x="857" y="340"/>
                  </a:lnTo>
                  <a:cubicBezTo>
                    <a:pt x="857" y="247"/>
                    <a:pt x="820" y="154"/>
                    <a:pt x="764" y="98"/>
                  </a:cubicBezTo>
                  <a:cubicBezTo>
                    <a:pt x="699" y="33"/>
                    <a:pt x="615" y="0"/>
                    <a:pt x="531"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402;p56">
              <a:extLst>
                <a:ext uri="{FF2B5EF4-FFF2-40B4-BE49-F238E27FC236}">
                  <a16:creationId xmlns:a16="http://schemas.microsoft.com/office/drawing/2014/main" id="{E24C1918-579B-4431-8503-9A8ECEC68F1C}"/>
                </a:ext>
              </a:extLst>
            </p:cNvPr>
            <p:cNvSpPr/>
            <p:nvPr/>
          </p:nvSpPr>
          <p:spPr>
            <a:xfrm>
              <a:off x="6674331" y="2014465"/>
              <a:ext cx="59516" cy="25464"/>
            </a:xfrm>
            <a:custGeom>
              <a:avLst/>
              <a:gdLst/>
              <a:ahLst/>
              <a:cxnLst/>
              <a:rect l="l" t="t" r="r" b="b"/>
              <a:pathLst>
                <a:path w="1996" h="854" extrusionOk="0">
                  <a:moveTo>
                    <a:pt x="1630" y="0"/>
                  </a:moveTo>
                  <a:cubicBezTo>
                    <a:pt x="1608" y="0"/>
                    <a:pt x="1586" y="3"/>
                    <a:pt x="1566" y="8"/>
                  </a:cubicBezTo>
                  <a:lnTo>
                    <a:pt x="262" y="194"/>
                  </a:lnTo>
                  <a:cubicBezTo>
                    <a:pt x="168" y="213"/>
                    <a:pt x="94" y="268"/>
                    <a:pt x="57" y="343"/>
                  </a:cubicBezTo>
                  <a:cubicBezTo>
                    <a:pt x="1" y="436"/>
                    <a:pt x="1" y="529"/>
                    <a:pt x="19" y="604"/>
                  </a:cubicBezTo>
                  <a:cubicBezTo>
                    <a:pt x="38" y="697"/>
                    <a:pt x="94" y="772"/>
                    <a:pt x="168" y="809"/>
                  </a:cubicBezTo>
                  <a:cubicBezTo>
                    <a:pt x="237" y="836"/>
                    <a:pt x="305" y="854"/>
                    <a:pt x="366" y="854"/>
                  </a:cubicBezTo>
                  <a:cubicBezTo>
                    <a:pt x="388" y="854"/>
                    <a:pt x="409" y="851"/>
                    <a:pt x="429" y="846"/>
                  </a:cubicBezTo>
                  <a:lnTo>
                    <a:pt x="1734" y="660"/>
                  </a:lnTo>
                  <a:cubicBezTo>
                    <a:pt x="1827" y="623"/>
                    <a:pt x="1902" y="567"/>
                    <a:pt x="1939" y="492"/>
                  </a:cubicBezTo>
                  <a:cubicBezTo>
                    <a:pt x="1976" y="418"/>
                    <a:pt x="1995" y="324"/>
                    <a:pt x="1976" y="231"/>
                  </a:cubicBezTo>
                  <a:lnTo>
                    <a:pt x="1976" y="231"/>
                  </a:lnTo>
                  <a:lnTo>
                    <a:pt x="1976" y="250"/>
                  </a:lnTo>
                  <a:cubicBezTo>
                    <a:pt x="1958" y="157"/>
                    <a:pt x="1902" y="82"/>
                    <a:pt x="1827" y="45"/>
                  </a:cubicBezTo>
                  <a:cubicBezTo>
                    <a:pt x="1759" y="17"/>
                    <a:pt x="1691" y="0"/>
                    <a:pt x="1630"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403;p56">
              <a:extLst>
                <a:ext uri="{FF2B5EF4-FFF2-40B4-BE49-F238E27FC236}">
                  <a16:creationId xmlns:a16="http://schemas.microsoft.com/office/drawing/2014/main" id="{AB6508C7-1669-4418-B97D-9B4029290D39}"/>
                </a:ext>
              </a:extLst>
            </p:cNvPr>
            <p:cNvSpPr/>
            <p:nvPr/>
          </p:nvSpPr>
          <p:spPr>
            <a:xfrm>
              <a:off x="6554856" y="1700647"/>
              <a:ext cx="26150" cy="60858"/>
            </a:xfrm>
            <a:custGeom>
              <a:avLst/>
              <a:gdLst/>
              <a:ahLst/>
              <a:cxnLst/>
              <a:rect l="l" t="t" r="r" b="b"/>
              <a:pathLst>
                <a:path w="877" h="2041" extrusionOk="0">
                  <a:moveTo>
                    <a:pt x="349" y="0"/>
                  </a:moveTo>
                  <a:cubicBezTo>
                    <a:pt x="314" y="0"/>
                    <a:pt x="278" y="6"/>
                    <a:pt x="243" y="21"/>
                  </a:cubicBezTo>
                  <a:cubicBezTo>
                    <a:pt x="168" y="39"/>
                    <a:pt x="94" y="95"/>
                    <a:pt x="38" y="170"/>
                  </a:cubicBezTo>
                  <a:cubicBezTo>
                    <a:pt x="0" y="244"/>
                    <a:pt x="0" y="337"/>
                    <a:pt x="19" y="431"/>
                  </a:cubicBezTo>
                  <a:lnTo>
                    <a:pt x="206" y="1791"/>
                  </a:lnTo>
                  <a:cubicBezTo>
                    <a:pt x="224" y="1884"/>
                    <a:pt x="280" y="1940"/>
                    <a:pt x="355" y="1996"/>
                  </a:cubicBezTo>
                  <a:cubicBezTo>
                    <a:pt x="409" y="2023"/>
                    <a:pt x="474" y="2041"/>
                    <a:pt x="541" y="2041"/>
                  </a:cubicBezTo>
                  <a:cubicBezTo>
                    <a:pt x="566" y="2041"/>
                    <a:pt x="591" y="2038"/>
                    <a:pt x="616" y="2033"/>
                  </a:cubicBezTo>
                  <a:cubicBezTo>
                    <a:pt x="709" y="1996"/>
                    <a:pt x="765" y="1940"/>
                    <a:pt x="821" y="1866"/>
                  </a:cubicBezTo>
                  <a:cubicBezTo>
                    <a:pt x="858" y="1791"/>
                    <a:pt x="876" y="1698"/>
                    <a:pt x="858" y="1623"/>
                  </a:cubicBezTo>
                  <a:lnTo>
                    <a:pt x="671" y="244"/>
                  </a:lnTo>
                  <a:cubicBezTo>
                    <a:pt x="634" y="170"/>
                    <a:pt x="578" y="95"/>
                    <a:pt x="504" y="39"/>
                  </a:cubicBezTo>
                  <a:cubicBezTo>
                    <a:pt x="458" y="16"/>
                    <a:pt x="404" y="0"/>
                    <a:pt x="349"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404;p56">
              <a:extLst>
                <a:ext uri="{FF2B5EF4-FFF2-40B4-BE49-F238E27FC236}">
                  <a16:creationId xmlns:a16="http://schemas.microsoft.com/office/drawing/2014/main" id="{D6A609F0-1D9F-457B-A987-BC312A506B1D}"/>
                </a:ext>
              </a:extLst>
            </p:cNvPr>
            <p:cNvSpPr/>
            <p:nvPr/>
          </p:nvSpPr>
          <p:spPr>
            <a:xfrm>
              <a:off x="6657097" y="2097235"/>
              <a:ext cx="26150" cy="51614"/>
            </a:xfrm>
            <a:custGeom>
              <a:avLst/>
              <a:gdLst/>
              <a:ahLst/>
              <a:cxnLst/>
              <a:rect l="l" t="t" r="r" b="b"/>
              <a:pathLst>
                <a:path w="877" h="1731" extrusionOk="0">
                  <a:moveTo>
                    <a:pt x="360" y="1"/>
                  </a:moveTo>
                  <a:cubicBezTo>
                    <a:pt x="242" y="1"/>
                    <a:pt x="120" y="63"/>
                    <a:pt x="57" y="176"/>
                  </a:cubicBezTo>
                  <a:cubicBezTo>
                    <a:pt x="20" y="251"/>
                    <a:pt x="1" y="344"/>
                    <a:pt x="38" y="437"/>
                  </a:cubicBezTo>
                  <a:cubicBezTo>
                    <a:pt x="94" y="773"/>
                    <a:pt x="150" y="1127"/>
                    <a:pt x="225" y="1481"/>
                  </a:cubicBezTo>
                  <a:cubicBezTo>
                    <a:pt x="243" y="1574"/>
                    <a:pt x="299" y="1649"/>
                    <a:pt x="374" y="1686"/>
                  </a:cubicBezTo>
                  <a:cubicBezTo>
                    <a:pt x="428" y="1713"/>
                    <a:pt x="493" y="1731"/>
                    <a:pt x="560" y="1731"/>
                  </a:cubicBezTo>
                  <a:cubicBezTo>
                    <a:pt x="585" y="1731"/>
                    <a:pt x="610" y="1728"/>
                    <a:pt x="635" y="1723"/>
                  </a:cubicBezTo>
                  <a:cubicBezTo>
                    <a:pt x="709" y="1686"/>
                    <a:pt x="784" y="1649"/>
                    <a:pt x="840" y="1574"/>
                  </a:cubicBezTo>
                  <a:cubicBezTo>
                    <a:pt x="877" y="1481"/>
                    <a:pt x="877" y="1388"/>
                    <a:pt x="858" y="1313"/>
                  </a:cubicBezTo>
                  <a:lnTo>
                    <a:pt x="877" y="1313"/>
                  </a:lnTo>
                  <a:cubicBezTo>
                    <a:pt x="802" y="959"/>
                    <a:pt x="746" y="605"/>
                    <a:pt x="691" y="251"/>
                  </a:cubicBezTo>
                  <a:cubicBezTo>
                    <a:pt x="653" y="158"/>
                    <a:pt x="597" y="102"/>
                    <a:pt x="523" y="46"/>
                  </a:cubicBezTo>
                  <a:cubicBezTo>
                    <a:pt x="474" y="16"/>
                    <a:pt x="418" y="1"/>
                    <a:pt x="360"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405;p56">
              <a:extLst>
                <a:ext uri="{FF2B5EF4-FFF2-40B4-BE49-F238E27FC236}">
                  <a16:creationId xmlns:a16="http://schemas.microsoft.com/office/drawing/2014/main" id="{33EEDD59-5273-4D1E-B372-C0DF0125A408}"/>
                </a:ext>
              </a:extLst>
            </p:cNvPr>
            <p:cNvSpPr/>
            <p:nvPr/>
          </p:nvSpPr>
          <p:spPr>
            <a:xfrm>
              <a:off x="6808833" y="2204843"/>
              <a:ext cx="31129" cy="75736"/>
            </a:xfrm>
            <a:custGeom>
              <a:avLst/>
              <a:gdLst/>
              <a:ahLst/>
              <a:cxnLst/>
              <a:rect l="l" t="t" r="r" b="b"/>
              <a:pathLst>
                <a:path w="1044" h="2540" extrusionOk="0">
                  <a:moveTo>
                    <a:pt x="369" y="1"/>
                  </a:moveTo>
                  <a:cubicBezTo>
                    <a:pt x="339" y="1"/>
                    <a:pt x="309" y="6"/>
                    <a:pt x="280" y="15"/>
                  </a:cubicBezTo>
                  <a:cubicBezTo>
                    <a:pt x="112" y="71"/>
                    <a:pt x="0" y="258"/>
                    <a:pt x="37" y="425"/>
                  </a:cubicBezTo>
                  <a:cubicBezTo>
                    <a:pt x="149" y="1059"/>
                    <a:pt x="242" y="1674"/>
                    <a:pt x="354" y="2289"/>
                  </a:cubicBezTo>
                  <a:cubicBezTo>
                    <a:pt x="402" y="2448"/>
                    <a:pt x="545" y="2540"/>
                    <a:pt x="690" y="2540"/>
                  </a:cubicBezTo>
                  <a:cubicBezTo>
                    <a:pt x="715" y="2540"/>
                    <a:pt x="740" y="2537"/>
                    <a:pt x="764" y="2532"/>
                  </a:cubicBezTo>
                  <a:cubicBezTo>
                    <a:pt x="951" y="2476"/>
                    <a:pt x="1044" y="2289"/>
                    <a:pt x="1007" y="2122"/>
                  </a:cubicBezTo>
                  <a:cubicBezTo>
                    <a:pt x="895" y="1488"/>
                    <a:pt x="783" y="873"/>
                    <a:pt x="690" y="258"/>
                  </a:cubicBezTo>
                  <a:cubicBezTo>
                    <a:pt x="644" y="104"/>
                    <a:pt x="509" y="1"/>
                    <a:pt x="369"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406;p56">
              <a:extLst>
                <a:ext uri="{FF2B5EF4-FFF2-40B4-BE49-F238E27FC236}">
                  <a16:creationId xmlns:a16="http://schemas.microsoft.com/office/drawing/2014/main" id="{21A08FDF-8A07-4CC7-A8C8-21D30770FF0C}"/>
                </a:ext>
              </a:extLst>
            </p:cNvPr>
            <p:cNvSpPr/>
            <p:nvPr/>
          </p:nvSpPr>
          <p:spPr>
            <a:xfrm>
              <a:off x="6748484" y="2275299"/>
              <a:ext cx="34260" cy="68073"/>
            </a:xfrm>
            <a:custGeom>
              <a:avLst/>
              <a:gdLst/>
              <a:ahLst/>
              <a:cxnLst/>
              <a:rect l="l" t="t" r="r" b="b"/>
              <a:pathLst>
                <a:path w="1149" h="2283" extrusionOk="0">
                  <a:moveTo>
                    <a:pt x="869" y="1"/>
                  </a:moveTo>
                  <a:lnTo>
                    <a:pt x="869" y="19"/>
                  </a:lnTo>
                  <a:cubicBezTo>
                    <a:pt x="836" y="10"/>
                    <a:pt x="803" y="5"/>
                    <a:pt x="770" y="5"/>
                  </a:cubicBezTo>
                  <a:cubicBezTo>
                    <a:pt x="621" y="5"/>
                    <a:pt x="489" y="105"/>
                    <a:pt x="459" y="243"/>
                  </a:cubicBezTo>
                  <a:cubicBezTo>
                    <a:pt x="328" y="784"/>
                    <a:pt x="198" y="1324"/>
                    <a:pt x="67" y="1865"/>
                  </a:cubicBezTo>
                  <a:cubicBezTo>
                    <a:pt x="1" y="2119"/>
                    <a:pt x="204" y="2282"/>
                    <a:pt x="404" y="2282"/>
                  </a:cubicBezTo>
                  <a:cubicBezTo>
                    <a:pt x="540" y="2282"/>
                    <a:pt x="674" y="2206"/>
                    <a:pt x="719" y="2032"/>
                  </a:cubicBezTo>
                  <a:cubicBezTo>
                    <a:pt x="850" y="1492"/>
                    <a:pt x="980" y="970"/>
                    <a:pt x="1092" y="430"/>
                  </a:cubicBezTo>
                  <a:cubicBezTo>
                    <a:pt x="1148" y="243"/>
                    <a:pt x="1036" y="57"/>
                    <a:pt x="869"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07;p56">
              <a:extLst>
                <a:ext uri="{FF2B5EF4-FFF2-40B4-BE49-F238E27FC236}">
                  <a16:creationId xmlns:a16="http://schemas.microsoft.com/office/drawing/2014/main" id="{B2029953-31C3-46D6-A452-B4E1CAE202CF}"/>
                </a:ext>
              </a:extLst>
            </p:cNvPr>
            <p:cNvSpPr/>
            <p:nvPr/>
          </p:nvSpPr>
          <p:spPr>
            <a:xfrm>
              <a:off x="6819388" y="2338092"/>
              <a:ext cx="66165" cy="23943"/>
            </a:xfrm>
            <a:custGeom>
              <a:avLst/>
              <a:gdLst/>
              <a:ahLst/>
              <a:cxnLst/>
              <a:rect l="l" t="t" r="r" b="b"/>
              <a:pathLst>
                <a:path w="2219" h="803" extrusionOk="0">
                  <a:moveTo>
                    <a:pt x="336" y="1"/>
                  </a:moveTo>
                  <a:cubicBezTo>
                    <a:pt x="149" y="1"/>
                    <a:pt x="0" y="150"/>
                    <a:pt x="0" y="336"/>
                  </a:cubicBezTo>
                  <a:cubicBezTo>
                    <a:pt x="0" y="523"/>
                    <a:pt x="149" y="672"/>
                    <a:pt x="336" y="672"/>
                  </a:cubicBezTo>
                  <a:lnTo>
                    <a:pt x="1883" y="802"/>
                  </a:lnTo>
                  <a:cubicBezTo>
                    <a:pt x="2069" y="802"/>
                    <a:pt x="2218" y="653"/>
                    <a:pt x="2218" y="467"/>
                  </a:cubicBezTo>
                  <a:cubicBezTo>
                    <a:pt x="2218" y="281"/>
                    <a:pt x="2069" y="131"/>
                    <a:pt x="1883" y="131"/>
                  </a:cubicBezTo>
                  <a:lnTo>
                    <a:pt x="336" y="1"/>
                  </a:ln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408;p56">
              <a:extLst>
                <a:ext uri="{FF2B5EF4-FFF2-40B4-BE49-F238E27FC236}">
                  <a16:creationId xmlns:a16="http://schemas.microsoft.com/office/drawing/2014/main" id="{F127354B-3490-4730-BA26-500B20C88FFA}"/>
                </a:ext>
              </a:extLst>
            </p:cNvPr>
            <p:cNvSpPr/>
            <p:nvPr/>
          </p:nvSpPr>
          <p:spPr>
            <a:xfrm>
              <a:off x="6903292" y="2317847"/>
              <a:ext cx="29490" cy="51644"/>
            </a:xfrm>
            <a:custGeom>
              <a:avLst/>
              <a:gdLst/>
              <a:ahLst/>
              <a:cxnLst/>
              <a:rect l="l" t="t" r="r" b="b"/>
              <a:pathLst>
                <a:path w="989" h="1732" extrusionOk="0">
                  <a:moveTo>
                    <a:pt x="361" y="1"/>
                  </a:moveTo>
                  <a:cubicBezTo>
                    <a:pt x="335" y="1"/>
                    <a:pt x="307" y="4"/>
                    <a:pt x="280" y="9"/>
                  </a:cubicBezTo>
                  <a:cubicBezTo>
                    <a:pt x="113" y="65"/>
                    <a:pt x="1" y="251"/>
                    <a:pt x="57" y="438"/>
                  </a:cubicBezTo>
                  <a:cubicBezTo>
                    <a:pt x="131" y="773"/>
                    <a:pt x="224" y="1127"/>
                    <a:pt x="299" y="1481"/>
                  </a:cubicBezTo>
                  <a:cubicBezTo>
                    <a:pt x="347" y="1641"/>
                    <a:pt x="490" y="1732"/>
                    <a:pt x="635" y="1732"/>
                  </a:cubicBezTo>
                  <a:cubicBezTo>
                    <a:pt x="660" y="1732"/>
                    <a:pt x="684" y="1729"/>
                    <a:pt x="709" y="1724"/>
                  </a:cubicBezTo>
                  <a:cubicBezTo>
                    <a:pt x="895" y="1668"/>
                    <a:pt x="988" y="1481"/>
                    <a:pt x="951" y="1314"/>
                  </a:cubicBezTo>
                  <a:cubicBezTo>
                    <a:pt x="858" y="960"/>
                    <a:pt x="783" y="605"/>
                    <a:pt x="690" y="251"/>
                  </a:cubicBezTo>
                  <a:cubicBezTo>
                    <a:pt x="658" y="92"/>
                    <a:pt x="518" y="1"/>
                    <a:pt x="361"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409;p56">
              <a:extLst>
                <a:ext uri="{FF2B5EF4-FFF2-40B4-BE49-F238E27FC236}">
                  <a16:creationId xmlns:a16="http://schemas.microsoft.com/office/drawing/2014/main" id="{548432DB-E958-42ED-98C2-8D36A081D88B}"/>
                </a:ext>
              </a:extLst>
            </p:cNvPr>
            <p:cNvSpPr/>
            <p:nvPr/>
          </p:nvSpPr>
          <p:spPr>
            <a:xfrm>
              <a:off x="6876218" y="2410666"/>
              <a:ext cx="32680" cy="59486"/>
            </a:xfrm>
            <a:custGeom>
              <a:avLst/>
              <a:gdLst/>
              <a:ahLst/>
              <a:cxnLst/>
              <a:rect l="l" t="t" r="r" b="b"/>
              <a:pathLst>
                <a:path w="1096" h="1995" extrusionOk="0">
                  <a:moveTo>
                    <a:pt x="734" y="0"/>
                  </a:moveTo>
                  <a:cubicBezTo>
                    <a:pt x="578" y="0"/>
                    <a:pt x="437" y="92"/>
                    <a:pt x="405" y="251"/>
                  </a:cubicBezTo>
                  <a:cubicBezTo>
                    <a:pt x="294" y="680"/>
                    <a:pt x="200" y="1108"/>
                    <a:pt x="89" y="1556"/>
                  </a:cubicBezTo>
                  <a:cubicBezTo>
                    <a:pt x="0" y="1821"/>
                    <a:pt x="207" y="1994"/>
                    <a:pt x="413" y="1994"/>
                  </a:cubicBezTo>
                  <a:cubicBezTo>
                    <a:pt x="554" y="1994"/>
                    <a:pt x="695" y="1913"/>
                    <a:pt x="741" y="1723"/>
                  </a:cubicBezTo>
                  <a:cubicBezTo>
                    <a:pt x="834" y="1295"/>
                    <a:pt x="946" y="866"/>
                    <a:pt x="1039" y="419"/>
                  </a:cubicBezTo>
                  <a:cubicBezTo>
                    <a:pt x="1095" y="251"/>
                    <a:pt x="983" y="65"/>
                    <a:pt x="815" y="9"/>
                  </a:cubicBezTo>
                  <a:cubicBezTo>
                    <a:pt x="788" y="3"/>
                    <a:pt x="761" y="0"/>
                    <a:pt x="734"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10;p56">
              <a:extLst>
                <a:ext uri="{FF2B5EF4-FFF2-40B4-BE49-F238E27FC236}">
                  <a16:creationId xmlns:a16="http://schemas.microsoft.com/office/drawing/2014/main" id="{8E148884-2F0D-4D91-9D46-630EE7AB21A5}"/>
                </a:ext>
              </a:extLst>
            </p:cNvPr>
            <p:cNvSpPr/>
            <p:nvPr/>
          </p:nvSpPr>
          <p:spPr>
            <a:xfrm>
              <a:off x="6795475" y="2407147"/>
              <a:ext cx="33396" cy="69803"/>
            </a:xfrm>
            <a:custGeom>
              <a:avLst/>
              <a:gdLst/>
              <a:ahLst/>
              <a:cxnLst/>
              <a:rect l="l" t="t" r="r" b="b"/>
              <a:pathLst>
                <a:path w="1120" h="2341" extrusionOk="0">
                  <a:moveTo>
                    <a:pt x="379" y="0"/>
                  </a:moveTo>
                  <a:cubicBezTo>
                    <a:pt x="346" y="0"/>
                    <a:pt x="313" y="5"/>
                    <a:pt x="280" y="15"/>
                  </a:cubicBezTo>
                  <a:cubicBezTo>
                    <a:pt x="113" y="52"/>
                    <a:pt x="1" y="238"/>
                    <a:pt x="57" y="425"/>
                  </a:cubicBezTo>
                  <a:lnTo>
                    <a:pt x="430" y="2102"/>
                  </a:lnTo>
                  <a:cubicBezTo>
                    <a:pt x="476" y="2240"/>
                    <a:pt x="597" y="2340"/>
                    <a:pt x="743" y="2340"/>
                  </a:cubicBezTo>
                  <a:cubicBezTo>
                    <a:pt x="774" y="2340"/>
                    <a:pt x="807" y="2336"/>
                    <a:pt x="840" y="2326"/>
                  </a:cubicBezTo>
                  <a:cubicBezTo>
                    <a:pt x="1007" y="2270"/>
                    <a:pt x="1119" y="2102"/>
                    <a:pt x="1082" y="1916"/>
                  </a:cubicBezTo>
                  <a:lnTo>
                    <a:pt x="709" y="238"/>
                  </a:lnTo>
                  <a:cubicBezTo>
                    <a:pt x="663" y="100"/>
                    <a:pt x="529" y="0"/>
                    <a:pt x="379"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411;p56">
              <a:extLst>
                <a:ext uri="{FF2B5EF4-FFF2-40B4-BE49-F238E27FC236}">
                  <a16:creationId xmlns:a16="http://schemas.microsoft.com/office/drawing/2014/main" id="{4671E85B-0F07-4AE9-B4B2-88371424A6C5}"/>
                </a:ext>
              </a:extLst>
            </p:cNvPr>
            <p:cNvSpPr/>
            <p:nvPr/>
          </p:nvSpPr>
          <p:spPr>
            <a:xfrm>
              <a:off x="6713808" y="2436397"/>
              <a:ext cx="63929" cy="50332"/>
            </a:xfrm>
            <a:custGeom>
              <a:avLst/>
              <a:gdLst/>
              <a:ahLst/>
              <a:cxnLst/>
              <a:rect l="l" t="t" r="r" b="b"/>
              <a:pathLst>
                <a:path w="2144" h="1688" extrusionOk="0">
                  <a:moveTo>
                    <a:pt x="374" y="1"/>
                  </a:moveTo>
                  <a:cubicBezTo>
                    <a:pt x="260" y="1"/>
                    <a:pt x="153" y="62"/>
                    <a:pt x="93" y="171"/>
                  </a:cubicBezTo>
                  <a:cubicBezTo>
                    <a:pt x="0" y="338"/>
                    <a:pt x="56" y="543"/>
                    <a:pt x="205" y="637"/>
                  </a:cubicBezTo>
                  <a:lnTo>
                    <a:pt x="1584" y="1643"/>
                  </a:lnTo>
                  <a:cubicBezTo>
                    <a:pt x="1633" y="1673"/>
                    <a:pt x="1689" y="1688"/>
                    <a:pt x="1747" y="1688"/>
                  </a:cubicBezTo>
                  <a:cubicBezTo>
                    <a:pt x="1865" y="1688"/>
                    <a:pt x="1987" y="1626"/>
                    <a:pt x="2050" y="1513"/>
                  </a:cubicBezTo>
                  <a:cubicBezTo>
                    <a:pt x="2143" y="1345"/>
                    <a:pt x="2088" y="1140"/>
                    <a:pt x="1920" y="1047"/>
                  </a:cubicBezTo>
                  <a:lnTo>
                    <a:pt x="559" y="59"/>
                  </a:lnTo>
                  <a:cubicBezTo>
                    <a:pt x="500" y="19"/>
                    <a:pt x="436" y="1"/>
                    <a:pt x="374"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412;p56">
              <a:extLst>
                <a:ext uri="{FF2B5EF4-FFF2-40B4-BE49-F238E27FC236}">
                  <a16:creationId xmlns:a16="http://schemas.microsoft.com/office/drawing/2014/main" id="{6CA38D3F-3194-4D61-8286-D3A6C5691F5D}"/>
                </a:ext>
              </a:extLst>
            </p:cNvPr>
            <p:cNvSpPr/>
            <p:nvPr/>
          </p:nvSpPr>
          <p:spPr>
            <a:xfrm>
              <a:off x="6735902" y="2506973"/>
              <a:ext cx="41267" cy="53642"/>
            </a:xfrm>
            <a:custGeom>
              <a:avLst/>
              <a:gdLst/>
              <a:ahLst/>
              <a:cxnLst/>
              <a:rect l="l" t="t" r="r" b="b"/>
              <a:pathLst>
                <a:path w="1384" h="1799" extrusionOk="0">
                  <a:moveTo>
                    <a:pt x="1001" y="1"/>
                  </a:moveTo>
                  <a:cubicBezTo>
                    <a:pt x="888" y="1"/>
                    <a:pt x="773" y="62"/>
                    <a:pt x="713" y="171"/>
                  </a:cubicBezTo>
                  <a:cubicBezTo>
                    <a:pt x="526" y="544"/>
                    <a:pt x="340" y="916"/>
                    <a:pt x="154" y="1289"/>
                  </a:cubicBezTo>
                  <a:cubicBezTo>
                    <a:pt x="0" y="1557"/>
                    <a:pt x="223" y="1799"/>
                    <a:pt x="451" y="1799"/>
                  </a:cubicBezTo>
                  <a:cubicBezTo>
                    <a:pt x="555" y="1799"/>
                    <a:pt x="661" y="1748"/>
                    <a:pt x="731" y="1625"/>
                  </a:cubicBezTo>
                  <a:lnTo>
                    <a:pt x="1291" y="506"/>
                  </a:lnTo>
                  <a:cubicBezTo>
                    <a:pt x="1384" y="338"/>
                    <a:pt x="1328" y="133"/>
                    <a:pt x="1179" y="40"/>
                  </a:cubicBezTo>
                  <a:lnTo>
                    <a:pt x="1179" y="59"/>
                  </a:lnTo>
                  <a:cubicBezTo>
                    <a:pt x="1126" y="19"/>
                    <a:pt x="1064" y="1"/>
                    <a:pt x="1001"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413;p56">
              <a:extLst>
                <a:ext uri="{FF2B5EF4-FFF2-40B4-BE49-F238E27FC236}">
                  <a16:creationId xmlns:a16="http://schemas.microsoft.com/office/drawing/2014/main" id="{988083F4-A313-4AE2-B5EB-474D91229249}"/>
                </a:ext>
              </a:extLst>
            </p:cNvPr>
            <p:cNvSpPr/>
            <p:nvPr/>
          </p:nvSpPr>
          <p:spPr>
            <a:xfrm>
              <a:off x="6811606" y="2523282"/>
              <a:ext cx="35393" cy="68282"/>
            </a:xfrm>
            <a:custGeom>
              <a:avLst/>
              <a:gdLst/>
              <a:ahLst/>
              <a:cxnLst/>
              <a:rect l="l" t="t" r="r" b="b"/>
              <a:pathLst>
                <a:path w="1187" h="2290" extrusionOk="0">
                  <a:moveTo>
                    <a:pt x="370" y="1"/>
                  </a:moveTo>
                  <a:cubicBezTo>
                    <a:pt x="340" y="1"/>
                    <a:pt x="310" y="5"/>
                    <a:pt x="280" y="15"/>
                  </a:cubicBezTo>
                  <a:cubicBezTo>
                    <a:pt x="94" y="71"/>
                    <a:pt x="0" y="239"/>
                    <a:pt x="38" y="425"/>
                  </a:cubicBezTo>
                  <a:lnTo>
                    <a:pt x="466" y="2047"/>
                  </a:lnTo>
                  <a:cubicBezTo>
                    <a:pt x="518" y="2216"/>
                    <a:pt x="649" y="2290"/>
                    <a:pt x="781" y="2290"/>
                  </a:cubicBezTo>
                  <a:cubicBezTo>
                    <a:pt x="982" y="2290"/>
                    <a:pt x="1186" y="2119"/>
                    <a:pt x="1119" y="1860"/>
                  </a:cubicBezTo>
                  <a:lnTo>
                    <a:pt x="1119" y="1860"/>
                  </a:lnTo>
                  <a:lnTo>
                    <a:pt x="1119" y="1879"/>
                  </a:lnTo>
                  <a:lnTo>
                    <a:pt x="690" y="239"/>
                  </a:lnTo>
                  <a:cubicBezTo>
                    <a:pt x="644" y="101"/>
                    <a:pt x="510" y="1"/>
                    <a:pt x="370"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414;p56">
              <a:extLst>
                <a:ext uri="{FF2B5EF4-FFF2-40B4-BE49-F238E27FC236}">
                  <a16:creationId xmlns:a16="http://schemas.microsoft.com/office/drawing/2014/main" id="{6B807961-6BAD-49BB-A111-F0805ED9D242}"/>
                </a:ext>
              </a:extLst>
            </p:cNvPr>
            <p:cNvSpPr/>
            <p:nvPr/>
          </p:nvSpPr>
          <p:spPr>
            <a:xfrm>
              <a:off x="6878842" y="2568722"/>
              <a:ext cx="71174" cy="21170"/>
            </a:xfrm>
            <a:custGeom>
              <a:avLst/>
              <a:gdLst/>
              <a:ahLst/>
              <a:cxnLst/>
              <a:rect l="l" t="t" r="r" b="b"/>
              <a:pathLst>
                <a:path w="2387" h="710" extrusionOk="0">
                  <a:moveTo>
                    <a:pt x="448" y="1"/>
                  </a:moveTo>
                  <a:cubicBezTo>
                    <a:pt x="1" y="1"/>
                    <a:pt x="1" y="672"/>
                    <a:pt x="448" y="672"/>
                  </a:cubicBezTo>
                  <a:lnTo>
                    <a:pt x="1939" y="709"/>
                  </a:lnTo>
                  <a:cubicBezTo>
                    <a:pt x="2386" y="709"/>
                    <a:pt x="2386" y="38"/>
                    <a:pt x="1939" y="38"/>
                  </a:cubicBezTo>
                  <a:lnTo>
                    <a:pt x="448" y="1"/>
                  </a:ln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415;p56">
              <a:extLst>
                <a:ext uri="{FF2B5EF4-FFF2-40B4-BE49-F238E27FC236}">
                  <a16:creationId xmlns:a16="http://schemas.microsoft.com/office/drawing/2014/main" id="{442EC2FA-6D57-462B-AC7D-0D112D61FAEB}"/>
                </a:ext>
              </a:extLst>
            </p:cNvPr>
            <p:cNvSpPr/>
            <p:nvPr/>
          </p:nvSpPr>
          <p:spPr>
            <a:xfrm>
              <a:off x="6838709" y="2619619"/>
              <a:ext cx="45174" cy="51614"/>
            </a:xfrm>
            <a:custGeom>
              <a:avLst/>
              <a:gdLst/>
              <a:ahLst/>
              <a:cxnLst/>
              <a:rect l="l" t="t" r="r" b="b"/>
              <a:pathLst>
                <a:path w="1515" h="1731" extrusionOk="0">
                  <a:moveTo>
                    <a:pt x="1157" y="1"/>
                  </a:moveTo>
                  <a:cubicBezTo>
                    <a:pt x="1038" y="1"/>
                    <a:pt x="925" y="63"/>
                    <a:pt x="862" y="176"/>
                  </a:cubicBezTo>
                  <a:cubicBezTo>
                    <a:pt x="620" y="530"/>
                    <a:pt x="396" y="866"/>
                    <a:pt x="154" y="1220"/>
                  </a:cubicBezTo>
                  <a:cubicBezTo>
                    <a:pt x="1" y="1488"/>
                    <a:pt x="223" y="1730"/>
                    <a:pt x="451" y="1730"/>
                  </a:cubicBezTo>
                  <a:cubicBezTo>
                    <a:pt x="555" y="1730"/>
                    <a:pt x="661" y="1679"/>
                    <a:pt x="732" y="1556"/>
                  </a:cubicBezTo>
                  <a:lnTo>
                    <a:pt x="1421" y="512"/>
                  </a:lnTo>
                  <a:cubicBezTo>
                    <a:pt x="1514" y="344"/>
                    <a:pt x="1458" y="139"/>
                    <a:pt x="1309" y="46"/>
                  </a:cubicBezTo>
                  <a:lnTo>
                    <a:pt x="1328" y="46"/>
                  </a:lnTo>
                  <a:cubicBezTo>
                    <a:pt x="1273" y="15"/>
                    <a:pt x="1215" y="1"/>
                    <a:pt x="1157"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416;p56">
              <a:extLst>
                <a:ext uri="{FF2B5EF4-FFF2-40B4-BE49-F238E27FC236}">
                  <a16:creationId xmlns:a16="http://schemas.microsoft.com/office/drawing/2014/main" id="{D6169699-CC52-41E3-89B2-14D8D9970878}"/>
                </a:ext>
              </a:extLst>
            </p:cNvPr>
            <p:cNvSpPr/>
            <p:nvPr/>
          </p:nvSpPr>
          <p:spPr>
            <a:xfrm>
              <a:off x="6754567" y="2620186"/>
              <a:ext cx="32054" cy="64764"/>
            </a:xfrm>
            <a:custGeom>
              <a:avLst/>
              <a:gdLst/>
              <a:ahLst/>
              <a:cxnLst/>
              <a:rect l="l" t="t" r="r" b="b"/>
              <a:pathLst>
                <a:path w="1075" h="2172" extrusionOk="0">
                  <a:moveTo>
                    <a:pt x="721" y="0"/>
                  </a:moveTo>
                  <a:cubicBezTo>
                    <a:pt x="576" y="0"/>
                    <a:pt x="433" y="91"/>
                    <a:pt x="385" y="251"/>
                  </a:cubicBezTo>
                  <a:cubicBezTo>
                    <a:pt x="292" y="754"/>
                    <a:pt x="180" y="1238"/>
                    <a:pt x="68" y="1742"/>
                  </a:cubicBezTo>
                  <a:cubicBezTo>
                    <a:pt x="1" y="2000"/>
                    <a:pt x="212" y="2171"/>
                    <a:pt x="414" y="2171"/>
                  </a:cubicBezTo>
                  <a:cubicBezTo>
                    <a:pt x="547" y="2171"/>
                    <a:pt x="676" y="2098"/>
                    <a:pt x="721" y="1928"/>
                  </a:cubicBezTo>
                  <a:cubicBezTo>
                    <a:pt x="832" y="1425"/>
                    <a:pt x="926" y="921"/>
                    <a:pt x="1037" y="437"/>
                  </a:cubicBezTo>
                  <a:cubicBezTo>
                    <a:pt x="1075" y="251"/>
                    <a:pt x="981" y="64"/>
                    <a:pt x="795" y="8"/>
                  </a:cubicBezTo>
                  <a:cubicBezTo>
                    <a:pt x="771" y="3"/>
                    <a:pt x="746" y="0"/>
                    <a:pt x="721"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417;p56">
              <a:extLst>
                <a:ext uri="{FF2B5EF4-FFF2-40B4-BE49-F238E27FC236}">
                  <a16:creationId xmlns:a16="http://schemas.microsoft.com/office/drawing/2014/main" id="{F2BB6138-65F7-4163-BD1A-4211CE8B3A5F}"/>
                </a:ext>
              </a:extLst>
            </p:cNvPr>
            <p:cNvSpPr/>
            <p:nvPr/>
          </p:nvSpPr>
          <p:spPr>
            <a:xfrm>
              <a:off x="6680115" y="2562998"/>
              <a:ext cx="40820" cy="76452"/>
            </a:xfrm>
            <a:custGeom>
              <a:avLst/>
              <a:gdLst/>
              <a:ahLst/>
              <a:cxnLst/>
              <a:rect l="l" t="t" r="r" b="b"/>
              <a:pathLst>
                <a:path w="1369" h="2564" extrusionOk="0">
                  <a:moveTo>
                    <a:pt x="407" y="0"/>
                  </a:moveTo>
                  <a:cubicBezTo>
                    <a:pt x="207" y="0"/>
                    <a:pt x="1" y="168"/>
                    <a:pt x="68" y="435"/>
                  </a:cubicBezTo>
                  <a:lnTo>
                    <a:pt x="627" y="2299"/>
                  </a:lnTo>
                  <a:cubicBezTo>
                    <a:pt x="671" y="2484"/>
                    <a:pt x="807" y="2564"/>
                    <a:pt x="945" y="2564"/>
                  </a:cubicBezTo>
                  <a:cubicBezTo>
                    <a:pt x="1155" y="2564"/>
                    <a:pt x="1369" y="2382"/>
                    <a:pt x="1279" y="2113"/>
                  </a:cubicBezTo>
                  <a:lnTo>
                    <a:pt x="720" y="249"/>
                  </a:lnTo>
                  <a:cubicBezTo>
                    <a:pt x="675" y="76"/>
                    <a:pt x="542" y="0"/>
                    <a:pt x="407"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418;p56">
              <a:extLst>
                <a:ext uri="{FF2B5EF4-FFF2-40B4-BE49-F238E27FC236}">
                  <a16:creationId xmlns:a16="http://schemas.microsoft.com/office/drawing/2014/main" id="{CF73369A-8DAB-40E9-86B5-B9CEFD1AFA1E}"/>
                </a:ext>
              </a:extLst>
            </p:cNvPr>
            <p:cNvSpPr/>
            <p:nvPr/>
          </p:nvSpPr>
          <p:spPr>
            <a:xfrm>
              <a:off x="6707129" y="2699885"/>
              <a:ext cx="55610" cy="23914"/>
            </a:xfrm>
            <a:custGeom>
              <a:avLst/>
              <a:gdLst/>
              <a:ahLst/>
              <a:cxnLst/>
              <a:rect l="l" t="t" r="r" b="b"/>
              <a:pathLst>
                <a:path w="1865" h="802" extrusionOk="0">
                  <a:moveTo>
                    <a:pt x="354" y="0"/>
                  </a:moveTo>
                  <a:cubicBezTo>
                    <a:pt x="261" y="0"/>
                    <a:pt x="187" y="38"/>
                    <a:pt x="131" y="112"/>
                  </a:cubicBezTo>
                  <a:cubicBezTo>
                    <a:pt x="0" y="243"/>
                    <a:pt x="0" y="448"/>
                    <a:pt x="131" y="578"/>
                  </a:cubicBezTo>
                  <a:cubicBezTo>
                    <a:pt x="187" y="634"/>
                    <a:pt x="261" y="671"/>
                    <a:pt x="354" y="671"/>
                  </a:cubicBezTo>
                  <a:lnTo>
                    <a:pt x="1547" y="802"/>
                  </a:lnTo>
                  <a:cubicBezTo>
                    <a:pt x="1622" y="783"/>
                    <a:pt x="1715" y="746"/>
                    <a:pt x="1771" y="690"/>
                  </a:cubicBezTo>
                  <a:cubicBezTo>
                    <a:pt x="1827" y="634"/>
                    <a:pt x="1864" y="541"/>
                    <a:pt x="1864" y="466"/>
                  </a:cubicBezTo>
                  <a:cubicBezTo>
                    <a:pt x="1864" y="373"/>
                    <a:pt x="1827" y="299"/>
                    <a:pt x="1771" y="224"/>
                  </a:cubicBezTo>
                  <a:cubicBezTo>
                    <a:pt x="1715" y="168"/>
                    <a:pt x="1622" y="131"/>
                    <a:pt x="1547" y="131"/>
                  </a:cubicBezTo>
                  <a:lnTo>
                    <a:pt x="354" y="0"/>
                  </a:ln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419;p56">
              <a:extLst>
                <a:ext uri="{FF2B5EF4-FFF2-40B4-BE49-F238E27FC236}">
                  <a16:creationId xmlns:a16="http://schemas.microsoft.com/office/drawing/2014/main" id="{3950024F-ABC0-4E22-AB0D-D27C0FB6F21E}"/>
                </a:ext>
              </a:extLst>
            </p:cNvPr>
            <p:cNvSpPr/>
            <p:nvPr/>
          </p:nvSpPr>
          <p:spPr>
            <a:xfrm>
              <a:off x="6830510" y="2705997"/>
              <a:ext cx="80597" cy="21707"/>
            </a:xfrm>
            <a:custGeom>
              <a:avLst/>
              <a:gdLst/>
              <a:ahLst/>
              <a:cxnLst/>
              <a:rect l="l" t="t" r="r" b="b"/>
              <a:pathLst>
                <a:path w="2703" h="728" extrusionOk="0">
                  <a:moveTo>
                    <a:pt x="2255" y="1"/>
                  </a:moveTo>
                  <a:lnTo>
                    <a:pt x="447" y="56"/>
                  </a:lnTo>
                  <a:cubicBezTo>
                    <a:pt x="0" y="56"/>
                    <a:pt x="0" y="727"/>
                    <a:pt x="447" y="727"/>
                  </a:cubicBezTo>
                  <a:lnTo>
                    <a:pt x="2255" y="671"/>
                  </a:lnTo>
                  <a:cubicBezTo>
                    <a:pt x="2703" y="671"/>
                    <a:pt x="2703" y="1"/>
                    <a:pt x="2255"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420;p56">
              <a:extLst>
                <a:ext uri="{FF2B5EF4-FFF2-40B4-BE49-F238E27FC236}">
                  <a16:creationId xmlns:a16="http://schemas.microsoft.com/office/drawing/2014/main" id="{3BC39B40-E331-4013-8E66-1A03B040C2D9}"/>
                </a:ext>
              </a:extLst>
            </p:cNvPr>
            <p:cNvSpPr/>
            <p:nvPr/>
          </p:nvSpPr>
          <p:spPr>
            <a:xfrm>
              <a:off x="6939429" y="2623883"/>
              <a:ext cx="26150" cy="49587"/>
            </a:xfrm>
            <a:custGeom>
              <a:avLst/>
              <a:gdLst/>
              <a:ahLst/>
              <a:cxnLst/>
              <a:rect l="l" t="t" r="r" b="b"/>
              <a:pathLst>
                <a:path w="877" h="1663" extrusionOk="0">
                  <a:moveTo>
                    <a:pt x="525" y="0"/>
                  </a:moveTo>
                  <a:cubicBezTo>
                    <a:pt x="386" y="0"/>
                    <a:pt x="251" y="100"/>
                    <a:pt x="205" y="238"/>
                  </a:cubicBezTo>
                  <a:cubicBezTo>
                    <a:pt x="149" y="574"/>
                    <a:pt x="75" y="909"/>
                    <a:pt x="19" y="1245"/>
                  </a:cubicBezTo>
                  <a:cubicBezTo>
                    <a:pt x="0" y="1319"/>
                    <a:pt x="19" y="1413"/>
                    <a:pt x="56" y="1506"/>
                  </a:cubicBezTo>
                  <a:cubicBezTo>
                    <a:pt x="93" y="1580"/>
                    <a:pt x="168" y="1636"/>
                    <a:pt x="261" y="1655"/>
                  </a:cubicBezTo>
                  <a:cubicBezTo>
                    <a:pt x="286" y="1660"/>
                    <a:pt x="311" y="1663"/>
                    <a:pt x="336" y="1663"/>
                  </a:cubicBezTo>
                  <a:cubicBezTo>
                    <a:pt x="481" y="1663"/>
                    <a:pt x="623" y="1574"/>
                    <a:pt x="671" y="1431"/>
                  </a:cubicBezTo>
                  <a:cubicBezTo>
                    <a:pt x="727" y="1096"/>
                    <a:pt x="783" y="760"/>
                    <a:pt x="858" y="425"/>
                  </a:cubicBezTo>
                  <a:cubicBezTo>
                    <a:pt x="876" y="332"/>
                    <a:pt x="858" y="238"/>
                    <a:pt x="820" y="164"/>
                  </a:cubicBezTo>
                  <a:cubicBezTo>
                    <a:pt x="783" y="89"/>
                    <a:pt x="708" y="33"/>
                    <a:pt x="615" y="15"/>
                  </a:cubicBezTo>
                  <a:cubicBezTo>
                    <a:pt x="586" y="5"/>
                    <a:pt x="555" y="0"/>
                    <a:pt x="525"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421;p56">
              <a:extLst>
                <a:ext uri="{FF2B5EF4-FFF2-40B4-BE49-F238E27FC236}">
                  <a16:creationId xmlns:a16="http://schemas.microsoft.com/office/drawing/2014/main" id="{585B0917-8BEC-426E-AADF-719B06986C91}"/>
                </a:ext>
              </a:extLst>
            </p:cNvPr>
            <p:cNvSpPr/>
            <p:nvPr/>
          </p:nvSpPr>
          <p:spPr>
            <a:xfrm>
              <a:off x="6958870" y="2696128"/>
              <a:ext cx="68938" cy="28684"/>
            </a:xfrm>
            <a:custGeom>
              <a:avLst/>
              <a:gdLst/>
              <a:ahLst/>
              <a:cxnLst/>
              <a:rect l="l" t="t" r="r" b="b"/>
              <a:pathLst>
                <a:path w="2312" h="962" extrusionOk="0">
                  <a:moveTo>
                    <a:pt x="1936" y="0"/>
                  </a:moveTo>
                  <a:cubicBezTo>
                    <a:pt x="1906" y="0"/>
                    <a:pt x="1875" y="5"/>
                    <a:pt x="1846" y="15"/>
                  </a:cubicBezTo>
                  <a:lnTo>
                    <a:pt x="280" y="313"/>
                  </a:lnTo>
                  <a:cubicBezTo>
                    <a:pt x="112" y="350"/>
                    <a:pt x="0" y="537"/>
                    <a:pt x="56" y="723"/>
                  </a:cubicBezTo>
                  <a:cubicBezTo>
                    <a:pt x="102" y="861"/>
                    <a:pt x="224" y="961"/>
                    <a:pt x="370" y="961"/>
                  </a:cubicBezTo>
                  <a:cubicBezTo>
                    <a:pt x="401" y="961"/>
                    <a:pt x="433" y="956"/>
                    <a:pt x="466" y="947"/>
                  </a:cubicBezTo>
                  <a:lnTo>
                    <a:pt x="2013" y="648"/>
                  </a:lnTo>
                  <a:cubicBezTo>
                    <a:pt x="2200" y="611"/>
                    <a:pt x="2312" y="425"/>
                    <a:pt x="2256" y="238"/>
                  </a:cubicBezTo>
                  <a:cubicBezTo>
                    <a:pt x="2210" y="100"/>
                    <a:pt x="2075" y="0"/>
                    <a:pt x="1936"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422;p56">
              <a:extLst>
                <a:ext uri="{FF2B5EF4-FFF2-40B4-BE49-F238E27FC236}">
                  <a16:creationId xmlns:a16="http://schemas.microsoft.com/office/drawing/2014/main" id="{53B86814-2454-4B8C-9744-1416777EF706}"/>
                </a:ext>
              </a:extLst>
            </p:cNvPr>
            <p:cNvSpPr/>
            <p:nvPr/>
          </p:nvSpPr>
          <p:spPr>
            <a:xfrm>
              <a:off x="7070026" y="2360902"/>
              <a:ext cx="23347" cy="54477"/>
            </a:xfrm>
            <a:custGeom>
              <a:avLst/>
              <a:gdLst/>
              <a:ahLst/>
              <a:cxnLst/>
              <a:rect l="l" t="t" r="r" b="b"/>
              <a:pathLst>
                <a:path w="783" h="1827" extrusionOk="0">
                  <a:moveTo>
                    <a:pt x="447" y="0"/>
                  </a:moveTo>
                  <a:cubicBezTo>
                    <a:pt x="373" y="0"/>
                    <a:pt x="280" y="19"/>
                    <a:pt x="224" y="93"/>
                  </a:cubicBezTo>
                  <a:cubicBezTo>
                    <a:pt x="168" y="149"/>
                    <a:pt x="131" y="242"/>
                    <a:pt x="131" y="317"/>
                  </a:cubicBezTo>
                  <a:lnTo>
                    <a:pt x="0" y="1510"/>
                  </a:lnTo>
                  <a:cubicBezTo>
                    <a:pt x="0" y="1584"/>
                    <a:pt x="37" y="1678"/>
                    <a:pt x="93" y="1734"/>
                  </a:cubicBezTo>
                  <a:cubicBezTo>
                    <a:pt x="149" y="1789"/>
                    <a:pt x="242" y="1827"/>
                    <a:pt x="336" y="1827"/>
                  </a:cubicBezTo>
                  <a:cubicBezTo>
                    <a:pt x="410" y="1827"/>
                    <a:pt x="503" y="1789"/>
                    <a:pt x="559" y="1734"/>
                  </a:cubicBezTo>
                  <a:cubicBezTo>
                    <a:pt x="615" y="1678"/>
                    <a:pt x="652" y="1584"/>
                    <a:pt x="671" y="1510"/>
                  </a:cubicBezTo>
                  <a:lnTo>
                    <a:pt x="783" y="317"/>
                  </a:lnTo>
                  <a:cubicBezTo>
                    <a:pt x="783" y="242"/>
                    <a:pt x="746" y="149"/>
                    <a:pt x="690" y="93"/>
                  </a:cubicBezTo>
                  <a:cubicBezTo>
                    <a:pt x="634" y="19"/>
                    <a:pt x="541" y="0"/>
                    <a:pt x="447"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423;p56">
              <a:extLst>
                <a:ext uri="{FF2B5EF4-FFF2-40B4-BE49-F238E27FC236}">
                  <a16:creationId xmlns:a16="http://schemas.microsoft.com/office/drawing/2014/main" id="{74C387DF-A1C3-4AFF-A8C4-4F3D6CF0F1F8}"/>
                </a:ext>
              </a:extLst>
            </p:cNvPr>
            <p:cNvSpPr/>
            <p:nvPr/>
          </p:nvSpPr>
          <p:spPr>
            <a:xfrm>
              <a:off x="7123934" y="2318056"/>
              <a:ext cx="59486" cy="25434"/>
            </a:xfrm>
            <a:custGeom>
              <a:avLst/>
              <a:gdLst/>
              <a:ahLst/>
              <a:cxnLst/>
              <a:rect l="l" t="t" r="r" b="b"/>
              <a:pathLst>
                <a:path w="1995" h="853" extrusionOk="0">
                  <a:moveTo>
                    <a:pt x="360" y="0"/>
                  </a:moveTo>
                  <a:cubicBezTo>
                    <a:pt x="304" y="0"/>
                    <a:pt x="251" y="16"/>
                    <a:pt x="205" y="39"/>
                  </a:cubicBezTo>
                  <a:cubicBezTo>
                    <a:pt x="131" y="95"/>
                    <a:pt x="75" y="170"/>
                    <a:pt x="56" y="244"/>
                  </a:cubicBezTo>
                  <a:cubicBezTo>
                    <a:pt x="0" y="431"/>
                    <a:pt x="112" y="598"/>
                    <a:pt x="280" y="654"/>
                  </a:cubicBezTo>
                  <a:lnTo>
                    <a:pt x="1528" y="841"/>
                  </a:lnTo>
                  <a:cubicBezTo>
                    <a:pt x="1567" y="848"/>
                    <a:pt x="1602" y="853"/>
                    <a:pt x="1637" y="853"/>
                  </a:cubicBezTo>
                  <a:cubicBezTo>
                    <a:pt x="1687" y="853"/>
                    <a:pt x="1735" y="844"/>
                    <a:pt x="1789" y="822"/>
                  </a:cubicBezTo>
                  <a:cubicBezTo>
                    <a:pt x="1864" y="766"/>
                    <a:pt x="1920" y="692"/>
                    <a:pt x="1938" y="617"/>
                  </a:cubicBezTo>
                  <a:cubicBezTo>
                    <a:pt x="1994" y="431"/>
                    <a:pt x="1883" y="244"/>
                    <a:pt x="1715" y="207"/>
                  </a:cubicBezTo>
                  <a:lnTo>
                    <a:pt x="466" y="21"/>
                  </a:lnTo>
                  <a:cubicBezTo>
                    <a:pt x="430" y="6"/>
                    <a:pt x="395" y="0"/>
                    <a:pt x="360"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424;p56">
              <a:extLst>
                <a:ext uri="{FF2B5EF4-FFF2-40B4-BE49-F238E27FC236}">
                  <a16:creationId xmlns:a16="http://schemas.microsoft.com/office/drawing/2014/main" id="{AA3027B0-B40C-4CE5-892A-721783CD0AD9}"/>
                </a:ext>
              </a:extLst>
            </p:cNvPr>
            <p:cNvSpPr/>
            <p:nvPr/>
          </p:nvSpPr>
          <p:spPr>
            <a:xfrm>
              <a:off x="7168391" y="2399544"/>
              <a:ext cx="33366" cy="55162"/>
            </a:xfrm>
            <a:custGeom>
              <a:avLst/>
              <a:gdLst/>
              <a:ahLst/>
              <a:cxnLst/>
              <a:rect l="l" t="t" r="r" b="b"/>
              <a:pathLst>
                <a:path w="1119" h="1850" extrusionOk="0">
                  <a:moveTo>
                    <a:pt x="759" y="1"/>
                  </a:moveTo>
                  <a:cubicBezTo>
                    <a:pt x="606" y="1"/>
                    <a:pt x="477" y="92"/>
                    <a:pt x="429" y="251"/>
                  </a:cubicBezTo>
                  <a:cubicBezTo>
                    <a:pt x="298" y="643"/>
                    <a:pt x="168" y="1034"/>
                    <a:pt x="56" y="1425"/>
                  </a:cubicBezTo>
                  <a:cubicBezTo>
                    <a:pt x="0" y="1612"/>
                    <a:pt x="112" y="1779"/>
                    <a:pt x="280" y="1835"/>
                  </a:cubicBezTo>
                  <a:cubicBezTo>
                    <a:pt x="313" y="1845"/>
                    <a:pt x="346" y="1850"/>
                    <a:pt x="378" y="1850"/>
                  </a:cubicBezTo>
                  <a:cubicBezTo>
                    <a:pt x="528" y="1850"/>
                    <a:pt x="662" y="1750"/>
                    <a:pt x="708" y="1612"/>
                  </a:cubicBezTo>
                  <a:cubicBezTo>
                    <a:pt x="820" y="1220"/>
                    <a:pt x="951" y="810"/>
                    <a:pt x="1081" y="419"/>
                  </a:cubicBezTo>
                  <a:cubicBezTo>
                    <a:pt x="1118" y="251"/>
                    <a:pt x="1025" y="65"/>
                    <a:pt x="839" y="9"/>
                  </a:cubicBezTo>
                  <a:cubicBezTo>
                    <a:pt x="812" y="3"/>
                    <a:pt x="785" y="1"/>
                    <a:pt x="759"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425;p56">
              <a:extLst>
                <a:ext uri="{FF2B5EF4-FFF2-40B4-BE49-F238E27FC236}">
                  <a16:creationId xmlns:a16="http://schemas.microsoft.com/office/drawing/2014/main" id="{7A4BB8CD-6F82-40A4-9CED-2B53A0A3D1D0}"/>
                </a:ext>
              </a:extLst>
            </p:cNvPr>
            <p:cNvSpPr/>
            <p:nvPr/>
          </p:nvSpPr>
          <p:spPr>
            <a:xfrm>
              <a:off x="7097248" y="2254755"/>
              <a:ext cx="38375" cy="42251"/>
            </a:xfrm>
            <a:custGeom>
              <a:avLst/>
              <a:gdLst/>
              <a:ahLst/>
              <a:cxnLst/>
              <a:rect l="l" t="t" r="r" b="b"/>
              <a:pathLst>
                <a:path w="1287" h="1417" extrusionOk="0">
                  <a:moveTo>
                    <a:pt x="970" y="0"/>
                  </a:moveTo>
                  <a:cubicBezTo>
                    <a:pt x="876" y="0"/>
                    <a:pt x="783" y="38"/>
                    <a:pt x="727" y="112"/>
                  </a:cubicBezTo>
                  <a:lnTo>
                    <a:pt x="112" y="858"/>
                  </a:lnTo>
                  <a:cubicBezTo>
                    <a:pt x="38" y="914"/>
                    <a:pt x="0" y="988"/>
                    <a:pt x="0" y="1081"/>
                  </a:cubicBezTo>
                  <a:cubicBezTo>
                    <a:pt x="0" y="1174"/>
                    <a:pt x="38" y="1249"/>
                    <a:pt x="112" y="1324"/>
                  </a:cubicBezTo>
                  <a:cubicBezTo>
                    <a:pt x="168" y="1379"/>
                    <a:pt x="243" y="1417"/>
                    <a:pt x="336" y="1417"/>
                  </a:cubicBezTo>
                  <a:cubicBezTo>
                    <a:pt x="429" y="1417"/>
                    <a:pt x="504" y="1379"/>
                    <a:pt x="578" y="1324"/>
                  </a:cubicBezTo>
                  <a:lnTo>
                    <a:pt x="1193" y="578"/>
                  </a:lnTo>
                  <a:cubicBezTo>
                    <a:pt x="1249" y="503"/>
                    <a:pt x="1286" y="429"/>
                    <a:pt x="1286" y="336"/>
                  </a:cubicBezTo>
                  <a:cubicBezTo>
                    <a:pt x="1286" y="243"/>
                    <a:pt x="1249" y="168"/>
                    <a:pt x="1193" y="112"/>
                  </a:cubicBezTo>
                  <a:cubicBezTo>
                    <a:pt x="1137" y="38"/>
                    <a:pt x="1044" y="0"/>
                    <a:pt x="970"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426;p56">
              <a:extLst>
                <a:ext uri="{FF2B5EF4-FFF2-40B4-BE49-F238E27FC236}">
                  <a16:creationId xmlns:a16="http://schemas.microsoft.com/office/drawing/2014/main" id="{FBA60263-5E5A-4D7C-8D30-4F3D0971B9B5}"/>
                </a:ext>
              </a:extLst>
            </p:cNvPr>
            <p:cNvSpPr/>
            <p:nvPr/>
          </p:nvSpPr>
          <p:spPr>
            <a:xfrm>
              <a:off x="7222448" y="2384397"/>
              <a:ext cx="57876" cy="35453"/>
            </a:xfrm>
            <a:custGeom>
              <a:avLst/>
              <a:gdLst/>
              <a:ahLst/>
              <a:cxnLst/>
              <a:rect l="l" t="t" r="r" b="b"/>
              <a:pathLst>
                <a:path w="1941" h="1189" extrusionOk="0">
                  <a:moveTo>
                    <a:pt x="488" y="0"/>
                  </a:moveTo>
                  <a:cubicBezTo>
                    <a:pt x="187" y="0"/>
                    <a:pt x="1" y="440"/>
                    <a:pt x="331" y="629"/>
                  </a:cubicBezTo>
                  <a:lnTo>
                    <a:pt x="1262" y="1132"/>
                  </a:lnTo>
                  <a:cubicBezTo>
                    <a:pt x="1327" y="1172"/>
                    <a:pt x="1390" y="1189"/>
                    <a:pt x="1449" y="1189"/>
                  </a:cubicBezTo>
                  <a:cubicBezTo>
                    <a:pt x="1749" y="1189"/>
                    <a:pt x="1941" y="741"/>
                    <a:pt x="1598" y="554"/>
                  </a:cubicBezTo>
                  <a:lnTo>
                    <a:pt x="666" y="51"/>
                  </a:lnTo>
                  <a:cubicBezTo>
                    <a:pt x="604" y="16"/>
                    <a:pt x="544" y="0"/>
                    <a:pt x="488"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427;p56">
              <a:extLst>
                <a:ext uri="{FF2B5EF4-FFF2-40B4-BE49-F238E27FC236}">
                  <a16:creationId xmlns:a16="http://schemas.microsoft.com/office/drawing/2014/main" id="{3959807D-44A2-460E-B9C1-1BB683734518}"/>
                </a:ext>
              </a:extLst>
            </p:cNvPr>
            <p:cNvSpPr/>
            <p:nvPr/>
          </p:nvSpPr>
          <p:spPr>
            <a:xfrm>
              <a:off x="7110576" y="2407028"/>
              <a:ext cx="23377" cy="60589"/>
            </a:xfrm>
            <a:custGeom>
              <a:avLst/>
              <a:gdLst/>
              <a:ahLst/>
              <a:cxnLst/>
              <a:rect l="l" t="t" r="r" b="b"/>
              <a:pathLst>
                <a:path w="784" h="2032" extrusionOk="0">
                  <a:moveTo>
                    <a:pt x="336" y="0"/>
                  </a:moveTo>
                  <a:cubicBezTo>
                    <a:pt x="150" y="0"/>
                    <a:pt x="1" y="149"/>
                    <a:pt x="1" y="336"/>
                  </a:cubicBezTo>
                  <a:lnTo>
                    <a:pt x="113" y="1696"/>
                  </a:lnTo>
                  <a:cubicBezTo>
                    <a:pt x="113" y="1883"/>
                    <a:pt x="262" y="2032"/>
                    <a:pt x="448" y="2032"/>
                  </a:cubicBezTo>
                  <a:cubicBezTo>
                    <a:pt x="616" y="2032"/>
                    <a:pt x="765" y="1883"/>
                    <a:pt x="784" y="1696"/>
                  </a:cubicBezTo>
                  <a:lnTo>
                    <a:pt x="672" y="336"/>
                  </a:lnTo>
                  <a:cubicBezTo>
                    <a:pt x="672" y="149"/>
                    <a:pt x="523" y="0"/>
                    <a:pt x="336"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428;p56">
              <a:extLst>
                <a:ext uri="{FF2B5EF4-FFF2-40B4-BE49-F238E27FC236}">
                  <a16:creationId xmlns:a16="http://schemas.microsoft.com/office/drawing/2014/main" id="{6441C38F-FDF8-418F-8454-492AAA0D3785}"/>
                </a:ext>
              </a:extLst>
            </p:cNvPr>
            <p:cNvSpPr/>
            <p:nvPr/>
          </p:nvSpPr>
          <p:spPr>
            <a:xfrm>
              <a:off x="7182822" y="2497044"/>
              <a:ext cx="63959" cy="20037"/>
            </a:xfrm>
            <a:custGeom>
              <a:avLst/>
              <a:gdLst/>
              <a:ahLst/>
              <a:cxnLst/>
              <a:rect l="l" t="t" r="r" b="b"/>
              <a:pathLst>
                <a:path w="2145" h="672" extrusionOk="0">
                  <a:moveTo>
                    <a:pt x="336" y="1"/>
                  </a:moveTo>
                  <a:cubicBezTo>
                    <a:pt x="150" y="1"/>
                    <a:pt x="1" y="150"/>
                    <a:pt x="1" y="336"/>
                  </a:cubicBezTo>
                  <a:cubicBezTo>
                    <a:pt x="1" y="522"/>
                    <a:pt x="150" y="671"/>
                    <a:pt x="336" y="671"/>
                  </a:cubicBezTo>
                  <a:lnTo>
                    <a:pt x="1697" y="671"/>
                  </a:lnTo>
                  <a:cubicBezTo>
                    <a:pt x="2144" y="671"/>
                    <a:pt x="2144" y="1"/>
                    <a:pt x="1697"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29;p56">
              <a:extLst>
                <a:ext uri="{FF2B5EF4-FFF2-40B4-BE49-F238E27FC236}">
                  <a16:creationId xmlns:a16="http://schemas.microsoft.com/office/drawing/2014/main" id="{B42BDFEF-F4D5-4D2D-9E12-B0A31F9A90EA}"/>
                </a:ext>
              </a:extLst>
            </p:cNvPr>
            <p:cNvSpPr/>
            <p:nvPr/>
          </p:nvSpPr>
          <p:spPr>
            <a:xfrm>
              <a:off x="7272301" y="2453363"/>
              <a:ext cx="38942" cy="60708"/>
            </a:xfrm>
            <a:custGeom>
              <a:avLst/>
              <a:gdLst/>
              <a:ahLst/>
              <a:cxnLst/>
              <a:rect l="l" t="t" r="r" b="b"/>
              <a:pathLst>
                <a:path w="1306" h="2036" extrusionOk="0">
                  <a:moveTo>
                    <a:pt x="381" y="1"/>
                  </a:moveTo>
                  <a:cubicBezTo>
                    <a:pt x="348" y="1"/>
                    <a:pt x="314" y="5"/>
                    <a:pt x="280" y="12"/>
                  </a:cubicBezTo>
                  <a:cubicBezTo>
                    <a:pt x="112" y="68"/>
                    <a:pt x="0" y="235"/>
                    <a:pt x="56" y="422"/>
                  </a:cubicBezTo>
                  <a:lnTo>
                    <a:pt x="616" y="1801"/>
                  </a:lnTo>
                  <a:cubicBezTo>
                    <a:pt x="634" y="1876"/>
                    <a:pt x="690" y="1950"/>
                    <a:pt x="765" y="1987"/>
                  </a:cubicBezTo>
                  <a:cubicBezTo>
                    <a:pt x="812" y="2023"/>
                    <a:pt x="867" y="2036"/>
                    <a:pt x="924" y="2036"/>
                  </a:cubicBezTo>
                  <a:cubicBezTo>
                    <a:pt x="957" y="2036"/>
                    <a:pt x="991" y="2031"/>
                    <a:pt x="1026" y="2025"/>
                  </a:cubicBezTo>
                  <a:cubicBezTo>
                    <a:pt x="1193" y="1969"/>
                    <a:pt x="1305" y="1782"/>
                    <a:pt x="1249" y="1615"/>
                  </a:cubicBezTo>
                  <a:lnTo>
                    <a:pt x="690" y="254"/>
                  </a:lnTo>
                  <a:cubicBezTo>
                    <a:pt x="671" y="161"/>
                    <a:pt x="616" y="86"/>
                    <a:pt x="541" y="49"/>
                  </a:cubicBezTo>
                  <a:cubicBezTo>
                    <a:pt x="494" y="14"/>
                    <a:pt x="439" y="1"/>
                    <a:pt x="381"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430;p56">
              <a:extLst>
                <a:ext uri="{FF2B5EF4-FFF2-40B4-BE49-F238E27FC236}">
                  <a16:creationId xmlns:a16="http://schemas.microsoft.com/office/drawing/2014/main" id="{A47D795F-3781-4D0B-A5D4-D4876B4F105F}"/>
                </a:ext>
              </a:extLst>
            </p:cNvPr>
            <p:cNvSpPr/>
            <p:nvPr/>
          </p:nvSpPr>
          <p:spPr>
            <a:xfrm>
              <a:off x="7259510" y="2553963"/>
              <a:ext cx="55043" cy="25405"/>
            </a:xfrm>
            <a:custGeom>
              <a:avLst/>
              <a:gdLst/>
              <a:ahLst/>
              <a:cxnLst/>
              <a:rect l="l" t="t" r="r" b="b"/>
              <a:pathLst>
                <a:path w="1846" h="852" extrusionOk="0">
                  <a:moveTo>
                    <a:pt x="361" y="0"/>
                  </a:moveTo>
                  <a:cubicBezTo>
                    <a:pt x="308" y="0"/>
                    <a:pt x="253" y="13"/>
                    <a:pt x="206" y="49"/>
                  </a:cubicBezTo>
                  <a:cubicBezTo>
                    <a:pt x="113" y="86"/>
                    <a:pt x="57" y="160"/>
                    <a:pt x="38" y="235"/>
                  </a:cubicBezTo>
                  <a:cubicBezTo>
                    <a:pt x="1" y="421"/>
                    <a:pt x="94" y="608"/>
                    <a:pt x="280" y="645"/>
                  </a:cubicBezTo>
                  <a:lnTo>
                    <a:pt x="1399" y="831"/>
                  </a:lnTo>
                  <a:cubicBezTo>
                    <a:pt x="1427" y="846"/>
                    <a:pt x="1458" y="852"/>
                    <a:pt x="1491" y="852"/>
                  </a:cubicBezTo>
                  <a:cubicBezTo>
                    <a:pt x="1544" y="852"/>
                    <a:pt x="1602" y="836"/>
                    <a:pt x="1660" y="813"/>
                  </a:cubicBezTo>
                  <a:cubicBezTo>
                    <a:pt x="1734" y="757"/>
                    <a:pt x="1790" y="682"/>
                    <a:pt x="1809" y="608"/>
                  </a:cubicBezTo>
                  <a:cubicBezTo>
                    <a:pt x="1846" y="421"/>
                    <a:pt x="1753" y="254"/>
                    <a:pt x="1566" y="198"/>
                  </a:cubicBezTo>
                  <a:lnTo>
                    <a:pt x="448" y="11"/>
                  </a:lnTo>
                  <a:cubicBezTo>
                    <a:pt x="421" y="4"/>
                    <a:pt x="391" y="0"/>
                    <a:pt x="361"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431;p56">
              <a:extLst>
                <a:ext uri="{FF2B5EF4-FFF2-40B4-BE49-F238E27FC236}">
                  <a16:creationId xmlns:a16="http://schemas.microsoft.com/office/drawing/2014/main" id="{BEC0A836-54ED-4544-A1AD-7A3F74F3768F}"/>
                </a:ext>
              </a:extLst>
            </p:cNvPr>
            <p:cNvSpPr/>
            <p:nvPr/>
          </p:nvSpPr>
          <p:spPr>
            <a:xfrm>
              <a:off x="7356771" y="2486608"/>
              <a:ext cx="33724" cy="62736"/>
            </a:xfrm>
            <a:custGeom>
              <a:avLst/>
              <a:gdLst/>
              <a:ahLst/>
              <a:cxnLst/>
              <a:rect l="l" t="t" r="r" b="b"/>
              <a:pathLst>
                <a:path w="1131" h="2104" extrusionOk="0">
                  <a:moveTo>
                    <a:pt x="360" y="0"/>
                  </a:moveTo>
                  <a:cubicBezTo>
                    <a:pt x="327" y="0"/>
                    <a:pt x="294" y="5"/>
                    <a:pt x="261" y="15"/>
                  </a:cubicBezTo>
                  <a:cubicBezTo>
                    <a:pt x="94" y="71"/>
                    <a:pt x="0" y="239"/>
                    <a:pt x="38" y="425"/>
                  </a:cubicBezTo>
                  <a:cubicBezTo>
                    <a:pt x="168" y="910"/>
                    <a:pt x="280" y="1376"/>
                    <a:pt x="411" y="1860"/>
                  </a:cubicBezTo>
                  <a:cubicBezTo>
                    <a:pt x="455" y="2030"/>
                    <a:pt x="584" y="2103"/>
                    <a:pt x="717" y="2103"/>
                  </a:cubicBezTo>
                  <a:cubicBezTo>
                    <a:pt x="919" y="2103"/>
                    <a:pt x="1130" y="1933"/>
                    <a:pt x="1063" y="1674"/>
                  </a:cubicBezTo>
                  <a:cubicBezTo>
                    <a:pt x="932" y="1208"/>
                    <a:pt x="802" y="723"/>
                    <a:pt x="671" y="239"/>
                  </a:cubicBezTo>
                  <a:cubicBezTo>
                    <a:pt x="641" y="101"/>
                    <a:pt x="509" y="0"/>
                    <a:pt x="360"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432;p56">
              <a:extLst>
                <a:ext uri="{FF2B5EF4-FFF2-40B4-BE49-F238E27FC236}">
                  <a16:creationId xmlns:a16="http://schemas.microsoft.com/office/drawing/2014/main" id="{E2D1F1E9-A13A-40EE-BE22-AFD8600F5A57}"/>
                </a:ext>
              </a:extLst>
            </p:cNvPr>
            <p:cNvSpPr/>
            <p:nvPr/>
          </p:nvSpPr>
          <p:spPr>
            <a:xfrm>
              <a:off x="7348989" y="2568186"/>
              <a:ext cx="21707" cy="57250"/>
            </a:xfrm>
            <a:custGeom>
              <a:avLst/>
              <a:gdLst/>
              <a:ahLst/>
              <a:cxnLst/>
              <a:rect l="l" t="t" r="r" b="b"/>
              <a:pathLst>
                <a:path w="728" h="1920" extrusionOk="0">
                  <a:moveTo>
                    <a:pt x="336" y="0"/>
                  </a:moveTo>
                  <a:cubicBezTo>
                    <a:pt x="168" y="0"/>
                    <a:pt x="1" y="112"/>
                    <a:pt x="1" y="336"/>
                  </a:cubicBezTo>
                  <a:cubicBezTo>
                    <a:pt x="19" y="746"/>
                    <a:pt x="38" y="1174"/>
                    <a:pt x="56" y="1584"/>
                  </a:cubicBezTo>
                  <a:cubicBezTo>
                    <a:pt x="56" y="1771"/>
                    <a:pt x="206" y="1920"/>
                    <a:pt x="392" y="1920"/>
                  </a:cubicBezTo>
                  <a:cubicBezTo>
                    <a:pt x="578" y="1920"/>
                    <a:pt x="727" y="1771"/>
                    <a:pt x="727" y="1584"/>
                  </a:cubicBezTo>
                  <a:cubicBezTo>
                    <a:pt x="709" y="1174"/>
                    <a:pt x="690" y="746"/>
                    <a:pt x="672" y="336"/>
                  </a:cubicBezTo>
                  <a:cubicBezTo>
                    <a:pt x="672" y="112"/>
                    <a:pt x="504" y="0"/>
                    <a:pt x="336"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433;p56">
              <a:extLst>
                <a:ext uri="{FF2B5EF4-FFF2-40B4-BE49-F238E27FC236}">
                  <a16:creationId xmlns:a16="http://schemas.microsoft.com/office/drawing/2014/main" id="{2A1ED06D-DE93-4E49-9A5B-8443FB7E4A44}"/>
                </a:ext>
              </a:extLst>
            </p:cNvPr>
            <p:cNvSpPr/>
            <p:nvPr/>
          </p:nvSpPr>
          <p:spPr>
            <a:xfrm>
              <a:off x="7391686" y="2574417"/>
              <a:ext cx="62378" cy="31398"/>
            </a:xfrm>
            <a:custGeom>
              <a:avLst/>
              <a:gdLst/>
              <a:ahLst/>
              <a:cxnLst/>
              <a:rect l="l" t="t" r="r" b="b"/>
              <a:pathLst>
                <a:path w="2092" h="1053" extrusionOk="0">
                  <a:moveTo>
                    <a:pt x="1724" y="0"/>
                  </a:moveTo>
                  <a:cubicBezTo>
                    <a:pt x="1691" y="0"/>
                    <a:pt x="1658" y="5"/>
                    <a:pt x="1625" y="15"/>
                  </a:cubicBezTo>
                  <a:lnTo>
                    <a:pt x="395" y="388"/>
                  </a:lnTo>
                  <a:cubicBezTo>
                    <a:pt x="0" y="491"/>
                    <a:pt x="112" y="1053"/>
                    <a:pt x="467" y="1053"/>
                  </a:cubicBezTo>
                  <a:cubicBezTo>
                    <a:pt x="497" y="1053"/>
                    <a:pt x="529" y="1049"/>
                    <a:pt x="563" y="1040"/>
                  </a:cubicBezTo>
                  <a:lnTo>
                    <a:pt x="1812" y="649"/>
                  </a:lnTo>
                  <a:cubicBezTo>
                    <a:pt x="1998" y="611"/>
                    <a:pt x="2091" y="425"/>
                    <a:pt x="2054" y="239"/>
                  </a:cubicBezTo>
                  <a:cubicBezTo>
                    <a:pt x="2008" y="101"/>
                    <a:pt x="1874" y="0"/>
                    <a:pt x="1724"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434;p56">
              <a:extLst>
                <a:ext uri="{FF2B5EF4-FFF2-40B4-BE49-F238E27FC236}">
                  <a16:creationId xmlns:a16="http://schemas.microsoft.com/office/drawing/2014/main" id="{AFAB03E8-E898-49E7-9523-4900EA807A80}"/>
                </a:ext>
              </a:extLst>
            </p:cNvPr>
            <p:cNvSpPr/>
            <p:nvPr/>
          </p:nvSpPr>
          <p:spPr>
            <a:xfrm>
              <a:off x="6772159" y="1645636"/>
              <a:ext cx="604669" cy="698624"/>
            </a:xfrm>
            <a:custGeom>
              <a:avLst/>
              <a:gdLst/>
              <a:ahLst/>
              <a:cxnLst/>
              <a:rect l="l" t="t" r="r" b="b"/>
              <a:pathLst>
                <a:path w="20279" h="23430" extrusionOk="0">
                  <a:moveTo>
                    <a:pt x="9247" y="1"/>
                  </a:moveTo>
                  <a:cubicBezTo>
                    <a:pt x="9203" y="1"/>
                    <a:pt x="9158" y="1"/>
                    <a:pt x="9114" y="2"/>
                  </a:cubicBezTo>
                  <a:cubicBezTo>
                    <a:pt x="6244" y="114"/>
                    <a:pt x="3635" y="2052"/>
                    <a:pt x="2255" y="4568"/>
                  </a:cubicBezTo>
                  <a:cubicBezTo>
                    <a:pt x="895" y="7066"/>
                    <a:pt x="634" y="10066"/>
                    <a:pt x="1100" y="12881"/>
                  </a:cubicBezTo>
                  <a:cubicBezTo>
                    <a:pt x="1510" y="12974"/>
                    <a:pt x="2721" y="13403"/>
                    <a:pt x="3429" y="15024"/>
                  </a:cubicBezTo>
                  <a:lnTo>
                    <a:pt x="4268" y="16049"/>
                  </a:lnTo>
                  <a:lnTo>
                    <a:pt x="4827" y="15248"/>
                  </a:lnTo>
                  <a:cubicBezTo>
                    <a:pt x="4082" y="14800"/>
                    <a:pt x="3411" y="14260"/>
                    <a:pt x="2777" y="13664"/>
                  </a:cubicBezTo>
                  <a:cubicBezTo>
                    <a:pt x="0" y="10924"/>
                    <a:pt x="2330" y="6022"/>
                    <a:pt x="3075" y="4661"/>
                  </a:cubicBezTo>
                  <a:cubicBezTo>
                    <a:pt x="3448" y="4922"/>
                    <a:pt x="4921" y="5854"/>
                    <a:pt x="8313" y="6935"/>
                  </a:cubicBezTo>
                  <a:cubicBezTo>
                    <a:pt x="8313" y="6935"/>
                    <a:pt x="10083" y="5873"/>
                    <a:pt x="10792" y="4997"/>
                  </a:cubicBezTo>
                  <a:lnTo>
                    <a:pt x="10792" y="4997"/>
                  </a:lnTo>
                  <a:cubicBezTo>
                    <a:pt x="10791" y="4997"/>
                    <a:pt x="9860" y="7103"/>
                    <a:pt x="9580" y="7382"/>
                  </a:cubicBezTo>
                  <a:cubicBezTo>
                    <a:pt x="9580" y="7382"/>
                    <a:pt x="12916" y="8501"/>
                    <a:pt x="13886" y="8501"/>
                  </a:cubicBezTo>
                  <a:cubicBezTo>
                    <a:pt x="13886" y="8501"/>
                    <a:pt x="14780" y="7476"/>
                    <a:pt x="14985" y="6842"/>
                  </a:cubicBezTo>
                  <a:cubicBezTo>
                    <a:pt x="14985" y="6842"/>
                    <a:pt x="16066" y="8836"/>
                    <a:pt x="15824" y="10495"/>
                  </a:cubicBezTo>
                  <a:cubicBezTo>
                    <a:pt x="15805" y="10663"/>
                    <a:pt x="15768" y="10812"/>
                    <a:pt x="15712" y="10980"/>
                  </a:cubicBezTo>
                  <a:cubicBezTo>
                    <a:pt x="15843" y="10849"/>
                    <a:pt x="16010" y="10737"/>
                    <a:pt x="16178" y="10644"/>
                  </a:cubicBezTo>
                  <a:cubicBezTo>
                    <a:pt x="16372" y="10547"/>
                    <a:pt x="16612" y="10485"/>
                    <a:pt x="16839" y="10485"/>
                  </a:cubicBezTo>
                  <a:cubicBezTo>
                    <a:pt x="17048" y="10485"/>
                    <a:pt x="17247" y="10538"/>
                    <a:pt x="17390" y="10663"/>
                  </a:cubicBezTo>
                  <a:cubicBezTo>
                    <a:pt x="17669" y="10942"/>
                    <a:pt x="17669" y="11408"/>
                    <a:pt x="17557" y="11781"/>
                  </a:cubicBezTo>
                  <a:cubicBezTo>
                    <a:pt x="17334" y="12583"/>
                    <a:pt x="16793" y="13272"/>
                    <a:pt x="16048" y="13645"/>
                  </a:cubicBezTo>
                  <a:cubicBezTo>
                    <a:pt x="15754" y="13816"/>
                    <a:pt x="15420" y="13907"/>
                    <a:pt x="15082" y="13907"/>
                  </a:cubicBezTo>
                  <a:cubicBezTo>
                    <a:pt x="14906" y="13907"/>
                    <a:pt x="14729" y="13882"/>
                    <a:pt x="14557" y="13831"/>
                  </a:cubicBezTo>
                  <a:cubicBezTo>
                    <a:pt x="13960" y="14875"/>
                    <a:pt x="13233" y="15658"/>
                    <a:pt x="12450" y="16049"/>
                  </a:cubicBezTo>
                  <a:cubicBezTo>
                    <a:pt x="11710" y="16420"/>
                    <a:pt x="10756" y="16635"/>
                    <a:pt x="9688" y="16635"/>
                  </a:cubicBezTo>
                  <a:cubicBezTo>
                    <a:pt x="9143" y="16635"/>
                    <a:pt x="8569" y="16579"/>
                    <a:pt x="7977" y="16459"/>
                  </a:cubicBezTo>
                  <a:lnTo>
                    <a:pt x="7809" y="17633"/>
                  </a:lnTo>
                  <a:cubicBezTo>
                    <a:pt x="7934" y="17616"/>
                    <a:pt x="8058" y="17608"/>
                    <a:pt x="8182" y="17608"/>
                  </a:cubicBezTo>
                  <a:cubicBezTo>
                    <a:pt x="9780" y="17608"/>
                    <a:pt x="11258" y="18957"/>
                    <a:pt x="11258" y="18957"/>
                  </a:cubicBezTo>
                  <a:cubicBezTo>
                    <a:pt x="11258" y="18957"/>
                    <a:pt x="11202" y="19087"/>
                    <a:pt x="11053" y="19460"/>
                  </a:cubicBezTo>
                  <a:lnTo>
                    <a:pt x="11090" y="19479"/>
                  </a:lnTo>
                  <a:cubicBezTo>
                    <a:pt x="13065" y="20299"/>
                    <a:pt x="14575" y="21864"/>
                    <a:pt x="16066" y="23430"/>
                  </a:cubicBezTo>
                  <a:cubicBezTo>
                    <a:pt x="18731" y="21790"/>
                    <a:pt x="20278" y="18808"/>
                    <a:pt x="20092" y="15676"/>
                  </a:cubicBezTo>
                  <a:cubicBezTo>
                    <a:pt x="19943" y="13496"/>
                    <a:pt x="18937" y="11483"/>
                    <a:pt x="18321" y="9395"/>
                  </a:cubicBezTo>
                  <a:cubicBezTo>
                    <a:pt x="17949" y="8091"/>
                    <a:pt x="17725" y="6767"/>
                    <a:pt x="17296" y="5481"/>
                  </a:cubicBezTo>
                  <a:cubicBezTo>
                    <a:pt x="16886" y="4195"/>
                    <a:pt x="16253" y="2947"/>
                    <a:pt x="15246" y="2052"/>
                  </a:cubicBezTo>
                  <a:cubicBezTo>
                    <a:pt x="14650" y="1567"/>
                    <a:pt x="13960" y="1157"/>
                    <a:pt x="13233" y="859"/>
                  </a:cubicBezTo>
                  <a:cubicBezTo>
                    <a:pt x="11987" y="281"/>
                    <a:pt x="10619" y="1"/>
                    <a:pt x="9247" y="1"/>
                  </a:cubicBezTo>
                  <a:close/>
                </a:path>
              </a:pathLst>
            </a:custGeom>
            <a:solidFill>
              <a:srgbClr val="B04B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435;p56">
              <a:extLst>
                <a:ext uri="{FF2B5EF4-FFF2-40B4-BE49-F238E27FC236}">
                  <a16:creationId xmlns:a16="http://schemas.microsoft.com/office/drawing/2014/main" id="{73D6087F-68DC-4342-8C24-E3B86A815C2C}"/>
                </a:ext>
              </a:extLst>
            </p:cNvPr>
            <p:cNvSpPr/>
            <p:nvPr/>
          </p:nvSpPr>
          <p:spPr>
            <a:xfrm>
              <a:off x="6772159" y="1784610"/>
              <a:ext cx="527978" cy="357214"/>
            </a:xfrm>
            <a:custGeom>
              <a:avLst/>
              <a:gdLst/>
              <a:ahLst/>
              <a:cxnLst/>
              <a:rect l="l" t="t" r="r" b="b"/>
              <a:pathLst>
                <a:path w="17707" h="11980" extrusionOk="0">
                  <a:moveTo>
                    <a:pt x="3075" y="0"/>
                  </a:moveTo>
                  <a:cubicBezTo>
                    <a:pt x="2311" y="1379"/>
                    <a:pt x="0" y="6263"/>
                    <a:pt x="2777" y="9003"/>
                  </a:cubicBezTo>
                  <a:cubicBezTo>
                    <a:pt x="3411" y="9599"/>
                    <a:pt x="4082" y="10139"/>
                    <a:pt x="4827" y="10587"/>
                  </a:cubicBezTo>
                  <a:cubicBezTo>
                    <a:pt x="5815" y="11165"/>
                    <a:pt x="6878" y="11575"/>
                    <a:pt x="7977" y="11817"/>
                  </a:cubicBezTo>
                  <a:cubicBezTo>
                    <a:pt x="8554" y="11927"/>
                    <a:pt x="9116" y="11979"/>
                    <a:pt x="9650" y="11979"/>
                  </a:cubicBezTo>
                  <a:cubicBezTo>
                    <a:pt x="10740" y="11979"/>
                    <a:pt x="11713" y="11763"/>
                    <a:pt x="12450" y="11388"/>
                  </a:cubicBezTo>
                  <a:cubicBezTo>
                    <a:pt x="13233" y="10997"/>
                    <a:pt x="13960" y="10214"/>
                    <a:pt x="14557" y="9189"/>
                  </a:cubicBezTo>
                  <a:cubicBezTo>
                    <a:pt x="14722" y="9232"/>
                    <a:pt x="14891" y="9252"/>
                    <a:pt x="15060" y="9252"/>
                  </a:cubicBezTo>
                  <a:cubicBezTo>
                    <a:pt x="15406" y="9252"/>
                    <a:pt x="15753" y="9165"/>
                    <a:pt x="16066" y="9003"/>
                  </a:cubicBezTo>
                  <a:cubicBezTo>
                    <a:pt x="16793" y="8611"/>
                    <a:pt x="17352" y="7940"/>
                    <a:pt x="17576" y="7139"/>
                  </a:cubicBezTo>
                  <a:lnTo>
                    <a:pt x="17557" y="7139"/>
                  </a:lnTo>
                  <a:cubicBezTo>
                    <a:pt x="17669" y="6747"/>
                    <a:pt x="17706" y="6300"/>
                    <a:pt x="17390" y="6020"/>
                  </a:cubicBezTo>
                  <a:cubicBezTo>
                    <a:pt x="17240" y="5879"/>
                    <a:pt x="17044" y="5822"/>
                    <a:pt x="16840" y="5822"/>
                  </a:cubicBezTo>
                  <a:cubicBezTo>
                    <a:pt x="16613" y="5822"/>
                    <a:pt x="16375" y="5894"/>
                    <a:pt x="16178" y="6002"/>
                  </a:cubicBezTo>
                  <a:cubicBezTo>
                    <a:pt x="16010" y="6076"/>
                    <a:pt x="15861" y="6188"/>
                    <a:pt x="15712" y="6319"/>
                  </a:cubicBezTo>
                  <a:cubicBezTo>
                    <a:pt x="15749" y="6151"/>
                    <a:pt x="15787" y="6002"/>
                    <a:pt x="15824" y="5834"/>
                  </a:cubicBezTo>
                  <a:cubicBezTo>
                    <a:pt x="16066" y="4194"/>
                    <a:pt x="14985" y="2181"/>
                    <a:pt x="14985" y="2181"/>
                  </a:cubicBezTo>
                  <a:cubicBezTo>
                    <a:pt x="14780" y="2815"/>
                    <a:pt x="13886" y="3840"/>
                    <a:pt x="13886" y="3840"/>
                  </a:cubicBezTo>
                  <a:cubicBezTo>
                    <a:pt x="12916" y="3840"/>
                    <a:pt x="9580" y="2721"/>
                    <a:pt x="9580" y="2721"/>
                  </a:cubicBezTo>
                  <a:cubicBezTo>
                    <a:pt x="9860" y="2442"/>
                    <a:pt x="10791" y="336"/>
                    <a:pt x="10792" y="336"/>
                  </a:cubicBezTo>
                  <a:lnTo>
                    <a:pt x="10792" y="336"/>
                  </a:lnTo>
                  <a:cubicBezTo>
                    <a:pt x="10083" y="1212"/>
                    <a:pt x="8313" y="2274"/>
                    <a:pt x="8313" y="2274"/>
                  </a:cubicBezTo>
                  <a:cubicBezTo>
                    <a:pt x="4921" y="1193"/>
                    <a:pt x="3448" y="261"/>
                    <a:pt x="307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436;p56">
              <a:extLst>
                <a:ext uri="{FF2B5EF4-FFF2-40B4-BE49-F238E27FC236}">
                  <a16:creationId xmlns:a16="http://schemas.microsoft.com/office/drawing/2014/main" id="{9119054D-E8EA-461A-985F-455C2F214B0E}"/>
                </a:ext>
              </a:extLst>
            </p:cNvPr>
            <p:cNvSpPr/>
            <p:nvPr/>
          </p:nvSpPr>
          <p:spPr>
            <a:xfrm>
              <a:off x="6964982" y="2010291"/>
              <a:ext cx="115632" cy="77764"/>
            </a:xfrm>
            <a:custGeom>
              <a:avLst/>
              <a:gdLst/>
              <a:ahLst/>
              <a:cxnLst/>
              <a:rect l="l" t="t" r="r" b="b"/>
              <a:pathLst>
                <a:path w="3878" h="2608" extrusionOk="0">
                  <a:moveTo>
                    <a:pt x="3060" y="1"/>
                  </a:moveTo>
                  <a:cubicBezTo>
                    <a:pt x="2923" y="1"/>
                    <a:pt x="2785" y="24"/>
                    <a:pt x="2647" y="73"/>
                  </a:cubicBezTo>
                  <a:lnTo>
                    <a:pt x="1771" y="278"/>
                  </a:lnTo>
                  <a:lnTo>
                    <a:pt x="1771" y="259"/>
                  </a:lnTo>
                  <a:cubicBezTo>
                    <a:pt x="1622" y="278"/>
                    <a:pt x="1473" y="297"/>
                    <a:pt x="1324" y="334"/>
                  </a:cubicBezTo>
                  <a:cubicBezTo>
                    <a:pt x="1044" y="371"/>
                    <a:pt x="783" y="464"/>
                    <a:pt x="541" y="595"/>
                  </a:cubicBezTo>
                  <a:cubicBezTo>
                    <a:pt x="299" y="744"/>
                    <a:pt x="131" y="986"/>
                    <a:pt x="56" y="1247"/>
                  </a:cubicBezTo>
                  <a:cubicBezTo>
                    <a:pt x="1" y="1564"/>
                    <a:pt x="112" y="1881"/>
                    <a:pt x="317" y="2105"/>
                  </a:cubicBezTo>
                  <a:cubicBezTo>
                    <a:pt x="541" y="2328"/>
                    <a:pt x="821" y="2477"/>
                    <a:pt x="1119" y="2533"/>
                  </a:cubicBezTo>
                  <a:cubicBezTo>
                    <a:pt x="1249" y="2570"/>
                    <a:pt x="1380" y="2589"/>
                    <a:pt x="1529" y="2608"/>
                  </a:cubicBezTo>
                  <a:cubicBezTo>
                    <a:pt x="1547" y="2049"/>
                    <a:pt x="1846" y="1545"/>
                    <a:pt x="2330" y="1266"/>
                  </a:cubicBezTo>
                  <a:cubicBezTo>
                    <a:pt x="2749" y="1015"/>
                    <a:pt x="3228" y="869"/>
                    <a:pt x="3713" y="869"/>
                  </a:cubicBezTo>
                  <a:cubicBezTo>
                    <a:pt x="3767" y="869"/>
                    <a:pt x="3822" y="871"/>
                    <a:pt x="3877" y="874"/>
                  </a:cubicBezTo>
                  <a:cubicBezTo>
                    <a:pt x="3877" y="837"/>
                    <a:pt x="3877" y="800"/>
                    <a:pt x="3877" y="763"/>
                  </a:cubicBezTo>
                  <a:cubicBezTo>
                    <a:pt x="3877" y="464"/>
                    <a:pt x="3710" y="185"/>
                    <a:pt x="3430" y="54"/>
                  </a:cubicBezTo>
                  <a:cubicBezTo>
                    <a:pt x="3307" y="19"/>
                    <a:pt x="3184" y="1"/>
                    <a:pt x="3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437;p56">
              <a:extLst>
                <a:ext uri="{FF2B5EF4-FFF2-40B4-BE49-F238E27FC236}">
                  <a16:creationId xmlns:a16="http://schemas.microsoft.com/office/drawing/2014/main" id="{3D2234E6-6A29-4876-8721-B1B1832C0989}"/>
                </a:ext>
              </a:extLst>
            </p:cNvPr>
            <p:cNvSpPr/>
            <p:nvPr/>
          </p:nvSpPr>
          <p:spPr>
            <a:xfrm>
              <a:off x="7010005" y="2036290"/>
              <a:ext cx="70608" cy="51912"/>
            </a:xfrm>
            <a:custGeom>
              <a:avLst/>
              <a:gdLst/>
              <a:ahLst/>
              <a:cxnLst/>
              <a:rect l="l" t="t" r="r" b="b"/>
              <a:pathLst>
                <a:path w="2368" h="1741" extrusionOk="0">
                  <a:moveTo>
                    <a:pt x="2266" y="1"/>
                  </a:moveTo>
                  <a:cubicBezTo>
                    <a:pt x="1759" y="1"/>
                    <a:pt x="1256" y="132"/>
                    <a:pt x="802" y="394"/>
                  </a:cubicBezTo>
                  <a:cubicBezTo>
                    <a:pt x="336" y="692"/>
                    <a:pt x="37" y="1177"/>
                    <a:pt x="0" y="1736"/>
                  </a:cubicBezTo>
                  <a:cubicBezTo>
                    <a:pt x="56" y="1739"/>
                    <a:pt x="112" y="1740"/>
                    <a:pt x="167" y="1740"/>
                  </a:cubicBezTo>
                  <a:cubicBezTo>
                    <a:pt x="460" y="1740"/>
                    <a:pt x="740" y="1696"/>
                    <a:pt x="1007" y="1587"/>
                  </a:cubicBezTo>
                  <a:cubicBezTo>
                    <a:pt x="1454" y="1419"/>
                    <a:pt x="1845" y="1102"/>
                    <a:pt x="2106" y="711"/>
                  </a:cubicBezTo>
                  <a:cubicBezTo>
                    <a:pt x="2255" y="506"/>
                    <a:pt x="2349" y="263"/>
                    <a:pt x="2367" y="2"/>
                  </a:cubicBezTo>
                  <a:cubicBezTo>
                    <a:pt x="2333" y="1"/>
                    <a:pt x="2300" y="1"/>
                    <a:pt x="22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438;p56">
              <a:extLst>
                <a:ext uri="{FF2B5EF4-FFF2-40B4-BE49-F238E27FC236}">
                  <a16:creationId xmlns:a16="http://schemas.microsoft.com/office/drawing/2014/main" id="{B889FC12-4E56-4948-8E9D-9438D57114C6}"/>
                </a:ext>
              </a:extLst>
            </p:cNvPr>
            <p:cNvSpPr/>
            <p:nvPr/>
          </p:nvSpPr>
          <p:spPr>
            <a:xfrm>
              <a:off x="6926072" y="1803424"/>
              <a:ext cx="63392" cy="25971"/>
            </a:xfrm>
            <a:custGeom>
              <a:avLst/>
              <a:gdLst/>
              <a:ahLst/>
              <a:cxnLst/>
              <a:rect l="l" t="t" r="r" b="b"/>
              <a:pathLst>
                <a:path w="2126" h="871" extrusionOk="0">
                  <a:moveTo>
                    <a:pt x="896" y="1"/>
                  </a:moveTo>
                  <a:cubicBezTo>
                    <a:pt x="682" y="1"/>
                    <a:pt x="468" y="32"/>
                    <a:pt x="262" y="96"/>
                  </a:cubicBezTo>
                  <a:cubicBezTo>
                    <a:pt x="94" y="152"/>
                    <a:pt x="1" y="357"/>
                    <a:pt x="75" y="525"/>
                  </a:cubicBezTo>
                  <a:cubicBezTo>
                    <a:pt x="135" y="660"/>
                    <a:pt x="267" y="746"/>
                    <a:pt x="404" y="746"/>
                  </a:cubicBezTo>
                  <a:cubicBezTo>
                    <a:pt x="437" y="746"/>
                    <a:pt x="471" y="741"/>
                    <a:pt x="504" y="730"/>
                  </a:cubicBezTo>
                  <a:lnTo>
                    <a:pt x="541" y="730"/>
                  </a:lnTo>
                  <a:lnTo>
                    <a:pt x="616" y="711"/>
                  </a:lnTo>
                  <a:cubicBezTo>
                    <a:pt x="672" y="711"/>
                    <a:pt x="728" y="693"/>
                    <a:pt x="784" y="693"/>
                  </a:cubicBezTo>
                  <a:lnTo>
                    <a:pt x="970" y="693"/>
                  </a:lnTo>
                  <a:cubicBezTo>
                    <a:pt x="979" y="683"/>
                    <a:pt x="993" y="679"/>
                    <a:pt x="1007" y="679"/>
                  </a:cubicBezTo>
                  <a:cubicBezTo>
                    <a:pt x="1021" y="679"/>
                    <a:pt x="1035" y="683"/>
                    <a:pt x="1045" y="693"/>
                  </a:cubicBezTo>
                  <a:cubicBezTo>
                    <a:pt x="1100" y="693"/>
                    <a:pt x="1156" y="693"/>
                    <a:pt x="1194" y="711"/>
                  </a:cubicBezTo>
                  <a:cubicBezTo>
                    <a:pt x="1250" y="711"/>
                    <a:pt x="1306" y="730"/>
                    <a:pt x="1361" y="748"/>
                  </a:cubicBezTo>
                  <a:lnTo>
                    <a:pt x="1380" y="748"/>
                  </a:lnTo>
                  <a:lnTo>
                    <a:pt x="1455" y="767"/>
                  </a:lnTo>
                  <a:cubicBezTo>
                    <a:pt x="1511" y="804"/>
                    <a:pt x="1566" y="823"/>
                    <a:pt x="1622" y="842"/>
                  </a:cubicBezTo>
                  <a:cubicBezTo>
                    <a:pt x="1666" y="861"/>
                    <a:pt x="1712" y="871"/>
                    <a:pt x="1757" y="871"/>
                  </a:cubicBezTo>
                  <a:cubicBezTo>
                    <a:pt x="1882" y="871"/>
                    <a:pt x="2001" y="798"/>
                    <a:pt x="2070" y="674"/>
                  </a:cubicBezTo>
                  <a:cubicBezTo>
                    <a:pt x="2126" y="506"/>
                    <a:pt x="2051" y="320"/>
                    <a:pt x="1902" y="227"/>
                  </a:cubicBezTo>
                  <a:lnTo>
                    <a:pt x="1902" y="245"/>
                  </a:lnTo>
                  <a:cubicBezTo>
                    <a:pt x="1590" y="84"/>
                    <a:pt x="1243" y="1"/>
                    <a:pt x="896" y="1"/>
                  </a:cubicBezTo>
                  <a:close/>
                </a:path>
              </a:pathLst>
            </a:custGeom>
            <a:solidFill>
              <a:srgbClr val="B04B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439;p56">
              <a:extLst>
                <a:ext uri="{FF2B5EF4-FFF2-40B4-BE49-F238E27FC236}">
                  <a16:creationId xmlns:a16="http://schemas.microsoft.com/office/drawing/2014/main" id="{6FAB3257-C8B1-485C-A102-3F5223AC0514}"/>
                </a:ext>
              </a:extLst>
            </p:cNvPr>
            <p:cNvSpPr/>
            <p:nvPr/>
          </p:nvSpPr>
          <p:spPr>
            <a:xfrm>
              <a:off x="7092239" y="1867202"/>
              <a:ext cx="64316" cy="47499"/>
            </a:xfrm>
            <a:custGeom>
              <a:avLst/>
              <a:gdLst/>
              <a:ahLst/>
              <a:cxnLst/>
              <a:rect l="l" t="t" r="r" b="b"/>
              <a:pathLst>
                <a:path w="2157" h="1593" extrusionOk="0">
                  <a:moveTo>
                    <a:pt x="848" y="900"/>
                  </a:moveTo>
                  <a:cubicBezTo>
                    <a:pt x="848" y="900"/>
                    <a:pt x="858" y="908"/>
                    <a:pt x="871" y="917"/>
                  </a:cubicBezTo>
                  <a:lnTo>
                    <a:pt x="871" y="917"/>
                  </a:lnTo>
                  <a:cubicBezTo>
                    <a:pt x="855" y="904"/>
                    <a:pt x="848" y="900"/>
                    <a:pt x="848" y="900"/>
                  </a:cubicBezTo>
                  <a:close/>
                  <a:moveTo>
                    <a:pt x="347" y="1"/>
                  </a:moveTo>
                  <a:cubicBezTo>
                    <a:pt x="187" y="1"/>
                    <a:pt x="52" y="122"/>
                    <a:pt x="19" y="287"/>
                  </a:cubicBezTo>
                  <a:cubicBezTo>
                    <a:pt x="1" y="455"/>
                    <a:pt x="113" y="622"/>
                    <a:pt x="299" y="660"/>
                  </a:cubicBezTo>
                  <a:lnTo>
                    <a:pt x="355" y="678"/>
                  </a:lnTo>
                  <a:lnTo>
                    <a:pt x="448" y="697"/>
                  </a:lnTo>
                  <a:cubicBezTo>
                    <a:pt x="504" y="734"/>
                    <a:pt x="578" y="753"/>
                    <a:pt x="634" y="790"/>
                  </a:cubicBezTo>
                  <a:cubicBezTo>
                    <a:pt x="690" y="809"/>
                    <a:pt x="746" y="846"/>
                    <a:pt x="802" y="865"/>
                  </a:cubicBezTo>
                  <a:cubicBezTo>
                    <a:pt x="820" y="883"/>
                    <a:pt x="856" y="901"/>
                    <a:pt x="875" y="919"/>
                  </a:cubicBezTo>
                  <a:lnTo>
                    <a:pt x="875" y="919"/>
                  </a:lnTo>
                  <a:cubicBezTo>
                    <a:pt x="874" y="918"/>
                    <a:pt x="873" y="917"/>
                    <a:pt x="871" y="917"/>
                  </a:cubicBezTo>
                  <a:lnTo>
                    <a:pt x="871" y="917"/>
                  </a:lnTo>
                  <a:cubicBezTo>
                    <a:pt x="873" y="918"/>
                    <a:pt x="875" y="919"/>
                    <a:pt x="877" y="921"/>
                  </a:cubicBezTo>
                  <a:cubicBezTo>
                    <a:pt x="876" y="920"/>
                    <a:pt x="876" y="920"/>
                    <a:pt x="875" y="919"/>
                  </a:cubicBezTo>
                  <a:lnTo>
                    <a:pt x="875" y="919"/>
                  </a:lnTo>
                  <a:cubicBezTo>
                    <a:pt x="890" y="929"/>
                    <a:pt x="907" y="939"/>
                    <a:pt x="914" y="939"/>
                  </a:cubicBezTo>
                  <a:cubicBezTo>
                    <a:pt x="1026" y="1014"/>
                    <a:pt x="1119" y="1088"/>
                    <a:pt x="1212" y="1182"/>
                  </a:cubicBezTo>
                  <a:lnTo>
                    <a:pt x="1287" y="1237"/>
                  </a:lnTo>
                  <a:lnTo>
                    <a:pt x="1305" y="1275"/>
                  </a:lnTo>
                  <a:cubicBezTo>
                    <a:pt x="1361" y="1331"/>
                    <a:pt x="1399" y="1387"/>
                    <a:pt x="1454" y="1461"/>
                  </a:cubicBezTo>
                  <a:cubicBezTo>
                    <a:pt x="1526" y="1554"/>
                    <a:pt x="1617" y="1592"/>
                    <a:pt x="1705" y="1592"/>
                  </a:cubicBezTo>
                  <a:cubicBezTo>
                    <a:pt x="1938" y="1592"/>
                    <a:pt x="2157" y="1326"/>
                    <a:pt x="1995" y="1070"/>
                  </a:cubicBezTo>
                  <a:cubicBezTo>
                    <a:pt x="1604" y="529"/>
                    <a:pt x="1044" y="156"/>
                    <a:pt x="411" y="7"/>
                  </a:cubicBezTo>
                  <a:cubicBezTo>
                    <a:pt x="389" y="3"/>
                    <a:pt x="368" y="1"/>
                    <a:pt x="347" y="1"/>
                  </a:cubicBezTo>
                  <a:close/>
                </a:path>
              </a:pathLst>
            </a:custGeom>
            <a:solidFill>
              <a:srgbClr val="B04B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440;p56">
              <a:extLst>
                <a:ext uri="{FF2B5EF4-FFF2-40B4-BE49-F238E27FC236}">
                  <a16:creationId xmlns:a16="http://schemas.microsoft.com/office/drawing/2014/main" id="{92C0B530-847D-4392-96ED-02A2099AC326}"/>
                </a:ext>
              </a:extLst>
            </p:cNvPr>
            <p:cNvSpPr/>
            <p:nvPr/>
          </p:nvSpPr>
          <p:spPr>
            <a:xfrm>
              <a:off x="6966085" y="1909630"/>
              <a:ext cx="67835" cy="55848"/>
            </a:xfrm>
            <a:custGeom>
              <a:avLst/>
              <a:gdLst/>
              <a:ahLst/>
              <a:cxnLst/>
              <a:rect l="l" t="t" r="r" b="b"/>
              <a:pathLst>
                <a:path w="2275" h="1873" extrusionOk="0">
                  <a:moveTo>
                    <a:pt x="2014" y="1"/>
                  </a:moveTo>
                  <a:cubicBezTo>
                    <a:pt x="1734" y="131"/>
                    <a:pt x="1436" y="225"/>
                    <a:pt x="1119" y="299"/>
                  </a:cubicBezTo>
                  <a:cubicBezTo>
                    <a:pt x="877" y="336"/>
                    <a:pt x="616" y="411"/>
                    <a:pt x="392" y="523"/>
                  </a:cubicBezTo>
                  <a:cubicBezTo>
                    <a:pt x="150" y="653"/>
                    <a:pt x="1" y="896"/>
                    <a:pt x="19" y="1175"/>
                  </a:cubicBezTo>
                  <a:cubicBezTo>
                    <a:pt x="57" y="1473"/>
                    <a:pt x="392" y="1641"/>
                    <a:pt x="672" y="1734"/>
                  </a:cubicBezTo>
                  <a:cubicBezTo>
                    <a:pt x="933" y="1809"/>
                    <a:pt x="1194" y="1865"/>
                    <a:pt x="1473" y="1865"/>
                  </a:cubicBezTo>
                  <a:cubicBezTo>
                    <a:pt x="1501" y="1870"/>
                    <a:pt x="1529" y="1872"/>
                    <a:pt x="1559" y="1872"/>
                  </a:cubicBezTo>
                  <a:cubicBezTo>
                    <a:pt x="1630" y="1872"/>
                    <a:pt x="1706" y="1859"/>
                    <a:pt x="1771" y="1846"/>
                  </a:cubicBezTo>
                  <a:cubicBezTo>
                    <a:pt x="2014" y="1753"/>
                    <a:pt x="2126" y="1455"/>
                    <a:pt x="2181" y="1194"/>
                  </a:cubicBezTo>
                  <a:cubicBezTo>
                    <a:pt x="2275" y="802"/>
                    <a:pt x="2237" y="374"/>
                    <a:pt x="203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441;p56">
              <a:extLst>
                <a:ext uri="{FF2B5EF4-FFF2-40B4-BE49-F238E27FC236}">
                  <a16:creationId xmlns:a16="http://schemas.microsoft.com/office/drawing/2014/main" id="{3E4EE19C-90F1-4F0C-BCD6-78D3E6EC1C57}"/>
                </a:ext>
              </a:extLst>
            </p:cNvPr>
            <p:cNvSpPr/>
            <p:nvPr/>
          </p:nvSpPr>
          <p:spPr>
            <a:xfrm>
              <a:off x="7102794" y="1929727"/>
              <a:ext cx="27820" cy="34350"/>
            </a:xfrm>
            <a:custGeom>
              <a:avLst/>
              <a:gdLst/>
              <a:ahLst/>
              <a:cxnLst/>
              <a:rect l="l" t="t" r="r" b="b"/>
              <a:pathLst>
                <a:path w="933" h="1152" extrusionOk="0">
                  <a:moveTo>
                    <a:pt x="604" y="0"/>
                  </a:moveTo>
                  <a:cubicBezTo>
                    <a:pt x="434" y="0"/>
                    <a:pt x="242" y="173"/>
                    <a:pt x="131" y="427"/>
                  </a:cubicBezTo>
                  <a:cubicBezTo>
                    <a:pt x="1" y="743"/>
                    <a:pt x="38" y="1060"/>
                    <a:pt x="224" y="1135"/>
                  </a:cubicBezTo>
                  <a:cubicBezTo>
                    <a:pt x="252" y="1146"/>
                    <a:pt x="282" y="1151"/>
                    <a:pt x="312" y="1151"/>
                  </a:cubicBezTo>
                  <a:cubicBezTo>
                    <a:pt x="486" y="1151"/>
                    <a:pt x="691" y="978"/>
                    <a:pt x="802" y="725"/>
                  </a:cubicBezTo>
                  <a:cubicBezTo>
                    <a:pt x="933" y="408"/>
                    <a:pt x="877" y="91"/>
                    <a:pt x="690" y="16"/>
                  </a:cubicBezTo>
                  <a:cubicBezTo>
                    <a:pt x="663" y="5"/>
                    <a:pt x="634" y="0"/>
                    <a:pt x="604"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442;p56">
              <a:extLst>
                <a:ext uri="{FF2B5EF4-FFF2-40B4-BE49-F238E27FC236}">
                  <a16:creationId xmlns:a16="http://schemas.microsoft.com/office/drawing/2014/main" id="{05D70805-3F4F-4C60-96C3-12A5331BFFD8}"/>
                </a:ext>
              </a:extLst>
            </p:cNvPr>
            <p:cNvSpPr/>
            <p:nvPr/>
          </p:nvSpPr>
          <p:spPr>
            <a:xfrm>
              <a:off x="6913310" y="1855812"/>
              <a:ext cx="27820" cy="34558"/>
            </a:xfrm>
            <a:custGeom>
              <a:avLst/>
              <a:gdLst/>
              <a:ahLst/>
              <a:cxnLst/>
              <a:rect l="l" t="t" r="r" b="b"/>
              <a:pathLst>
                <a:path w="933" h="1159" extrusionOk="0">
                  <a:moveTo>
                    <a:pt x="621" y="0"/>
                  </a:moveTo>
                  <a:cubicBezTo>
                    <a:pt x="447" y="0"/>
                    <a:pt x="242" y="175"/>
                    <a:pt x="131" y="445"/>
                  </a:cubicBezTo>
                  <a:cubicBezTo>
                    <a:pt x="0" y="743"/>
                    <a:pt x="37" y="1060"/>
                    <a:pt x="224" y="1135"/>
                  </a:cubicBezTo>
                  <a:cubicBezTo>
                    <a:pt x="256" y="1151"/>
                    <a:pt x="291" y="1159"/>
                    <a:pt x="327" y="1159"/>
                  </a:cubicBezTo>
                  <a:cubicBezTo>
                    <a:pt x="497" y="1159"/>
                    <a:pt x="694" y="986"/>
                    <a:pt x="802" y="725"/>
                  </a:cubicBezTo>
                  <a:cubicBezTo>
                    <a:pt x="932" y="408"/>
                    <a:pt x="876" y="110"/>
                    <a:pt x="708" y="17"/>
                  </a:cubicBezTo>
                  <a:cubicBezTo>
                    <a:pt x="681" y="6"/>
                    <a:pt x="651" y="0"/>
                    <a:pt x="621"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443;p56">
              <a:extLst>
                <a:ext uri="{FF2B5EF4-FFF2-40B4-BE49-F238E27FC236}">
                  <a16:creationId xmlns:a16="http://schemas.microsoft.com/office/drawing/2014/main" id="{61990F76-D7D8-4F54-B5E7-FAC0E094AD97}"/>
                </a:ext>
              </a:extLst>
            </p:cNvPr>
            <p:cNvSpPr/>
            <p:nvPr/>
          </p:nvSpPr>
          <p:spPr>
            <a:xfrm>
              <a:off x="6638760" y="2029135"/>
              <a:ext cx="235678" cy="405369"/>
            </a:xfrm>
            <a:custGeom>
              <a:avLst/>
              <a:gdLst/>
              <a:ahLst/>
              <a:cxnLst/>
              <a:rect l="l" t="t" r="r" b="b"/>
              <a:pathLst>
                <a:path w="7904" h="13595" extrusionOk="0">
                  <a:moveTo>
                    <a:pt x="5443" y="0"/>
                  </a:moveTo>
                  <a:cubicBezTo>
                    <a:pt x="4101" y="1957"/>
                    <a:pt x="2946" y="4007"/>
                    <a:pt x="1939" y="6151"/>
                  </a:cubicBezTo>
                  <a:cubicBezTo>
                    <a:pt x="318" y="9767"/>
                    <a:pt x="1" y="12227"/>
                    <a:pt x="448" y="13177"/>
                  </a:cubicBezTo>
                  <a:cubicBezTo>
                    <a:pt x="523" y="13364"/>
                    <a:pt x="672" y="13531"/>
                    <a:pt x="877" y="13587"/>
                  </a:cubicBezTo>
                  <a:cubicBezTo>
                    <a:pt x="903" y="13592"/>
                    <a:pt x="930" y="13594"/>
                    <a:pt x="956" y="13594"/>
                  </a:cubicBezTo>
                  <a:cubicBezTo>
                    <a:pt x="1040" y="13594"/>
                    <a:pt x="1123" y="13570"/>
                    <a:pt x="1194" y="13513"/>
                  </a:cubicBezTo>
                  <a:lnTo>
                    <a:pt x="1212" y="13513"/>
                  </a:lnTo>
                  <a:cubicBezTo>
                    <a:pt x="1995" y="12991"/>
                    <a:pt x="2629" y="9953"/>
                    <a:pt x="3561" y="7884"/>
                  </a:cubicBezTo>
                  <a:cubicBezTo>
                    <a:pt x="4623" y="5554"/>
                    <a:pt x="7903" y="2162"/>
                    <a:pt x="7903" y="2162"/>
                  </a:cubicBezTo>
                  <a:cubicBezTo>
                    <a:pt x="7214" y="541"/>
                    <a:pt x="5984" y="112"/>
                    <a:pt x="5574" y="19"/>
                  </a:cubicBezTo>
                  <a:cubicBezTo>
                    <a:pt x="5499" y="0"/>
                    <a:pt x="5443" y="0"/>
                    <a:pt x="5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6787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grpSp>
        <p:nvGrpSpPr>
          <p:cNvPr id="71" name="Google Shape;2016;p50">
            <a:extLst>
              <a:ext uri="{FF2B5EF4-FFF2-40B4-BE49-F238E27FC236}">
                <a16:creationId xmlns:a16="http://schemas.microsoft.com/office/drawing/2014/main" id="{25676BD4-184E-4A4A-A8D7-606700D380E9}"/>
              </a:ext>
            </a:extLst>
          </p:cNvPr>
          <p:cNvGrpSpPr/>
          <p:nvPr/>
        </p:nvGrpSpPr>
        <p:grpSpPr>
          <a:xfrm rot="2700211">
            <a:off x="8050784" y="-93876"/>
            <a:ext cx="319122" cy="1519838"/>
            <a:chOff x="4787250" y="440647"/>
            <a:chExt cx="318129" cy="2521703"/>
          </a:xfrm>
        </p:grpSpPr>
        <p:sp>
          <p:nvSpPr>
            <p:cNvPr id="72" name="Google Shape;2017;p50">
              <a:extLst>
                <a:ext uri="{FF2B5EF4-FFF2-40B4-BE49-F238E27FC236}">
                  <a16:creationId xmlns:a16="http://schemas.microsoft.com/office/drawing/2014/main" id="{82ED9E4E-805D-45A9-9856-F179A6924F10}"/>
                </a:ext>
              </a:extLst>
            </p:cNvPr>
            <p:cNvSpPr/>
            <p:nvPr/>
          </p:nvSpPr>
          <p:spPr>
            <a:xfrm>
              <a:off x="4787250" y="440647"/>
              <a:ext cx="309600" cy="345900"/>
            </a:xfrm>
            <a:prstGeom prst="round2SameRect">
              <a:avLst>
                <a:gd name="adj1" fmla="val 50000"/>
                <a:gd name="adj2" fmla="val 0"/>
              </a:avLst>
            </a:pr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2018;p50">
              <a:extLst>
                <a:ext uri="{FF2B5EF4-FFF2-40B4-BE49-F238E27FC236}">
                  <a16:creationId xmlns:a16="http://schemas.microsoft.com/office/drawing/2014/main" id="{49978781-B8AD-4001-BC7C-B74D7047DB69}"/>
                </a:ext>
              </a:extLst>
            </p:cNvPr>
            <p:cNvGrpSpPr/>
            <p:nvPr/>
          </p:nvGrpSpPr>
          <p:grpSpPr>
            <a:xfrm rot="10800000" flipH="1">
              <a:off x="4787250" y="703914"/>
              <a:ext cx="318129" cy="2031995"/>
              <a:chOff x="4787250" y="1053700"/>
              <a:chExt cx="318129" cy="2031995"/>
            </a:xfrm>
          </p:grpSpPr>
          <p:sp>
            <p:nvSpPr>
              <p:cNvPr id="81" name="Google Shape;2020;p50">
                <a:extLst>
                  <a:ext uri="{FF2B5EF4-FFF2-40B4-BE49-F238E27FC236}">
                    <a16:creationId xmlns:a16="http://schemas.microsoft.com/office/drawing/2014/main" id="{CEC6EFD7-21BC-4DBE-832B-3DBFF757C48D}"/>
                  </a:ext>
                </a:extLst>
              </p:cNvPr>
              <p:cNvSpPr/>
              <p:nvPr/>
            </p:nvSpPr>
            <p:spPr>
              <a:xfrm>
                <a:off x="4787250" y="1053700"/>
                <a:ext cx="103200" cy="1905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21;p50">
                <a:extLst>
                  <a:ext uri="{FF2B5EF4-FFF2-40B4-BE49-F238E27FC236}">
                    <a16:creationId xmlns:a16="http://schemas.microsoft.com/office/drawing/2014/main" id="{98DC207A-29DD-4961-964F-CB2F31D2A3F0}"/>
                  </a:ext>
                </a:extLst>
              </p:cNvPr>
              <p:cNvSpPr/>
              <p:nvPr/>
            </p:nvSpPr>
            <p:spPr>
              <a:xfrm>
                <a:off x="4993672" y="1053700"/>
                <a:ext cx="103200" cy="1905000"/>
              </a:xfrm>
              <a:prstGeom prst="rect">
                <a:avLst/>
              </a:prstGeom>
              <a:solidFill>
                <a:srgbClr val="8FD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19;p50">
                <a:extLst>
                  <a:ext uri="{FF2B5EF4-FFF2-40B4-BE49-F238E27FC236}">
                    <a16:creationId xmlns:a16="http://schemas.microsoft.com/office/drawing/2014/main" id="{598B187B-9522-444D-A96A-02A8D969BF85}"/>
                  </a:ext>
                </a:extLst>
              </p:cNvPr>
              <p:cNvSpPr/>
              <p:nvPr/>
            </p:nvSpPr>
            <p:spPr>
              <a:xfrm>
                <a:off x="5002179" y="1180695"/>
                <a:ext cx="103200" cy="190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 name="Google Shape;2022;p50">
              <a:extLst>
                <a:ext uri="{FF2B5EF4-FFF2-40B4-BE49-F238E27FC236}">
                  <a16:creationId xmlns:a16="http://schemas.microsoft.com/office/drawing/2014/main" id="{359D6523-35A0-48C8-B42B-119F65A8E546}"/>
                </a:ext>
              </a:extLst>
            </p:cNvPr>
            <p:cNvGrpSpPr/>
            <p:nvPr/>
          </p:nvGrpSpPr>
          <p:grpSpPr>
            <a:xfrm rot="10800000" flipH="1">
              <a:off x="4787343" y="2735911"/>
              <a:ext cx="309531" cy="226439"/>
              <a:chOff x="3766175" y="564721"/>
              <a:chExt cx="2088600" cy="1527929"/>
            </a:xfrm>
          </p:grpSpPr>
          <p:sp>
            <p:nvSpPr>
              <p:cNvPr id="78" name="Google Shape;2023;p50">
                <a:extLst>
                  <a:ext uri="{FF2B5EF4-FFF2-40B4-BE49-F238E27FC236}">
                    <a16:creationId xmlns:a16="http://schemas.microsoft.com/office/drawing/2014/main" id="{C25BD5F0-7BA1-477E-8114-BF068919259C}"/>
                  </a:ext>
                </a:extLst>
              </p:cNvPr>
              <p:cNvSpPr/>
              <p:nvPr/>
            </p:nvSpPr>
            <p:spPr>
              <a:xfrm>
                <a:off x="3766175" y="589350"/>
                <a:ext cx="2088600" cy="1503300"/>
              </a:xfrm>
              <a:prstGeom prst="triangle">
                <a:avLst>
                  <a:gd name="adj" fmla="val 50000"/>
                </a:avLst>
              </a:prstGeom>
              <a:solidFill>
                <a:srgbClr val="F0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24;p50">
                <a:extLst>
                  <a:ext uri="{FF2B5EF4-FFF2-40B4-BE49-F238E27FC236}">
                    <a16:creationId xmlns:a16="http://schemas.microsoft.com/office/drawing/2014/main" id="{5FDD8DAF-6CED-444E-AC23-5B2F09F98C36}"/>
                  </a:ext>
                </a:extLst>
              </p:cNvPr>
              <p:cNvSpPr/>
              <p:nvPr/>
            </p:nvSpPr>
            <p:spPr>
              <a:xfrm>
                <a:off x="4405428" y="564721"/>
                <a:ext cx="810000" cy="607800"/>
              </a:xfrm>
              <a:prstGeom prst="triangle">
                <a:avLst>
                  <a:gd name="adj" fmla="val 50000"/>
                </a:avLst>
              </a:pr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2025;p50">
              <a:extLst>
                <a:ext uri="{FF2B5EF4-FFF2-40B4-BE49-F238E27FC236}">
                  <a16:creationId xmlns:a16="http://schemas.microsoft.com/office/drawing/2014/main" id="{D9050964-60EE-438C-A745-2D74C3365E64}"/>
                </a:ext>
              </a:extLst>
            </p:cNvPr>
            <p:cNvSpPr/>
            <p:nvPr/>
          </p:nvSpPr>
          <p:spPr>
            <a:xfrm>
              <a:off x="4787325" y="634325"/>
              <a:ext cx="309600" cy="19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26;p50">
              <a:extLst>
                <a:ext uri="{FF2B5EF4-FFF2-40B4-BE49-F238E27FC236}">
                  <a16:creationId xmlns:a16="http://schemas.microsoft.com/office/drawing/2014/main" id="{BE268203-E222-43B5-8CEA-C4FAF1727C04}"/>
                </a:ext>
              </a:extLst>
            </p:cNvPr>
            <p:cNvSpPr/>
            <p:nvPr/>
          </p:nvSpPr>
          <p:spPr>
            <a:xfrm>
              <a:off x="4787250" y="755950"/>
              <a:ext cx="309600" cy="30600"/>
            </a:xfrm>
            <a:prstGeom prst="rect">
              <a:avLst/>
            </a:pr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27;p50">
              <a:extLst>
                <a:ext uri="{FF2B5EF4-FFF2-40B4-BE49-F238E27FC236}">
                  <a16:creationId xmlns:a16="http://schemas.microsoft.com/office/drawing/2014/main" id="{B6BDD4FA-796C-4E0F-B8B2-CDCABCEDA12C}"/>
                </a:ext>
              </a:extLst>
            </p:cNvPr>
            <p:cNvSpPr/>
            <p:nvPr/>
          </p:nvSpPr>
          <p:spPr>
            <a:xfrm>
              <a:off x="4787250" y="678600"/>
              <a:ext cx="309600" cy="30600"/>
            </a:xfrm>
            <a:prstGeom prst="rect">
              <a:avLst/>
            </a:pr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2363;p56">
            <a:extLst>
              <a:ext uri="{FF2B5EF4-FFF2-40B4-BE49-F238E27FC236}">
                <a16:creationId xmlns:a16="http://schemas.microsoft.com/office/drawing/2014/main" id="{5188D364-D332-4EE7-A050-756D5E5E4CA9}"/>
              </a:ext>
            </a:extLst>
          </p:cNvPr>
          <p:cNvGrpSpPr/>
          <p:nvPr/>
        </p:nvGrpSpPr>
        <p:grpSpPr>
          <a:xfrm>
            <a:off x="575344" y="269193"/>
            <a:ext cx="2020200" cy="1835436"/>
            <a:chOff x="6020377" y="870975"/>
            <a:chExt cx="2888053" cy="3441600"/>
          </a:xfrm>
        </p:grpSpPr>
        <p:sp>
          <p:nvSpPr>
            <p:cNvPr id="86" name="Google Shape;2364;p56">
              <a:extLst>
                <a:ext uri="{FF2B5EF4-FFF2-40B4-BE49-F238E27FC236}">
                  <a16:creationId xmlns:a16="http://schemas.microsoft.com/office/drawing/2014/main" id="{4CD1ADEF-6220-46F9-BEB2-24306DE0CEBD}"/>
                </a:ext>
              </a:extLst>
            </p:cNvPr>
            <p:cNvSpPr/>
            <p:nvPr/>
          </p:nvSpPr>
          <p:spPr>
            <a:xfrm rot="-3599896">
              <a:off x="6140651" y="1811521"/>
              <a:ext cx="2647504" cy="1806223"/>
            </a:xfrm>
            <a:custGeom>
              <a:avLst/>
              <a:gdLst/>
              <a:ahLst/>
              <a:cxnLst/>
              <a:rect l="l" t="t" r="r" b="b"/>
              <a:pathLst>
                <a:path w="66332" h="26434" extrusionOk="0">
                  <a:moveTo>
                    <a:pt x="31202" y="0"/>
                  </a:moveTo>
                  <a:cubicBezTo>
                    <a:pt x="18165" y="0"/>
                    <a:pt x="1939" y="3774"/>
                    <a:pt x="761" y="14938"/>
                  </a:cubicBezTo>
                  <a:cubicBezTo>
                    <a:pt x="0" y="22171"/>
                    <a:pt x="6720" y="26434"/>
                    <a:pt x="14370" y="26434"/>
                  </a:cubicBezTo>
                  <a:cubicBezTo>
                    <a:pt x="15472" y="26434"/>
                    <a:pt x="16593" y="26345"/>
                    <a:pt x="17714" y="26165"/>
                  </a:cubicBezTo>
                  <a:cubicBezTo>
                    <a:pt x="25885" y="24833"/>
                    <a:pt x="29627" y="20771"/>
                    <a:pt x="37043" y="20771"/>
                  </a:cubicBezTo>
                  <a:cubicBezTo>
                    <a:pt x="37709" y="20771"/>
                    <a:pt x="38404" y="20804"/>
                    <a:pt x="39136" y="20874"/>
                  </a:cubicBezTo>
                  <a:cubicBezTo>
                    <a:pt x="43775" y="21313"/>
                    <a:pt x="49323" y="22660"/>
                    <a:pt x="53948" y="22660"/>
                  </a:cubicBezTo>
                  <a:cubicBezTo>
                    <a:pt x="58168" y="22660"/>
                    <a:pt x="61619" y="21539"/>
                    <a:pt x="62912" y="17583"/>
                  </a:cubicBezTo>
                  <a:cubicBezTo>
                    <a:pt x="66331" y="7099"/>
                    <a:pt x="51491" y="1534"/>
                    <a:pt x="36797" y="243"/>
                  </a:cubicBezTo>
                  <a:cubicBezTo>
                    <a:pt x="35045" y="85"/>
                    <a:pt x="33159" y="0"/>
                    <a:pt x="31202" y="0"/>
                  </a:cubicBezTo>
                  <a:close/>
                </a:path>
              </a:pathLst>
            </a:custGeom>
            <a:solidFill>
              <a:srgbClr val="0E5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65;p56">
              <a:extLst>
                <a:ext uri="{FF2B5EF4-FFF2-40B4-BE49-F238E27FC236}">
                  <a16:creationId xmlns:a16="http://schemas.microsoft.com/office/drawing/2014/main" id="{4A52D899-42E2-4B5C-9B36-9F982B67BA72}"/>
                </a:ext>
              </a:extLst>
            </p:cNvPr>
            <p:cNvSpPr/>
            <p:nvPr/>
          </p:nvSpPr>
          <p:spPr>
            <a:xfrm>
              <a:off x="6316443" y="979358"/>
              <a:ext cx="512444" cy="573569"/>
            </a:xfrm>
            <a:custGeom>
              <a:avLst/>
              <a:gdLst/>
              <a:ahLst/>
              <a:cxnLst/>
              <a:rect l="l" t="t" r="r" b="b"/>
              <a:pathLst>
                <a:path w="17186" h="19236" extrusionOk="0">
                  <a:moveTo>
                    <a:pt x="9337" y="0"/>
                  </a:moveTo>
                  <a:cubicBezTo>
                    <a:pt x="8162" y="0"/>
                    <a:pt x="6956" y="270"/>
                    <a:pt x="5797" y="858"/>
                  </a:cubicBezTo>
                  <a:cubicBezTo>
                    <a:pt x="597" y="3486"/>
                    <a:pt x="1" y="10699"/>
                    <a:pt x="4698" y="14166"/>
                  </a:cubicBezTo>
                  <a:lnTo>
                    <a:pt x="6860" y="19235"/>
                  </a:lnTo>
                  <a:lnTo>
                    <a:pt x="12470" y="19235"/>
                  </a:lnTo>
                  <a:lnTo>
                    <a:pt x="13979" y="14166"/>
                  </a:lnTo>
                  <a:cubicBezTo>
                    <a:pt x="15992" y="12693"/>
                    <a:pt x="17185" y="10345"/>
                    <a:pt x="17185" y="7847"/>
                  </a:cubicBezTo>
                  <a:cubicBezTo>
                    <a:pt x="17185" y="3309"/>
                    <a:pt x="13452" y="0"/>
                    <a:pt x="9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66;p56">
              <a:extLst>
                <a:ext uri="{FF2B5EF4-FFF2-40B4-BE49-F238E27FC236}">
                  <a16:creationId xmlns:a16="http://schemas.microsoft.com/office/drawing/2014/main" id="{536C77DC-8EA9-4824-865D-B4B8C1EC4808}"/>
                </a:ext>
              </a:extLst>
            </p:cNvPr>
            <p:cNvSpPr/>
            <p:nvPr/>
          </p:nvSpPr>
          <p:spPr>
            <a:xfrm>
              <a:off x="6500948" y="1552877"/>
              <a:ext cx="207321" cy="43355"/>
            </a:xfrm>
            <a:custGeom>
              <a:avLst/>
              <a:gdLst/>
              <a:ahLst/>
              <a:cxnLst/>
              <a:rect l="l" t="t" r="r" b="b"/>
              <a:pathLst>
                <a:path w="6953" h="1454" extrusionOk="0">
                  <a:moveTo>
                    <a:pt x="1" y="0"/>
                  </a:moveTo>
                  <a:lnTo>
                    <a:pt x="150" y="895"/>
                  </a:lnTo>
                  <a:lnTo>
                    <a:pt x="672" y="932"/>
                  </a:lnTo>
                  <a:lnTo>
                    <a:pt x="6151" y="1417"/>
                  </a:lnTo>
                  <a:lnTo>
                    <a:pt x="6636" y="1454"/>
                  </a:lnTo>
                  <a:lnTo>
                    <a:pt x="69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67;p56">
              <a:extLst>
                <a:ext uri="{FF2B5EF4-FFF2-40B4-BE49-F238E27FC236}">
                  <a16:creationId xmlns:a16="http://schemas.microsoft.com/office/drawing/2014/main" id="{77F863A5-8B8F-48F0-AB7B-AD520A49F8E6}"/>
                </a:ext>
              </a:extLst>
            </p:cNvPr>
            <p:cNvSpPr/>
            <p:nvPr/>
          </p:nvSpPr>
          <p:spPr>
            <a:xfrm>
              <a:off x="6505390" y="1615104"/>
              <a:ext cx="188983" cy="38942"/>
            </a:xfrm>
            <a:custGeom>
              <a:avLst/>
              <a:gdLst/>
              <a:ahLst/>
              <a:cxnLst/>
              <a:rect l="l" t="t" r="r" b="b"/>
              <a:pathLst>
                <a:path w="6338" h="1306" extrusionOk="0">
                  <a:moveTo>
                    <a:pt x="6338" y="1"/>
                  </a:moveTo>
                  <a:lnTo>
                    <a:pt x="6002" y="19"/>
                  </a:lnTo>
                  <a:lnTo>
                    <a:pt x="523" y="94"/>
                  </a:lnTo>
                  <a:lnTo>
                    <a:pt x="1" y="94"/>
                  </a:lnTo>
                  <a:lnTo>
                    <a:pt x="187" y="1026"/>
                  </a:lnTo>
                  <a:lnTo>
                    <a:pt x="914" y="1063"/>
                  </a:lnTo>
                  <a:lnTo>
                    <a:pt x="5462" y="1268"/>
                  </a:lnTo>
                  <a:lnTo>
                    <a:pt x="6189" y="1305"/>
                  </a:lnTo>
                  <a:lnTo>
                    <a:pt x="6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68;p56">
              <a:extLst>
                <a:ext uri="{FF2B5EF4-FFF2-40B4-BE49-F238E27FC236}">
                  <a16:creationId xmlns:a16="http://schemas.microsoft.com/office/drawing/2014/main" id="{ACDF9916-6213-49F8-BC1F-D8DA9A9B7AA2}"/>
                </a:ext>
              </a:extLst>
            </p:cNvPr>
            <p:cNvSpPr/>
            <p:nvPr/>
          </p:nvSpPr>
          <p:spPr>
            <a:xfrm>
              <a:off x="6520955" y="1580666"/>
              <a:ext cx="163430" cy="37242"/>
            </a:xfrm>
            <a:custGeom>
              <a:avLst/>
              <a:gdLst/>
              <a:ahLst/>
              <a:cxnLst/>
              <a:rect l="l" t="t" r="r" b="b"/>
              <a:pathLst>
                <a:path w="5481" h="1249" extrusionOk="0">
                  <a:moveTo>
                    <a:pt x="1" y="0"/>
                  </a:moveTo>
                  <a:lnTo>
                    <a:pt x="1" y="1249"/>
                  </a:lnTo>
                  <a:lnTo>
                    <a:pt x="5480" y="1174"/>
                  </a:lnTo>
                  <a:lnTo>
                    <a:pt x="5480" y="1156"/>
                  </a:lnTo>
                  <a:lnTo>
                    <a:pt x="5480" y="48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69;p56">
              <a:extLst>
                <a:ext uri="{FF2B5EF4-FFF2-40B4-BE49-F238E27FC236}">
                  <a16:creationId xmlns:a16="http://schemas.microsoft.com/office/drawing/2014/main" id="{B4AFA50B-4F79-4D22-BBD1-5A059B719E03}"/>
                </a:ext>
              </a:extLst>
            </p:cNvPr>
            <p:cNvSpPr/>
            <p:nvPr/>
          </p:nvSpPr>
          <p:spPr>
            <a:xfrm>
              <a:off x="6532613" y="1646769"/>
              <a:ext cx="135640" cy="34499"/>
            </a:xfrm>
            <a:custGeom>
              <a:avLst/>
              <a:gdLst/>
              <a:ahLst/>
              <a:cxnLst/>
              <a:rect l="l" t="t" r="r" b="b"/>
              <a:pathLst>
                <a:path w="4549" h="1157" extrusionOk="0">
                  <a:moveTo>
                    <a:pt x="1" y="1"/>
                  </a:moveTo>
                  <a:lnTo>
                    <a:pt x="1" y="1"/>
                  </a:lnTo>
                  <a:cubicBezTo>
                    <a:pt x="579" y="728"/>
                    <a:pt x="1473" y="1157"/>
                    <a:pt x="2405" y="1157"/>
                  </a:cubicBezTo>
                  <a:cubicBezTo>
                    <a:pt x="4008" y="1157"/>
                    <a:pt x="4549" y="225"/>
                    <a:pt x="4549" y="225"/>
                  </a:cubicBezTo>
                  <a:lnTo>
                    <a:pt x="4549" y="20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2370;p56">
              <a:extLst>
                <a:ext uri="{FF2B5EF4-FFF2-40B4-BE49-F238E27FC236}">
                  <a16:creationId xmlns:a16="http://schemas.microsoft.com/office/drawing/2014/main" id="{2C4FFEF9-07CD-46A2-9239-F5C0F0AD2948}"/>
                </a:ext>
              </a:extLst>
            </p:cNvPr>
            <p:cNvGrpSpPr/>
            <p:nvPr/>
          </p:nvGrpSpPr>
          <p:grpSpPr>
            <a:xfrm>
              <a:off x="6476021" y="1214013"/>
              <a:ext cx="283386" cy="343733"/>
              <a:chOff x="2159996" y="1883413"/>
              <a:chExt cx="283386" cy="343733"/>
            </a:xfrm>
          </p:grpSpPr>
          <p:sp>
            <p:nvSpPr>
              <p:cNvPr id="164" name="Google Shape;2371;p56">
                <a:extLst>
                  <a:ext uri="{FF2B5EF4-FFF2-40B4-BE49-F238E27FC236}">
                    <a16:creationId xmlns:a16="http://schemas.microsoft.com/office/drawing/2014/main" id="{F269C582-ADC3-4B7B-A7EB-7A6E0C1BE691}"/>
                  </a:ext>
                </a:extLst>
              </p:cNvPr>
              <p:cNvSpPr/>
              <p:nvPr/>
            </p:nvSpPr>
            <p:spPr>
              <a:xfrm>
                <a:off x="2181703" y="1981002"/>
                <a:ext cx="64257" cy="246143"/>
              </a:xfrm>
              <a:custGeom>
                <a:avLst/>
                <a:gdLst/>
                <a:ahLst/>
                <a:cxnLst/>
                <a:rect l="l" t="t" r="r" b="b"/>
                <a:pathLst>
                  <a:path w="2155" h="8255" extrusionOk="0">
                    <a:moveTo>
                      <a:pt x="272" y="1"/>
                    </a:moveTo>
                    <a:cubicBezTo>
                      <a:pt x="141" y="1"/>
                      <a:pt x="0" y="115"/>
                      <a:pt x="34" y="283"/>
                    </a:cubicBezTo>
                    <a:lnTo>
                      <a:pt x="1693" y="8092"/>
                    </a:lnTo>
                    <a:cubicBezTo>
                      <a:pt x="1715" y="8205"/>
                      <a:pt x="1799" y="8254"/>
                      <a:pt x="1886" y="8254"/>
                    </a:cubicBezTo>
                    <a:cubicBezTo>
                      <a:pt x="2016" y="8254"/>
                      <a:pt x="2155" y="8147"/>
                      <a:pt x="2122" y="7980"/>
                    </a:cubicBezTo>
                    <a:lnTo>
                      <a:pt x="463" y="171"/>
                    </a:lnTo>
                    <a:cubicBezTo>
                      <a:pt x="440" y="52"/>
                      <a:pt x="358"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72;p56">
                <a:extLst>
                  <a:ext uri="{FF2B5EF4-FFF2-40B4-BE49-F238E27FC236}">
                    <a16:creationId xmlns:a16="http://schemas.microsoft.com/office/drawing/2014/main" id="{8A0728F8-4FAB-4519-BB30-E88F082CA43C}"/>
                  </a:ext>
                </a:extLst>
              </p:cNvPr>
              <p:cNvSpPr/>
              <p:nvPr/>
            </p:nvSpPr>
            <p:spPr>
              <a:xfrm>
                <a:off x="2159996" y="1883413"/>
                <a:ext cx="283386" cy="337624"/>
              </a:xfrm>
              <a:custGeom>
                <a:avLst/>
                <a:gdLst/>
                <a:ahLst/>
                <a:cxnLst/>
                <a:rect l="l" t="t" r="r" b="b"/>
                <a:pathLst>
                  <a:path w="9504" h="11323" extrusionOk="0">
                    <a:moveTo>
                      <a:pt x="4662" y="466"/>
                    </a:moveTo>
                    <a:cubicBezTo>
                      <a:pt x="4683" y="466"/>
                      <a:pt x="4706" y="470"/>
                      <a:pt x="4732" y="480"/>
                    </a:cubicBezTo>
                    <a:cubicBezTo>
                      <a:pt x="4937" y="574"/>
                      <a:pt x="4974" y="909"/>
                      <a:pt x="4974" y="1077"/>
                    </a:cubicBezTo>
                    <a:cubicBezTo>
                      <a:pt x="5012" y="1524"/>
                      <a:pt x="5012" y="1953"/>
                      <a:pt x="4974" y="2400"/>
                    </a:cubicBezTo>
                    <a:cubicBezTo>
                      <a:pt x="4918" y="2941"/>
                      <a:pt x="4788" y="3462"/>
                      <a:pt x="4583" y="3947"/>
                    </a:cubicBezTo>
                    <a:cubicBezTo>
                      <a:pt x="4546" y="3779"/>
                      <a:pt x="4508" y="3593"/>
                      <a:pt x="4471" y="3462"/>
                    </a:cubicBezTo>
                    <a:lnTo>
                      <a:pt x="4490" y="3462"/>
                    </a:lnTo>
                    <a:cubicBezTo>
                      <a:pt x="4303" y="2568"/>
                      <a:pt x="4285" y="1655"/>
                      <a:pt x="4452" y="760"/>
                    </a:cubicBezTo>
                    <a:cubicBezTo>
                      <a:pt x="4485" y="647"/>
                      <a:pt x="4531" y="466"/>
                      <a:pt x="4662" y="466"/>
                    </a:cubicBezTo>
                    <a:close/>
                    <a:moveTo>
                      <a:pt x="6074" y="3313"/>
                    </a:moveTo>
                    <a:cubicBezTo>
                      <a:pt x="6167" y="3332"/>
                      <a:pt x="6242" y="3425"/>
                      <a:pt x="6223" y="3518"/>
                    </a:cubicBezTo>
                    <a:cubicBezTo>
                      <a:pt x="6242" y="3612"/>
                      <a:pt x="6242" y="3705"/>
                      <a:pt x="6242" y="3798"/>
                    </a:cubicBezTo>
                    <a:cubicBezTo>
                      <a:pt x="6223" y="3928"/>
                      <a:pt x="6204" y="4078"/>
                      <a:pt x="6167" y="4208"/>
                    </a:cubicBezTo>
                    <a:cubicBezTo>
                      <a:pt x="6111" y="4115"/>
                      <a:pt x="6074" y="4003"/>
                      <a:pt x="6055" y="3873"/>
                    </a:cubicBezTo>
                    <a:cubicBezTo>
                      <a:pt x="6018" y="3723"/>
                      <a:pt x="6018" y="3556"/>
                      <a:pt x="6055" y="3388"/>
                    </a:cubicBezTo>
                    <a:cubicBezTo>
                      <a:pt x="6055" y="3369"/>
                      <a:pt x="6055" y="3351"/>
                      <a:pt x="6074" y="3313"/>
                    </a:cubicBezTo>
                    <a:close/>
                    <a:moveTo>
                      <a:pt x="2366" y="3121"/>
                    </a:moveTo>
                    <a:cubicBezTo>
                      <a:pt x="2495" y="3121"/>
                      <a:pt x="2652" y="3519"/>
                      <a:pt x="2682" y="3593"/>
                    </a:cubicBezTo>
                    <a:cubicBezTo>
                      <a:pt x="2719" y="3798"/>
                      <a:pt x="2719" y="4022"/>
                      <a:pt x="2644" y="4227"/>
                    </a:cubicBezTo>
                    <a:cubicBezTo>
                      <a:pt x="2589" y="4115"/>
                      <a:pt x="2533" y="4022"/>
                      <a:pt x="2477" y="3891"/>
                    </a:cubicBezTo>
                    <a:cubicBezTo>
                      <a:pt x="2402" y="3761"/>
                      <a:pt x="2197" y="3388"/>
                      <a:pt x="2272" y="3220"/>
                    </a:cubicBezTo>
                    <a:cubicBezTo>
                      <a:pt x="2299" y="3149"/>
                      <a:pt x="2332" y="3121"/>
                      <a:pt x="2366" y="3121"/>
                    </a:cubicBezTo>
                    <a:close/>
                    <a:moveTo>
                      <a:pt x="4624" y="0"/>
                    </a:moveTo>
                    <a:cubicBezTo>
                      <a:pt x="3673" y="0"/>
                      <a:pt x="3916" y="2461"/>
                      <a:pt x="3968" y="2978"/>
                    </a:cubicBezTo>
                    <a:cubicBezTo>
                      <a:pt x="4024" y="3481"/>
                      <a:pt x="4136" y="3966"/>
                      <a:pt x="4303" y="4432"/>
                    </a:cubicBezTo>
                    <a:cubicBezTo>
                      <a:pt x="4285" y="4488"/>
                      <a:pt x="4247" y="4525"/>
                      <a:pt x="4210" y="4562"/>
                    </a:cubicBezTo>
                    <a:cubicBezTo>
                      <a:pt x="4049" y="4750"/>
                      <a:pt x="3811" y="4851"/>
                      <a:pt x="3571" y="4851"/>
                    </a:cubicBezTo>
                    <a:cubicBezTo>
                      <a:pt x="3479" y="4851"/>
                      <a:pt x="3386" y="4836"/>
                      <a:pt x="3297" y="4804"/>
                    </a:cubicBezTo>
                    <a:cubicBezTo>
                      <a:pt x="3185" y="4749"/>
                      <a:pt x="3073" y="4693"/>
                      <a:pt x="2980" y="4599"/>
                    </a:cubicBezTo>
                    <a:cubicBezTo>
                      <a:pt x="3110" y="4357"/>
                      <a:pt x="3166" y="4078"/>
                      <a:pt x="3166" y="3817"/>
                    </a:cubicBezTo>
                    <a:cubicBezTo>
                      <a:pt x="3148" y="3369"/>
                      <a:pt x="2905" y="2642"/>
                      <a:pt x="2365" y="2642"/>
                    </a:cubicBezTo>
                    <a:cubicBezTo>
                      <a:pt x="2141" y="2642"/>
                      <a:pt x="1936" y="2792"/>
                      <a:pt x="1862" y="3015"/>
                    </a:cubicBezTo>
                    <a:cubicBezTo>
                      <a:pt x="1806" y="3295"/>
                      <a:pt x="1843" y="3593"/>
                      <a:pt x="1974" y="3835"/>
                    </a:cubicBezTo>
                    <a:cubicBezTo>
                      <a:pt x="2085" y="4115"/>
                      <a:pt x="2234" y="4394"/>
                      <a:pt x="2402" y="4637"/>
                    </a:cubicBezTo>
                    <a:cubicBezTo>
                      <a:pt x="2384" y="4674"/>
                      <a:pt x="2346" y="4693"/>
                      <a:pt x="2328" y="4730"/>
                    </a:cubicBezTo>
                    <a:cubicBezTo>
                      <a:pt x="2108" y="4908"/>
                      <a:pt x="1853" y="4990"/>
                      <a:pt x="1604" y="4990"/>
                    </a:cubicBezTo>
                    <a:cubicBezTo>
                      <a:pt x="1073" y="4990"/>
                      <a:pt x="565" y="4618"/>
                      <a:pt x="464" y="4022"/>
                    </a:cubicBezTo>
                    <a:cubicBezTo>
                      <a:pt x="442" y="3913"/>
                      <a:pt x="364" y="3866"/>
                      <a:pt x="280" y="3866"/>
                    </a:cubicBezTo>
                    <a:cubicBezTo>
                      <a:pt x="148" y="3866"/>
                      <a:pt x="1" y="3981"/>
                      <a:pt x="35" y="4152"/>
                    </a:cubicBezTo>
                    <a:cubicBezTo>
                      <a:pt x="182" y="4940"/>
                      <a:pt x="884" y="5450"/>
                      <a:pt x="1619" y="5450"/>
                    </a:cubicBezTo>
                    <a:cubicBezTo>
                      <a:pt x="1911" y="5450"/>
                      <a:pt x="2207" y="5370"/>
                      <a:pt x="2477" y="5196"/>
                    </a:cubicBezTo>
                    <a:cubicBezTo>
                      <a:pt x="2551" y="5121"/>
                      <a:pt x="2626" y="5065"/>
                      <a:pt x="2700" y="4972"/>
                    </a:cubicBezTo>
                    <a:cubicBezTo>
                      <a:pt x="2812" y="5065"/>
                      <a:pt x="2924" y="5140"/>
                      <a:pt x="3036" y="5196"/>
                    </a:cubicBezTo>
                    <a:cubicBezTo>
                      <a:pt x="3232" y="5288"/>
                      <a:pt x="3413" y="5328"/>
                      <a:pt x="3581" y="5328"/>
                    </a:cubicBezTo>
                    <a:cubicBezTo>
                      <a:pt x="3958" y="5328"/>
                      <a:pt x="4269" y="5125"/>
                      <a:pt x="4527" y="4842"/>
                    </a:cubicBezTo>
                    <a:cubicBezTo>
                      <a:pt x="4712" y="5151"/>
                      <a:pt x="5038" y="5331"/>
                      <a:pt x="5388" y="5331"/>
                    </a:cubicBezTo>
                    <a:cubicBezTo>
                      <a:pt x="5461" y="5331"/>
                      <a:pt x="5534" y="5324"/>
                      <a:pt x="5608" y="5308"/>
                    </a:cubicBezTo>
                    <a:cubicBezTo>
                      <a:pt x="5813" y="5252"/>
                      <a:pt x="6018" y="5159"/>
                      <a:pt x="6186" y="5009"/>
                    </a:cubicBezTo>
                    <a:cubicBezTo>
                      <a:pt x="6316" y="5159"/>
                      <a:pt x="6484" y="5289"/>
                      <a:pt x="6670" y="5401"/>
                    </a:cubicBezTo>
                    <a:cubicBezTo>
                      <a:pt x="6819" y="5457"/>
                      <a:pt x="6950" y="5513"/>
                      <a:pt x="7099" y="5550"/>
                    </a:cubicBezTo>
                    <a:cubicBezTo>
                      <a:pt x="6745" y="7377"/>
                      <a:pt x="6391" y="9222"/>
                      <a:pt x="6037" y="11048"/>
                    </a:cubicBezTo>
                    <a:cubicBezTo>
                      <a:pt x="6003" y="11215"/>
                      <a:pt x="6142" y="11322"/>
                      <a:pt x="6272" y="11322"/>
                    </a:cubicBezTo>
                    <a:cubicBezTo>
                      <a:pt x="6359" y="11322"/>
                      <a:pt x="6443" y="11273"/>
                      <a:pt x="6465" y="11160"/>
                    </a:cubicBezTo>
                    <a:lnTo>
                      <a:pt x="7546" y="5606"/>
                    </a:lnTo>
                    <a:cubicBezTo>
                      <a:pt x="8366" y="5587"/>
                      <a:pt x="9112" y="5084"/>
                      <a:pt x="9447" y="4301"/>
                    </a:cubicBezTo>
                    <a:cubicBezTo>
                      <a:pt x="9504" y="4144"/>
                      <a:pt x="9370" y="4041"/>
                      <a:pt x="9235" y="4041"/>
                    </a:cubicBezTo>
                    <a:cubicBezTo>
                      <a:pt x="9146" y="4041"/>
                      <a:pt x="9056" y="4086"/>
                      <a:pt x="9019" y="4189"/>
                    </a:cubicBezTo>
                    <a:cubicBezTo>
                      <a:pt x="8776" y="4749"/>
                      <a:pt x="8255" y="5121"/>
                      <a:pt x="7640" y="5159"/>
                    </a:cubicBezTo>
                    <a:lnTo>
                      <a:pt x="8161" y="2456"/>
                    </a:lnTo>
                    <a:cubicBezTo>
                      <a:pt x="8195" y="2289"/>
                      <a:pt x="8056" y="2182"/>
                      <a:pt x="7926" y="2182"/>
                    </a:cubicBezTo>
                    <a:cubicBezTo>
                      <a:pt x="7839" y="2182"/>
                      <a:pt x="7755" y="2231"/>
                      <a:pt x="7733" y="2344"/>
                    </a:cubicBezTo>
                    <a:lnTo>
                      <a:pt x="7192" y="5121"/>
                    </a:lnTo>
                    <a:cubicBezTo>
                      <a:pt x="6913" y="5028"/>
                      <a:pt x="6670" y="4879"/>
                      <a:pt x="6484" y="4655"/>
                    </a:cubicBezTo>
                    <a:cubicBezTo>
                      <a:pt x="6577" y="4488"/>
                      <a:pt x="6633" y="4301"/>
                      <a:pt x="6670" y="4115"/>
                    </a:cubicBezTo>
                    <a:cubicBezTo>
                      <a:pt x="6745" y="3686"/>
                      <a:pt x="6764" y="2903"/>
                      <a:pt x="6186" y="2829"/>
                    </a:cubicBezTo>
                    <a:cubicBezTo>
                      <a:pt x="6155" y="2824"/>
                      <a:pt x="6126" y="2822"/>
                      <a:pt x="6098" y="2822"/>
                    </a:cubicBezTo>
                    <a:cubicBezTo>
                      <a:pt x="5535" y="2822"/>
                      <a:pt x="5557" y="3687"/>
                      <a:pt x="5664" y="4078"/>
                    </a:cubicBezTo>
                    <a:cubicBezTo>
                      <a:pt x="5720" y="4283"/>
                      <a:pt x="5794" y="4469"/>
                      <a:pt x="5925" y="4655"/>
                    </a:cubicBezTo>
                    <a:cubicBezTo>
                      <a:pt x="5832" y="4730"/>
                      <a:pt x="5757" y="4786"/>
                      <a:pt x="5645" y="4823"/>
                    </a:cubicBezTo>
                    <a:cubicBezTo>
                      <a:pt x="5555" y="4857"/>
                      <a:pt x="5472" y="4873"/>
                      <a:pt x="5395" y="4873"/>
                    </a:cubicBezTo>
                    <a:cubicBezTo>
                      <a:pt x="5138" y="4873"/>
                      <a:pt x="4950" y="4699"/>
                      <a:pt x="4807" y="4469"/>
                    </a:cubicBezTo>
                    <a:cubicBezTo>
                      <a:pt x="4993" y="4171"/>
                      <a:pt x="5123" y="3854"/>
                      <a:pt x="5217" y="3537"/>
                    </a:cubicBezTo>
                    <a:cubicBezTo>
                      <a:pt x="5403" y="2903"/>
                      <a:pt x="5496" y="2232"/>
                      <a:pt x="5478" y="1580"/>
                    </a:cubicBezTo>
                    <a:cubicBezTo>
                      <a:pt x="5459" y="1058"/>
                      <a:pt x="5459" y="257"/>
                      <a:pt x="4881" y="52"/>
                    </a:cubicBezTo>
                    <a:cubicBezTo>
                      <a:pt x="4787" y="17"/>
                      <a:pt x="4701" y="0"/>
                      <a:pt x="4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373;p56">
              <a:extLst>
                <a:ext uri="{FF2B5EF4-FFF2-40B4-BE49-F238E27FC236}">
                  <a16:creationId xmlns:a16="http://schemas.microsoft.com/office/drawing/2014/main" id="{1557D11E-6739-4C92-A2AC-31B19865E405}"/>
                </a:ext>
              </a:extLst>
            </p:cNvPr>
            <p:cNvSpPr/>
            <p:nvPr/>
          </p:nvSpPr>
          <p:spPr>
            <a:xfrm>
              <a:off x="6593767" y="870975"/>
              <a:ext cx="14461" cy="80627"/>
            </a:xfrm>
            <a:custGeom>
              <a:avLst/>
              <a:gdLst/>
              <a:ahLst/>
              <a:cxnLst/>
              <a:rect l="l" t="t" r="r" b="b"/>
              <a:pathLst>
                <a:path w="485" h="2704" extrusionOk="0">
                  <a:moveTo>
                    <a:pt x="224" y="1"/>
                  </a:moveTo>
                  <a:cubicBezTo>
                    <a:pt x="126" y="1"/>
                    <a:pt x="28" y="57"/>
                    <a:pt x="0" y="169"/>
                  </a:cubicBezTo>
                  <a:cubicBezTo>
                    <a:pt x="19" y="970"/>
                    <a:pt x="37" y="1753"/>
                    <a:pt x="37" y="2536"/>
                  </a:cubicBezTo>
                  <a:cubicBezTo>
                    <a:pt x="75" y="2648"/>
                    <a:pt x="173" y="2704"/>
                    <a:pt x="268" y="2704"/>
                  </a:cubicBezTo>
                  <a:cubicBezTo>
                    <a:pt x="364" y="2704"/>
                    <a:pt x="457" y="2648"/>
                    <a:pt x="485" y="2536"/>
                  </a:cubicBezTo>
                  <a:cubicBezTo>
                    <a:pt x="485" y="1753"/>
                    <a:pt x="466" y="970"/>
                    <a:pt x="447" y="169"/>
                  </a:cubicBezTo>
                  <a:cubicBezTo>
                    <a:pt x="420" y="57"/>
                    <a:pt x="322"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74;p56">
              <a:extLst>
                <a:ext uri="{FF2B5EF4-FFF2-40B4-BE49-F238E27FC236}">
                  <a16:creationId xmlns:a16="http://schemas.microsoft.com/office/drawing/2014/main" id="{3C92A171-BC74-4D5E-8ACA-23F057F91806}"/>
                </a:ext>
              </a:extLst>
            </p:cNvPr>
            <p:cNvSpPr/>
            <p:nvPr/>
          </p:nvSpPr>
          <p:spPr>
            <a:xfrm>
              <a:off x="6415374" y="917996"/>
              <a:ext cx="35602" cy="59396"/>
            </a:xfrm>
            <a:custGeom>
              <a:avLst/>
              <a:gdLst/>
              <a:ahLst/>
              <a:cxnLst/>
              <a:rect l="l" t="t" r="r" b="b"/>
              <a:pathLst>
                <a:path w="1194" h="1992" extrusionOk="0">
                  <a:moveTo>
                    <a:pt x="242" y="1"/>
                  </a:moveTo>
                  <a:cubicBezTo>
                    <a:pt x="204" y="1"/>
                    <a:pt x="167" y="9"/>
                    <a:pt x="131" y="27"/>
                  </a:cubicBezTo>
                  <a:cubicBezTo>
                    <a:pt x="38" y="83"/>
                    <a:pt x="0" y="232"/>
                    <a:pt x="56" y="325"/>
                  </a:cubicBezTo>
                  <a:lnTo>
                    <a:pt x="764" y="1891"/>
                  </a:lnTo>
                  <a:cubicBezTo>
                    <a:pt x="802" y="1954"/>
                    <a:pt x="875" y="1991"/>
                    <a:pt x="952" y="1991"/>
                  </a:cubicBezTo>
                  <a:cubicBezTo>
                    <a:pt x="989" y="1991"/>
                    <a:pt x="1027" y="1983"/>
                    <a:pt x="1063" y="1965"/>
                  </a:cubicBezTo>
                  <a:cubicBezTo>
                    <a:pt x="1156" y="1909"/>
                    <a:pt x="1193" y="1760"/>
                    <a:pt x="1137" y="1667"/>
                  </a:cubicBezTo>
                  <a:lnTo>
                    <a:pt x="448" y="101"/>
                  </a:lnTo>
                  <a:cubicBezTo>
                    <a:pt x="397" y="38"/>
                    <a:pt x="320"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75;p56">
              <a:extLst>
                <a:ext uri="{FF2B5EF4-FFF2-40B4-BE49-F238E27FC236}">
                  <a16:creationId xmlns:a16="http://schemas.microsoft.com/office/drawing/2014/main" id="{CDDC7E2B-9023-426E-A13F-B03DE6D865EF}"/>
                </a:ext>
              </a:extLst>
            </p:cNvPr>
            <p:cNvSpPr/>
            <p:nvPr/>
          </p:nvSpPr>
          <p:spPr>
            <a:xfrm>
              <a:off x="6299776" y="1050828"/>
              <a:ext cx="54506" cy="42162"/>
            </a:xfrm>
            <a:custGeom>
              <a:avLst/>
              <a:gdLst/>
              <a:ahLst/>
              <a:cxnLst/>
              <a:rect l="l" t="t" r="r" b="b"/>
              <a:pathLst>
                <a:path w="1828" h="1414" extrusionOk="0">
                  <a:moveTo>
                    <a:pt x="253" y="0"/>
                  </a:moveTo>
                  <a:cubicBezTo>
                    <a:pt x="175" y="0"/>
                    <a:pt x="94" y="38"/>
                    <a:pt x="56" y="101"/>
                  </a:cubicBezTo>
                  <a:cubicBezTo>
                    <a:pt x="1" y="213"/>
                    <a:pt x="38" y="343"/>
                    <a:pt x="131" y="418"/>
                  </a:cubicBezTo>
                  <a:lnTo>
                    <a:pt x="1454" y="1387"/>
                  </a:lnTo>
                  <a:cubicBezTo>
                    <a:pt x="1490" y="1405"/>
                    <a:pt x="1528" y="1413"/>
                    <a:pt x="1565" y="1413"/>
                  </a:cubicBezTo>
                  <a:cubicBezTo>
                    <a:pt x="1644" y="1413"/>
                    <a:pt x="1721" y="1376"/>
                    <a:pt x="1771" y="1312"/>
                  </a:cubicBezTo>
                  <a:cubicBezTo>
                    <a:pt x="1827" y="1201"/>
                    <a:pt x="1790" y="1070"/>
                    <a:pt x="1697" y="996"/>
                  </a:cubicBezTo>
                  <a:lnTo>
                    <a:pt x="355" y="26"/>
                  </a:lnTo>
                  <a:cubicBezTo>
                    <a:pt x="325" y="8"/>
                    <a:pt x="289"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76;p56">
              <a:extLst>
                <a:ext uri="{FF2B5EF4-FFF2-40B4-BE49-F238E27FC236}">
                  <a16:creationId xmlns:a16="http://schemas.microsoft.com/office/drawing/2014/main" id="{F800F4D9-D004-47EF-8526-50C79B1C3014}"/>
                </a:ext>
              </a:extLst>
            </p:cNvPr>
            <p:cNvSpPr/>
            <p:nvPr/>
          </p:nvSpPr>
          <p:spPr>
            <a:xfrm>
              <a:off x="6229200" y="1228325"/>
              <a:ext cx="78390" cy="15595"/>
            </a:xfrm>
            <a:custGeom>
              <a:avLst/>
              <a:gdLst/>
              <a:ahLst/>
              <a:cxnLst/>
              <a:rect l="l" t="t" r="r" b="b"/>
              <a:pathLst>
                <a:path w="2629" h="523" extrusionOk="0">
                  <a:moveTo>
                    <a:pt x="280" y="0"/>
                  </a:moveTo>
                  <a:cubicBezTo>
                    <a:pt x="0" y="0"/>
                    <a:pt x="0" y="448"/>
                    <a:pt x="280" y="448"/>
                  </a:cubicBezTo>
                  <a:lnTo>
                    <a:pt x="2330" y="522"/>
                  </a:lnTo>
                  <a:cubicBezTo>
                    <a:pt x="2628" y="522"/>
                    <a:pt x="2628" y="94"/>
                    <a:pt x="2330" y="75"/>
                  </a:cubicBezTo>
                  <a:lnTo>
                    <a:pt x="2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77;p56">
              <a:extLst>
                <a:ext uri="{FF2B5EF4-FFF2-40B4-BE49-F238E27FC236}">
                  <a16:creationId xmlns:a16="http://schemas.microsoft.com/office/drawing/2014/main" id="{27A87C77-3742-4297-B54D-1CF2B3757499}"/>
                </a:ext>
              </a:extLst>
            </p:cNvPr>
            <p:cNvSpPr/>
            <p:nvPr/>
          </p:nvSpPr>
          <p:spPr>
            <a:xfrm>
              <a:off x="6758324" y="939672"/>
              <a:ext cx="42192" cy="57876"/>
            </a:xfrm>
            <a:custGeom>
              <a:avLst/>
              <a:gdLst/>
              <a:ahLst/>
              <a:cxnLst/>
              <a:rect l="l" t="t" r="r" b="b"/>
              <a:pathLst>
                <a:path w="1415" h="1941" extrusionOk="0">
                  <a:moveTo>
                    <a:pt x="1174" y="0"/>
                  </a:moveTo>
                  <a:cubicBezTo>
                    <a:pt x="1096" y="0"/>
                    <a:pt x="1024" y="38"/>
                    <a:pt x="986" y="101"/>
                  </a:cubicBezTo>
                  <a:lnTo>
                    <a:pt x="54" y="1648"/>
                  </a:lnTo>
                  <a:cubicBezTo>
                    <a:pt x="1" y="1809"/>
                    <a:pt x="129" y="1940"/>
                    <a:pt x="268" y="1940"/>
                  </a:cubicBezTo>
                  <a:cubicBezTo>
                    <a:pt x="323" y="1940"/>
                    <a:pt x="379" y="1919"/>
                    <a:pt x="427" y="1872"/>
                  </a:cubicBezTo>
                  <a:lnTo>
                    <a:pt x="1359" y="344"/>
                  </a:lnTo>
                  <a:cubicBezTo>
                    <a:pt x="1415" y="232"/>
                    <a:pt x="1396" y="101"/>
                    <a:pt x="1284" y="27"/>
                  </a:cubicBezTo>
                  <a:cubicBezTo>
                    <a:pt x="1248" y="9"/>
                    <a:pt x="1211" y="0"/>
                    <a:pt x="1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78;p56">
              <a:extLst>
                <a:ext uri="{FF2B5EF4-FFF2-40B4-BE49-F238E27FC236}">
                  <a16:creationId xmlns:a16="http://schemas.microsoft.com/office/drawing/2014/main" id="{1FBB7DA1-B19C-40FC-BD66-D45A83F004D0}"/>
                </a:ext>
              </a:extLst>
            </p:cNvPr>
            <p:cNvSpPr/>
            <p:nvPr/>
          </p:nvSpPr>
          <p:spPr>
            <a:xfrm>
              <a:off x="6839306" y="1063947"/>
              <a:ext cx="75140" cy="48125"/>
            </a:xfrm>
            <a:custGeom>
              <a:avLst/>
              <a:gdLst/>
              <a:ahLst/>
              <a:cxnLst/>
              <a:rect l="l" t="t" r="r" b="b"/>
              <a:pathLst>
                <a:path w="2520" h="1614" extrusionOk="0">
                  <a:moveTo>
                    <a:pt x="2207" y="0"/>
                  </a:moveTo>
                  <a:cubicBezTo>
                    <a:pt x="2171" y="0"/>
                    <a:pt x="2131" y="11"/>
                    <a:pt x="2091" y="34"/>
                  </a:cubicBezTo>
                  <a:lnTo>
                    <a:pt x="190" y="1189"/>
                  </a:lnTo>
                  <a:cubicBezTo>
                    <a:pt x="1" y="1315"/>
                    <a:pt x="118" y="1614"/>
                    <a:pt x="316" y="1614"/>
                  </a:cubicBezTo>
                  <a:cubicBezTo>
                    <a:pt x="352" y="1614"/>
                    <a:pt x="391" y="1604"/>
                    <a:pt x="432" y="1581"/>
                  </a:cubicBezTo>
                  <a:lnTo>
                    <a:pt x="2314" y="425"/>
                  </a:lnTo>
                  <a:cubicBezTo>
                    <a:pt x="2519" y="299"/>
                    <a:pt x="2405" y="0"/>
                    <a:pt x="2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79;p56">
              <a:extLst>
                <a:ext uri="{FF2B5EF4-FFF2-40B4-BE49-F238E27FC236}">
                  <a16:creationId xmlns:a16="http://schemas.microsoft.com/office/drawing/2014/main" id="{F39D0EF6-A5DC-4986-A16C-626A6211BADD}"/>
                </a:ext>
              </a:extLst>
            </p:cNvPr>
            <p:cNvSpPr/>
            <p:nvPr/>
          </p:nvSpPr>
          <p:spPr>
            <a:xfrm>
              <a:off x="6856062" y="1208318"/>
              <a:ext cx="63929" cy="16131"/>
            </a:xfrm>
            <a:custGeom>
              <a:avLst/>
              <a:gdLst/>
              <a:ahLst/>
              <a:cxnLst/>
              <a:rect l="l" t="t" r="r" b="b"/>
              <a:pathLst>
                <a:path w="2144" h="541" extrusionOk="0">
                  <a:moveTo>
                    <a:pt x="1902" y="0"/>
                  </a:moveTo>
                  <a:lnTo>
                    <a:pt x="1902" y="19"/>
                  </a:lnTo>
                  <a:lnTo>
                    <a:pt x="224" y="94"/>
                  </a:lnTo>
                  <a:cubicBezTo>
                    <a:pt x="0" y="149"/>
                    <a:pt x="0" y="466"/>
                    <a:pt x="224" y="541"/>
                  </a:cubicBezTo>
                  <a:lnTo>
                    <a:pt x="1902" y="466"/>
                  </a:lnTo>
                  <a:cubicBezTo>
                    <a:pt x="2032" y="466"/>
                    <a:pt x="2144" y="355"/>
                    <a:pt x="2144" y="243"/>
                  </a:cubicBezTo>
                  <a:cubicBezTo>
                    <a:pt x="2144" y="112"/>
                    <a:pt x="2032" y="0"/>
                    <a:pt x="19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80;p56">
              <a:extLst>
                <a:ext uri="{FF2B5EF4-FFF2-40B4-BE49-F238E27FC236}">
                  <a16:creationId xmlns:a16="http://schemas.microsoft.com/office/drawing/2014/main" id="{50FAC23F-1B5A-40FC-B6A6-E9187A41C7BD}"/>
                </a:ext>
              </a:extLst>
            </p:cNvPr>
            <p:cNvSpPr/>
            <p:nvPr/>
          </p:nvSpPr>
          <p:spPr>
            <a:xfrm>
              <a:off x="7139469" y="3590710"/>
              <a:ext cx="200672" cy="239584"/>
            </a:xfrm>
            <a:custGeom>
              <a:avLst/>
              <a:gdLst/>
              <a:ahLst/>
              <a:cxnLst/>
              <a:rect l="l" t="t" r="r" b="b"/>
              <a:pathLst>
                <a:path w="6730" h="8035" extrusionOk="0">
                  <a:moveTo>
                    <a:pt x="3822" y="1"/>
                  </a:moveTo>
                  <a:cubicBezTo>
                    <a:pt x="2703" y="821"/>
                    <a:pt x="1399" y="1343"/>
                    <a:pt x="38" y="1473"/>
                  </a:cubicBezTo>
                  <a:lnTo>
                    <a:pt x="38" y="1566"/>
                  </a:lnTo>
                  <a:cubicBezTo>
                    <a:pt x="1" y="3188"/>
                    <a:pt x="38" y="4809"/>
                    <a:pt x="131" y="6412"/>
                  </a:cubicBezTo>
                  <a:cubicBezTo>
                    <a:pt x="113" y="6804"/>
                    <a:pt x="206" y="7195"/>
                    <a:pt x="411" y="7512"/>
                  </a:cubicBezTo>
                  <a:cubicBezTo>
                    <a:pt x="709" y="7903"/>
                    <a:pt x="1250" y="8034"/>
                    <a:pt x="1734" y="8034"/>
                  </a:cubicBezTo>
                  <a:cubicBezTo>
                    <a:pt x="1756" y="8034"/>
                    <a:pt x="1777" y="8034"/>
                    <a:pt x="1798" y="8034"/>
                  </a:cubicBezTo>
                  <a:cubicBezTo>
                    <a:pt x="3005" y="8034"/>
                    <a:pt x="4158" y="7520"/>
                    <a:pt x="5238" y="6953"/>
                  </a:cubicBezTo>
                  <a:cubicBezTo>
                    <a:pt x="5760" y="6673"/>
                    <a:pt x="6319" y="6338"/>
                    <a:pt x="6543" y="5797"/>
                  </a:cubicBezTo>
                  <a:cubicBezTo>
                    <a:pt x="6711" y="5350"/>
                    <a:pt x="6729" y="4847"/>
                    <a:pt x="6562" y="4399"/>
                  </a:cubicBezTo>
                  <a:cubicBezTo>
                    <a:pt x="6375" y="3803"/>
                    <a:pt x="6114" y="3225"/>
                    <a:pt x="5760" y="2703"/>
                  </a:cubicBezTo>
                  <a:cubicBezTo>
                    <a:pt x="5238" y="1827"/>
                    <a:pt x="4623" y="988"/>
                    <a:pt x="3971" y="187"/>
                  </a:cubicBezTo>
                  <a:lnTo>
                    <a:pt x="38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81;p56">
              <a:extLst>
                <a:ext uri="{FF2B5EF4-FFF2-40B4-BE49-F238E27FC236}">
                  <a16:creationId xmlns:a16="http://schemas.microsoft.com/office/drawing/2014/main" id="{4B78E62E-A83B-456F-A00D-3330384627C6}"/>
                </a:ext>
              </a:extLst>
            </p:cNvPr>
            <p:cNvSpPr/>
            <p:nvPr/>
          </p:nvSpPr>
          <p:spPr>
            <a:xfrm>
              <a:off x="7060574" y="3439571"/>
              <a:ext cx="194529" cy="195096"/>
            </a:xfrm>
            <a:custGeom>
              <a:avLst/>
              <a:gdLst/>
              <a:ahLst/>
              <a:cxnLst/>
              <a:rect l="l" t="t" r="r" b="b"/>
              <a:pathLst>
                <a:path w="6524" h="6543" extrusionOk="0">
                  <a:moveTo>
                    <a:pt x="4678" y="0"/>
                  </a:moveTo>
                  <a:cubicBezTo>
                    <a:pt x="3989" y="485"/>
                    <a:pt x="3225" y="895"/>
                    <a:pt x="2442" y="1230"/>
                  </a:cubicBezTo>
                  <a:cubicBezTo>
                    <a:pt x="1777" y="1483"/>
                    <a:pt x="1073" y="1616"/>
                    <a:pt x="373" y="1616"/>
                  </a:cubicBezTo>
                  <a:cubicBezTo>
                    <a:pt x="249" y="1616"/>
                    <a:pt x="124" y="1611"/>
                    <a:pt x="0" y="1603"/>
                  </a:cubicBezTo>
                  <a:lnTo>
                    <a:pt x="0" y="1603"/>
                  </a:lnTo>
                  <a:cubicBezTo>
                    <a:pt x="858" y="3262"/>
                    <a:pt x="1734" y="4921"/>
                    <a:pt x="2628" y="6542"/>
                  </a:cubicBezTo>
                  <a:lnTo>
                    <a:pt x="2684" y="6542"/>
                  </a:lnTo>
                  <a:cubicBezTo>
                    <a:pt x="4045" y="6412"/>
                    <a:pt x="5349" y="5890"/>
                    <a:pt x="6468" y="5070"/>
                  </a:cubicBezTo>
                  <a:cubicBezTo>
                    <a:pt x="6486" y="5051"/>
                    <a:pt x="6505" y="5032"/>
                    <a:pt x="6524" y="5014"/>
                  </a:cubicBezTo>
                  <a:cubicBezTo>
                    <a:pt x="5871" y="3355"/>
                    <a:pt x="5256" y="1677"/>
                    <a:pt x="46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82;p56">
              <a:extLst>
                <a:ext uri="{FF2B5EF4-FFF2-40B4-BE49-F238E27FC236}">
                  <a16:creationId xmlns:a16="http://schemas.microsoft.com/office/drawing/2014/main" id="{EBC6FA37-7D0F-41B8-AD6D-62D526262F41}"/>
                </a:ext>
              </a:extLst>
            </p:cNvPr>
            <p:cNvSpPr/>
            <p:nvPr/>
          </p:nvSpPr>
          <p:spPr>
            <a:xfrm>
              <a:off x="6949416" y="3234009"/>
              <a:ext cx="251242" cy="252970"/>
            </a:xfrm>
            <a:custGeom>
              <a:avLst/>
              <a:gdLst/>
              <a:ahLst/>
              <a:cxnLst/>
              <a:rect l="l" t="t" r="r" b="b"/>
              <a:pathLst>
                <a:path w="8426" h="8159" extrusionOk="0">
                  <a:moveTo>
                    <a:pt x="6319" y="1"/>
                  </a:moveTo>
                  <a:cubicBezTo>
                    <a:pt x="6095" y="57"/>
                    <a:pt x="5834" y="131"/>
                    <a:pt x="5611" y="169"/>
                  </a:cubicBezTo>
                  <a:cubicBezTo>
                    <a:pt x="5443" y="206"/>
                    <a:pt x="5257" y="243"/>
                    <a:pt x="5089" y="281"/>
                  </a:cubicBezTo>
                  <a:cubicBezTo>
                    <a:pt x="3691" y="514"/>
                    <a:pt x="2267" y="630"/>
                    <a:pt x="850" y="630"/>
                  </a:cubicBezTo>
                  <a:cubicBezTo>
                    <a:pt x="567" y="630"/>
                    <a:pt x="283" y="625"/>
                    <a:pt x="1" y="616"/>
                  </a:cubicBezTo>
                  <a:lnTo>
                    <a:pt x="1" y="616"/>
                  </a:lnTo>
                  <a:cubicBezTo>
                    <a:pt x="131" y="989"/>
                    <a:pt x="317" y="1343"/>
                    <a:pt x="485" y="1697"/>
                  </a:cubicBezTo>
                  <a:cubicBezTo>
                    <a:pt x="1529" y="3859"/>
                    <a:pt x="2610" y="6003"/>
                    <a:pt x="3728" y="8146"/>
                  </a:cubicBezTo>
                  <a:cubicBezTo>
                    <a:pt x="3852" y="8154"/>
                    <a:pt x="3977" y="8159"/>
                    <a:pt x="4102" y="8159"/>
                  </a:cubicBezTo>
                  <a:cubicBezTo>
                    <a:pt x="4805" y="8159"/>
                    <a:pt x="5521" y="8026"/>
                    <a:pt x="6170" y="7773"/>
                  </a:cubicBezTo>
                  <a:cubicBezTo>
                    <a:pt x="6971" y="7456"/>
                    <a:pt x="7717" y="7046"/>
                    <a:pt x="8425" y="6543"/>
                  </a:cubicBezTo>
                  <a:cubicBezTo>
                    <a:pt x="7661" y="4381"/>
                    <a:pt x="6971" y="2200"/>
                    <a:pt x="631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83;p56">
              <a:extLst>
                <a:ext uri="{FF2B5EF4-FFF2-40B4-BE49-F238E27FC236}">
                  <a16:creationId xmlns:a16="http://schemas.microsoft.com/office/drawing/2014/main" id="{483C6228-662B-4C94-9F9F-2A2D1A259149}"/>
                </a:ext>
              </a:extLst>
            </p:cNvPr>
            <p:cNvSpPr/>
            <p:nvPr/>
          </p:nvSpPr>
          <p:spPr>
            <a:xfrm>
              <a:off x="6726575" y="3233450"/>
              <a:ext cx="196766" cy="274456"/>
            </a:xfrm>
            <a:custGeom>
              <a:avLst/>
              <a:gdLst/>
              <a:ahLst/>
              <a:cxnLst/>
              <a:rect l="l" t="t" r="r" b="b"/>
              <a:pathLst>
                <a:path w="6599" h="8852" extrusionOk="0">
                  <a:moveTo>
                    <a:pt x="1" y="0"/>
                  </a:moveTo>
                  <a:lnTo>
                    <a:pt x="467" y="8462"/>
                  </a:lnTo>
                  <a:cubicBezTo>
                    <a:pt x="858" y="8593"/>
                    <a:pt x="1268" y="8686"/>
                    <a:pt x="1678" y="8723"/>
                  </a:cubicBezTo>
                  <a:cubicBezTo>
                    <a:pt x="2283" y="8809"/>
                    <a:pt x="2892" y="8851"/>
                    <a:pt x="3501" y="8851"/>
                  </a:cubicBezTo>
                  <a:cubicBezTo>
                    <a:pt x="4075" y="8851"/>
                    <a:pt x="4650" y="8814"/>
                    <a:pt x="5219" y="8742"/>
                  </a:cubicBezTo>
                  <a:cubicBezTo>
                    <a:pt x="5629" y="6021"/>
                    <a:pt x="6095" y="3318"/>
                    <a:pt x="6599" y="615"/>
                  </a:cubicBezTo>
                  <a:cubicBezTo>
                    <a:pt x="6245" y="597"/>
                    <a:pt x="5890" y="578"/>
                    <a:pt x="5555" y="559"/>
                  </a:cubicBezTo>
                  <a:lnTo>
                    <a:pt x="5536" y="559"/>
                  </a:lnTo>
                  <a:cubicBezTo>
                    <a:pt x="3691" y="448"/>
                    <a:pt x="1846" y="261"/>
                    <a:pt x="1"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84;p56">
              <a:extLst>
                <a:ext uri="{FF2B5EF4-FFF2-40B4-BE49-F238E27FC236}">
                  <a16:creationId xmlns:a16="http://schemas.microsoft.com/office/drawing/2014/main" id="{8E92C065-210F-4417-94AB-2D2DA0688DEB}"/>
                </a:ext>
              </a:extLst>
            </p:cNvPr>
            <p:cNvSpPr/>
            <p:nvPr/>
          </p:nvSpPr>
          <p:spPr>
            <a:xfrm>
              <a:off x="6740464" y="3495685"/>
              <a:ext cx="141186" cy="274440"/>
            </a:xfrm>
            <a:custGeom>
              <a:avLst/>
              <a:gdLst/>
              <a:ahLst/>
              <a:cxnLst/>
              <a:rect l="l" t="t" r="r" b="b"/>
              <a:pathLst>
                <a:path w="4735" h="9204" extrusionOk="0">
                  <a:moveTo>
                    <a:pt x="1" y="0"/>
                  </a:moveTo>
                  <a:cubicBezTo>
                    <a:pt x="168" y="2983"/>
                    <a:pt x="336" y="5965"/>
                    <a:pt x="485" y="8928"/>
                  </a:cubicBezTo>
                  <a:cubicBezTo>
                    <a:pt x="597" y="9003"/>
                    <a:pt x="728" y="9059"/>
                    <a:pt x="858" y="9096"/>
                  </a:cubicBezTo>
                  <a:cubicBezTo>
                    <a:pt x="1134" y="9165"/>
                    <a:pt x="1411" y="9203"/>
                    <a:pt x="1680" y="9203"/>
                  </a:cubicBezTo>
                  <a:cubicBezTo>
                    <a:pt x="1773" y="9203"/>
                    <a:pt x="1866" y="9199"/>
                    <a:pt x="1958" y="9189"/>
                  </a:cubicBezTo>
                  <a:cubicBezTo>
                    <a:pt x="2517" y="9189"/>
                    <a:pt x="3076" y="9115"/>
                    <a:pt x="3598" y="8947"/>
                  </a:cubicBezTo>
                  <a:lnTo>
                    <a:pt x="3579" y="8910"/>
                  </a:lnTo>
                  <a:cubicBezTo>
                    <a:pt x="3915" y="6039"/>
                    <a:pt x="4306" y="3169"/>
                    <a:pt x="4735" y="299"/>
                  </a:cubicBezTo>
                  <a:lnTo>
                    <a:pt x="4735" y="299"/>
                  </a:lnTo>
                  <a:cubicBezTo>
                    <a:pt x="4165" y="371"/>
                    <a:pt x="3591" y="408"/>
                    <a:pt x="3019" y="408"/>
                  </a:cubicBezTo>
                  <a:cubicBezTo>
                    <a:pt x="2412" y="408"/>
                    <a:pt x="1807" y="366"/>
                    <a:pt x="1212" y="280"/>
                  </a:cubicBezTo>
                  <a:cubicBezTo>
                    <a:pt x="783" y="224"/>
                    <a:pt x="392" y="13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85;p56">
              <a:extLst>
                <a:ext uri="{FF2B5EF4-FFF2-40B4-BE49-F238E27FC236}">
                  <a16:creationId xmlns:a16="http://schemas.microsoft.com/office/drawing/2014/main" id="{9E6E2F1C-829D-4249-9184-BC1E4E4C4AC3}"/>
                </a:ext>
              </a:extLst>
            </p:cNvPr>
            <p:cNvSpPr/>
            <p:nvPr/>
          </p:nvSpPr>
          <p:spPr>
            <a:xfrm>
              <a:off x="6668218" y="3762423"/>
              <a:ext cx="202878" cy="176758"/>
            </a:xfrm>
            <a:custGeom>
              <a:avLst/>
              <a:gdLst/>
              <a:ahLst/>
              <a:cxnLst/>
              <a:rect l="l" t="t" r="r" b="b"/>
              <a:pathLst>
                <a:path w="6804" h="5928" extrusionOk="0">
                  <a:moveTo>
                    <a:pt x="2908" y="1"/>
                  </a:moveTo>
                  <a:lnTo>
                    <a:pt x="2908" y="57"/>
                  </a:lnTo>
                  <a:cubicBezTo>
                    <a:pt x="1865" y="1473"/>
                    <a:pt x="802" y="2890"/>
                    <a:pt x="131" y="4530"/>
                  </a:cubicBezTo>
                  <a:cubicBezTo>
                    <a:pt x="38" y="4698"/>
                    <a:pt x="1" y="4903"/>
                    <a:pt x="19" y="5089"/>
                  </a:cubicBezTo>
                  <a:cubicBezTo>
                    <a:pt x="57" y="5443"/>
                    <a:pt x="392" y="5686"/>
                    <a:pt x="728" y="5797"/>
                  </a:cubicBezTo>
                  <a:cubicBezTo>
                    <a:pt x="1063" y="5891"/>
                    <a:pt x="1399" y="5928"/>
                    <a:pt x="1753" y="5928"/>
                  </a:cubicBezTo>
                  <a:cubicBezTo>
                    <a:pt x="2293" y="5928"/>
                    <a:pt x="2834" y="5891"/>
                    <a:pt x="3356" y="5835"/>
                  </a:cubicBezTo>
                  <a:cubicBezTo>
                    <a:pt x="4176" y="5760"/>
                    <a:pt x="5052" y="5574"/>
                    <a:pt x="5592" y="4959"/>
                  </a:cubicBezTo>
                  <a:cubicBezTo>
                    <a:pt x="5909" y="4586"/>
                    <a:pt x="6133" y="4157"/>
                    <a:pt x="6245" y="3691"/>
                  </a:cubicBezTo>
                  <a:cubicBezTo>
                    <a:pt x="6412" y="3207"/>
                    <a:pt x="6543" y="2722"/>
                    <a:pt x="6673" y="2237"/>
                  </a:cubicBezTo>
                  <a:cubicBezTo>
                    <a:pt x="6766" y="1939"/>
                    <a:pt x="6804" y="1622"/>
                    <a:pt x="6766" y="1324"/>
                  </a:cubicBezTo>
                  <a:cubicBezTo>
                    <a:pt x="6710" y="802"/>
                    <a:pt x="6375" y="392"/>
                    <a:pt x="6021" y="1"/>
                  </a:cubicBezTo>
                  <a:cubicBezTo>
                    <a:pt x="5499" y="169"/>
                    <a:pt x="4940" y="262"/>
                    <a:pt x="4399" y="262"/>
                  </a:cubicBezTo>
                  <a:cubicBezTo>
                    <a:pt x="4335" y="265"/>
                    <a:pt x="4271" y="267"/>
                    <a:pt x="4208" y="267"/>
                  </a:cubicBezTo>
                  <a:cubicBezTo>
                    <a:pt x="3899" y="267"/>
                    <a:pt x="3593" y="230"/>
                    <a:pt x="3300" y="169"/>
                  </a:cubicBezTo>
                  <a:cubicBezTo>
                    <a:pt x="3169" y="113"/>
                    <a:pt x="3039" y="57"/>
                    <a:pt x="290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86;p56">
              <a:extLst>
                <a:ext uri="{FF2B5EF4-FFF2-40B4-BE49-F238E27FC236}">
                  <a16:creationId xmlns:a16="http://schemas.microsoft.com/office/drawing/2014/main" id="{8C7A20E1-C1FC-4D6D-9DAC-020ECD846D99}"/>
                </a:ext>
              </a:extLst>
            </p:cNvPr>
            <p:cNvSpPr/>
            <p:nvPr/>
          </p:nvSpPr>
          <p:spPr>
            <a:xfrm>
              <a:off x="6549847" y="2729344"/>
              <a:ext cx="731960" cy="533972"/>
            </a:xfrm>
            <a:custGeom>
              <a:avLst/>
              <a:gdLst/>
              <a:ahLst/>
              <a:cxnLst/>
              <a:rect l="l" t="t" r="r" b="b"/>
              <a:pathLst>
                <a:path w="24548" h="17908" extrusionOk="0">
                  <a:moveTo>
                    <a:pt x="18993" y="0"/>
                  </a:moveTo>
                  <a:cubicBezTo>
                    <a:pt x="18564" y="205"/>
                    <a:pt x="18658" y="522"/>
                    <a:pt x="18192" y="559"/>
                  </a:cubicBezTo>
                  <a:cubicBezTo>
                    <a:pt x="16055" y="718"/>
                    <a:pt x="13910" y="798"/>
                    <a:pt x="11765" y="798"/>
                  </a:cubicBezTo>
                  <a:cubicBezTo>
                    <a:pt x="9381" y="798"/>
                    <a:pt x="6997" y="700"/>
                    <a:pt x="4623" y="504"/>
                  </a:cubicBezTo>
                  <a:cubicBezTo>
                    <a:pt x="4325" y="485"/>
                    <a:pt x="4232" y="317"/>
                    <a:pt x="3971" y="187"/>
                  </a:cubicBezTo>
                  <a:cubicBezTo>
                    <a:pt x="1995" y="4623"/>
                    <a:pt x="504" y="11221"/>
                    <a:pt x="1" y="16029"/>
                  </a:cubicBezTo>
                  <a:cubicBezTo>
                    <a:pt x="690" y="16309"/>
                    <a:pt x="1399" y="16514"/>
                    <a:pt x="2144" y="16644"/>
                  </a:cubicBezTo>
                  <a:cubicBezTo>
                    <a:pt x="2442" y="16719"/>
                    <a:pt x="2741" y="16756"/>
                    <a:pt x="3057" y="16812"/>
                  </a:cubicBezTo>
                  <a:lnTo>
                    <a:pt x="3989" y="16961"/>
                  </a:lnTo>
                  <a:cubicBezTo>
                    <a:pt x="4642" y="17073"/>
                    <a:pt x="5275" y="17166"/>
                    <a:pt x="5928" y="17259"/>
                  </a:cubicBezTo>
                  <a:cubicBezTo>
                    <a:pt x="7773" y="17502"/>
                    <a:pt x="9618" y="17688"/>
                    <a:pt x="11482" y="17818"/>
                  </a:cubicBezTo>
                  <a:cubicBezTo>
                    <a:pt x="11817" y="17837"/>
                    <a:pt x="12172" y="17856"/>
                    <a:pt x="12526" y="17874"/>
                  </a:cubicBezTo>
                  <a:cubicBezTo>
                    <a:pt x="12824" y="17893"/>
                    <a:pt x="13103" y="17893"/>
                    <a:pt x="13402" y="17893"/>
                  </a:cubicBezTo>
                  <a:cubicBezTo>
                    <a:pt x="13684" y="17902"/>
                    <a:pt x="13968" y="17907"/>
                    <a:pt x="14251" y="17907"/>
                  </a:cubicBezTo>
                  <a:cubicBezTo>
                    <a:pt x="15668" y="17907"/>
                    <a:pt x="17092" y="17791"/>
                    <a:pt x="18490" y="17558"/>
                  </a:cubicBezTo>
                  <a:cubicBezTo>
                    <a:pt x="18658" y="17520"/>
                    <a:pt x="18844" y="17483"/>
                    <a:pt x="19012" y="17446"/>
                  </a:cubicBezTo>
                  <a:cubicBezTo>
                    <a:pt x="19254" y="17390"/>
                    <a:pt x="19496" y="17334"/>
                    <a:pt x="19720" y="17278"/>
                  </a:cubicBezTo>
                  <a:cubicBezTo>
                    <a:pt x="20223" y="17148"/>
                    <a:pt x="20726" y="16980"/>
                    <a:pt x="21211" y="16812"/>
                  </a:cubicBezTo>
                  <a:cubicBezTo>
                    <a:pt x="22404" y="16365"/>
                    <a:pt x="23541" y="15712"/>
                    <a:pt x="24547" y="14911"/>
                  </a:cubicBezTo>
                  <a:lnTo>
                    <a:pt x="24454" y="14762"/>
                  </a:lnTo>
                  <a:cubicBezTo>
                    <a:pt x="22124" y="10829"/>
                    <a:pt x="20093" y="4436"/>
                    <a:pt x="189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87;p56">
              <a:extLst>
                <a:ext uri="{FF2B5EF4-FFF2-40B4-BE49-F238E27FC236}">
                  <a16:creationId xmlns:a16="http://schemas.microsoft.com/office/drawing/2014/main" id="{7E5BB8F8-363A-4BBC-BEBF-9305494E5C25}"/>
                </a:ext>
              </a:extLst>
            </p:cNvPr>
            <p:cNvSpPr/>
            <p:nvPr/>
          </p:nvSpPr>
          <p:spPr>
            <a:xfrm>
              <a:off x="7430686" y="2613179"/>
              <a:ext cx="136743" cy="142557"/>
            </a:xfrm>
            <a:custGeom>
              <a:avLst/>
              <a:gdLst/>
              <a:ahLst/>
              <a:cxnLst/>
              <a:rect l="l" t="t" r="r" b="b"/>
              <a:pathLst>
                <a:path w="4586" h="4781" extrusionOk="0">
                  <a:moveTo>
                    <a:pt x="2125" y="1"/>
                  </a:moveTo>
                  <a:cubicBezTo>
                    <a:pt x="1193" y="280"/>
                    <a:pt x="410" y="951"/>
                    <a:pt x="0" y="1827"/>
                  </a:cubicBezTo>
                  <a:cubicBezTo>
                    <a:pt x="75" y="1995"/>
                    <a:pt x="205" y="2126"/>
                    <a:pt x="373" y="2200"/>
                  </a:cubicBezTo>
                  <a:cubicBezTo>
                    <a:pt x="522" y="2275"/>
                    <a:pt x="671" y="2331"/>
                    <a:pt x="839" y="2349"/>
                  </a:cubicBezTo>
                  <a:cubicBezTo>
                    <a:pt x="634" y="2424"/>
                    <a:pt x="466" y="2554"/>
                    <a:pt x="317" y="2722"/>
                  </a:cubicBezTo>
                  <a:cubicBezTo>
                    <a:pt x="261" y="2797"/>
                    <a:pt x="243" y="2890"/>
                    <a:pt x="261" y="2983"/>
                  </a:cubicBezTo>
                  <a:cubicBezTo>
                    <a:pt x="299" y="3076"/>
                    <a:pt x="429" y="3114"/>
                    <a:pt x="541" y="3114"/>
                  </a:cubicBezTo>
                  <a:cubicBezTo>
                    <a:pt x="579" y="3117"/>
                    <a:pt x="618" y="3118"/>
                    <a:pt x="656" y="3118"/>
                  </a:cubicBezTo>
                  <a:cubicBezTo>
                    <a:pt x="841" y="3118"/>
                    <a:pt x="1027" y="3082"/>
                    <a:pt x="1212" y="3020"/>
                  </a:cubicBezTo>
                  <a:lnTo>
                    <a:pt x="1212" y="3020"/>
                  </a:lnTo>
                  <a:cubicBezTo>
                    <a:pt x="1007" y="3151"/>
                    <a:pt x="820" y="3356"/>
                    <a:pt x="709" y="3579"/>
                  </a:cubicBezTo>
                  <a:cubicBezTo>
                    <a:pt x="653" y="3691"/>
                    <a:pt x="653" y="3822"/>
                    <a:pt x="709" y="3934"/>
                  </a:cubicBezTo>
                  <a:cubicBezTo>
                    <a:pt x="802" y="4073"/>
                    <a:pt x="972" y="4148"/>
                    <a:pt x="1133" y="4148"/>
                  </a:cubicBezTo>
                  <a:cubicBezTo>
                    <a:pt x="1166" y="4148"/>
                    <a:pt x="1199" y="4145"/>
                    <a:pt x="1230" y="4139"/>
                  </a:cubicBezTo>
                  <a:cubicBezTo>
                    <a:pt x="1473" y="4120"/>
                    <a:pt x="1696" y="4064"/>
                    <a:pt x="1920" y="3952"/>
                  </a:cubicBezTo>
                  <a:lnTo>
                    <a:pt x="1920" y="3952"/>
                  </a:lnTo>
                  <a:cubicBezTo>
                    <a:pt x="1846" y="4101"/>
                    <a:pt x="1790" y="4250"/>
                    <a:pt x="1752" y="4400"/>
                  </a:cubicBezTo>
                  <a:cubicBezTo>
                    <a:pt x="1734" y="4474"/>
                    <a:pt x="1734" y="4567"/>
                    <a:pt x="1752" y="4642"/>
                  </a:cubicBezTo>
                  <a:cubicBezTo>
                    <a:pt x="1794" y="4752"/>
                    <a:pt x="1916" y="4781"/>
                    <a:pt x="2045" y="4781"/>
                  </a:cubicBezTo>
                  <a:cubicBezTo>
                    <a:pt x="2091" y="4781"/>
                    <a:pt x="2137" y="4777"/>
                    <a:pt x="2181" y="4772"/>
                  </a:cubicBezTo>
                  <a:cubicBezTo>
                    <a:pt x="2647" y="4642"/>
                    <a:pt x="3094" y="4437"/>
                    <a:pt x="3486" y="4139"/>
                  </a:cubicBezTo>
                  <a:cubicBezTo>
                    <a:pt x="3840" y="3934"/>
                    <a:pt x="4157" y="3673"/>
                    <a:pt x="4418" y="3374"/>
                  </a:cubicBezTo>
                  <a:cubicBezTo>
                    <a:pt x="4529" y="3263"/>
                    <a:pt x="4585" y="3132"/>
                    <a:pt x="4585" y="2983"/>
                  </a:cubicBezTo>
                  <a:cubicBezTo>
                    <a:pt x="4585" y="2890"/>
                    <a:pt x="4567" y="2815"/>
                    <a:pt x="4511" y="2741"/>
                  </a:cubicBezTo>
                  <a:cubicBezTo>
                    <a:pt x="4045" y="1660"/>
                    <a:pt x="3094" y="840"/>
                    <a:pt x="2125" y="150"/>
                  </a:cubicBezTo>
                  <a:lnTo>
                    <a:pt x="2125"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88;p56">
              <a:extLst>
                <a:ext uri="{FF2B5EF4-FFF2-40B4-BE49-F238E27FC236}">
                  <a16:creationId xmlns:a16="http://schemas.microsoft.com/office/drawing/2014/main" id="{275BCC76-4A5D-450A-98A4-EF3FBA5DD0EF}"/>
                </a:ext>
              </a:extLst>
            </p:cNvPr>
            <p:cNvSpPr/>
            <p:nvPr/>
          </p:nvSpPr>
          <p:spPr>
            <a:xfrm>
              <a:off x="7040567" y="2225863"/>
              <a:ext cx="455194" cy="444072"/>
            </a:xfrm>
            <a:custGeom>
              <a:avLst/>
              <a:gdLst/>
              <a:ahLst/>
              <a:cxnLst/>
              <a:rect l="l" t="t" r="r" b="b"/>
              <a:pathLst>
                <a:path w="15266" h="14893" extrusionOk="0">
                  <a:moveTo>
                    <a:pt x="2069" y="0"/>
                  </a:moveTo>
                  <a:cubicBezTo>
                    <a:pt x="1846" y="559"/>
                    <a:pt x="1454" y="1696"/>
                    <a:pt x="746" y="3765"/>
                  </a:cubicBezTo>
                  <a:cubicBezTo>
                    <a:pt x="0" y="6020"/>
                    <a:pt x="392" y="9207"/>
                    <a:pt x="429" y="11146"/>
                  </a:cubicBezTo>
                  <a:cubicBezTo>
                    <a:pt x="597" y="11668"/>
                    <a:pt x="783" y="12171"/>
                    <a:pt x="970" y="12674"/>
                  </a:cubicBezTo>
                  <a:cubicBezTo>
                    <a:pt x="1044" y="12879"/>
                    <a:pt x="1137" y="13084"/>
                    <a:pt x="1230" y="13289"/>
                  </a:cubicBezTo>
                  <a:cubicBezTo>
                    <a:pt x="1324" y="13494"/>
                    <a:pt x="1454" y="13699"/>
                    <a:pt x="1585" y="13904"/>
                  </a:cubicBezTo>
                  <a:cubicBezTo>
                    <a:pt x="1715" y="11805"/>
                    <a:pt x="1734" y="9687"/>
                    <a:pt x="1623" y="7587"/>
                  </a:cubicBezTo>
                  <a:lnTo>
                    <a:pt x="1623" y="7587"/>
                  </a:lnTo>
                  <a:cubicBezTo>
                    <a:pt x="2927" y="8891"/>
                    <a:pt x="4269" y="10140"/>
                    <a:pt x="5685" y="11332"/>
                  </a:cubicBezTo>
                  <a:cubicBezTo>
                    <a:pt x="6747" y="12245"/>
                    <a:pt x="7884" y="13065"/>
                    <a:pt x="9114" y="13755"/>
                  </a:cubicBezTo>
                  <a:cubicBezTo>
                    <a:pt x="10326" y="14445"/>
                    <a:pt x="11668" y="14836"/>
                    <a:pt x="13066" y="14892"/>
                  </a:cubicBezTo>
                  <a:cubicBezTo>
                    <a:pt x="13084" y="14873"/>
                    <a:pt x="13084" y="14855"/>
                    <a:pt x="13103" y="14817"/>
                  </a:cubicBezTo>
                  <a:cubicBezTo>
                    <a:pt x="13513" y="13941"/>
                    <a:pt x="14296" y="13270"/>
                    <a:pt x="15228" y="12991"/>
                  </a:cubicBezTo>
                  <a:cubicBezTo>
                    <a:pt x="15265" y="11947"/>
                    <a:pt x="14762" y="10941"/>
                    <a:pt x="14072" y="10139"/>
                  </a:cubicBezTo>
                  <a:cubicBezTo>
                    <a:pt x="13345" y="9301"/>
                    <a:pt x="12432" y="8667"/>
                    <a:pt x="11537" y="8015"/>
                  </a:cubicBezTo>
                  <a:cubicBezTo>
                    <a:pt x="10661" y="7381"/>
                    <a:pt x="9804" y="6673"/>
                    <a:pt x="8984" y="5927"/>
                  </a:cubicBezTo>
                  <a:cubicBezTo>
                    <a:pt x="8332" y="5312"/>
                    <a:pt x="7698" y="4641"/>
                    <a:pt x="7064" y="3970"/>
                  </a:cubicBezTo>
                  <a:cubicBezTo>
                    <a:pt x="5573" y="2404"/>
                    <a:pt x="4082" y="839"/>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89;p56">
              <a:extLst>
                <a:ext uri="{FF2B5EF4-FFF2-40B4-BE49-F238E27FC236}">
                  <a16:creationId xmlns:a16="http://schemas.microsoft.com/office/drawing/2014/main" id="{07DA5E48-2BEB-4E26-A0E1-569721C076EC}"/>
                </a:ext>
              </a:extLst>
            </p:cNvPr>
            <p:cNvSpPr/>
            <p:nvPr/>
          </p:nvSpPr>
          <p:spPr>
            <a:xfrm>
              <a:off x="6644872" y="2094134"/>
              <a:ext cx="471325" cy="666123"/>
            </a:xfrm>
            <a:custGeom>
              <a:avLst/>
              <a:gdLst/>
              <a:ahLst/>
              <a:cxnLst/>
              <a:rect l="l" t="t" r="r" b="b"/>
              <a:pathLst>
                <a:path w="15807" h="22340" extrusionOk="0">
                  <a:moveTo>
                    <a:pt x="7698" y="1"/>
                  </a:moveTo>
                  <a:cubicBezTo>
                    <a:pt x="7698" y="1"/>
                    <a:pt x="4418" y="3393"/>
                    <a:pt x="3356" y="5723"/>
                  </a:cubicBezTo>
                  <a:cubicBezTo>
                    <a:pt x="2405" y="7773"/>
                    <a:pt x="1790" y="10811"/>
                    <a:pt x="1007" y="11351"/>
                  </a:cubicBezTo>
                  <a:cubicBezTo>
                    <a:pt x="896" y="12060"/>
                    <a:pt x="784" y="12768"/>
                    <a:pt x="672" y="13495"/>
                  </a:cubicBezTo>
                  <a:cubicBezTo>
                    <a:pt x="523" y="14371"/>
                    <a:pt x="392" y="15266"/>
                    <a:pt x="243" y="16160"/>
                  </a:cubicBezTo>
                  <a:cubicBezTo>
                    <a:pt x="113" y="16943"/>
                    <a:pt x="1" y="17744"/>
                    <a:pt x="150" y="18509"/>
                  </a:cubicBezTo>
                  <a:cubicBezTo>
                    <a:pt x="243" y="19198"/>
                    <a:pt x="635" y="19813"/>
                    <a:pt x="1212" y="20186"/>
                  </a:cubicBezTo>
                  <a:cubicBezTo>
                    <a:pt x="877" y="20466"/>
                    <a:pt x="653" y="20857"/>
                    <a:pt x="597" y="21304"/>
                  </a:cubicBezTo>
                  <a:cubicBezTo>
                    <a:pt x="579" y="21398"/>
                    <a:pt x="597" y="21509"/>
                    <a:pt x="635" y="21621"/>
                  </a:cubicBezTo>
                  <a:cubicBezTo>
                    <a:pt x="691" y="21714"/>
                    <a:pt x="765" y="21808"/>
                    <a:pt x="858" y="21882"/>
                  </a:cubicBezTo>
                  <a:cubicBezTo>
                    <a:pt x="896" y="21882"/>
                    <a:pt x="914" y="21901"/>
                    <a:pt x="933" y="21919"/>
                  </a:cubicBezTo>
                  <a:cubicBezTo>
                    <a:pt x="1175" y="22013"/>
                    <a:pt x="1436" y="22087"/>
                    <a:pt x="1716" y="22087"/>
                  </a:cubicBezTo>
                  <a:cubicBezTo>
                    <a:pt x="3884" y="22255"/>
                    <a:pt x="6063" y="22340"/>
                    <a:pt x="8244" y="22340"/>
                  </a:cubicBezTo>
                  <a:cubicBezTo>
                    <a:pt x="10169" y="22340"/>
                    <a:pt x="12095" y="22274"/>
                    <a:pt x="14017" y="22143"/>
                  </a:cubicBezTo>
                  <a:cubicBezTo>
                    <a:pt x="14446" y="22124"/>
                    <a:pt x="14874" y="22031"/>
                    <a:pt x="15284" y="21863"/>
                  </a:cubicBezTo>
                  <a:cubicBezTo>
                    <a:pt x="15433" y="21789"/>
                    <a:pt x="15564" y="21677"/>
                    <a:pt x="15676" y="21565"/>
                  </a:cubicBezTo>
                  <a:cubicBezTo>
                    <a:pt x="15750" y="21491"/>
                    <a:pt x="15787" y="21416"/>
                    <a:pt x="15787" y="21323"/>
                  </a:cubicBezTo>
                  <a:cubicBezTo>
                    <a:pt x="15806" y="21062"/>
                    <a:pt x="15377" y="20969"/>
                    <a:pt x="15340" y="20708"/>
                  </a:cubicBezTo>
                  <a:cubicBezTo>
                    <a:pt x="15620" y="20689"/>
                    <a:pt x="15806" y="20391"/>
                    <a:pt x="15713" y="20111"/>
                  </a:cubicBezTo>
                  <a:cubicBezTo>
                    <a:pt x="15620" y="19906"/>
                    <a:pt x="15433" y="19757"/>
                    <a:pt x="15210" y="19720"/>
                  </a:cubicBezTo>
                  <a:lnTo>
                    <a:pt x="15191" y="19720"/>
                  </a:lnTo>
                  <a:cubicBezTo>
                    <a:pt x="14930" y="19627"/>
                    <a:pt x="14706" y="19496"/>
                    <a:pt x="14483" y="19329"/>
                  </a:cubicBezTo>
                  <a:cubicBezTo>
                    <a:pt x="13681" y="18751"/>
                    <a:pt x="13010" y="17987"/>
                    <a:pt x="12544" y="17111"/>
                  </a:cubicBezTo>
                  <a:lnTo>
                    <a:pt x="12544" y="17092"/>
                  </a:lnTo>
                  <a:cubicBezTo>
                    <a:pt x="11575" y="16607"/>
                    <a:pt x="10643" y="15005"/>
                    <a:pt x="10271" y="11948"/>
                  </a:cubicBezTo>
                  <a:cubicBezTo>
                    <a:pt x="9805" y="8164"/>
                    <a:pt x="12041" y="2759"/>
                    <a:pt x="12097" y="2591"/>
                  </a:cubicBezTo>
                  <a:lnTo>
                    <a:pt x="12097" y="2591"/>
                  </a:lnTo>
                  <a:lnTo>
                    <a:pt x="8686" y="5928"/>
                  </a:lnTo>
                  <a:cubicBezTo>
                    <a:pt x="7661" y="3523"/>
                    <a:pt x="8556" y="1007"/>
                    <a:pt x="8556" y="1007"/>
                  </a:cubicBezTo>
                  <a:lnTo>
                    <a:pt x="76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90;p56">
              <a:extLst>
                <a:ext uri="{FF2B5EF4-FFF2-40B4-BE49-F238E27FC236}">
                  <a16:creationId xmlns:a16="http://schemas.microsoft.com/office/drawing/2014/main" id="{C0F0A7AF-1C58-44F3-9D6A-D4FFBA5BC1A3}"/>
                </a:ext>
              </a:extLst>
            </p:cNvPr>
            <p:cNvSpPr/>
            <p:nvPr/>
          </p:nvSpPr>
          <p:spPr>
            <a:xfrm>
              <a:off x="6936627" y="2170643"/>
              <a:ext cx="171779" cy="438138"/>
            </a:xfrm>
            <a:custGeom>
              <a:avLst/>
              <a:gdLst/>
              <a:ahLst/>
              <a:cxnLst/>
              <a:rect l="l" t="t" r="r" b="b"/>
              <a:pathLst>
                <a:path w="5761" h="14694" extrusionOk="0">
                  <a:moveTo>
                    <a:pt x="2666" y="0"/>
                  </a:moveTo>
                  <a:cubicBezTo>
                    <a:pt x="2542" y="0"/>
                    <a:pt x="2418" y="8"/>
                    <a:pt x="2293" y="25"/>
                  </a:cubicBezTo>
                  <a:cubicBezTo>
                    <a:pt x="2238" y="175"/>
                    <a:pt x="1" y="5598"/>
                    <a:pt x="467" y="9363"/>
                  </a:cubicBezTo>
                  <a:cubicBezTo>
                    <a:pt x="840" y="12439"/>
                    <a:pt x="1790" y="14023"/>
                    <a:pt x="2759" y="14526"/>
                  </a:cubicBezTo>
                  <a:cubicBezTo>
                    <a:pt x="2964" y="14638"/>
                    <a:pt x="3207" y="14694"/>
                    <a:pt x="3449" y="14694"/>
                  </a:cubicBezTo>
                  <a:cubicBezTo>
                    <a:pt x="3859" y="14694"/>
                    <a:pt x="3934" y="14023"/>
                    <a:pt x="3915" y="12998"/>
                  </a:cubicBezTo>
                  <a:cubicBezTo>
                    <a:pt x="3878" y="11059"/>
                    <a:pt x="3468" y="7872"/>
                    <a:pt x="4232" y="5617"/>
                  </a:cubicBezTo>
                  <a:cubicBezTo>
                    <a:pt x="4921" y="3548"/>
                    <a:pt x="5332" y="2411"/>
                    <a:pt x="5555" y="1852"/>
                  </a:cubicBezTo>
                  <a:cubicBezTo>
                    <a:pt x="5686" y="1479"/>
                    <a:pt x="5760" y="1349"/>
                    <a:pt x="5760" y="1349"/>
                  </a:cubicBezTo>
                  <a:cubicBezTo>
                    <a:pt x="5760" y="1349"/>
                    <a:pt x="4267" y="0"/>
                    <a:pt x="2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91;p56">
              <a:extLst>
                <a:ext uri="{FF2B5EF4-FFF2-40B4-BE49-F238E27FC236}">
                  <a16:creationId xmlns:a16="http://schemas.microsoft.com/office/drawing/2014/main" id="{ACD3B59D-45B8-4342-AC39-7914AE07D2F3}"/>
                </a:ext>
              </a:extLst>
            </p:cNvPr>
            <p:cNvSpPr/>
            <p:nvPr/>
          </p:nvSpPr>
          <p:spPr>
            <a:xfrm>
              <a:off x="7018324" y="2558734"/>
              <a:ext cx="82296" cy="123415"/>
            </a:xfrm>
            <a:custGeom>
              <a:avLst/>
              <a:gdLst/>
              <a:ahLst/>
              <a:cxnLst/>
              <a:rect l="l" t="t" r="r" b="b"/>
              <a:pathLst>
                <a:path w="2760" h="4139" extrusionOk="0">
                  <a:moveTo>
                    <a:pt x="1175" y="0"/>
                  </a:moveTo>
                  <a:lnTo>
                    <a:pt x="1175" y="0"/>
                  </a:lnTo>
                  <a:cubicBezTo>
                    <a:pt x="1194" y="1025"/>
                    <a:pt x="1100" y="1696"/>
                    <a:pt x="709" y="1696"/>
                  </a:cubicBezTo>
                  <a:cubicBezTo>
                    <a:pt x="467" y="1696"/>
                    <a:pt x="224" y="1641"/>
                    <a:pt x="1" y="1529"/>
                  </a:cubicBezTo>
                  <a:lnTo>
                    <a:pt x="1" y="1529"/>
                  </a:lnTo>
                  <a:cubicBezTo>
                    <a:pt x="467" y="2423"/>
                    <a:pt x="1138" y="3188"/>
                    <a:pt x="1958" y="3765"/>
                  </a:cubicBezTo>
                  <a:cubicBezTo>
                    <a:pt x="2163" y="3914"/>
                    <a:pt x="2405" y="4045"/>
                    <a:pt x="2647" y="4138"/>
                  </a:cubicBezTo>
                  <a:lnTo>
                    <a:pt x="2685" y="4138"/>
                  </a:lnTo>
                  <a:cubicBezTo>
                    <a:pt x="2759" y="3784"/>
                    <a:pt x="2703" y="3411"/>
                    <a:pt x="2517" y="3094"/>
                  </a:cubicBezTo>
                  <a:cubicBezTo>
                    <a:pt x="2461" y="2982"/>
                    <a:pt x="2405" y="2852"/>
                    <a:pt x="2331" y="2740"/>
                  </a:cubicBezTo>
                  <a:lnTo>
                    <a:pt x="2331" y="2759"/>
                  </a:lnTo>
                  <a:cubicBezTo>
                    <a:pt x="2200" y="2554"/>
                    <a:pt x="2070" y="2349"/>
                    <a:pt x="1976" y="2144"/>
                  </a:cubicBezTo>
                  <a:cubicBezTo>
                    <a:pt x="1865" y="1939"/>
                    <a:pt x="1790" y="1734"/>
                    <a:pt x="1716" y="1529"/>
                  </a:cubicBezTo>
                  <a:cubicBezTo>
                    <a:pt x="1529" y="1025"/>
                    <a:pt x="1343" y="504"/>
                    <a:pt x="1175"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92;p56">
              <a:extLst>
                <a:ext uri="{FF2B5EF4-FFF2-40B4-BE49-F238E27FC236}">
                  <a16:creationId xmlns:a16="http://schemas.microsoft.com/office/drawing/2014/main" id="{275C57D4-4474-446E-BBE5-1853B4F026CE}"/>
                </a:ext>
              </a:extLst>
            </p:cNvPr>
            <p:cNvSpPr/>
            <p:nvPr/>
          </p:nvSpPr>
          <p:spPr>
            <a:xfrm>
              <a:off x="6897448" y="2100247"/>
              <a:ext cx="112591" cy="77734"/>
            </a:xfrm>
            <a:custGeom>
              <a:avLst/>
              <a:gdLst/>
              <a:ahLst/>
              <a:cxnLst/>
              <a:rect l="l" t="t" r="r" b="b"/>
              <a:pathLst>
                <a:path w="3776" h="2607" extrusionOk="0">
                  <a:moveTo>
                    <a:pt x="625" y="1"/>
                  </a:moveTo>
                  <a:lnTo>
                    <a:pt x="66" y="802"/>
                  </a:lnTo>
                  <a:cubicBezTo>
                    <a:pt x="66" y="802"/>
                    <a:pt x="0" y="2606"/>
                    <a:pt x="2137" y="2606"/>
                  </a:cubicBezTo>
                  <a:cubicBezTo>
                    <a:pt x="2543" y="2606"/>
                    <a:pt x="3028" y="2541"/>
                    <a:pt x="3607" y="2386"/>
                  </a:cubicBezTo>
                  <a:lnTo>
                    <a:pt x="3775" y="1212"/>
                  </a:lnTo>
                  <a:cubicBezTo>
                    <a:pt x="2657" y="989"/>
                    <a:pt x="1595" y="579"/>
                    <a:pt x="625" y="1"/>
                  </a:cubicBezTo>
                  <a:close/>
                </a:path>
              </a:pathLst>
            </a:custGeom>
            <a:solidFill>
              <a:srgbClr val="F9CB9C"/>
            </a:solid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93;p56">
              <a:extLst>
                <a:ext uri="{FF2B5EF4-FFF2-40B4-BE49-F238E27FC236}">
                  <a16:creationId xmlns:a16="http://schemas.microsoft.com/office/drawing/2014/main" id="{885D35CF-C5ED-491A-BDEC-74C479979227}"/>
                </a:ext>
              </a:extLst>
            </p:cNvPr>
            <p:cNvSpPr/>
            <p:nvPr/>
          </p:nvSpPr>
          <p:spPr>
            <a:xfrm>
              <a:off x="6873296" y="2123593"/>
              <a:ext cx="132300" cy="146762"/>
            </a:xfrm>
            <a:custGeom>
              <a:avLst/>
              <a:gdLst/>
              <a:ahLst/>
              <a:cxnLst/>
              <a:rect l="l" t="t" r="r" b="b"/>
              <a:pathLst>
                <a:path w="4437" h="4922" extrusionOk="0">
                  <a:moveTo>
                    <a:pt x="895" y="1"/>
                  </a:moveTo>
                  <a:cubicBezTo>
                    <a:pt x="895" y="1"/>
                    <a:pt x="0" y="2517"/>
                    <a:pt x="1007" y="4921"/>
                  </a:cubicBezTo>
                  <a:lnTo>
                    <a:pt x="4436" y="1603"/>
                  </a:lnTo>
                  <a:lnTo>
                    <a:pt x="4436" y="1603"/>
                  </a:lnTo>
                  <a:cubicBezTo>
                    <a:pt x="3863" y="1753"/>
                    <a:pt x="3382" y="1816"/>
                    <a:pt x="2979" y="1816"/>
                  </a:cubicBezTo>
                  <a:cubicBezTo>
                    <a:pt x="816" y="1816"/>
                    <a:pt x="895" y="1"/>
                    <a:pt x="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94;p56">
              <a:extLst>
                <a:ext uri="{FF2B5EF4-FFF2-40B4-BE49-F238E27FC236}">
                  <a16:creationId xmlns:a16="http://schemas.microsoft.com/office/drawing/2014/main" id="{65CDBBF2-6438-49FF-A60D-194815584140}"/>
                </a:ext>
              </a:extLst>
            </p:cNvPr>
            <p:cNvSpPr/>
            <p:nvPr/>
          </p:nvSpPr>
          <p:spPr>
            <a:xfrm>
              <a:off x="6476498" y="1659023"/>
              <a:ext cx="324593" cy="553532"/>
            </a:xfrm>
            <a:custGeom>
              <a:avLst/>
              <a:gdLst/>
              <a:ahLst/>
              <a:cxnLst/>
              <a:rect l="l" t="t" r="r" b="b"/>
              <a:pathLst>
                <a:path w="10886" h="18564" extrusionOk="0">
                  <a:moveTo>
                    <a:pt x="3169" y="0"/>
                  </a:moveTo>
                  <a:cubicBezTo>
                    <a:pt x="2368" y="261"/>
                    <a:pt x="1547" y="447"/>
                    <a:pt x="709" y="578"/>
                  </a:cubicBezTo>
                  <a:cubicBezTo>
                    <a:pt x="112" y="2535"/>
                    <a:pt x="1" y="4622"/>
                    <a:pt x="373" y="6635"/>
                  </a:cubicBezTo>
                  <a:cubicBezTo>
                    <a:pt x="783" y="8723"/>
                    <a:pt x="1510" y="10736"/>
                    <a:pt x="2554" y="12581"/>
                  </a:cubicBezTo>
                  <a:cubicBezTo>
                    <a:pt x="3765" y="14817"/>
                    <a:pt x="5275" y="16905"/>
                    <a:pt x="7251" y="18508"/>
                  </a:cubicBezTo>
                  <a:lnTo>
                    <a:pt x="7381" y="18564"/>
                  </a:lnTo>
                  <a:cubicBezTo>
                    <a:pt x="8369" y="16420"/>
                    <a:pt x="9543" y="14351"/>
                    <a:pt x="10885" y="12413"/>
                  </a:cubicBezTo>
                  <a:cubicBezTo>
                    <a:pt x="9115" y="11220"/>
                    <a:pt x="7679" y="9580"/>
                    <a:pt x="6748" y="7679"/>
                  </a:cubicBezTo>
                  <a:cubicBezTo>
                    <a:pt x="5927" y="5964"/>
                    <a:pt x="5555" y="4100"/>
                    <a:pt x="4940" y="2293"/>
                  </a:cubicBezTo>
                  <a:cubicBezTo>
                    <a:pt x="4623" y="1361"/>
                    <a:pt x="4120" y="317"/>
                    <a:pt x="3188" y="19"/>
                  </a:cubicBezTo>
                  <a:lnTo>
                    <a:pt x="316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95;p56">
              <a:extLst>
                <a:ext uri="{FF2B5EF4-FFF2-40B4-BE49-F238E27FC236}">
                  <a16:creationId xmlns:a16="http://schemas.microsoft.com/office/drawing/2014/main" id="{260433EE-011D-42A9-BF20-0EAD3BC378B9}"/>
                </a:ext>
              </a:extLst>
            </p:cNvPr>
            <p:cNvSpPr/>
            <p:nvPr/>
          </p:nvSpPr>
          <p:spPr>
            <a:xfrm>
              <a:off x="6648778" y="2422562"/>
              <a:ext cx="25583" cy="73411"/>
            </a:xfrm>
            <a:custGeom>
              <a:avLst/>
              <a:gdLst/>
              <a:ahLst/>
              <a:cxnLst/>
              <a:rect l="l" t="t" r="r" b="b"/>
              <a:pathLst>
                <a:path w="858" h="2462" extrusionOk="0">
                  <a:moveTo>
                    <a:pt x="858" y="318"/>
                  </a:moveTo>
                  <a:cubicBezTo>
                    <a:pt x="857" y="325"/>
                    <a:pt x="856" y="332"/>
                    <a:pt x="854" y="339"/>
                  </a:cubicBezTo>
                  <a:lnTo>
                    <a:pt x="854" y="339"/>
                  </a:lnTo>
                  <a:cubicBezTo>
                    <a:pt x="856" y="338"/>
                    <a:pt x="857" y="337"/>
                    <a:pt x="858" y="336"/>
                  </a:cubicBezTo>
                  <a:lnTo>
                    <a:pt x="858" y="318"/>
                  </a:lnTo>
                  <a:close/>
                  <a:moveTo>
                    <a:pt x="112" y="1"/>
                  </a:moveTo>
                  <a:cubicBezTo>
                    <a:pt x="112" y="57"/>
                    <a:pt x="0" y="1511"/>
                    <a:pt x="448" y="2461"/>
                  </a:cubicBezTo>
                  <a:lnTo>
                    <a:pt x="522" y="2461"/>
                  </a:lnTo>
                  <a:cubicBezTo>
                    <a:pt x="633" y="1760"/>
                    <a:pt x="744" y="1059"/>
                    <a:pt x="854" y="339"/>
                  </a:cubicBezTo>
                  <a:lnTo>
                    <a:pt x="854" y="339"/>
                  </a:lnTo>
                  <a:cubicBezTo>
                    <a:pt x="784" y="394"/>
                    <a:pt x="703" y="418"/>
                    <a:pt x="620" y="418"/>
                  </a:cubicBezTo>
                  <a:cubicBezTo>
                    <a:pt x="594" y="418"/>
                    <a:pt x="567" y="415"/>
                    <a:pt x="541" y="411"/>
                  </a:cubicBezTo>
                  <a:cubicBezTo>
                    <a:pt x="336" y="336"/>
                    <a:pt x="187" y="187"/>
                    <a:pt x="112"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96;p56">
              <a:extLst>
                <a:ext uri="{FF2B5EF4-FFF2-40B4-BE49-F238E27FC236}">
                  <a16:creationId xmlns:a16="http://schemas.microsoft.com/office/drawing/2014/main" id="{3C5720CE-D5E1-41EF-8263-9976C6E7E3F1}"/>
                </a:ext>
              </a:extLst>
            </p:cNvPr>
            <p:cNvSpPr/>
            <p:nvPr/>
          </p:nvSpPr>
          <p:spPr>
            <a:xfrm>
              <a:off x="6448143" y="1510865"/>
              <a:ext cx="147328" cy="165398"/>
            </a:xfrm>
            <a:custGeom>
              <a:avLst/>
              <a:gdLst/>
              <a:ahLst/>
              <a:cxnLst/>
              <a:rect l="l" t="t" r="r" b="b"/>
              <a:pathLst>
                <a:path w="4941" h="5547" extrusionOk="0">
                  <a:moveTo>
                    <a:pt x="2799" y="1"/>
                  </a:moveTo>
                  <a:cubicBezTo>
                    <a:pt x="2768" y="1"/>
                    <a:pt x="2735" y="5"/>
                    <a:pt x="2703" y="11"/>
                  </a:cubicBezTo>
                  <a:cubicBezTo>
                    <a:pt x="1939" y="198"/>
                    <a:pt x="1231" y="552"/>
                    <a:pt x="635" y="1074"/>
                  </a:cubicBezTo>
                  <a:cubicBezTo>
                    <a:pt x="336" y="1260"/>
                    <a:pt x="131" y="1540"/>
                    <a:pt x="20" y="1875"/>
                  </a:cubicBezTo>
                  <a:cubicBezTo>
                    <a:pt x="1" y="2117"/>
                    <a:pt x="38" y="2360"/>
                    <a:pt x="131" y="2583"/>
                  </a:cubicBezTo>
                  <a:cubicBezTo>
                    <a:pt x="355" y="3180"/>
                    <a:pt x="635" y="3739"/>
                    <a:pt x="989" y="4279"/>
                  </a:cubicBezTo>
                  <a:cubicBezTo>
                    <a:pt x="1250" y="4652"/>
                    <a:pt x="1492" y="5025"/>
                    <a:pt x="1716" y="5435"/>
                  </a:cubicBezTo>
                  <a:cubicBezTo>
                    <a:pt x="1697" y="5472"/>
                    <a:pt x="1678" y="5510"/>
                    <a:pt x="1678" y="5547"/>
                  </a:cubicBezTo>
                  <a:cubicBezTo>
                    <a:pt x="2498" y="5416"/>
                    <a:pt x="3319" y="5230"/>
                    <a:pt x="4139" y="4988"/>
                  </a:cubicBezTo>
                  <a:cubicBezTo>
                    <a:pt x="4306" y="4745"/>
                    <a:pt x="4381" y="4484"/>
                    <a:pt x="4400" y="4205"/>
                  </a:cubicBezTo>
                  <a:cubicBezTo>
                    <a:pt x="4400" y="3907"/>
                    <a:pt x="4250" y="3627"/>
                    <a:pt x="4008" y="3478"/>
                  </a:cubicBezTo>
                  <a:lnTo>
                    <a:pt x="3971" y="3422"/>
                  </a:lnTo>
                  <a:cubicBezTo>
                    <a:pt x="4250" y="3217"/>
                    <a:pt x="4511" y="3012"/>
                    <a:pt x="4772" y="2788"/>
                  </a:cubicBezTo>
                  <a:cubicBezTo>
                    <a:pt x="4828" y="2751"/>
                    <a:pt x="4866" y="2695"/>
                    <a:pt x="4903" y="2639"/>
                  </a:cubicBezTo>
                  <a:cubicBezTo>
                    <a:pt x="4940" y="2509"/>
                    <a:pt x="4903" y="2378"/>
                    <a:pt x="4791" y="2304"/>
                  </a:cubicBezTo>
                  <a:cubicBezTo>
                    <a:pt x="4698" y="2229"/>
                    <a:pt x="4567" y="2173"/>
                    <a:pt x="4437" y="2155"/>
                  </a:cubicBezTo>
                  <a:cubicBezTo>
                    <a:pt x="4303" y="2138"/>
                    <a:pt x="4168" y="2129"/>
                    <a:pt x="4035" y="2129"/>
                  </a:cubicBezTo>
                  <a:cubicBezTo>
                    <a:pt x="3723" y="2129"/>
                    <a:pt x="3414" y="2175"/>
                    <a:pt x="3114" y="2266"/>
                  </a:cubicBezTo>
                  <a:cubicBezTo>
                    <a:pt x="3505" y="2061"/>
                    <a:pt x="3859" y="1763"/>
                    <a:pt x="4157" y="1409"/>
                  </a:cubicBezTo>
                  <a:cubicBezTo>
                    <a:pt x="4195" y="1372"/>
                    <a:pt x="4232" y="1297"/>
                    <a:pt x="4232" y="1241"/>
                  </a:cubicBezTo>
                  <a:cubicBezTo>
                    <a:pt x="4213" y="1092"/>
                    <a:pt x="4027" y="1055"/>
                    <a:pt x="3878" y="1055"/>
                  </a:cubicBezTo>
                  <a:cubicBezTo>
                    <a:pt x="3319" y="1055"/>
                    <a:pt x="2778" y="1204"/>
                    <a:pt x="2275" y="1465"/>
                  </a:cubicBezTo>
                  <a:lnTo>
                    <a:pt x="2648" y="850"/>
                  </a:lnTo>
                  <a:cubicBezTo>
                    <a:pt x="2778" y="645"/>
                    <a:pt x="2871" y="440"/>
                    <a:pt x="2946" y="216"/>
                  </a:cubicBezTo>
                  <a:cubicBezTo>
                    <a:pt x="2964" y="160"/>
                    <a:pt x="2964" y="123"/>
                    <a:pt x="2946" y="67"/>
                  </a:cubicBezTo>
                  <a:cubicBezTo>
                    <a:pt x="2921" y="17"/>
                    <a:pt x="2863" y="1"/>
                    <a:pt x="279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97;p56">
              <a:extLst>
                <a:ext uri="{FF2B5EF4-FFF2-40B4-BE49-F238E27FC236}">
                  <a16:creationId xmlns:a16="http://schemas.microsoft.com/office/drawing/2014/main" id="{62FF8944-6C37-4BD6-85E1-A9BEC3E2648B}"/>
                </a:ext>
              </a:extLst>
            </p:cNvPr>
            <p:cNvSpPr/>
            <p:nvPr/>
          </p:nvSpPr>
          <p:spPr>
            <a:xfrm>
              <a:off x="6498175" y="1766034"/>
              <a:ext cx="63929" cy="48275"/>
            </a:xfrm>
            <a:custGeom>
              <a:avLst/>
              <a:gdLst/>
              <a:ahLst/>
              <a:cxnLst/>
              <a:rect l="l" t="t" r="r" b="b"/>
              <a:pathLst>
                <a:path w="2144" h="1619" extrusionOk="0">
                  <a:moveTo>
                    <a:pt x="389" y="1"/>
                  </a:moveTo>
                  <a:cubicBezTo>
                    <a:pt x="270" y="1"/>
                    <a:pt x="156" y="63"/>
                    <a:pt x="94" y="176"/>
                  </a:cubicBezTo>
                  <a:cubicBezTo>
                    <a:pt x="0" y="325"/>
                    <a:pt x="56" y="530"/>
                    <a:pt x="205" y="642"/>
                  </a:cubicBezTo>
                  <a:lnTo>
                    <a:pt x="1585" y="1574"/>
                  </a:lnTo>
                  <a:cubicBezTo>
                    <a:pt x="1633" y="1604"/>
                    <a:pt x="1690" y="1619"/>
                    <a:pt x="1747" y="1619"/>
                  </a:cubicBezTo>
                  <a:cubicBezTo>
                    <a:pt x="1866" y="1619"/>
                    <a:pt x="1988" y="1556"/>
                    <a:pt x="2051" y="1443"/>
                  </a:cubicBezTo>
                  <a:cubicBezTo>
                    <a:pt x="2144" y="1276"/>
                    <a:pt x="2088" y="1071"/>
                    <a:pt x="1920" y="977"/>
                  </a:cubicBezTo>
                  <a:lnTo>
                    <a:pt x="560" y="45"/>
                  </a:lnTo>
                  <a:cubicBezTo>
                    <a:pt x="505" y="15"/>
                    <a:pt x="446" y="1"/>
                    <a:pt x="389"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98;p56">
              <a:extLst>
                <a:ext uri="{FF2B5EF4-FFF2-40B4-BE49-F238E27FC236}">
                  <a16:creationId xmlns:a16="http://schemas.microsoft.com/office/drawing/2014/main" id="{B72D450F-05D8-4035-81EE-A36DE90B3A1C}"/>
                </a:ext>
              </a:extLst>
            </p:cNvPr>
            <p:cNvSpPr/>
            <p:nvPr/>
          </p:nvSpPr>
          <p:spPr>
            <a:xfrm>
              <a:off x="6590964" y="1800711"/>
              <a:ext cx="23943" cy="58949"/>
            </a:xfrm>
            <a:custGeom>
              <a:avLst/>
              <a:gdLst/>
              <a:ahLst/>
              <a:cxnLst/>
              <a:rect l="l" t="t" r="r" b="b"/>
              <a:pathLst>
                <a:path w="803" h="1977" extrusionOk="0">
                  <a:moveTo>
                    <a:pt x="467" y="1"/>
                  </a:moveTo>
                  <a:cubicBezTo>
                    <a:pt x="281" y="1"/>
                    <a:pt x="131" y="150"/>
                    <a:pt x="131" y="336"/>
                  </a:cubicBezTo>
                  <a:lnTo>
                    <a:pt x="1" y="1641"/>
                  </a:lnTo>
                  <a:cubicBezTo>
                    <a:pt x="1" y="1865"/>
                    <a:pt x="169" y="1976"/>
                    <a:pt x="336" y="1976"/>
                  </a:cubicBezTo>
                  <a:cubicBezTo>
                    <a:pt x="504" y="1976"/>
                    <a:pt x="672" y="1865"/>
                    <a:pt x="672" y="1641"/>
                  </a:cubicBezTo>
                  <a:lnTo>
                    <a:pt x="802" y="336"/>
                  </a:lnTo>
                  <a:cubicBezTo>
                    <a:pt x="802" y="150"/>
                    <a:pt x="653" y="1"/>
                    <a:pt x="467"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99;p56">
              <a:extLst>
                <a:ext uri="{FF2B5EF4-FFF2-40B4-BE49-F238E27FC236}">
                  <a16:creationId xmlns:a16="http://schemas.microsoft.com/office/drawing/2014/main" id="{5339AFE6-EB73-48F7-9A6C-2D1AD2DD8339}"/>
                </a:ext>
              </a:extLst>
            </p:cNvPr>
            <p:cNvSpPr/>
            <p:nvPr/>
          </p:nvSpPr>
          <p:spPr>
            <a:xfrm>
              <a:off x="6550413" y="1878532"/>
              <a:ext cx="20037" cy="57250"/>
            </a:xfrm>
            <a:custGeom>
              <a:avLst/>
              <a:gdLst/>
              <a:ahLst/>
              <a:cxnLst/>
              <a:rect l="l" t="t" r="r" b="b"/>
              <a:pathLst>
                <a:path w="672" h="1920" extrusionOk="0">
                  <a:moveTo>
                    <a:pt x="336" y="0"/>
                  </a:moveTo>
                  <a:cubicBezTo>
                    <a:pt x="149" y="0"/>
                    <a:pt x="0" y="149"/>
                    <a:pt x="0" y="336"/>
                  </a:cubicBezTo>
                  <a:lnTo>
                    <a:pt x="0" y="1584"/>
                  </a:lnTo>
                  <a:cubicBezTo>
                    <a:pt x="0" y="1808"/>
                    <a:pt x="168" y="1920"/>
                    <a:pt x="336" y="1920"/>
                  </a:cubicBezTo>
                  <a:cubicBezTo>
                    <a:pt x="504" y="1920"/>
                    <a:pt x="671" y="1808"/>
                    <a:pt x="671" y="1584"/>
                  </a:cubicBezTo>
                  <a:lnTo>
                    <a:pt x="671" y="336"/>
                  </a:lnTo>
                  <a:cubicBezTo>
                    <a:pt x="671" y="149"/>
                    <a:pt x="522" y="0"/>
                    <a:pt x="336"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400;p56">
              <a:extLst>
                <a:ext uri="{FF2B5EF4-FFF2-40B4-BE49-F238E27FC236}">
                  <a16:creationId xmlns:a16="http://schemas.microsoft.com/office/drawing/2014/main" id="{1A6BA8E1-721A-4400-88F5-97137969D806}"/>
                </a:ext>
              </a:extLst>
            </p:cNvPr>
            <p:cNvSpPr/>
            <p:nvPr/>
          </p:nvSpPr>
          <p:spPr>
            <a:xfrm>
              <a:off x="6617739" y="1935243"/>
              <a:ext cx="68372" cy="28714"/>
            </a:xfrm>
            <a:custGeom>
              <a:avLst/>
              <a:gdLst/>
              <a:ahLst/>
              <a:cxnLst/>
              <a:rect l="l" t="t" r="r" b="b"/>
              <a:pathLst>
                <a:path w="2293" h="963" extrusionOk="0">
                  <a:moveTo>
                    <a:pt x="466" y="1"/>
                  </a:moveTo>
                  <a:cubicBezTo>
                    <a:pt x="118" y="1"/>
                    <a:pt x="1" y="550"/>
                    <a:pt x="408" y="652"/>
                  </a:cubicBezTo>
                  <a:lnTo>
                    <a:pt x="1712" y="950"/>
                  </a:lnTo>
                  <a:cubicBezTo>
                    <a:pt x="1746" y="959"/>
                    <a:pt x="1778" y="963"/>
                    <a:pt x="1809" y="963"/>
                  </a:cubicBezTo>
                  <a:cubicBezTo>
                    <a:pt x="2166" y="963"/>
                    <a:pt x="2292" y="401"/>
                    <a:pt x="1880" y="297"/>
                  </a:cubicBezTo>
                  <a:lnTo>
                    <a:pt x="1899" y="297"/>
                  </a:lnTo>
                  <a:lnTo>
                    <a:pt x="575" y="18"/>
                  </a:lnTo>
                  <a:cubicBezTo>
                    <a:pt x="537" y="6"/>
                    <a:pt x="500" y="1"/>
                    <a:pt x="466"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401;p56">
              <a:extLst>
                <a:ext uri="{FF2B5EF4-FFF2-40B4-BE49-F238E27FC236}">
                  <a16:creationId xmlns:a16="http://schemas.microsoft.com/office/drawing/2014/main" id="{88E28748-42B8-495B-A513-B06B2812849C}"/>
                </a:ext>
              </a:extLst>
            </p:cNvPr>
            <p:cNvSpPr/>
            <p:nvPr/>
          </p:nvSpPr>
          <p:spPr>
            <a:xfrm>
              <a:off x="6615443" y="1997320"/>
              <a:ext cx="25583" cy="62408"/>
            </a:xfrm>
            <a:custGeom>
              <a:avLst/>
              <a:gdLst/>
              <a:ahLst/>
              <a:cxnLst/>
              <a:rect l="l" t="t" r="r" b="b"/>
              <a:pathLst>
                <a:path w="858" h="2093" extrusionOk="0">
                  <a:moveTo>
                    <a:pt x="531" y="0"/>
                  </a:moveTo>
                  <a:cubicBezTo>
                    <a:pt x="447" y="0"/>
                    <a:pt x="364" y="33"/>
                    <a:pt x="298" y="98"/>
                  </a:cubicBezTo>
                  <a:cubicBezTo>
                    <a:pt x="242" y="154"/>
                    <a:pt x="205" y="247"/>
                    <a:pt x="186" y="322"/>
                  </a:cubicBezTo>
                  <a:lnTo>
                    <a:pt x="0" y="1757"/>
                  </a:lnTo>
                  <a:cubicBezTo>
                    <a:pt x="0" y="1943"/>
                    <a:pt x="149" y="2092"/>
                    <a:pt x="336" y="2092"/>
                  </a:cubicBezTo>
                  <a:cubicBezTo>
                    <a:pt x="429" y="2092"/>
                    <a:pt x="503" y="2055"/>
                    <a:pt x="578" y="1999"/>
                  </a:cubicBezTo>
                  <a:cubicBezTo>
                    <a:pt x="634" y="1924"/>
                    <a:pt x="671" y="1850"/>
                    <a:pt x="671" y="1757"/>
                  </a:cubicBezTo>
                  <a:lnTo>
                    <a:pt x="857" y="340"/>
                  </a:lnTo>
                  <a:cubicBezTo>
                    <a:pt x="857" y="247"/>
                    <a:pt x="820" y="154"/>
                    <a:pt x="764" y="98"/>
                  </a:cubicBezTo>
                  <a:cubicBezTo>
                    <a:pt x="699" y="33"/>
                    <a:pt x="615" y="0"/>
                    <a:pt x="531"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402;p56">
              <a:extLst>
                <a:ext uri="{FF2B5EF4-FFF2-40B4-BE49-F238E27FC236}">
                  <a16:creationId xmlns:a16="http://schemas.microsoft.com/office/drawing/2014/main" id="{E24C1918-579B-4431-8503-9A8ECEC68F1C}"/>
                </a:ext>
              </a:extLst>
            </p:cNvPr>
            <p:cNvSpPr/>
            <p:nvPr/>
          </p:nvSpPr>
          <p:spPr>
            <a:xfrm>
              <a:off x="6674331" y="2014465"/>
              <a:ext cx="59516" cy="25464"/>
            </a:xfrm>
            <a:custGeom>
              <a:avLst/>
              <a:gdLst/>
              <a:ahLst/>
              <a:cxnLst/>
              <a:rect l="l" t="t" r="r" b="b"/>
              <a:pathLst>
                <a:path w="1996" h="854" extrusionOk="0">
                  <a:moveTo>
                    <a:pt x="1630" y="0"/>
                  </a:moveTo>
                  <a:cubicBezTo>
                    <a:pt x="1608" y="0"/>
                    <a:pt x="1586" y="3"/>
                    <a:pt x="1566" y="8"/>
                  </a:cubicBezTo>
                  <a:lnTo>
                    <a:pt x="262" y="194"/>
                  </a:lnTo>
                  <a:cubicBezTo>
                    <a:pt x="168" y="213"/>
                    <a:pt x="94" y="268"/>
                    <a:pt x="57" y="343"/>
                  </a:cubicBezTo>
                  <a:cubicBezTo>
                    <a:pt x="1" y="436"/>
                    <a:pt x="1" y="529"/>
                    <a:pt x="19" y="604"/>
                  </a:cubicBezTo>
                  <a:cubicBezTo>
                    <a:pt x="38" y="697"/>
                    <a:pt x="94" y="772"/>
                    <a:pt x="168" y="809"/>
                  </a:cubicBezTo>
                  <a:cubicBezTo>
                    <a:pt x="237" y="836"/>
                    <a:pt x="305" y="854"/>
                    <a:pt x="366" y="854"/>
                  </a:cubicBezTo>
                  <a:cubicBezTo>
                    <a:pt x="388" y="854"/>
                    <a:pt x="409" y="851"/>
                    <a:pt x="429" y="846"/>
                  </a:cubicBezTo>
                  <a:lnTo>
                    <a:pt x="1734" y="660"/>
                  </a:lnTo>
                  <a:cubicBezTo>
                    <a:pt x="1827" y="623"/>
                    <a:pt x="1902" y="567"/>
                    <a:pt x="1939" y="492"/>
                  </a:cubicBezTo>
                  <a:cubicBezTo>
                    <a:pt x="1976" y="418"/>
                    <a:pt x="1995" y="324"/>
                    <a:pt x="1976" y="231"/>
                  </a:cubicBezTo>
                  <a:lnTo>
                    <a:pt x="1976" y="231"/>
                  </a:lnTo>
                  <a:lnTo>
                    <a:pt x="1976" y="250"/>
                  </a:lnTo>
                  <a:cubicBezTo>
                    <a:pt x="1958" y="157"/>
                    <a:pt x="1902" y="82"/>
                    <a:pt x="1827" y="45"/>
                  </a:cubicBezTo>
                  <a:cubicBezTo>
                    <a:pt x="1759" y="17"/>
                    <a:pt x="1691" y="0"/>
                    <a:pt x="1630"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403;p56">
              <a:extLst>
                <a:ext uri="{FF2B5EF4-FFF2-40B4-BE49-F238E27FC236}">
                  <a16:creationId xmlns:a16="http://schemas.microsoft.com/office/drawing/2014/main" id="{AB6508C7-1669-4418-B97D-9B4029290D39}"/>
                </a:ext>
              </a:extLst>
            </p:cNvPr>
            <p:cNvSpPr/>
            <p:nvPr/>
          </p:nvSpPr>
          <p:spPr>
            <a:xfrm>
              <a:off x="6554856" y="1700647"/>
              <a:ext cx="26150" cy="60858"/>
            </a:xfrm>
            <a:custGeom>
              <a:avLst/>
              <a:gdLst/>
              <a:ahLst/>
              <a:cxnLst/>
              <a:rect l="l" t="t" r="r" b="b"/>
              <a:pathLst>
                <a:path w="877" h="2041" extrusionOk="0">
                  <a:moveTo>
                    <a:pt x="349" y="0"/>
                  </a:moveTo>
                  <a:cubicBezTo>
                    <a:pt x="314" y="0"/>
                    <a:pt x="278" y="6"/>
                    <a:pt x="243" y="21"/>
                  </a:cubicBezTo>
                  <a:cubicBezTo>
                    <a:pt x="168" y="39"/>
                    <a:pt x="94" y="95"/>
                    <a:pt x="38" y="170"/>
                  </a:cubicBezTo>
                  <a:cubicBezTo>
                    <a:pt x="0" y="244"/>
                    <a:pt x="0" y="337"/>
                    <a:pt x="19" y="431"/>
                  </a:cubicBezTo>
                  <a:lnTo>
                    <a:pt x="206" y="1791"/>
                  </a:lnTo>
                  <a:cubicBezTo>
                    <a:pt x="224" y="1884"/>
                    <a:pt x="280" y="1940"/>
                    <a:pt x="355" y="1996"/>
                  </a:cubicBezTo>
                  <a:cubicBezTo>
                    <a:pt x="409" y="2023"/>
                    <a:pt x="474" y="2041"/>
                    <a:pt x="541" y="2041"/>
                  </a:cubicBezTo>
                  <a:cubicBezTo>
                    <a:pt x="566" y="2041"/>
                    <a:pt x="591" y="2038"/>
                    <a:pt x="616" y="2033"/>
                  </a:cubicBezTo>
                  <a:cubicBezTo>
                    <a:pt x="709" y="1996"/>
                    <a:pt x="765" y="1940"/>
                    <a:pt x="821" y="1866"/>
                  </a:cubicBezTo>
                  <a:cubicBezTo>
                    <a:pt x="858" y="1791"/>
                    <a:pt x="876" y="1698"/>
                    <a:pt x="858" y="1623"/>
                  </a:cubicBezTo>
                  <a:lnTo>
                    <a:pt x="671" y="244"/>
                  </a:lnTo>
                  <a:cubicBezTo>
                    <a:pt x="634" y="170"/>
                    <a:pt x="578" y="95"/>
                    <a:pt x="504" y="39"/>
                  </a:cubicBezTo>
                  <a:cubicBezTo>
                    <a:pt x="458" y="16"/>
                    <a:pt x="404" y="0"/>
                    <a:pt x="349"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404;p56">
              <a:extLst>
                <a:ext uri="{FF2B5EF4-FFF2-40B4-BE49-F238E27FC236}">
                  <a16:creationId xmlns:a16="http://schemas.microsoft.com/office/drawing/2014/main" id="{D6A609F0-1D9F-457B-A987-BC312A506B1D}"/>
                </a:ext>
              </a:extLst>
            </p:cNvPr>
            <p:cNvSpPr/>
            <p:nvPr/>
          </p:nvSpPr>
          <p:spPr>
            <a:xfrm>
              <a:off x="6657097" y="2097235"/>
              <a:ext cx="26150" cy="51614"/>
            </a:xfrm>
            <a:custGeom>
              <a:avLst/>
              <a:gdLst/>
              <a:ahLst/>
              <a:cxnLst/>
              <a:rect l="l" t="t" r="r" b="b"/>
              <a:pathLst>
                <a:path w="877" h="1731" extrusionOk="0">
                  <a:moveTo>
                    <a:pt x="360" y="1"/>
                  </a:moveTo>
                  <a:cubicBezTo>
                    <a:pt x="242" y="1"/>
                    <a:pt x="120" y="63"/>
                    <a:pt x="57" y="176"/>
                  </a:cubicBezTo>
                  <a:cubicBezTo>
                    <a:pt x="20" y="251"/>
                    <a:pt x="1" y="344"/>
                    <a:pt x="38" y="437"/>
                  </a:cubicBezTo>
                  <a:cubicBezTo>
                    <a:pt x="94" y="773"/>
                    <a:pt x="150" y="1127"/>
                    <a:pt x="225" y="1481"/>
                  </a:cubicBezTo>
                  <a:cubicBezTo>
                    <a:pt x="243" y="1574"/>
                    <a:pt x="299" y="1649"/>
                    <a:pt x="374" y="1686"/>
                  </a:cubicBezTo>
                  <a:cubicBezTo>
                    <a:pt x="428" y="1713"/>
                    <a:pt x="493" y="1731"/>
                    <a:pt x="560" y="1731"/>
                  </a:cubicBezTo>
                  <a:cubicBezTo>
                    <a:pt x="585" y="1731"/>
                    <a:pt x="610" y="1728"/>
                    <a:pt x="635" y="1723"/>
                  </a:cubicBezTo>
                  <a:cubicBezTo>
                    <a:pt x="709" y="1686"/>
                    <a:pt x="784" y="1649"/>
                    <a:pt x="840" y="1574"/>
                  </a:cubicBezTo>
                  <a:cubicBezTo>
                    <a:pt x="877" y="1481"/>
                    <a:pt x="877" y="1388"/>
                    <a:pt x="858" y="1313"/>
                  </a:cubicBezTo>
                  <a:lnTo>
                    <a:pt x="877" y="1313"/>
                  </a:lnTo>
                  <a:cubicBezTo>
                    <a:pt x="802" y="959"/>
                    <a:pt x="746" y="605"/>
                    <a:pt x="691" y="251"/>
                  </a:cubicBezTo>
                  <a:cubicBezTo>
                    <a:pt x="653" y="158"/>
                    <a:pt x="597" y="102"/>
                    <a:pt x="523" y="46"/>
                  </a:cubicBezTo>
                  <a:cubicBezTo>
                    <a:pt x="474" y="16"/>
                    <a:pt x="418" y="1"/>
                    <a:pt x="360"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405;p56">
              <a:extLst>
                <a:ext uri="{FF2B5EF4-FFF2-40B4-BE49-F238E27FC236}">
                  <a16:creationId xmlns:a16="http://schemas.microsoft.com/office/drawing/2014/main" id="{33EEDD59-5273-4D1E-B372-C0DF0125A408}"/>
                </a:ext>
              </a:extLst>
            </p:cNvPr>
            <p:cNvSpPr/>
            <p:nvPr/>
          </p:nvSpPr>
          <p:spPr>
            <a:xfrm>
              <a:off x="6808833" y="2204843"/>
              <a:ext cx="31129" cy="75736"/>
            </a:xfrm>
            <a:custGeom>
              <a:avLst/>
              <a:gdLst/>
              <a:ahLst/>
              <a:cxnLst/>
              <a:rect l="l" t="t" r="r" b="b"/>
              <a:pathLst>
                <a:path w="1044" h="2540" extrusionOk="0">
                  <a:moveTo>
                    <a:pt x="369" y="1"/>
                  </a:moveTo>
                  <a:cubicBezTo>
                    <a:pt x="339" y="1"/>
                    <a:pt x="309" y="6"/>
                    <a:pt x="280" y="15"/>
                  </a:cubicBezTo>
                  <a:cubicBezTo>
                    <a:pt x="112" y="71"/>
                    <a:pt x="0" y="258"/>
                    <a:pt x="37" y="425"/>
                  </a:cubicBezTo>
                  <a:cubicBezTo>
                    <a:pt x="149" y="1059"/>
                    <a:pt x="242" y="1674"/>
                    <a:pt x="354" y="2289"/>
                  </a:cubicBezTo>
                  <a:cubicBezTo>
                    <a:pt x="402" y="2448"/>
                    <a:pt x="545" y="2540"/>
                    <a:pt x="690" y="2540"/>
                  </a:cubicBezTo>
                  <a:cubicBezTo>
                    <a:pt x="715" y="2540"/>
                    <a:pt x="740" y="2537"/>
                    <a:pt x="764" y="2532"/>
                  </a:cubicBezTo>
                  <a:cubicBezTo>
                    <a:pt x="951" y="2476"/>
                    <a:pt x="1044" y="2289"/>
                    <a:pt x="1007" y="2122"/>
                  </a:cubicBezTo>
                  <a:cubicBezTo>
                    <a:pt x="895" y="1488"/>
                    <a:pt x="783" y="873"/>
                    <a:pt x="690" y="258"/>
                  </a:cubicBezTo>
                  <a:cubicBezTo>
                    <a:pt x="644" y="104"/>
                    <a:pt x="509" y="1"/>
                    <a:pt x="369"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406;p56">
              <a:extLst>
                <a:ext uri="{FF2B5EF4-FFF2-40B4-BE49-F238E27FC236}">
                  <a16:creationId xmlns:a16="http://schemas.microsoft.com/office/drawing/2014/main" id="{21A08FDF-8A07-4CC7-A8C8-21D30770FF0C}"/>
                </a:ext>
              </a:extLst>
            </p:cNvPr>
            <p:cNvSpPr/>
            <p:nvPr/>
          </p:nvSpPr>
          <p:spPr>
            <a:xfrm>
              <a:off x="6748484" y="2275299"/>
              <a:ext cx="34260" cy="68073"/>
            </a:xfrm>
            <a:custGeom>
              <a:avLst/>
              <a:gdLst/>
              <a:ahLst/>
              <a:cxnLst/>
              <a:rect l="l" t="t" r="r" b="b"/>
              <a:pathLst>
                <a:path w="1149" h="2283" extrusionOk="0">
                  <a:moveTo>
                    <a:pt x="869" y="1"/>
                  </a:moveTo>
                  <a:lnTo>
                    <a:pt x="869" y="19"/>
                  </a:lnTo>
                  <a:cubicBezTo>
                    <a:pt x="836" y="10"/>
                    <a:pt x="803" y="5"/>
                    <a:pt x="770" y="5"/>
                  </a:cubicBezTo>
                  <a:cubicBezTo>
                    <a:pt x="621" y="5"/>
                    <a:pt x="489" y="105"/>
                    <a:pt x="459" y="243"/>
                  </a:cubicBezTo>
                  <a:cubicBezTo>
                    <a:pt x="328" y="784"/>
                    <a:pt x="198" y="1324"/>
                    <a:pt x="67" y="1865"/>
                  </a:cubicBezTo>
                  <a:cubicBezTo>
                    <a:pt x="1" y="2119"/>
                    <a:pt x="204" y="2282"/>
                    <a:pt x="404" y="2282"/>
                  </a:cubicBezTo>
                  <a:cubicBezTo>
                    <a:pt x="540" y="2282"/>
                    <a:pt x="674" y="2206"/>
                    <a:pt x="719" y="2032"/>
                  </a:cubicBezTo>
                  <a:cubicBezTo>
                    <a:pt x="850" y="1492"/>
                    <a:pt x="980" y="970"/>
                    <a:pt x="1092" y="430"/>
                  </a:cubicBezTo>
                  <a:cubicBezTo>
                    <a:pt x="1148" y="243"/>
                    <a:pt x="1036" y="57"/>
                    <a:pt x="869"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07;p56">
              <a:extLst>
                <a:ext uri="{FF2B5EF4-FFF2-40B4-BE49-F238E27FC236}">
                  <a16:creationId xmlns:a16="http://schemas.microsoft.com/office/drawing/2014/main" id="{B2029953-31C3-46D6-A452-B4E1CAE202CF}"/>
                </a:ext>
              </a:extLst>
            </p:cNvPr>
            <p:cNvSpPr/>
            <p:nvPr/>
          </p:nvSpPr>
          <p:spPr>
            <a:xfrm>
              <a:off x="6819388" y="2338092"/>
              <a:ext cx="66165" cy="23943"/>
            </a:xfrm>
            <a:custGeom>
              <a:avLst/>
              <a:gdLst/>
              <a:ahLst/>
              <a:cxnLst/>
              <a:rect l="l" t="t" r="r" b="b"/>
              <a:pathLst>
                <a:path w="2219" h="803" extrusionOk="0">
                  <a:moveTo>
                    <a:pt x="336" y="1"/>
                  </a:moveTo>
                  <a:cubicBezTo>
                    <a:pt x="149" y="1"/>
                    <a:pt x="0" y="150"/>
                    <a:pt x="0" y="336"/>
                  </a:cubicBezTo>
                  <a:cubicBezTo>
                    <a:pt x="0" y="523"/>
                    <a:pt x="149" y="672"/>
                    <a:pt x="336" y="672"/>
                  </a:cubicBezTo>
                  <a:lnTo>
                    <a:pt x="1883" y="802"/>
                  </a:lnTo>
                  <a:cubicBezTo>
                    <a:pt x="2069" y="802"/>
                    <a:pt x="2218" y="653"/>
                    <a:pt x="2218" y="467"/>
                  </a:cubicBezTo>
                  <a:cubicBezTo>
                    <a:pt x="2218" y="281"/>
                    <a:pt x="2069" y="131"/>
                    <a:pt x="1883" y="131"/>
                  </a:cubicBezTo>
                  <a:lnTo>
                    <a:pt x="336" y="1"/>
                  </a:ln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408;p56">
              <a:extLst>
                <a:ext uri="{FF2B5EF4-FFF2-40B4-BE49-F238E27FC236}">
                  <a16:creationId xmlns:a16="http://schemas.microsoft.com/office/drawing/2014/main" id="{F127354B-3490-4730-BA26-500B20C88FFA}"/>
                </a:ext>
              </a:extLst>
            </p:cNvPr>
            <p:cNvSpPr/>
            <p:nvPr/>
          </p:nvSpPr>
          <p:spPr>
            <a:xfrm>
              <a:off x="6903292" y="2317847"/>
              <a:ext cx="29490" cy="51644"/>
            </a:xfrm>
            <a:custGeom>
              <a:avLst/>
              <a:gdLst/>
              <a:ahLst/>
              <a:cxnLst/>
              <a:rect l="l" t="t" r="r" b="b"/>
              <a:pathLst>
                <a:path w="989" h="1732" extrusionOk="0">
                  <a:moveTo>
                    <a:pt x="361" y="1"/>
                  </a:moveTo>
                  <a:cubicBezTo>
                    <a:pt x="335" y="1"/>
                    <a:pt x="307" y="4"/>
                    <a:pt x="280" y="9"/>
                  </a:cubicBezTo>
                  <a:cubicBezTo>
                    <a:pt x="113" y="65"/>
                    <a:pt x="1" y="251"/>
                    <a:pt x="57" y="438"/>
                  </a:cubicBezTo>
                  <a:cubicBezTo>
                    <a:pt x="131" y="773"/>
                    <a:pt x="224" y="1127"/>
                    <a:pt x="299" y="1481"/>
                  </a:cubicBezTo>
                  <a:cubicBezTo>
                    <a:pt x="347" y="1641"/>
                    <a:pt x="490" y="1732"/>
                    <a:pt x="635" y="1732"/>
                  </a:cubicBezTo>
                  <a:cubicBezTo>
                    <a:pt x="660" y="1732"/>
                    <a:pt x="684" y="1729"/>
                    <a:pt x="709" y="1724"/>
                  </a:cubicBezTo>
                  <a:cubicBezTo>
                    <a:pt x="895" y="1668"/>
                    <a:pt x="988" y="1481"/>
                    <a:pt x="951" y="1314"/>
                  </a:cubicBezTo>
                  <a:cubicBezTo>
                    <a:pt x="858" y="960"/>
                    <a:pt x="783" y="605"/>
                    <a:pt x="690" y="251"/>
                  </a:cubicBezTo>
                  <a:cubicBezTo>
                    <a:pt x="658" y="92"/>
                    <a:pt x="518" y="1"/>
                    <a:pt x="361"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409;p56">
              <a:extLst>
                <a:ext uri="{FF2B5EF4-FFF2-40B4-BE49-F238E27FC236}">
                  <a16:creationId xmlns:a16="http://schemas.microsoft.com/office/drawing/2014/main" id="{548432DB-E958-42ED-98C2-8D36A081D88B}"/>
                </a:ext>
              </a:extLst>
            </p:cNvPr>
            <p:cNvSpPr/>
            <p:nvPr/>
          </p:nvSpPr>
          <p:spPr>
            <a:xfrm>
              <a:off x="6876218" y="2410666"/>
              <a:ext cx="32680" cy="59486"/>
            </a:xfrm>
            <a:custGeom>
              <a:avLst/>
              <a:gdLst/>
              <a:ahLst/>
              <a:cxnLst/>
              <a:rect l="l" t="t" r="r" b="b"/>
              <a:pathLst>
                <a:path w="1096" h="1995" extrusionOk="0">
                  <a:moveTo>
                    <a:pt x="734" y="0"/>
                  </a:moveTo>
                  <a:cubicBezTo>
                    <a:pt x="578" y="0"/>
                    <a:pt x="437" y="92"/>
                    <a:pt x="405" y="251"/>
                  </a:cubicBezTo>
                  <a:cubicBezTo>
                    <a:pt x="294" y="680"/>
                    <a:pt x="200" y="1108"/>
                    <a:pt x="89" y="1556"/>
                  </a:cubicBezTo>
                  <a:cubicBezTo>
                    <a:pt x="0" y="1821"/>
                    <a:pt x="207" y="1994"/>
                    <a:pt x="413" y="1994"/>
                  </a:cubicBezTo>
                  <a:cubicBezTo>
                    <a:pt x="554" y="1994"/>
                    <a:pt x="695" y="1913"/>
                    <a:pt x="741" y="1723"/>
                  </a:cubicBezTo>
                  <a:cubicBezTo>
                    <a:pt x="834" y="1295"/>
                    <a:pt x="946" y="866"/>
                    <a:pt x="1039" y="419"/>
                  </a:cubicBezTo>
                  <a:cubicBezTo>
                    <a:pt x="1095" y="251"/>
                    <a:pt x="983" y="65"/>
                    <a:pt x="815" y="9"/>
                  </a:cubicBezTo>
                  <a:cubicBezTo>
                    <a:pt x="788" y="3"/>
                    <a:pt x="761" y="0"/>
                    <a:pt x="734"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10;p56">
              <a:extLst>
                <a:ext uri="{FF2B5EF4-FFF2-40B4-BE49-F238E27FC236}">
                  <a16:creationId xmlns:a16="http://schemas.microsoft.com/office/drawing/2014/main" id="{8E148884-2F0D-4D91-9D46-630EE7AB21A5}"/>
                </a:ext>
              </a:extLst>
            </p:cNvPr>
            <p:cNvSpPr/>
            <p:nvPr/>
          </p:nvSpPr>
          <p:spPr>
            <a:xfrm>
              <a:off x="6795475" y="2407147"/>
              <a:ext cx="33396" cy="69803"/>
            </a:xfrm>
            <a:custGeom>
              <a:avLst/>
              <a:gdLst/>
              <a:ahLst/>
              <a:cxnLst/>
              <a:rect l="l" t="t" r="r" b="b"/>
              <a:pathLst>
                <a:path w="1120" h="2341" extrusionOk="0">
                  <a:moveTo>
                    <a:pt x="379" y="0"/>
                  </a:moveTo>
                  <a:cubicBezTo>
                    <a:pt x="346" y="0"/>
                    <a:pt x="313" y="5"/>
                    <a:pt x="280" y="15"/>
                  </a:cubicBezTo>
                  <a:cubicBezTo>
                    <a:pt x="113" y="52"/>
                    <a:pt x="1" y="238"/>
                    <a:pt x="57" y="425"/>
                  </a:cubicBezTo>
                  <a:lnTo>
                    <a:pt x="430" y="2102"/>
                  </a:lnTo>
                  <a:cubicBezTo>
                    <a:pt x="476" y="2240"/>
                    <a:pt x="597" y="2340"/>
                    <a:pt x="743" y="2340"/>
                  </a:cubicBezTo>
                  <a:cubicBezTo>
                    <a:pt x="774" y="2340"/>
                    <a:pt x="807" y="2336"/>
                    <a:pt x="840" y="2326"/>
                  </a:cubicBezTo>
                  <a:cubicBezTo>
                    <a:pt x="1007" y="2270"/>
                    <a:pt x="1119" y="2102"/>
                    <a:pt x="1082" y="1916"/>
                  </a:cubicBezTo>
                  <a:lnTo>
                    <a:pt x="709" y="238"/>
                  </a:lnTo>
                  <a:cubicBezTo>
                    <a:pt x="663" y="100"/>
                    <a:pt x="529" y="0"/>
                    <a:pt x="379"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411;p56">
              <a:extLst>
                <a:ext uri="{FF2B5EF4-FFF2-40B4-BE49-F238E27FC236}">
                  <a16:creationId xmlns:a16="http://schemas.microsoft.com/office/drawing/2014/main" id="{4671E85B-0F07-4AE9-B4B2-88371424A6C5}"/>
                </a:ext>
              </a:extLst>
            </p:cNvPr>
            <p:cNvSpPr/>
            <p:nvPr/>
          </p:nvSpPr>
          <p:spPr>
            <a:xfrm>
              <a:off x="6713808" y="2436397"/>
              <a:ext cx="63929" cy="50332"/>
            </a:xfrm>
            <a:custGeom>
              <a:avLst/>
              <a:gdLst/>
              <a:ahLst/>
              <a:cxnLst/>
              <a:rect l="l" t="t" r="r" b="b"/>
              <a:pathLst>
                <a:path w="2144" h="1688" extrusionOk="0">
                  <a:moveTo>
                    <a:pt x="374" y="1"/>
                  </a:moveTo>
                  <a:cubicBezTo>
                    <a:pt x="260" y="1"/>
                    <a:pt x="153" y="62"/>
                    <a:pt x="93" y="171"/>
                  </a:cubicBezTo>
                  <a:cubicBezTo>
                    <a:pt x="0" y="338"/>
                    <a:pt x="56" y="543"/>
                    <a:pt x="205" y="637"/>
                  </a:cubicBezTo>
                  <a:lnTo>
                    <a:pt x="1584" y="1643"/>
                  </a:lnTo>
                  <a:cubicBezTo>
                    <a:pt x="1633" y="1673"/>
                    <a:pt x="1689" y="1688"/>
                    <a:pt x="1747" y="1688"/>
                  </a:cubicBezTo>
                  <a:cubicBezTo>
                    <a:pt x="1865" y="1688"/>
                    <a:pt x="1987" y="1626"/>
                    <a:pt x="2050" y="1513"/>
                  </a:cubicBezTo>
                  <a:cubicBezTo>
                    <a:pt x="2143" y="1345"/>
                    <a:pt x="2088" y="1140"/>
                    <a:pt x="1920" y="1047"/>
                  </a:cubicBezTo>
                  <a:lnTo>
                    <a:pt x="559" y="59"/>
                  </a:lnTo>
                  <a:cubicBezTo>
                    <a:pt x="500" y="19"/>
                    <a:pt x="436" y="1"/>
                    <a:pt x="374"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412;p56">
              <a:extLst>
                <a:ext uri="{FF2B5EF4-FFF2-40B4-BE49-F238E27FC236}">
                  <a16:creationId xmlns:a16="http://schemas.microsoft.com/office/drawing/2014/main" id="{6CA38D3F-3194-4D61-8286-D3A6C5691F5D}"/>
                </a:ext>
              </a:extLst>
            </p:cNvPr>
            <p:cNvSpPr/>
            <p:nvPr/>
          </p:nvSpPr>
          <p:spPr>
            <a:xfrm>
              <a:off x="6735902" y="2506973"/>
              <a:ext cx="41267" cy="53642"/>
            </a:xfrm>
            <a:custGeom>
              <a:avLst/>
              <a:gdLst/>
              <a:ahLst/>
              <a:cxnLst/>
              <a:rect l="l" t="t" r="r" b="b"/>
              <a:pathLst>
                <a:path w="1384" h="1799" extrusionOk="0">
                  <a:moveTo>
                    <a:pt x="1001" y="1"/>
                  </a:moveTo>
                  <a:cubicBezTo>
                    <a:pt x="888" y="1"/>
                    <a:pt x="773" y="62"/>
                    <a:pt x="713" y="171"/>
                  </a:cubicBezTo>
                  <a:cubicBezTo>
                    <a:pt x="526" y="544"/>
                    <a:pt x="340" y="916"/>
                    <a:pt x="154" y="1289"/>
                  </a:cubicBezTo>
                  <a:cubicBezTo>
                    <a:pt x="0" y="1557"/>
                    <a:pt x="223" y="1799"/>
                    <a:pt x="451" y="1799"/>
                  </a:cubicBezTo>
                  <a:cubicBezTo>
                    <a:pt x="555" y="1799"/>
                    <a:pt x="661" y="1748"/>
                    <a:pt x="731" y="1625"/>
                  </a:cubicBezTo>
                  <a:lnTo>
                    <a:pt x="1291" y="506"/>
                  </a:lnTo>
                  <a:cubicBezTo>
                    <a:pt x="1384" y="338"/>
                    <a:pt x="1328" y="133"/>
                    <a:pt x="1179" y="40"/>
                  </a:cubicBezTo>
                  <a:lnTo>
                    <a:pt x="1179" y="59"/>
                  </a:lnTo>
                  <a:cubicBezTo>
                    <a:pt x="1126" y="19"/>
                    <a:pt x="1064" y="1"/>
                    <a:pt x="1001"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413;p56">
              <a:extLst>
                <a:ext uri="{FF2B5EF4-FFF2-40B4-BE49-F238E27FC236}">
                  <a16:creationId xmlns:a16="http://schemas.microsoft.com/office/drawing/2014/main" id="{988083F4-A313-4AE2-B5EB-474D91229249}"/>
                </a:ext>
              </a:extLst>
            </p:cNvPr>
            <p:cNvSpPr/>
            <p:nvPr/>
          </p:nvSpPr>
          <p:spPr>
            <a:xfrm>
              <a:off x="6811606" y="2523282"/>
              <a:ext cx="35393" cy="68282"/>
            </a:xfrm>
            <a:custGeom>
              <a:avLst/>
              <a:gdLst/>
              <a:ahLst/>
              <a:cxnLst/>
              <a:rect l="l" t="t" r="r" b="b"/>
              <a:pathLst>
                <a:path w="1187" h="2290" extrusionOk="0">
                  <a:moveTo>
                    <a:pt x="370" y="1"/>
                  </a:moveTo>
                  <a:cubicBezTo>
                    <a:pt x="340" y="1"/>
                    <a:pt x="310" y="5"/>
                    <a:pt x="280" y="15"/>
                  </a:cubicBezTo>
                  <a:cubicBezTo>
                    <a:pt x="94" y="71"/>
                    <a:pt x="0" y="239"/>
                    <a:pt x="38" y="425"/>
                  </a:cubicBezTo>
                  <a:lnTo>
                    <a:pt x="466" y="2047"/>
                  </a:lnTo>
                  <a:cubicBezTo>
                    <a:pt x="518" y="2216"/>
                    <a:pt x="649" y="2290"/>
                    <a:pt x="781" y="2290"/>
                  </a:cubicBezTo>
                  <a:cubicBezTo>
                    <a:pt x="982" y="2290"/>
                    <a:pt x="1186" y="2119"/>
                    <a:pt x="1119" y="1860"/>
                  </a:cubicBezTo>
                  <a:lnTo>
                    <a:pt x="1119" y="1860"/>
                  </a:lnTo>
                  <a:lnTo>
                    <a:pt x="1119" y="1879"/>
                  </a:lnTo>
                  <a:lnTo>
                    <a:pt x="690" y="239"/>
                  </a:lnTo>
                  <a:cubicBezTo>
                    <a:pt x="644" y="101"/>
                    <a:pt x="510" y="1"/>
                    <a:pt x="370"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414;p56">
              <a:extLst>
                <a:ext uri="{FF2B5EF4-FFF2-40B4-BE49-F238E27FC236}">
                  <a16:creationId xmlns:a16="http://schemas.microsoft.com/office/drawing/2014/main" id="{6B807961-6BAD-49BB-A111-F0805ED9D242}"/>
                </a:ext>
              </a:extLst>
            </p:cNvPr>
            <p:cNvSpPr/>
            <p:nvPr/>
          </p:nvSpPr>
          <p:spPr>
            <a:xfrm>
              <a:off x="6878842" y="2568722"/>
              <a:ext cx="71174" cy="21170"/>
            </a:xfrm>
            <a:custGeom>
              <a:avLst/>
              <a:gdLst/>
              <a:ahLst/>
              <a:cxnLst/>
              <a:rect l="l" t="t" r="r" b="b"/>
              <a:pathLst>
                <a:path w="2387" h="710" extrusionOk="0">
                  <a:moveTo>
                    <a:pt x="448" y="1"/>
                  </a:moveTo>
                  <a:cubicBezTo>
                    <a:pt x="1" y="1"/>
                    <a:pt x="1" y="672"/>
                    <a:pt x="448" y="672"/>
                  </a:cubicBezTo>
                  <a:lnTo>
                    <a:pt x="1939" y="709"/>
                  </a:lnTo>
                  <a:cubicBezTo>
                    <a:pt x="2386" y="709"/>
                    <a:pt x="2386" y="38"/>
                    <a:pt x="1939" y="38"/>
                  </a:cubicBezTo>
                  <a:lnTo>
                    <a:pt x="448" y="1"/>
                  </a:ln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415;p56">
              <a:extLst>
                <a:ext uri="{FF2B5EF4-FFF2-40B4-BE49-F238E27FC236}">
                  <a16:creationId xmlns:a16="http://schemas.microsoft.com/office/drawing/2014/main" id="{442EC2FA-6D57-462B-AC7D-0D112D61FAEB}"/>
                </a:ext>
              </a:extLst>
            </p:cNvPr>
            <p:cNvSpPr/>
            <p:nvPr/>
          </p:nvSpPr>
          <p:spPr>
            <a:xfrm>
              <a:off x="6838709" y="2619619"/>
              <a:ext cx="45174" cy="51614"/>
            </a:xfrm>
            <a:custGeom>
              <a:avLst/>
              <a:gdLst/>
              <a:ahLst/>
              <a:cxnLst/>
              <a:rect l="l" t="t" r="r" b="b"/>
              <a:pathLst>
                <a:path w="1515" h="1731" extrusionOk="0">
                  <a:moveTo>
                    <a:pt x="1157" y="1"/>
                  </a:moveTo>
                  <a:cubicBezTo>
                    <a:pt x="1038" y="1"/>
                    <a:pt x="925" y="63"/>
                    <a:pt x="862" y="176"/>
                  </a:cubicBezTo>
                  <a:cubicBezTo>
                    <a:pt x="620" y="530"/>
                    <a:pt x="396" y="866"/>
                    <a:pt x="154" y="1220"/>
                  </a:cubicBezTo>
                  <a:cubicBezTo>
                    <a:pt x="1" y="1488"/>
                    <a:pt x="223" y="1730"/>
                    <a:pt x="451" y="1730"/>
                  </a:cubicBezTo>
                  <a:cubicBezTo>
                    <a:pt x="555" y="1730"/>
                    <a:pt x="661" y="1679"/>
                    <a:pt x="732" y="1556"/>
                  </a:cubicBezTo>
                  <a:lnTo>
                    <a:pt x="1421" y="512"/>
                  </a:lnTo>
                  <a:cubicBezTo>
                    <a:pt x="1514" y="344"/>
                    <a:pt x="1458" y="139"/>
                    <a:pt x="1309" y="46"/>
                  </a:cubicBezTo>
                  <a:lnTo>
                    <a:pt x="1328" y="46"/>
                  </a:lnTo>
                  <a:cubicBezTo>
                    <a:pt x="1273" y="15"/>
                    <a:pt x="1215" y="1"/>
                    <a:pt x="1157"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416;p56">
              <a:extLst>
                <a:ext uri="{FF2B5EF4-FFF2-40B4-BE49-F238E27FC236}">
                  <a16:creationId xmlns:a16="http://schemas.microsoft.com/office/drawing/2014/main" id="{D6169699-CC52-41E3-89B2-14D8D9970878}"/>
                </a:ext>
              </a:extLst>
            </p:cNvPr>
            <p:cNvSpPr/>
            <p:nvPr/>
          </p:nvSpPr>
          <p:spPr>
            <a:xfrm>
              <a:off x="6754567" y="2620186"/>
              <a:ext cx="32054" cy="64764"/>
            </a:xfrm>
            <a:custGeom>
              <a:avLst/>
              <a:gdLst/>
              <a:ahLst/>
              <a:cxnLst/>
              <a:rect l="l" t="t" r="r" b="b"/>
              <a:pathLst>
                <a:path w="1075" h="2172" extrusionOk="0">
                  <a:moveTo>
                    <a:pt x="721" y="0"/>
                  </a:moveTo>
                  <a:cubicBezTo>
                    <a:pt x="576" y="0"/>
                    <a:pt x="433" y="91"/>
                    <a:pt x="385" y="251"/>
                  </a:cubicBezTo>
                  <a:cubicBezTo>
                    <a:pt x="292" y="754"/>
                    <a:pt x="180" y="1238"/>
                    <a:pt x="68" y="1742"/>
                  </a:cubicBezTo>
                  <a:cubicBezTo>
                    <a:pt x="1" y="2000"/>
                    <a:pt x="212" y="2171"/>
                    <a:pt x="414" y="2171"/>
                  </a:cubicBezTo>
                  <a:cubicBezTo>
                    <a:pt x="547" y="2171"/>
                    <a:pt x="676" y="2098"/>
                    <a:pt x="721" y="1928"/>
                  </a:cubicBezTo>
                  <a:cubicBezTo>
                    <a:pt x="832" y="1425"/>
                    <a:pt x="926" y="921"/>
                    <a:pt x="1037" y="437"/>
                  </a:cubicBezTo>
                  <a:cubicBezTo>
                    <a:pt x="1075" y="251"/>
                    <a:pt x="981" y="64"/>
                    <a:pt x="795" y="8"/>
                  </a:cubicBezTo>
                  <a:cubicBezTo>
                    <a:pt x="771" y="3"/>
                    <a:pt x="746" y="0"/>
                    <a:pt x="721"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417;p56">
              <a:extLst>
                <a:ext uri="{FF2B5EF4-FFF2-40B4-BE49-F238E27FC236}">
                  <a16:creationId xmlns:a16="http://schemas.microsoft.com/office/drawing/2014/main" id="{F2BB6138-65F7-4163-BD1A-4211CE8B3A5F}"/>
                </a:ext>
              </a:extLst>
            </p:cNvPr>
            <p:cNvSpPr/>
            <p:nvPr/>
          </p:nvSpPr>
          <p:spPr>
            <a:xfrm>
              <a:off x="6680115" y="2562998"/>
              <a:ext cx="40820" cy="76452"/>
            </a:xfrm>
            <a:custGeom>
              <a:avLst/>
              <a:gdLst/>
              <a:ahLst/>
              <a:cxnLst/>
              <a:rect l="l" t="t" r="r" b="b"/>
              <a:pathLst>
                <a:path w="1369" h="2564" extrusionOk="0">
                  <a:moveTo>
                    <a:pt x="407" y="0"/>
                  </a:moveTo>
                  <a:cubicBezTo>
                    <a:pt x="207" y="0"/>
                    <a:pt x="1" y="168"/>
                    <a:pt x="68" y="435"/>
                  </a:cubicBezTo>
                  <a:lnTo>
                    <a:pt x="627" y="2299"/>
                  </a:lnTo>
                  <a:cubicBezTo>
                    <a:pt x="671" y="2484"/>
                    <a:pt x="807" y="2564"/>
                    <a:pt x="945" y="2564"/>
                  </a:cubicBezTo>
                  <a:cubicBezTo>
                    <a:pt x="1155" y="2564"/>
                    <a:pt x="1369" y="2382"/>
                    <a:pt x="1279" y="2113"/>
                  </a:cubicBezTo>
                  <a:lnTo>
                    <a:pt x="720" y="249"/>
                  </a:lnTo>
                  <a:cubicBezTo>
                    <a:pt x="675" y="76"/>
                    <a:pt x="542" y="0"/>
                    <a:pt x="407"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418;p56">
              <a:extLst>
                <a:ext uri="{FF2B5EF4-FFF2-40B4-BE49-F238E27FC236}">
                  <a16:creationId xmlns:a16="http://schemas.microsoft.com/office/drawing/2014/main" id="{CF73369A-8DAB-40E9-86B5-B9CEFD1AFA1E}"/>
                </a:ext>
              </a:extLst>
            </p:cNvPr>
            <p:cNvSpPr/>
            <p:nvPr/>
          </p:nvSpPr>
          <p:spPr>
            <a:xfrm>
              <a:off x="6707129" y="2699885"/>
              <a:ext cx="55610" cy="23914"/>
            </a:xfrm>
            <a:custGeom>
              <a:avLst/>
              <a:gdLst/>
              <a:ahLst/>
              <a:cxnLst/>
              <a:rect l="l" t="t" r="r" b="b"/>
              <a:pathLst>
                <a:path w="1865" h="802" extrusionOk="0">
                  <a:moveTo>
                    <a:pt x="354" y="0"/>
                  </a:moveTo>
                  <a:cubicBezTo>
                    <a:pt x="261" y="0"/>
                    <a:pt x="187" y="38"/>
                    <a:pt x="131" y="112"/>
                  </a:cubicBezTo>
                  <a:cubicBezTo>
                    <a:pt x="0" y="243"/>
                    <a:pt x="0" y="448"/>
                    <a:pt x="131" y="578"/>
                  </a:cubicBezTo>
                  <a:cubicBezTo>
                    <a:pt x="187" y="634"/>
                    <a:pt x="261" y="671"/>
                    <a:pt x="354" y="671"/>
                  </a:cubicBezTo>
                  <a:lnTo>
                    <a:pt x="1547" y="802"/>
                  </a:lnTo>
                  <a:cubicBezTo>
                    <a:pt x="1622" y="783"/>
                    <a:pt x="1715" y="746"/>
                    <a:pt x="1771" y="690"/>
                  </a:cubicBezTo>
                  <a:cubicBezTo>
                    <a:pt x="1827" y="634"/>
                    <a:pt x="1864" y="541"/>
                    <a:pt x="1864" y="466"/>
                  </a:cubicBezTo>
                  <a:cubicBezTo>
                    <a:pt x="1864" y="373"/>
                    <a:pt x="1827" y="299"/>
                    <a:pt x="1771" y="224"/>
                  </a:cubicBezTo>
                  <a:cubicBezTo>
                    <a:pt x="1715" y="168"/>
                    <a:pt x="1622" y="131"/>
                    <a:pt x="1547" y="131"/>
                  </a:cubicBezTo>
                  <a:lnTo>
                    <a:pt x="354" y="0"/>
                  </a:ln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419;p56">
              <a:extLst>
                <a:ext uri="{FF2B5EF4-FFF2-40B4-BE49-F238E27FC236}">
                  <a16:creationId xmlns:a16="http://schemas.microsoft.com/office/drawing/2014/main" id="{3950024F-ABC0-4E22-AB0D-D27C0FB6F21E}"/>
                </a:ext>
              </a:extLst>
            </p:cNvPr>
            <p:cNvSpPr/>
            <p:nvPr/>
          </p:nvSpPr>
          <p:spPr>
            <a:xfrm>
              <a:off x="6830510" y="2705997"/>
              <a:ext cx="80597" cy="21707"/>
            </a:xfrm>
            <a:custGeom>
              <a:avLst/>
              <a:gdLst/>
              <a:ahLst/>
              <a:cxnLst/>
              <a:rect l="l" t="t" r="r" b="b"/>
              <a:pathLst>
                <a:path w="2703" h="728" extrusionOk="0">
                  <a:moveTo>
                    <a:pt x="2255" y="1"/>
                  </a:moveTo>
                  <a:lnTo>
                    <a:pt x="447" y="56"/>
                  </a:lnTo>
                  <a:cubicBezTo>
                    <a:pt x="0" y="56"/>
                    <a:pt x="0" y="727"/>
                    <a:pt x="447" y="727"/>
                  </a:cubicBezTo>
                  <a:lnTo>
                    <a:pt x="2255" y="671"/>
                  </a:lnTo>
                  <a:cubicBezTo>
                    <a:pt x="2703" y="671"/>
                    <a:pt x="2703" y="1"/>
                    <a:pt x="2255"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420;p56">
              <a:extLst>
                <a:ext uri="{FF2B5EF4-FFF2-40B4-BE49-F238E27FC236}">
                  <a16:creationId xmlns:a16="http://schemas.microsoft.com/office/drawing/2014/main" id="{3BC39B40-E331-4013-8E66-1A03B040C2D9}"/>
                </a:ext>
              </a:extLst>
            </p:cNvPr>
            <p:cNvSpPr/>
            <p:nvPr/>
          </p:nvSpPr>
          <p:spPr>
            <a:xfrm>
              <a:off x="6939429" y="2623883"/>
              <a:ext cx="26150" cy="49587"/>
            </a:xfrm>
            <a:custGeom>
              <a:avLst/>
              <a:gdLst/>
              <a:ahLst/>
              <a:cxnLst/>
              <a:rect l="l" t="t" r="r" b="b"/>
              <a:pathLst>
                <a:path w="877" h="1663" extrusionOk="0">
                  <a:moveTo>
                    <a:pt x="525" y="0"/>
                  </a:moveTo>
                  <a:cubicBezTo>
                    <a:pt x="386" y="0"/>
                    <a:pt x="251" y="100"/>
                    <a:pt x="205" y="238"/>
                  </a:cubicBezTo>
                  <a:cubicBezTo>
                    <a:pt x="149" y="574"/>
                    <a:pt x="75" y="909"/>
                    <a:pt x="19" y="1245"/>
                  </a:cubicBezTo>
                  <a:cubicBezTo>
                    <a:pt x="0" y="1319"/>
                    <a:pt x="19" y="1413"/>
                    <a:pt x="56" y="1506"/>
                  </a:cubicBezTo>
                  <a:cubicBezTo>
                    <a:pt x="93" y="1580"/>
                    <a:pt x="168" y="1636"/>
                    <a:pt x="261" y="1655"/>
                  </a:cubicBezTo>
                  <a:cubicBezTo>
                    <a:pt x="286" y="1660"/>
                    <a:pt x="311" y="1663"/>
                    <a:pt x="336" y="1663"/>
                  </a:cubicBezTo>
                  <a:cubicBezTo>
                    <a:pt x="481" y="1663"/>
                    <a:pt x="623" y="1574"/>
                    <a:pt x="671" y="1431"/>
                  </a:cubicBezTo>
                  <a:cubicBezTo>
                    <a:pt x="727" y="1096"/>
                    <a:pt x="783" y="760"/>
                    <a:pt x="858" y="425"/>
                  </a:cubicBezTo>
                  <a:cubicBezTo>
                    <a:pt x="876" y="332"/>
                    <a:pt x="858" y="238"/>
                    <a:pt x="820" y="164"/>
                  </a:cubicBezTo>
                  <a:cubicBezTo>
                    <a:pt x="783" y="89"/>
                    <a:pt x="708" y="33"/>
                    <a:pt x="615" y="15"/>
                  </a:cubicBezTo>
                  <a:cubicBezTo>
                    <a:pt x="586" y="5"/>
                    <a:pt x="555" y="0"/>
                    <a:pt x="525"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421;p56">
              <a:extLst>
                <a:ext uri="{FF2B5EF4-FFF2-40B4-BE49-F238E27FC236}">
                  <a16:creationId xmlns:a16="http://schemas.microsoft.com/office/drawing/2014/main" id="{585B0917-8BEC-426E-AADF-719B06986C91}"/>
                </a:ext>
              </a:extLst>
            </p:cNvPr>
            <p:cNvSpPr/>
            <p:nvPr/>
          </p:nvSpPr>
          <p:spPr>
            <a:xfrm>
              <a:off x="6958870" y="2696128"/>
              <a:ext cx="68938" cy="28684"/>
            </a:xfrm>
            <a:custGeom>
              <a:avLst/>
              <a:gdLst/>
              <a:ahLst/>
              <a:cxnLst/>
              <a:rect l="l" t="t" r="r" b="b"/>
              <a:pathLst>
                <a:path w="2312" h="962" extrusionOk="0">
                  <a:moveTo>
                    <a:pt x="1936" y="0"/>
                  </a:moveTo>
                  <a:cubicBezTo>
                    <a:pt x="1906" y="0"/>
                    <a:pt x="1875" y="5"/>
                    <a:pt x="1846" y="15"/>
                  </a:cubicBezTo>
                  <a:lnTo>
                    <a:pt x="280" y="313"/>
                  </a:lnTo>
                  <a:cubicBezTo>
                    <a:pt x="112" y="350"/>
                    <a:pt x="0" y="537"/>
                    <a:pt x="56" y="723"/>
                  </a:cubicBezTo>
                  <a:cubicBezTo>
                    <a:pt x="102" y="861"/>
                    <a:pt x="224" y="961"/>
                    <a:pt x="370" y="961"/>
                  </a:cubicBezTo>
                  <a:cubicBezTo>
                    <a:pt x="401" y="961"/>
                    <a:pt x="433" y="956"/>
                    <a:pt x="466" y="947"/>
                  </a:cubicBezTo>
                  <a:lnTo>
                    <a:pt x="2013" y="648"/>
                  </a:lnTo>
                  <a:cubicBezTo>
                    <a:pt x="2200" y="611"/>
                    <a:pt x="2312" y="425"/>
                    <a:pt x="2256" y="238"/>
                  </a:cubicBezTo>
                  <a:cubicBezTo>
                    <a:pt x="2210" y="100"/>
                    <a:pt x="2075" y="0"/>
                    <a:pt x="1936"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422;p56">
              <a:extLst>
                <a:ext uri="{FF2B5EF4-FFF2-40B4-BE49-F238E27FC236}">
                  <a16:creationId xmlns:a16="http://schemas.microsoft.com/office/drawing/2014/main" id="{53B86814-2454-4B8C-9744-1416777EF706}"/>
                </a:ext>
              </a:extLst>
            </p:cNvPr>
            <p:cNvSpPr/>
            <p:nvPr/>
          </p:nvSpPr>
          <p:spPr>
            <a:xfrm>
              <a:off x="7070026" y="2360902"/>
              <a:ext cx="23347" cy="54477"/>
            </a:xfrm>
            <a:custGeom>
              <a:avLst/>
              <a:gdLst/>
              <a:ahLst/>
              <a:cxnLst/>
              <a:rect l="l" t="t" r="r" b="b"/>
              <a:pathLst>
                <a:path w="783" h="1827" extrusionOk="0">
                  <a:moveTo>
                    <a:pt x="447" y="0"/>
                  </a:moveTo>
                  <a:cubicBezTo>
                    <a:pt x="373" y="0"/>
                    <a:pt x="280" y="19"/>
                    <a:pt x="224" y="93"/>
                  </a:cubicBezTo>
                  <a:cubicBezTo>
                    <a:pt x="168" y="149"/>
                    <a:pt x="131" y="242"/>
                    <a:pt x="131" y="317"/>
                  </a:cubicBezTo>
                  <a:lnTo>
                    <a:pt x="0" y="1510"/>
                  </a:lnTo>
                  <a:cubicBezTo>
                    <a:pt x="0" y="1584"/>
                    <a:pt x="37" y="1678"/>
                    <a:pt x="93" y="1734"/>
                  </a:cubicBezTo>
                  <a:cubicBezTo>
                    <a:pt x="149" y="1789"/>
                    <a:pt x="242" y="1827"/>
                    <a:pt x="336" y="1827"/>
                  </a:cubicBezTo>
                  <a:cubicBezTo>
                    <a:pt x="410" y="1827"/>
                    <a:pt x="503" y="1789"/>
                    <a:pt x="559" y="1734"/>
                  </a:cubicBezTo>
                  <a:cubicBezTo>
                    <a:pt x="615" y="1678"/>
                    <a:pt x="652" y="1584"/>
                    <a:pt x="671" y="1510"/>
                  </a:cubicBezTo>
                  <a:lnTo>
                    <a:pt x="783" y="317"/>
                  </a:lnTo>
                  <a:cubicBezTo>
                    <a:pt x="783" y="242"/>
                    <a:pt x="746" y="149"/>
                    <a:pt x="690" y="93"/>
                  </a:cubicBezTo>
                  <a:cubicBezTo>
                    <a:pt x="634" y="19"/>
                    <a:pt x="541" y="0"/>
                    <a:pt x="447"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423;p56">
              <a:extLst>
                <a:ext uri="{FF2B5EF4-FFF2-40B4-BE49-F238E27FC236}">
                  <a16:creationId xmlns:a16="http://schemas.microsoft.com/office/drawing/2014/main" id="{74C387DF-A1C3-4AFF-A8C4-4F3D6CF0F1F8}"/>
                </a:ext>
              </a:extLst>
            </p:cNvPr>
            <p:cNvSpPr/>
            <p:nvPr/>
          </p:nvSpPr>
          <p:spPr>
            <a:xfrm>
              <a:off x="7123934" y="2318056"/>
              <a:ext cx="59486" cy="25434"/>
            </a:xfrm>
            <a:custGeom>
              <a:avLst/>
              <a:gdLst/>
              <a:ahLst/>
              <a:cxnLst/>
              <a:rect l="l" t="t" r="r" b="b"/>
              <a:pathLst>
                <a:path w="1995" h="853" extrusionOk="0">
                  <a:moveTo>
                    <a:pt x="360" y="0"/>
                  </a:moveTo>
                  <a:cubicBezTo>
                    <a:pt x="304" y="0"/>
                    <a:pt x="251" y="16"/>
                    <a:pt x="205" y="39"/>
                  </a:cubicBezTo>
                  <a:cubicBezTo>
                    <a:pt x="131" y="95"/>
                    <a:pt x="75" y="170"/>
                    <a:pt x="56" y="244"/>
                  </a:cubicBezTo>
                  <a:cubicBezTo>
                    <a:pt x="0" y="431"/>
                    <a:pt x="112" y="598"/>
                    <a:pt x="280" y="654"/>
                  </a:cubicBezTo>
                  <a:lnTo>
                    <a:pt x="1528" y="841"/>
                  </a:lnTo>
                  <a:cubicBezTo>
                    <a:pt x="1567" y="848"/>
                    <a:pt x="1602" y="853"/>
                    <a:pt x="1637" y="853"/>
                  </a:cubicBezTo>
                  <a:cubicBezTo>
                    <a:pt x="1687" y="853"/>
                    <a:pt x="1735" y="844"/>
                    <a:pt x="1789" y="822"/>
                  </a:cubicBezTo>
                  <a:cubicBezTo>
                    <a:pt x="1864" y="766"/>
                    <a:pt x="1920" y="692"/>
                    <a:pt x="1938" y="617"/>
                  </a:cubicBezTo>
                  <a:cubicBezTo>
                    <a:pt x="1994" y="431"/>
                    <a:pt x="1883" y="244"/>
                    <a:pt x="1715" y="207"/>
                  </a:cubicBezTo>
                  <a:lnTo>
                    <a:pt x="466" y="21"/>
                  </a:lnTo>
                  <a:cubicBezTo>
                    <a:pt x="430" y="6"/>
                    <a:pt x="395" y="0"/>
                    <a:pt x="360"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424;p56">
              <a:extLst>
                <a:ext uri="{FF2B5EF4-FFF2-40B4-BE49-F238E27FC236}">
                  <a16:creationId xmlns:a16="http://schemas.microsoft.com/office/drawing/2014/main" id="{AA3027B0-B40C-4CE5-892A-721783CD0AD9}"/>
                </a:ext>
              </a:extLst>
            </p:cNvPr>
            <p:cNvSpPr/>
            <p:nvPr/>
          </p:nvSpPr>
          <p:spPr>
            <a:xfrm>
              <a:off x="7168391" y="2399544"/>
              <a:ext cx="33366" cy="55162"/>
            </a:xfrm>
            <a:custGeom>
              <a:avLst/>
              <a:gdLst/>
              <a:ahLst/>
              <a:cxnLst/>
              <a:rect l="l" t="t" r="r" b="b"/>
              <a:pathLst>
                <a:path w="1119" h="1850" extrusionOk="0">
                  <a:moveTo>
                    <a:pt x="759" y="1"/>
                  </a:moveTo>
                  <a:cubicBezTo>
                    <a:pt x="606" y="1"/>
                    <a:pt x="477" y="92"/>
                    <a:pt x="429" y="251"/>
                  </a:cubicBezTo>
                  <a:cubicBezTo>
                    <a:pt x="298" y="643"/>
                    <a:pt x="168" y="1034"/>
                    <a:pt x="56" y="1425"/>
                  </a:cubicBezTo>
                  <a:cubicBezTo>
                    <a:pt x="0" y="1612"/>
                    <a:pt x="112" y="1779"/>
                    <a:pt x="280" y="1835"/>
                  </a:cubicBezTo>
                  <a:cubicBezTo>
                    <a:pt x="313" y="1845"/>
                    <a:pt x="346" y="1850"/>
                    <a:pt x="378" y="1850"/>
                  </a:cubicBezTo>
                  <a:cubicBezTo>
                    <a:pt x="528" y="1850"/>
                    <a:pt x="662" y="1750"/>
                    <a:pt x="708" y="1612"/>
                  </a:cubicBezTo>
                  <a:cubicBezTo>
                    <a:pt x="820" y="1220"/>
                    <a:pt x="951" y="810"/>
                    <a:pt x="1081" y="419"/>
                  </a:cubicBezTo>
                  <a:cubicBezTo>
                    <a:pt x="1118" y="251"/>
                    <a:pt x="1025" y="65"/>
                    <a:pt x="839" y="9"/>
                  </a:cubicBezTo>
                  <a:cubicBezTo>
                    <a:pt x="812" y="3"/>
                    <a:pt x="785" y="1"/>
                    <a:pt x="759"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425;p56">
              <a:extLst>
                <a:ext uri="{FF2B5EF4-FFF2-40B4-BE49-F238E27FC236}">
                  <a16:creationId xmlns:a16="http://schemas.microsoft.com/office/drawing/2014/main" id="{7A4BB8CD-6F82-40A4-9CED-2B53A0A3D1D0}"/>
                </a:ext>
              </a:extLst>
            </p:cNvPr>
            <p:cNvSpPr/>
            <p:nvPr/>
          </p:nvSpPr>
          <p:spPr>
            <a:xfrm>
              <a:off x="7097248" y="2254755"/>
              <a:ext cx="38375" cy="42251"/>
            </a:xfrm>
            <a:custGeom>
              <a:avLst/>
              <a:gdLst/>
              <a:ahLst/>
              <a:cxnLst/>
              <a:rect l="l" t="t" r="r" b="b"/>
              <a:pathLst>
                <a:path w="1287" h="1417" extrusionOk="0">
                  <a:moveTo>
                    <a:pt x="970" y="0"/>
                  </a:moveTo>
                  <a:cubicBezTo>
                    <a:pt x="876" y="0"/>
                    <a:pt x="783" y="38"/>
                    <a:pt x="727" y="112"/>
                  </a:cubicBezTo>
                  <a:lnTo>
                    <a:pt x="112" y="858"/>
                  </a:lnTo>
                  <a:cubicBezTo>
                    <a:pt x="38" y="914"/>
                    <a:pt x="0" y="988"/>
                    <a:pt x="0" y="1081"/>
                  </a:cubicBezTo>
                  <a:cubicBezTo>
                    <a:pt x="0" y="1174"/>
                    <a:pt x="38" y="1249"/>
                    <a:pt x="112" y="1324"/>
                  </a:cubicBezTo>
                  <a:cubicBezTo>
                    <a:pt x="168" y="1379"/>
                    <a:pt x="243" y="1417"/>
                    <a:pt x="336" y="1417"/>
                  </a:cubicBezTo>
                  <a:cubicBezTo>
                    <a:pt x="429" y="1417"/>
                    <a:pt x="504" y="1379"/>
                    <a:pt x="578" y="1324"/>
                  </a:cubicBezTo>
                  <a:lnTo>
                    <a:pt x="1193" y="578"/>
                  </a:lnTo>
                  <a:cubicBezTo>
                    <a:pt x="1249" y="503"/>
                    <a:pt x="1286" y="429"/>
                    <a:pt x="1286" y="336"/>
                  </a:cubicBezTo>
                  <a:cubicBezTo>
                    <a:pt x="1286" y="243"/>
                    <a:pt x="1249" y="168"/>
                    <a:pt x="1193" y="112"/>
                  </a:cubicBezTo>
                  <a:cubicBezTo>
                    <a:pt x="1137" y="38"/>
                    <a:pt x="1044" y="0"/>
                    <a:pt x="970"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426;p56">
              <a:extLst>
                <a:ext uri="{FF2B5EF4-FFF2-40B4-BE49-F238E27FC236}">
                  <a16:creationId xmlns:a16="http://schemas.microsoft.com/office/drawing/2014/main" id="{FBA60263-5E5A-4D7C-8D30-4F3D0971B9B5}"/>
                </a:ext>
              </a:extLst>
            </p:cNvPr>
            <p:cNvSpPr/>
            <p:nvPr/>
          </p:nvSpPr>
          <p:spPr>
            <a:xfrm>
              <a:off x="7222448" y="2384397"/>
              <a:ext cx="57876" cy="35453"/>
            </a:xfrm>
            <a:custGeom>
              <a:avLst/>
              <a:gdLst/>
              <a:ahLst/>
              <a:cxnLst/>
              <a:rect l="l" t="t" r="r" b="b"/>
              <a:pathLst>
                <a:path w="1941" h="1189" extrusionOk="0">
                  <a:moveTo>
                    <a:pt x="488" y="0"/>
                  </a:moveTo>
                  <a:cubicBezTo>
                    <a:pt x="187" y="0"/>
                    <a:pt x="1" y="440"/>
                    <a:pt x="331" y="629"/>
                  </a:cubicBezTo>
                  <a:lnTo>
                    <a:pt x="1262" y="1132"/>
                  </a:lnTo>
                  <a:cubicBezTo>
                    <a:pt x="1327" y="1172"/>
                    <a:pt x="1390" y="1189"/>
                    <a:pt x="1449" y="1189"/>
                  </a:cubicBezTo>
                  <a:cubicBezTo>
                    <a:pt x="1749" y="1189"/>
                    <a:pt x="1941" y="741"/>
                    <a:pt x="1598" y="554"/>
                  </a:cubicBezTo>
                  <a:lnTo>
                    <a:pt x="666" y="51"/>
                  </a:lnTo>
                  <a:cubicBezTo>
                    <a:pt x="604" y="16"/>
                    <a:pt x="544" y="0"/>
                    <a:pt x="488"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427;p56">
              <a:extLst>
                <a:ext uri="{FF2B5EF4-FFF2-40B4-BE49-F238E27FC236}">
                  <a16:creationId xmlns:a16="http://schemas.microsoft.com/office/drawing/2014/main" id="{3959807D-44A2-460E-B9C1-1BB683734518}"/>
                </a:ext>
              </a:extLst>
            </p:cNvPr>
            <p:cNvSpPr/>
            <p:nvPr/>
          </p:nvSpPr>
          <p:spPr>
            <a:xfrm>
              <a:off x="7110576" y="2407028"/>
              <a:ext cx="23377" cy="60589"/>
            </a:xfrm>
            <a:custGeom>
              <a:avLst/>
              <a:gdLst/>
              <a:ahLst/>
              <a:cxnLst/>
              <a:rect l="l" t="t" r="r" b="b"/>
              <a:pathLst>
                <a:path w="784" h="2032" extrusionOk="0">
                  <a:moveTo>
                    <a:pt x="336" y="0"/>
                  </a:moveTo>
                  <a:cubicBezTo>
                    <a:pt x="150" y="0"/>
                    <a:pt x="1" y="149"/>
                    <a:pt x="1" y="336"/>
                  </a:cubicBezTo>
                  <a:lnTo>
                    <a:pt x="113" y="1696"/>
                  </a:lnTo>
                  <a:cubicBezTo>
                    <a:pt x="113" y="1883"/>
                    <a:pt x="262" y="2032"/>
                    <a:pt x="448" y="2032"/>
                  </a:cubicBezTo>
                  <a:cubicBezTo>
                    <a:pt x="616" y="2032"/>
                    <a:pt x="765" y="1883"/>
                    <a:pt x="784" y="1696"/>
                  </a:cubicBezTo>
                  <a:lnTo>
                    <a:pt x="672" y="336"/>
                  </a:lnTo>
                  <a:cubicBezTo>
                    <a:pt x="672" y="149"/>
                    <a:pt x="523" y="0"/>
                    <a:pt x="336"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428;p56">
              <a:extLst>
                <a:ext uri="{FF2B5EF4-FFF2-40B4-BE49-F238E27FC236}">
                  <a16:creationId xmlns:a16="http://schemas.microsoft.com/office/drawing/2014/main" id="{6441C38F-FDF8-418F-8454-492AAA0D3785}"/>
                </a:ext>
              </a:extLst>
            </p:cNvPr>
            <p:cNvSpPr/>
            <p:nvPr/>
          </p:nvSpPr>
          <p:spPr>
            <a:xfrm>
              <a:off x="7182822" y="2497044"/>
              <a:ext cx="63959" cy="20037"/>
            </a:xfrm>
            <a:custGeom>
              <a:avLst/>
              <a:gdLst/>
              <a:ahLst/>
              <a:cxnLst/>
              <a:rect l="l" t="t" r="r" b="b"/>
              <a:pathLst>
                <a:path w="2145" h="672" extrusionOk="0">
                  <a:moveTo>
                    <a:pt x="336" y="1"/>
                  </a:moveTo>
                  <a:cubicBezTo>
                    <a:pt x="150" y="1"/>
                    <a:pt x="1" y="150"/>
                    <a:pt x="1" y="336"/>
                  </a:cubicBezTo>
                  <a:cubicBezTo>
                    <a:pt x="1" y="522"/>
                    <a:pt x="150" y="671"/>
                    <a:pt x="336" y="671"/>
                  </a:cubicBezTo>
                  <a:lnTo>
                    <a:pt x="1697" y="671"/>
                  </a:lnTo>
                  <a:cubicBezTo>
                    <a:pt x="2144" y="671"/>
                    <a:pt x="2144" y="1"/>
                    <a:pt x="1697"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29;p56">
              <a:extLst>
                <a:ext uri="{FF2B5EF4-FFF2-40B4-BE49-F238E27FC236}">
                  <a16:creationId xmlns:a16="http://schemas.microsoft.com/office/drawing/2014/main" id="{B42BDFEF-F4D5-4D2D-9E12-B0A31F9A90EA}"/>
                </a:ext>
              </a:extLst>
            </p:cNvPr>
            <p:cNvSpPr/>
            <p:nvPr/>
          </p:nvSpPr>
          <p:spPr>
            <a:xfrm>
              <a:off x="7272301" y="2453363"/>
              <a:ext cx="38942" cy="60708"/>
            </a:xfrm>
            <a:custGeom>
              <a:avLst/>
              <a:gdLst/>
              <a:ahLst/>
              <a:cxnLst/>
              <a:rect l="l" t="t" r="r" b="b"/>
              <a:pathLst>
                <a:path w="1306" h="2036" extrusionOk="0">
                  <a:moveTo>
                    <a:pt x="381" y="1"/>
                  </a:moveTo>
                  <a:cubicBezTo>
                    <a:pt x="348" y="1"/>
                    <a:pt x="314" y="5"/>
                    <a:pt x="280" y="12"/>
                  </a:cubicBezTo>
                  <a:cubicBezTo>
                    <a:pt x="112" y="68"/>
                    <a:pt x="0" y="235"/>
                    <a:pt x="56" y="422"/>
                  </a:cubicBezTo>
                  <a:lnTo>
                    <a:pt x="616" y="1801"/>
                  </a:lnTo>
                  <a:cubicBezTo>
                    <a:pt x="634" y="1876"/>
                    <a:pt x="690" y="1950"/>
                    <a:pt x="765" y="1987"/>
                  </a:cubicBezTo>
                  <a:cubicBezTo>
                    <a:pt x="812" y="2023"/>
                    <a:pt x="867" y="2036"/>
                    <a:pt x="924" y="2036"/>
                  </a:cubicBezTo>
                  <a:cubicBezTo>
                    <a:pt x="957" y="2036"/>
                    <a:pt x="991" y="2031"/>
                    <a:pt x="1026" y="2025"/>
                  </a:cubicBezTo>
                  <a:cubicBezTo>
                    <a:pt x="1193" y="1969"/>
                    <a:pt x="1305" y="1782"/>
                    <a:pt x="1249" y="1615"/>
                  </a:cubicBezTo>
                  <a:lnTo>
                    <a:pt x="690" y="254"/>
                  </a:lnTo>
                  <a:cubicBezTo>
                    <a:pt x="671" y="161"/>
                    <a:pt x="616" y="86"/>
                    <a:pt x="541" y="49"/>
                  </a:cubicBezTo>
                  <a:cubicBezTo>
                    <a:pt x="494" y="14"/>
                    <a:pt x="439" y="1"/>
                    <a:pt x="381" y="1"/>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430;p56">
              <a:extLst>
                <a:ext uri="{FF2B5EF4-FFF2-40B4-BE49-F238E27FC236}">
                  <a16:creationId xmlns:a16="http://schemas.microsoft.com/office/drawing/2014/main" id="{A47D795F-3781-4D0B-A5D4-D4876B4F105F}"/>
                </a:ext>
              </a:extLst>
            </p:cNvPr>
            <p:cNvSpPr/>
            <p:nvPr/>
          </p:nvSpPr>
          <p:spPr>
            <a:xfrm>
              <a:off x="7259510" y="2553963"/>
              <a:ext cx="55043" cy="25405"/>
            </a:xfrm>
            <a:custGeom>
              <a:avLst/>
              <a:gdLst/>
              <a:ahLst/>
              <a:cxnLst/>
              <a:rect l="l" t="t" r="r" b="b"/>
              <a:pathLst>
                <a:path w="1846" h="852" extrusionOk="0">
                  <a:moveTo>
                    <a:pt x="361" y="0"/>
                  </a:moveTo>
                  <a:cubicBezTo>
                    <a:pt x="308" y="0"/>
                    <a:pt x="253" y="13"/>
                    <a:pt x="206" y="49"/>
                  </a:cubicBezTo>
                  <a:cubicBezTo>
                    <a:pt x="113" y="86"/>
                    <a:pt x="57" y="160"/>
                    <a:pt x="38" y="235"/>
                  </a:cubicBezTo>
                  <a:cubicBezTo>
                    <a:pt x="1" y="421"/>
                    <a:pt x="94" y="608"/>
                    <a:pt x="280" y="645"/>
                  </a:cubicBezTo>
                  <a:lnTo>
                    <a:pt x="1399" y="831"/>
                  </a:lnTo>
                  <a:cubicBezTo>
                    <a:pt x="1427" y="846"/>
                    <a:pt x="1458" y="852"/>
                    <a:pt x="1491" y="852"/>
                  </a:cubicBezTo>
                  <a:cubicBezTo>
                    <a:pt x="1544" y="852"/>
                    <a:pt x="1602" y="836"/>
                    <a:pt x="1660" y="813"/>
                  </a:cubicBezTo>
                  <a:cubicBezTo>
                    <a:pt x="1734" y="757"/>
                    <a:pt x="1790" y="682"/>
                    <a:pt x="1809" y="608"/>
                  </a:cubicBezTo>
                  <a:cubicBezTo>
                    <a:pt x="1846" y="421"/>
                    <a:pt x="1753" y="254"/>
                    <a:pt x="1566" y="198"/>
                  </a:cubicBezTo>
                  <a:lnTo>
                    <a:pt x="448" y="11"/>
                  </a:lnTo>
                  <a:cubicBezTo>
                    <a:pt x="421" y="4"/>
                    <a:pt x="391" y="0"/>
                    <a:pt x="361"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431;p56">
              <a:extLst>
                <a:ext uri="{FF2B5EF4-FFF2-40B4-BE49-F238E27FC236}">
                  <a16:creationId xmlns:a16="http://schemas.microsoft.com/office/drawing/2014/main" id="{BEC0A836-54ED-4544-A1AD-7A3F74F3768F}"/>
                </a:ext>
              </a:extLst>
            </p:cNvPr>
            <p:cNvSpPr/>
            <p:nvPr/>
          </p:nvSpPr>
          <p:spPr>
            <a:xfrm>
              <a:off x="7356771" y="2486608"/>
              <a:ext cx="33724" cy="62736"/>
            </a:xfrm>
            <a:custGeom>
              <a:avLst/>
              <a:gdLst/>
              <a:ahLst/>
              <a:cxnLst/>
              <a:rect l="l" t="t" r="r" b="b"/>
              <a:pathLst>
                <a:path w="1131" h="2104" extrusionOk="0">
                  <a:moveTo>
                    <a:pt x="360" y="0"/>
                  </a:moveTo>
                  <a:cubicBezTo>
                    <a:pt x="327" y="0"/>
                    <a:pt x="294" y="5"/>
                    <a:pt x="261" y="15"/>
                  </a:cubicBezTo>
                  <a:cubicBezTo>
                    <a:pt x="94" y="71"/>
                    <a:pt x="0" y="239"/>
                    <a:pt x="38" y="425"/>
                  </a:cubicBezTo>
                  <a:cubicBezTo>
                    <a:pt x="168" y="910"/>
                    <a:pt x="280" y="1376"/>
                    <a:pt x="411" y="1860"/>
                  </a:cubicBezTo>
                  <a:cubicBezTo>
                    <a:pt x="455" y="2030"/>
                    <a:pt x="584" y="2103"/>
                    <a:pt x="717" y="2103"/>
                  </a:cubicBezTo>
                  <a:cubicBezTo>
                    <a:pt x="919" y="2103"/>
                    <a:pt x="1130" y="1933"/>
                    <a:pt x="1063" y="1674"/>
                  </a:cubicBezTo>
                  <a:cubicBezTo>
                    <a:pt x="932" y="1208"/>
                    <a:pt x="802" y="723"/>
                    <a:pt x="671" y="239"/>
                  </a:cubicBezTo>
                  <a:cubicBezTo>
                    <a:pt x="641" y="101"/>
                    <a:pt x="509" y="0"/>
                    <a:pt x="360"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432;p56">
              <a:extLst>
                <a:ext uri="{FF2B5EF4-FFF2-40B4-BE49-F238E27FC236}">
                  <a16:creationId xmlns:a16="http://schemas.microsoft.com/office/drawing/2014/main" id="{E2D1F1E9-A13A-40EE-BE22-AFD8600F5A57}"/>
                </a:ext>
              </a:extLst>
            </p:cNvPr>
            <p:cNvSpPr/>
            <p:nvPr/>
          </p:nvSpPr>
          <p:spPr>
            <a:xfrm>
              <a:off x="7348989" y="2568186"/>
              <a:ext cx="21707" cy="57250"/>
            </a:xfrm>
            <a:custGeom>
              <a:avLst/>
              <a:gdLst/>
              <a:ahLst/>
              <a:cxnLst/>
              <a:rect l="l" t="t" r="r" b="b"/>
              <a:pathLst>
                <a:path w="728" h="1920" extrusionOk="0">
                  <a:moveTo>
                    <a:pt x="336" y="0"/>
                  </a:moveTo>
                  <a:cubicBezTo>
                    <a:pt x="168" y="0"/>
                    <a:pt x="1" y="112"/>
                    <a:pt x="1" y="336"/>
                  </a:cubicBezTo>
                  <a:cubicBezTo>
                    <a:pt x="19" y="746"/>
                    <a:pt x="38" y="1174"/>
                    <a:pt x="56" y="1584"/>
                  </a:cubicBezTo>
                  <a:cubicBezTo>
                    <a:pt x="56" y="1771"/>
                    <a:pt x="206" y="1920"/>
                    <a:pt x="392" y="1920"/>
                  </a:cubicBezTo>
                  <a:cubicBezTo>
                    <a:pt x="578" y="1920"/>
                    <a:pt x="727" y="1771"/>
                    <a:pt x="727" y="1584"/>
                  </a:cubicBezTo>
                  <a:cubicBezTo>
                    <a:pt x="709" y="1174"/>
                    <a:pt x="690" y="746"/>
                    <a:pt x="672" y="336"/>
                  </a:cubicBezTo>
                  <a:cubicBezTo>
                    <a:pt x="672" y="112"/>
                    <a:pt x="504" y="0"/>
                    <a:pt x="336"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433;p56">
              <a:extLst>
                <a:ext uri="{FF2B5EF4-FFF2-40B4-BE49-F238E27FC236}">
                  <a16:creationId xmlns:a16="http://schemas.microsoft.com/office/drawing/2014/main" id="{2A1ED06D-DE93-4E49-9A5B-8443FB7E4A44}"/>
                </a:ext>
              </a:extLst>
            </p:cNvPr>
            <p:cNvSpPr/>
            <p:nvPr/>
          </p:nvSpPr>
          <p:spPr>
            <a:xfrm>
              <a:off x="7391686" y="2574417"/>
              <a:ext cx="62378" cy="31398"/>
            </a:xfrm>
            <a:custGeom>
              <a:avLst/>
              <a:gdLst/>
              <a:ahLst/>
              <a:cxnLst/>
              <a:rect l="l" t="t" r="r" b="b"/>
              <a:pathLst>
                <a:path w="2092" h="1053" extrusionOk="0">
                  <a:moveTo>
                    <a:pt x="1724" y="0"/>
                  </a:moveTo>
                  <a:cubicBezTo>
                    <a:pt x="1691" y="0"/>
                    <a:pt x="1658" y="5"/>
                    <a:pt x="1625" y="15"/>
                  </a:cubicBezTo>
                  <a:lnTo>
                    <a:pt x="395" y="388"/>
                  </a:lnTo>
                  <a:cubicBezTo>
                    <a:pt x="0" y="491"/>
                    <a:pt x="112" y="1053"/>
                    <a:pt x="467" y="1053"/>
                  </a:cubicBezTo>
                  <a:cubicBezTo>
                    <a:pt x="497" y="1053"/>
                    <a:pt x="529" y="1049"/>
                    <a:pt x="563" y="1040"/>
                  </a:cubicBezTo>
                  <a:lnTo>
                    <a:pt x="1812" y="649"/>
                  </a:lnTo>
                  <a:cubicBezTo>
                    <a:pt x="1998" y="611"/>
                    <a:pt x="2091" y="425"/>
                    <a:pt x="2054" y="239"/>
                  </a:cubicBezTo>
                  <a:cubicBezTo>
                    <a:pt x="2008" y="101"/>
                    <a:pt x="1874" y="0"/>
                    <a:pt x="1724" y="0"/>
                  </a:cubicBezTo>
                  <a:close/>
                </a:path>
              </a:pathLst>
            </a:custGeom>
            <a:solidFill>
              <a:srgbClr val="CC4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434;p56">
              <a:extLst>
                <a:ext uri="{FF2B5EF4-FFF2-40B4-BE49-F238E27FC236}">
                  <a16:creationId xmlns:a16="http://schemas.microsoft.com/office/drawing/2014/main" id="{AFAB03E8-E898-49E7-9523-4900EA807A80}"/>
                </a:ext>
              </a:extLst>
            </p:cNvPr>
            <p:cNvSpPr/>
            <p:nvPr/>
          </p:nvSpPr>
          <p:spPr>
            <a:xfrm>
              <a:off x="6772159" y="1645636"/>
              <a:ext cx="604669" cy="698624"/>
            </a:xfrm>
            <a:custGeom>
              <a:avLst/>
              <a:gdLst/>
              <a:ahLst/>
              <a:cxnLst/>
              <a:rect l="l" t="t" r="r" b="b"/>
              <a:pathLst>
                <a:path w="20279" h="23430" extrusionOk="0">
                  <a:moveTo>
                    <a:pt x="9247" y="1"/>
                  </a:moveTo>
                  <a:cubicBezTo>
                    <a:pt x="9203" y="1"/>
                    <a:pt x="9158" y="1"/>
                    <a:pt x="9114" y="2"/>
                  </a:cubicBezTo>
                  <a:cubicBezTo>
                    <a:pt x="6244" y="114"/>
                    <a:pt x="3635" y="2052"/>
                    <a:pt x="2255" y="4568"/>
                  </a:cubicBezTo>
                  <a:cubicBezTo>
                    <a:pt x="895" y="7066"/>
                    <a:pt x="634" y="10066"/>
                    <a:pt x="1100" y="12881"/>
                  </a:cubicBezTo>
                  <a:cubicBezTo>
                    <a:pt x="1510" y="12974"/>
                    <a:pt x="2721" y="13403"/>
                    <a:pt x="3429" y="15024"/>
                  </a:cubicBezTo>
                  <a:lnTo>
                    <a:pt x="4268" y="16049"/>
                  </a:lnTo>
                  <a:lnTo>
                    <a:pt x="4827" y="15248"/>
                  </a:lnTo>
                  <a:cubicBezTo>
                    <a:pt x="4082" y="14800"/>
                    <a:pt x="3411" y="14260"/>
                    <a:pt x="2777" y="13664"/>
                  </a:cubicBezTo>
                  <a:cubicBezTo>
                    <a:pt x="0" y="10924"/>
                    <a:pt x="2330" y="6022"/>
                    <a:pt x="3075" y="4661"/>
                  </a:cubicBezTo>
                  <a:cubicBezTo>
                    <a:pt x="3448" y="4922"/>
                    <a:pt x="4921" y="5854"/>
                    <a:pt x="8313" y="6935"/>
                  </a:cubicBezTo>
                  <a:cubicBezTo>
                    <a:pt x="8313" y="6935"/>
                    <a:pt x="10083" y="5873"/>
                    <a:pt x="10792" y="4997"/>
                  </a:cubicBezTo>
                  <a:lnTo>
                    <a:pt x="10792" y="4997"/>
                  </a:lnTo>
                  <a:cubicBezTo>
                    <a:pt x="10791" y="4997"/>
                    <a:pt x="9860" y="7103"/>
                    <a:pt x="9580" y="7382"/>
                  </a:cubicBezTo>
                  <a:cubicBezTo>
                    <a:pt x="9580" y="7382"/>
                    <a:pt x="12916" y="8501"/>
                    <a:pt x="13886" y="8501"/>
                  </a:cubicBezTo>
                  <a:cubicBezTo>
                    <a:pt x="13886" y="8501"/>
                    <a:pt x="14780" y="7476"/>
                    <a:pt x="14985" y="6842"/>
                  </a:cubicBezTo>
                  <a:cubicBezTo>
                    <a:pt x="14985" y="6842"/>
                    <a:pt x="16066" y="8836"/>
                    <a:pt x="15824" y="10495"/>
                  </a:cubicBezTo>
                  <a:cubicBezTo>
                    <a:pt x="15805" y="10663"/>
                    <a:pt x="15768" y="10812"/>
                    <a:pt x="15712" y="10980"/>
                  </a:cubicBezTo>
                  <a:cubicBezTo>
                    <a:pt x="15843" y="10849"/>
                    <a:pt x="16010" y="10737"/>
                    <a:pt x="16178" y="10644"/>
                  </a:cubicBezTo>
                  <a:cubicBezTo>
                    <a:pt x="16372" y="10547"/>
                    <a:pt x="16612" y="10485"/>
                    <a:pt x="16839" y="10485"/>
                  </a:cubicBezTo>
                  <a:cubicBezTo>
                    <a:pt x="17048" y="10485"/>
                    <a:pt x="17247" y="10538"/>
                    <a:pt x="17390" y="10663"/>
                  </a:cubicBezTo>
                  <a:cubicBezTo>
                    <a:pt x="17669" y="10942"/>
                    <a:pt x="17669" y="11408"/>
                    <a:pt x="17557" y="11781"/>
                  </a:cubicBezTo>
                  <a:cubicBezTo>
                    <a:pt x="17334" y="12583"/>
                    <a:pt x="16793" y="13272"/>
                    <a:pt x="16048" y="13645"/>
                  </a:cubicBezTo>
                  <a:cubicBezTo>
                    <a:pt x="15754" y="13816"/>
                    <a:pt x="15420" y="13907"/>
                    <a:pt x="15082" y="13907"/>
                  </a:cubicBezTo>
                  <a:cubicBezTo>
                    <a:pt x="14906" y="13907"/>
                    <a:pt x="14729" y="13882"/>
                    <a:pt x="14557" y="13831"/>
                  </a:cubicBezTo>
                  <a:cubicBezTo>
                    <a:pt x="13960" y="14875"/>
                    <a:pt x="13233" y="15658"/>
                    <a:pt x="12450" y="16049"/>
                  </a:cubicBezTo>
                  <a:cubicBezTo>
                    <a:pt x="11710" y="16420"/>
                    <a:pt x="10756" y="16635"/>
                    <a:pt x="9688" y="16635"/>
                  </a:cubicBezTo>
                  <a:cubicBezTo>
                    <a:pt x="9143" y="16635"/>
                    <a:pt x="8569" y="16579"/>
                    <a:pt x="7977" y="16459"/>
                  </a:cubicBezTo>
                  <a:lnTo>
                    <a:pt x="7809" y="17633"/>
                  </a:lnTo>
                  <a:cubicBezTo>
                    <a:pt x="7934" y="17616"/>
                    <a:pt x="8058" y="17608"/>
                    <a:pt x="8182" y="17608"/>
                  </a:cubicBezTo>
                  <a:cubicBezTo>
                    <a:pt x="9780" y="17608"/>
                    <a:pt x="11258" y="18957"/>
                    <a:pt x="11258" y="18957"/>
                  </a:cubicBezTo>
                  <a:cubicBezTo>
                    <a:pt x="11258" y="18957"/>
                    <a:pt x="11202" y="19087"/>
                    <a:pt x="11053" y="19460"/>
                  </a:cubicBezTo>
                  <a:lnTo>
                    <a:pt x="11090" y="19479"/>
                  </a:lnTo>
                  <a:cubicBezTo>
                    <a:pt x="13065" y="20299"/>
                    <a:pt x="14575" y="21864"/>
                    <a:pt x="16066" y="23430"/>
                  </a:cubicBezTo>
                  <a:cubicBezTo>
                    <a:pt x="18731" y="21790"/>
                    <a:pt x="20278" y="18808"/>
                    <a:pt x="20092" y="15676"/>
                  </a:cubicBezTo>
                  <a:cubicBezTo>
                    <a:pt x="19943" y="13496"/>
                    <a:pt x="18937" y="11483"/>
                    <a:pt x="18321" y="9395"/>
                  </a:cubicBezTo>
                  <a:cubicBezTo>
                    <a:pt x="17949" y="8091"/>
                    <a:pt x="17725" y="6767"/>
                    <a:pt x="17296" y="5481"/>
                  </a:cubicBezTo>
                  <a:cubicBezTo>
                    <a:pt x="16886" y="4195"/>
                    <a:pt x="16253" y="2947"/>
                    <a:pt x="15246" y="2052"/>
                  </a:cubicBezTo>
                  <a:cubicBezTo>
                    <a:pt x="14650" y="1567"/>
                    <a:pt x="13960" y="1157"/>
                    <a:pt x="13233" y="859"/>
                  </a:cubicBezTo>
                  <a:cubicBezTo>
                    <a:pt x="11987" y="281"/>
                    <a:pt x="10619" y="1"/>
                    <a:pt x="9247" y="1"/>
                  </a:cubicBezTo>
                  <a:close/>
                </a:path>
              </a:pathLst>
            </a:custGeom>
            <a:solidFill>
              <a:srgbClr val="B04B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435;p56">
              <a:extLst>
                <a:ext uri="{FF2B5EF4-FFF2-40B4-BE49-F238E27FC236}">
                  <a16:creationId xmlns:a16="http://schemas.microsoft.com/office/drawing/2014/main" id="{73D6087F-68DC-4342-8C24-E3B86A815C2C}"/>
                </a:ext>
              </a:extLst>
            </p:cNvPr>
            <p:cNvSpPr/>
            <p:nvPr/>
          </p:nvSpPr>
          <p:spPr>
            <a:xfrm>
              <a:off x="6772159" y="1784610"/>
              <a:ext cx="527978" cy="357214"/>
            </a:xfrm>
            <a:custGeom>
              <a:avLst/>
              <a:gdLst/>
              <a:ahLst/>
              <a:cxnLst/>
              <a:rect l="l" t="t" r="r" b="b"/>
              <a:pathLst>
                <a:path w="17707" h="11980" extrusionOk="0">
                  <a:moveTo>
                    <a:pt x="3075" y="0"/>
                  </a:moveTo>
                  <a:cubicBezTo>
                    <a:pt x="2311" y="1379"/>
                    <a:pt x="0" y="6263"/>
                    <a:pt x="2777" y="9003"/>
                  </a:cubicBezTo>
                  <a:cubicBezTo>
                    <a:pt x="3411" y="9599"/>
                    <a:pt x="4082" y="10139"/>
                    <a:pt x="4827" y="10587"/>
                  </a:cubicBezTo>
                  <a:cubicBezTo>
                    <a:pt x="5815" y="11165"/>
                    <a:pt x="6878" y="11575"/>
                    <a:pt x="7977" y="11817"/>
                  </a:cubicBezTo>
                  <a:cubicBezTo>
                    <a:pt x="8554" y="11927"/>
                    <a:pt x="9116" y="11979"/>
                    <a:pt x="9650" y="11979"/>
                  </a:cubicBezTo>
                  <a:cubicBezTo>
                    <a:pt x="10740" y="11979"/>
                    <a:pt x="11713" y="11763"/>
                    <a:pt x="12450" y="11388"/>
                  </a:cubicBezTo>
                  <a:cubicBezTo>
                    <a:pt x="13233" y="10997"/>
                    <a:pt x="13960" y="10214"/>
                    <a:pt x="14557" y="9189"/>
                  </a:cubicBezTo>
                  <a:cubicBezTo>
                    <a:pt x="14722" y="9232"/>
                    <a:pt x="14891" y="9252"/>
                    <a:pt x="15060" y="9252"/>
                  </a:cubicBezTo>
                  <a:cubicBezTo>
                    <a:pt x="15406" y="9252"/>
                    <a:pt x="15753" y="9165"/>
                    <a:pt x="16066" y="9003"/>
                  </a:cubicBezTo>
                  <a:cubicBezTo>
                    <a:pt x="16793" y="8611"/>
                    <a:pt x="17352" y="7940"/>
                    <a:pt x="17576" y="7139"/>
                  </a:cubicBezTo>
                  <a:lnTo>
                    <a:pt x="17557" y="7139"/>
                  </a:lnTo>
                  <a:cubicBezTo>
                    <a:pt x="17669" y="6747"/>
                    <a:pt x="17706" y="6300"/>
                    <a:pt x="17390" y="6020"/>
                  </a:cubicBezTo>
                  <a:cubicBezTo>
                    <a:pt x="17240" y="5879"/>
                    <a:pt x="17044" y="5822"/>
                    <a:pt x="16840" y="5822"/>
                  </a:cubicBezTo>
                  <a:cubicBezTo>
                    <a:pt x="16613" y="5822"/>
                    <a:pt x="16375" y="5894"/>
                    <a:pt x="16178" y="6002"/>
                  </a:cubicBezTo>
                  <a:cubicBezTo>
                    <a:pt x="16010" y="6076"/>
                    <a:pt x="15861" y="6188"/>
                    <a:pt x="15712" y="6319"/>
                  </a:cubicBezTo>
                  <a:cubicBezTo>
                    <a:pt x="15749" y="6151"/>
                    <a:pt x="15787" y="6002"/>
                    <a:pt x="15824" y="5834"/>
                  </a:cubicBezTo>
                  <a:cubicBezTo>
                    <a:pt x="16066" y="4194"/>
                    <a:pt x="14985" y="2181"/>
                    <a:pt x="14985" y="2181"/>
                  </a:cubicBezTo>
                  <a:cubicBezTo>
                    <a:pt x="14780" y="2815"/>
                    <a:pt x="13886" y="3840"/>
                    <a:pt x="13886" y="3840"/>
                  </a:cubicBezTo>
                  <a:cubicBezTo>
                    <a:pt x="12916" y="3840"/>
                    <a:pt x="9580" y="2721"/>
                    <a:pt x="9580" y="2721"/>
                  </a:cubicBezTo>
                  <a:cubicBezTo>
                    <a:pt x="9860" y="2442"/>
                    <a:pt x="10791" y="336"/>
                    <a:pt x="10792" y="336"/>
                  </a:cubicBezTo>
                  <a:lnTo>
                    <a:pt x="10792" y="336"/>
                  </a:lnTo>
                  <a:cubicBezTo>
                    <a:pt x="10083" y="1212"/>
                    <a:pt x="8313" y="2274"/>
                    <a:pt x="8313" y="2274"/>
                  </a:cubicBezTo>
                  <a:cubicBezTo>
                    <a:pt x="4921" y="1193"/>
                    <a:pt x="3448" y="261"/>
                    <a:pt x="307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436;p56">
              <a:extLst>
                <a:ext uri="{FF2B5EF4-FFF2-40B4-BE49-F238E27FC236}">
                  <a16:creationId xmlns:a16="http://schemas.microsoft.com/office/drawing/2014/main" id="{9119054D-E8EA-461A-985F-455C2F214B0E}"/>
                </a:ext>
              </a:extLst>
            </p:cNvPr>
            <p:cNvSpPr/>
            <p:nvPr/>
          </p:nvSpPr>
          <p:spPr>
            <a:xfrm>
              <a:off x="6964982" y="2010291"/>
              <a:ext cx="115632" cy="77764"/>
            </a:xfrm>
            <a:custGeom>
              <a:avLst/>
              <a:gdLst/>
              <a:ahLst/>
              <a:cxnLst/>
              <a:rect l="l" t="t" r="r" b="b"/>
              <a:pathLst>
                <a:path w="3878" h="2608" extrusionOk="0">
                  <a:moveTo>
                    <a:pt x="3060" y="1"/>
                  </a:moveTo>
                  <a:cubicBezTo>
                    <a:pt x="2923" y="1"/>
                    <a:pt x="2785" y="24"/>
                    <a:pt x="2647" y="73"/>
                  </a:cubicBezTo>
                  <a:lnTo>
                    <a:pt x="1771" y="278"/>
                  </a:lnTo>
                  <a:lnTo>
                    <a:pt x="1771" y="259"/>
                  </a:lnTo>
                  <a:cubicBezTo>
                    <a:pt x="1622" y="278"/>
                    <a:pt x="1473" y="297"/>
                    <a:pt x="1324" y="334"/>
                  </a:cubicBezTo>
                  <a:cubicBezTo>
                    <a:pt x="1044" y="371"/>
                    <a:pt x="783" y="464"/>
                    <a:pt x="541" y="595"/>
                  </a:cubicBezTo>
                  <a:cubicBezTo>
                    <a:pt x="299" y="744"/>
                    <a:pt x="131" y="986"/>
                    <a:pt x="56" y="1247"/>
                  </a:cubicBezTo>
                  <a:cubicBezTo>
                    <a:pt x="1" y="1564"/>
                    <a:pt x="112" y="1881"/>
                    <a:pt x="317" y="2105"/>
                  </a:cubicBezTo>
                  <a:cubicBezTo>
                    <a:pt x="541" y="2328"/>
                    <a:pt x="821" y="2477"/>
                    <a:pt x="1119" y="2533"/>
                  </a:cubicBezTo>
                  <a:cubicBezTo>
                    <a:pt x="1249" y="2570"/>
                    <a:pt x="1380" y="2589"/>
                    <a:pt x="1529" y="2608"/>
                  </a:cubicBezTo>
                  <a:cubicBezTo>
                    <a:pt x="1547" y="2049"/>
                    <a:pt x="1846" y="1545"/>
                    <a:pt x="2330" y="1266"/>
                  </a:cubicBezTo>
                  <a:cubicBezTo>
                    <a:pt x="2749" y="1015"/>
                    <a:pt x="3228" y="869"/>
                    <a:pt x="3713" y="869"/>
                  </a:cubicBezTo>
                  <a:cubicBezTo>
                    <a:pt x="3767" y="869"/>
                    <a:pt x="3822" y="871"/>
                    <a:pt x="3877" y="874"/>
                  </a:cubicBezTo>
                  <a:cubicBezTo>
                    <a:pt x="3877" y="837"/>
                    <a:pt x="3877" y="800"/>
                    <a:pt x="3877" y="763"/>
                  </a:cubicBezTo>
                  <a:cubicBezTo>
                    <a:pt x="3877" y="464"/>
                    <a:pt x="3710" y="185"/>
                    <a:pt x="3430" y="54"/>
                  </a:cubicBezTo>
                  <a:cubicBezTo>
                    <a:pt x="3307" y="19"/>
                    <a:pt x="3184" y="1"/>
                    <a:pt x="3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437;p56">
              <a:extLst>
                <a:ext uri="{FF2B5EF4-FFF2-40B4-BE49-F238E27FC236}">
                  <a16:creationId xmlns:a16="http://schemas.microsoft.com/office/drawing/2014/main" id="{3D2234E6-6A29-4876-8721-B1B1832C0989}"/>
                </a:ext>
              </a:extLst>
            </p:cNvPr>
            <p:cNvSpPr/>
            <p:nvPr/>
          </p:nvSpPr>
          <p:spPr>
            <a:xfrm>
              <a:off x="7010005" y="2036290"/>
              <a:ext cx="70608" cy="51912"/>
            </a:xfrm>
            <a:custGeom>
              <a:avLst/>
              <a:gdLst/>
              <a:ahLst/>
              <a:cxnLst/>
              <a:rect l="l" t="t" r="r" b="b"/>
              <a:pathLst>
                <a:path w="2368" h="1741" extrusionOk="0">
                  <a:moveTo>
                    <a:pt x="2266" y="1"/>
                  </a:moveTo>
                  <a:cubicBezTo>
                    <a:pt x="1759" y="1"/>
                    <a:pt x="1256" y="132"/>
                    <a:pt x="802" y="394"/>
                  </a:cubicBezTo>
                  <a:cubicBezTo>
                    <a:pt x="336" y="692"/>
                    <a:pt x="37" y="1177"/>
                    <a:pt x="0" y="1736"/>
                  </a:cubicBezTo>
                  <a:cubicBezTo>
                    <a:pt x="56" y="1739"/>
                    <a:pt x="112" y="1740"/>
                    <a:pt x="167" y="1740"/>
                  </a:cubicBezTo>
                  <a:cubicBezTo>
                    <a:pt x="460" y="1740"/>
                    <a:pt x="740" y="1696"/>
                    <a:pt x="1007" y="1587"/>
                  </a:cubicBezTo>
                  <a:cubicBezTo>
                    <a:pt x="1454" y="1419"/>
                    <a:pt x="1845" y="1102"/>
                    <a:pt x="2106" y="711"/>
                  </a:cubicBezTo>
                  <a:cubicBezTo>
                    <a:pt x="2255" y="506"/>
                    <a:pt x="2349" y="263"/>
                    <a:pt x="2367" y="2"/>
                  </a:cubicBezTo>
                  <a:cubicBezTo>
                    <a:pt x="2333" y="1"/>
                    <a:pt x="2300" y="1"/>
                    <a:pt x="22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438;p56">
              <a:extLst>
                <a:ext uri="{FF2B5EF4-FFF2-40B4-BE49-F238E27FC236}">
                  <a16:creationId xmlns:a16="http://schemas.microsoft.com/office/drawing/2014/main" id="{B889FC12-4E56-4948-8E9D-9438D57114C6}"/>
                </a:ext>
              </a:extLst>
            </p:cNvPr>
            <p:cNvSpPr/>
            <p:nvPr/>
          </p:nvSpPr>
          <p:spPr>
            <a:xfrm>
              <a:off x="6926072" y="1803424"/>
              <a:ext cx="63392" cy="25971"/>
            </a:xfrm>
            <a:custGeom>
              <a:avLst/>
              <a:gdLst/>
              <a:ahLst/>
              <a:cxnLst/>
              <a:rect l="l" t="t" r="r" b="b"/>
              <a:pathLst>
                <a:path w="2126" h="871" extrusionOk="0">
                  <a:moveTo>
                    <a:pt x="896" y="1"/>
                  </a:moveTo>
                  <a:cubicBezTo>
                    <a:pt x="682" y="1"/>
                    <a:pt x="468" y="32"/>
                    <a:pt x="262" y="96"/>
                  </a:cubicBezTo>
                  <a:cubicBezTo>
                    <a:pt x="94" y="152"/>
                    <a:pt x="1" y="357"/>
                    <a:pt x="75" y="525"/>
                  </a:cubicBezTo>
                  <a:cubicBezTo>
                    <a:pt x="135" y="660"/>
                    <a:pt x="267" y="746"/>
                    <a:pt x="404" y="746"/>
                  </a:cubicBezTo>
                  <a:cubicBezTo>
                    <a:pt x="437" y="746"/>
                    <a:pt x="471" y="741"/>
                    <a:pt x="504" y="730"/>
                  </a:cubicBezTo>
                  <a:lnTo>
                    <a:pt x="541" y="730"/>
                  </a:lnTo>
                  <a:lnTo>
                    <a:pt x="616" y="711"/>
                  </a:lnTo>
                  <a:cubicBezTo>
                    <a:pt x="672" y="711"/>
                    <a:pt x="728" y="693"/>
                    <a:pt x="784" y="693"/>
                  </a:cubicBezTo>
                  <a:lnTo>
                    <a:pt x="970" y="693"/>
                  </a:lnTo>
                  <a:cubicBezTo>
                    <a:pt x="979" y="683"/>
                    <a:pt x="993" y="679"/>
                    <a:pt x="1007" y="679"/>
                  </a:cubicBezTo>
                  <a:cubicBezTo>
                    <a:pt x="1021" y="679"/>
                    <a:pt x="1035" y="683"/>
                    <a:pt x="1045" y="693"/>
                  </a:cubicBezTo>
                  <a:cubicBezTo>
                    <a:pt x="1100" y="693"/>
                    <a:pt x="1156" y="693"/>
                    <a:pt x="1194" y="711"/>
                  </a:cubicBezTo>
                  <a:cubicBezTo>
                    <a:pt x="1250" y="711"/>
                    <a:pt x="1306" y="730"/>
                    <a:pt x="1361" y="748"/>
                  </a:cubicBezTo>
                  <a:lnTo>
                    <a:pt x="1380" y="748"/>
                  </a:lnTo>
                  <a:lnTo>
                    <a:pt x="1455" y="767"/>
                  </a:lnTo>
                  <a:cubicBezTo>
                    <a:pt x="1511" y="804"/>
                    <a:pt x="1566" y="823"/>
                    <a:pt x="1622" y="842"/>
                  </a:cubicBezTo>
                  <a:cubicBezTo>
                    <a:pt x="1666" y="861"/>
                    <a:pt x="1712" y="871"/>
                    <a:pt x="1757" y="871"/>
                  </a:cubicBezTo>
                  <a:cubicBezTo>
                    <a:pt x="1882" y="871"/>
                    <a:pt x="2001" y="798"/>
                    <a:pt x="2070" y="674"/>
                  </a:cubicBezTo>
                  <a:cubicBezTo>
                    <a:pt x="2126" y="506"/>
                    <a:pt x="2051" y="320"/>
                    <a:pt x="1902" y="227"/>
                  </a:cubicBezTo>
                  <a:lnTo>
                    <a:pt x="1902" y="245"/>
                  </a:lnTo>
                  <a:cubicBezTo>
                    <a:pt x="1590" y="84"/>
                    <a:pt x="1243" y="1"/>
                    <a:pt x="896" y="1"/>
                  </a:cubicBezTo>
                  <a:close/>
                </a:path>
              </a:pathLst>
            </a:custGeom>
            <a:solidFill>
              <a:srgbClr val="B04B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439;p56">
              <a:extLst>
                <a:ext uri="{FF2B5EF4-FFF2-40B4-BE49-F238E27FC236}">
                  <a16:creationId xmlns:a16="http://schemas.microsoft.com/office/drawing/2014/main" id="{6FAB3257-C8B1-485C-A102-3F5223AC0514}"/>
                </a:ext>
              </a:extLst>
            </p:cNvPr>
            <p:cNvSpPr/>
            <p:nvPr/>
          </p:nvSpPr>
          <p:spPr>
            <a:xfrm>
              <a:off x="7092239" y="1867202"/>
              <a:ext cx="64316" cy="47499"/>
            </a:xfrm>
            <a:custGeom>
              <a:avLst/>
              <a:gdLst/>
              <a:ahLst/>
              <a:cxnLst/>
              <a:rect l="l" t="t" r="r" b="b"/>
              <a:pathLst>
                <a:path w="2157" h="1593" extrusionOk="0">
                  <a:moveTo>
                    <a:pt x="848" y="900"/>
                  </a:moveTo>
                  <a:cubicBezTo>
                    <a:pt x="848" y="900"/>
                    <a:pt x="858" y="908"/>
                    <a:pt x="871" y="917"/>
                  </a:cubicBezTo>
                  <a:lnTo>
                    <a:pt x="871" y="917"/>
                  </a:lnTo>
                  <a:cubicBezTo>
                    <a:pt x="855" y="904"/>
                    <a:pt x="848" y="900"/>
                    <a:pt x="848" y="900"/>
                  </a:cubicBezTo>
                  <a:close/>
                  <a:moveTo>
                    <a:pt x="347" y="1"/>
                  </a:moveTo>
                  <a:cubicBezTo>
                    <a:pt x="187" y="1"/>
                    <a:pt x="52" y="122"/>
                    <a:pt x="19" y="287"/>
                  </a:cubicBezTo>
                  <a:cubicBezTo>
                    <a:pt x="1" y="455"/>
                    <a:pt x="113" y="622"/>
                    <a:pt x="299" y="660"/>
                  </a:cubicBezTo>
                  <a:lnTo>
                    <a:pt x="355" y="678"/>
                  </a:lnTo>
                  <a:lnTo>
                    <a:pt x="448" y="697"/>
                  </a:lnTo>
                  <a:cubicBezTo>
                    <a:pt x="504" y="734"/>
                    <a:pt x="578" y="753"/>
                    <a:pt x="634" y="790"/>
                  </a:cubicBezTo>
                  <a:cubicBezTo>
                    <a:pt x="690" y="809"/>
                    <a:pt x="746" y="846"/>
                    <a:pt x="802" y="865"/>
                  </a:cubicBezTo>
                  <a:cubicBezTo>
                    <a:pt x="820" y="883"/>
                    <a:pt x="856" y="901"/>
                    <a:pt x="875" y="919"/>
                  </a:cubicBezTo>
                  <a:lnTo>
                    <a:pt x="875" y="919"/>
                  </a:lnTo>
                  <a:cubicBezTo>
                    <a:pt x="874" y="918"/>
                    <a:pt x="873" y="917"/>
                    <a:pt x="871" y="917"/>
                  </a:cubicBezTo>
                  <a:lnTo>
                    <a:pt x="871" y="917"/>
                  </a:lnTo>
                  <a:cubicBezTo>
                    <a:pt x="873" y="918"/>
                    <a:pt x="875" y="919"/>
                    <a:pt x="877" y="921"/>
                  </a:cubicBezTo>
                  <a:cubicBezTo>
                    <a:pt x="876" y="920"/>
                    <a:pt x="876" y="920"/>
                    <a:pt x="875" y="919"/>
                  </a:cubicBezTo>
                  <a:lnTo>
                    <a:pt x="875" y="919"/>
                  </a:lnTo>
                  <a:cubicBezTo>
                    <a:pt x="890" y="929"/>
                    <a:pt x="907" y="939"/>
                    <a:pt x="914" y="939"/>
                  </a:cubicBezTo>
                  <a:cubicBezTo>
                    <a:pt x="1026" y="1014"/>
                    <a:pt x="1119" y="1088"/>
                    <a:pt x="1212" y="1182"/>
                  </a:cubicBezTo>
                  <a:lnTo>
                    <a:pt x="1287" y="1237"/>
                  </a:lnTo>
                  <a:lnTo>
                    <a:pt x="1305" y="1275"/>
                  </a:lnTo>
                  <a:cubicBezTo>
                    <a:pt x="1361" y="1331"/>
                    <a:pt x="1399" y="1387"/>
                    <a:pt x="1454" y="1461"/>
                  </a:cubicBezTo>
                  <a:cubicBezTo>
                    <a:pt x="1526" y="1554"/>
                    <a:pt x="1617" y="1592"/>
                    <a:pt x="1705" y="1592"/>
                  </a:cubicBezTo>
                  <a:cubicBezTo>
                    <a:pt x="1938" y="1592"/>
                    <a:pt x="2157" y="1326"/>
                    <a:pt x="1995" y="1070"/>
                  </a:cubicBezTo>
                  <a:cubicBezTo>
                    <a:pt x="1604" y="529"/>
                    <a:pt x="1044" y="156"/>
                    <a:pt x="411" y="7"/>
                  </a:cubicBezTo>
                  <a:cubicBezTo>
                    <a:pt x="389" y="3"/>
                    <a:pt x="368" y="1"/>
                    <a:pt x="347" y="1"/>
                  </a:cubicBezTo>
                  <a:close/>
                </a:path>
              </a:pathLst>
            </a:custGeom>
            <a:solidFill>
              <a:srgbClr val="B04B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440;p56">
              <a:extLst>
                <a:ext uri="{FF2B5EF4-FFF2-40B4-BE49-F238E27FC236}">
                  <a16:creationId xmlns:a16="http://schemas.microsoft.com/office/drawing/2014/main" id="{92C0B530-847D-4392-96ED-02A2099AC326}"/>
                </a:ext>
              </a:extLst>
            </p:cNvPr>
            <p:cNvSpPr/>
            <p:nvPr/>
          </p:nvSpPr>
          <p:spPr>
            <a:xfrm>
              <a:off x="6966085" y="1909630"/>
              <a:ext cx="67835" cy="55848"/>
            </a:xfrm>
            <a:custGeom>
              <a:avLst/>
              <a:gdLst/>
              <a:ahLst/>
              <a:cxnLst/>
              <a:rect l="l" t="t" r="r" b="b"/>
              <a:pathLst>
                <a:path w="2275" h="1873" extrusionOk="0">
                  <a:moveTo>
                    <a:pt x="2014" y="1"/>
                  </a:moveTo>
                  <a:cubicBezTo>
                    <a:pt x="1734" y="131"/>
                    <a:pt x="1436" y="225"/>
                    <a:pt x="1119" y="299"/>
                  </a:cubicBezTo>
                  <a:cubicBezTo>
                    <a:pt x="877" y="336"/>
                    <a:pt x="616" y="411"/>
                    <a:pt x="392" y="523"/>
                  </a:cubicBezTo>
                  <a:cubicBezTo>
                    <a:pt x="150" y="653"/>
                    <a:pt x="1" y="896"/>
                    <a:pt x="19" y="1175"/>
                  </a:cubicBezTo>
                  <a:cubicBezTo>
                    <a:pt x="57" y="1473"/>
                    <a:pt x="392" y="1641"/>
                    <a:pt x="672" y="1734"/>
                  </a:cubicBezTo>
                  <a:cubicBezTo>
                    <a:pt x="933" y="1809"/>
                    <a:pt x="1194" y="1865"/>
                    <a:pt x="1473" y="1865"/>
                  </a:cubicBezTo>
                  <a:cubicBezTo>
                    <a:pt x="1501" y="1870"/>
                    <a:pt x="1529" y="1872"/>
                    <a:pt x="1559" y="1872"/>
                  </a:cubicBezTo>
                  <a:cubicBezTo>
                    <a:pt x="1630" y="1872"/>
                    <a:pt x="1706" y="1859"/>
                    <a:pt x="1771" y="1846"/>
                  </a:cubicBezTo>
                  <a:cubicBezTo>
                    <a:pt x="2014" y="1753"/>
                    <a:pt x="2126" y="1455"/>
                    <a:pt x="2181" y="1194"/>
                  </a:cubicBezTo>
                  <a:cubicBezTo>
                    <a:pt x="2275" y="802"/>
                    <a:pt x="2237" y="374"/>
                    <a:pt x="203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441;p56">
              <a:extLst>
                <a:ext uri="{FF2B5EF4-FFF2-40B4-BE49-F238E27FC236}">
                  <a16:creationId xmlns:a16="http://schemas.microsoft.com/office/drawing/2014/main" id="{3E4EE19C-90F1-4F0C-BCD6-78D3E6EC1C57}"/>
                </a:ext>
              </a:extLst>
            </p:cNvPr>
            <p:cNvSpPr/>
            <p:nvPr/>
          </p:nvSpPr>
          <p:spPr>
            <a:xfrm>
              <a:off x="7102794" y="1929727"/>
              <a:ext cx="27820" cy="34350"/>
            </a:xfrm>
            <a:custGeom>
              <a:avLst/>
              <a:gdLst/>
              <a:ahLst/>
              <a:cxnLst/>
              <a:rect l="l" t="t" r="r" b="b"/>
              <a:pathLst>
                <a:path w="933" h="1152" extrusionOk="0">
                  <a:moveTo>
                    <a:pt x="604" y="0"/>
                  </a:moveTo>
                  <a:cubicBezTo>
                    <a:pt x="434" y="0"/>
                    <a:pt x="242" y="173"/>
                    <a:pt x="131" y="427"/>
                  </a:cubicBezTo>
                  <a:cubicBezTo>
                    <a:pt x="1" y="743"/>
                    <a:pt x="38" y="1060"/>
                    <a:pt x="224" y="1135"/>
                  </a:cubicBezTo>
                  <a:cubicBezTo>
                    <a:pt x="252" y="1146"/>
                    <a:pt x="282" y="1151"/>
                    <a:pt x="312" y="1151"/>
                  </a:cubicBezTo>
                  <a:cubicBezTo>
                    <a:pt x="486" y="1151"/>
                    <a:pt x="691" y="978"/>
                    <a:pt x="802" y="725"/>
                  </a:cubicBezTo>
                  <a:cubicBezTo>
                    <a:pt x="933" y="408"/>
                    <a:pt x="877" y="91"/>
                    <a:pt x="690" y="16"/>
                  </a:cubicBezTo>
                  <a:cubicBezTo>
                    <a:pt x="663" y="5"/>
                    <a:pt x="634" y="0"/>
                    <a:pt x="604"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442;p56">
              <a:extLst>
                <a:ext uri="{FF2B5EF4-FFF2-40B4-BE49-F238E27FC236}">
                  <a16:creationId xmlns:a16="http://schemas.microsoft.com/office/drawing/2014/main" id="{05D70805-3F4F-4C60-96C3-12A5331BFFD8}"/>
                </a:ext>
              </a:extLst>
            </p:cNvPr>
            <p:cNvSpPr/>
            <p:nvPr/>
          </p:nvSpPr>
          <p:spPr>
            <a:xfrm>
              <a:off x="6913310" y="1855812"/>
              <a:ext cx="27820" cy="34558"/>
            </a:xfrm>
            <a:custGeom>
              <a:avLst/>
              <a:gdLst/>
              <a:ahLst/>
              <a:cxnLst/>
              <a:rect l="l" t="t" r="r" b="b"/>
              <a:pathLst>
                <a:path w="933" h="1159" extrusionOk="0">
                  <a:moveTo>
                    <a:pt x="621" y="0"/>
                  </a:moveTo>
                  <a:cubicBezTo>
                    <a:pt x="447" y="0"/>
                    <a:pt x="242" y="175"/>
                    <a:pt x="131" y="445"/>
                  </a:cubicBezTo>
                  <a:cubicBezTo>
                    <a:pt x="0" y="743"/>
                    <a:pt x="37" y="1060"/>
                    <a:pt x="224" y="1135"/>
                  </a:cubicBezTo>
                  <a:cubicBezTo>
                    <a:pt x="256" y="1151"/>
                    <a:pt x="291" y="1159"/>
                    <a:pt x="327" y="1159"/>
                  </a:cubicBezTo>
                  <a:cubicBezTo>
                    <a:pt x="497" y="1159"/>
                    <a:pt x="694" y="986"/>
                    <a:pt x="802" y="725"/>
                  </a:cubicBezTo>
                  <a:cubicBezTo>
                    <a:pt x="932" y="408"/>
                    <a:pt x="876" y="110"/>
                    <a:pt x="708" y="17"/>
                  </a:cubicBezTo>
                  <a:cubicBezTo>
                    <a:pt x="681" y="6"/>
                    <a:pt x="651" y="0"/>
                    <a:pt x="621"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443;p56">
              <a:extLst>
                <a:ext uri="{FF2B5EF4-FFF2-40B4-BE49-F238E27FC236}">
                  <a16:creationId xmlns:a16="http://schemas.microsoft.com/office/drawing/2014/main" id="{61990F76-D7D8-4F54-B5E7-FAC0E094AD97}"/>
                </a:ext>
              </a:extLst>
            </p:cNvPr>
            <p:cNvSpPr/>
            <p:nvPr/>
          </p:nvSpPr>
          <p:spPr>
            <a:xfrm>
              <a:off x="6638760" y="2029135"/>
              <a:ext cx="235678" cy="405369"/>
            </a:xfrm>
            <a:custGeom>
              <a:avLst/>
              <a:gdLst/>
              <a:ahLst/>
              <a:cxnLst/>
              <a:rect l="l" t="t" r="r" b="b"/>
              <a:pathLst>
                <a:path w="7904" h="13595" extrusionOk="0">
                  <a:moveTo>
                    <a:pt x="5443" y="0"/>
                  </a:moveTo>
                  <a:cubicBezTo>
                    <a:pt x="4101" y="1957"/>
                    <a:pt x="2946" y="4007"/>
                    <a:pt x="1939" y="6151"/>
                  </a:cubicBezTo>
                  <a:cubicBezTo>
                    <a:pt x="318" y="9767"/>
                    <a:pt x="1" y="12227"/>
                    <a:pt x="448" y="13177"/>
                  </a:cubicBezTo>
                  <a:cubicBezTo>
                    <a:pt x="523" y="13364"/>
                    <a:pt x="672" y="13531"/>
                    <a:pt x="877" y="13587"/>
                  </a:cubicBezTo>
                  <a:cubicBezTo>
                    <a:pt x="903" y="13592"/>
                    <a:pt x="930" y="13594"/>
                    <a:pt x="956" y="13594"/>
                  </a:cubicBezTo>
                  <a:cubicBezTo>
                    <a:pt x="1040" y="13594"/>
                    <a:pt x="1123" y="13570"/>
                    <a:pt x="1194" y="13513"/>
                  </a:cubicBezTo>
                  <a:lnTo>
                    <a:pt x="1212" y="13513"/>
                  </a:lnTo>
                  <a:cubicBezTo>
                    <a:pt x="1995" y="12991"/>
                    <a:pt x="2629" y="9953"/>
                    <a:pt x="3561" y="7884"/>
                  </a:cubicBezTo>
                  <a:cubicBezTo>
                    <a:pt x="4623" y="5554"/>
                    <a:pt x="7903" y="2162"/>
                    <a:pt x="7903" y="2162"/>
                  </a:cubicBezTo>
                  <a:cubicBezTo>
                    <a:pt x="7214" y="541"/>
                    <a:pt x="5984" y="112"/>
                    <a:pt x="5574" y="19"/>
                  </a:cubicBezTo>
                  <a:cubicBezTo>
                    <a:pt x="5499" y="0"/>
                    <a:pt x="5443" y="0"/>
                    <a:pt x="5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Rectangle: Rounded Corners 165">
            <a:extLst>
              <a:ext uri="{FF2B5EF4-FFF2-40B4-BE49-F238E27FC236}">
                <a16:creationId xmlns:a16="http://schemas.microsoft.com/office/drawing/2014/main" id="{8AB4A3D2-DB16-4CDC-91B2-3390846A163D}"/>
              </a:ext>
            </a:extLst>
          </p:cNvPr>
          <p:cNvSpPr/>
          <p:nvPr/>
        </p:nvSpPr>
        <p:spPr>
          <a:xfrm>
            <a:off x="684548" y="2847759"/>
            <a:ext cx="7561074" cy="1689667"/>
          </a:xfrm>
          <a:prstGeom prst="round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omic Sans MS" panose="030F0702030302020204" pitchFamily="66" charset="0"/>
              </a:rPr>
              <a:t>This semester, each student will complete </a:t>
            </a:r>
            <a:r>
              <a:rPr lang="en-US" b="1" dirty="0">
                <a:latin typeface="Comic Sans MS" panose="030F0702030302020204" pitchFamily="66" charset="0"/>
              </a:rPr>
              <a:t>one reading project</a:t>
            </a:r>
            <a:r>
              <a:rPr lang="en-US" dirty="0">
                <a:latin typeface="Comic Sans MS" panose="030F0702030302020204" pitchFamily="66" charset="0"/>
              </a:rPr>
              <a:t>. After reading four different stories, your child will choose their favorite and explore it in a creative way. They will show their understanding of the story by preparing </a:t>
            </a:r>
            <a:r>
              <a:rPr lang="en-US" b="1" dirty="0">
                <a:latin typeface="Comic Sans MS" panose="030F0702030302020204" pitchFamily="66" charset="0"/>
              </a:rPr>
              <a:t>“The Story Elements Bag” like </a:t>
            </a:r>
            <a:r>
              <a:rPr lang="en-US" dirty="0"/>
              <a:t>(like characters, setting, problem, solution, etc.) </a:t>
            </a:r>
            <a:r>
              <a:rPr lang="en-US" dirty="0">
                <a:latin typeface="Comic Sans MS" panose="030F0702030302020204" pitchFamily="66" charset="0"/>
              </a:rPr>
              <a:t>, which highlights the main parts of the story in a fun, hands-on activity.</a:t>
            </a:r>
          </a:p>
        </p:txBody>
      </p:sp>
      <p:pic>
        <p:nvPicPr>
          <p:cNvPr id="1026" name="Picture 2" descr="A Learning Journey: Paper Bag Book Report">
            <a:extLst>
              <a:ext uri="{FF2B5EF4-FFF2-40B4-BE49-F238E27FC236}">
                <a16:creationId xmlns:a16="http://schemas.microsoft.com/office/drawing/2014/main" id="{52701E2D-4BE2-4BF7-8483-D8BAE0E50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946" y="268095"/>
            <a:ext cx="4797778" cy="23988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Unique Book Report Alternative – The Book In A Bag Project - Teachers are  Terrific">
            <a:extLst>
              <a:ext uri="{FF2B5EF4-FFF2-40B4-BE49-F238E27FC236}">
                <a16:creationId xmlns:a16="http://schemas.microsoft.com/office/drawing/2014/main" id="{62AA7314-C1E7-4C92-851A-5855444C5A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866" b="7819"/>
          <a:stretch/>
        </p:blipFill>
        <p:spPr bwMode="auto">
          <a:xfrm rot="2033715">
            <a:off x="7142865" y="1588890"/>
            <a:ext cx="1714500" cy="155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23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grpSp>
        <p:nvGrpSpPr>
          <p:cNvPr id="1766" name="Google Shape;1766;p45"/>
          <p:cNvGrpSpPr/>
          <p:nvPr/>
        </p:nvGrpSpPr>
        <p:grpSpPr>
          <a:xfrm>
            <a:off x="412055" y="2417348"/>
            <a:ext cx="3011239" cy="2433694"/>
            <a:chOff x="1093242" y="1941442"/>
            <a:chExt cx="3011239" cy="2433694"/>
          </a:xfrm>
        </p:grpSpPr>
        <p:sp>
          <p:nvSpPr>
            <p:cNvPr id="1767" name="Google Shape;1767;p45"/>
            <p:cNvSpPr/>
            <p:nvPr/>
          </p:nvSpPr>
          <p:spPr>
            <a:xfrm rot="10800000" flipH="1">
              <a:off x="1093242" y="2052741"/>
              <a:ext cx="3011239" cy="2054231"/>
            </a:xfrm>
            <a:custGeom>
              <a:avLst/>
              <a:gdLst/>
              <a:ahLst/>
              <a:cxnLst/>
              <a:rect l="l" t="t" r="r" b="b"/>
              <a:pathLst>
                <a:path w="66332" h="26434" extrusionOk="0">
                  <a:moveTo>
                    <a:pt x="31202" y="0"/>
                  </a:moveTo>
                  <a:cubicBezTo>
                    <a:pt x="18165" y="0"/>
                    <a:pt x="1939" y="3774"/>
                    <a:pt x="761" y="14938"/>
                  </a:cubicBezTo>
                  <a:cubicBezTo>
                    <a:pt x="0" y="22171"/>
                    <a:pt x="6720" y="26434"/>
                    <a:pt x="14370" y="26434"/>
                  </a:cubicBezTo>
                  <a:cubicBezTo>
                    <a:pt x="15472" y="26434"/>
                    <a:pt x="16593" y="26345"/>
                    <a:pt x="17714" y="26165"/>
                  </a:cubicBezTo>
                  <a:cubicBezTo>
                    <a:pt x="25885" y="24833"/>
                    <a:pt x="29627" y="20771"/>
                    <a:pt x="37043" y="20771"/>
                  </a:cubicBezTo>
                  <a:cubicBezTo>
                    <a:pt x="37709" y="20771"/>
                    <a:pt x="38404" y="20804"/>
                    <a:pt x="39136" y="20874"/>
                  </a:cubicBezTo>
                  <a:cubicBezTo>
                    <a:pt x="43775" y="21313"/>
                    <a:pt x="49323" y="22660"/>
                    <a:pt x="53948" y="22660"/>
                  </a:cubicBezTo>
                  <a:cubicBezTo>
                    <a:pt x="58168" y="22660"/>
                    <a:pt x="61619" y="21539"/>
                    <a:pt x="62912" y="17583"/>
                  </a:cubicBezTo>
                  <a:cubicBezTo>
                    <a:pt x="66331" y="7099"/>
                    <a:pt x="51491" y="1534"/>
                    <a:pt x="36797" y="243"/>
                  </a:cubicBezTo>
                  <a:cubicBezTo>
                    <a:pt x="35045" y="85"/>
                    <a:pt x="33159" y="0"/>
                    <a:pt x="31202" y="0"/>
                  </a:cubicBezTo>
                  <a:close/>
                </a:path>
              </a:pathLst>
            </a:custGeom>
            <a:solidFill>
              <a:srgbClr val="0E5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8" name="Google Shape;1768;p45"/>
            <p:cNvGrpSpPr/>
            <p:nvPr/>
          </p:nvGrpSpPr>
          <p:grpSpPr>
            <a:xfrm>
              <a:off x="1403510" y="1941442"/>
              <a:ext cx="1007198" cy="2433599"/>
              <a:chOff x="1877336" y="1717475"/>
              <a:chExt cx="862414" cy="2083954"/>
            </a:xfrm>
          </p:grpSpPr>
          <p:sp>
            <p:nvSpPr>
              <p:cNvPr id="1769" name="Google Shape;1769;p45"/>
              <p:cNvSpPr/>
              <p:nvPr/>
            </p:nvSpPr>
            <p:spPr>
              <a:xfrm flipH="1">
                <a:off x="2037099" y="2467980"/>
                <a:ext cx="461026" cy="549278"/>
              </a:xfrm>
              <a:custGeom>
                <a:avLst/>
                <a:gdLst/>
                <a:ahLst/>
                <a:cxnLst/>
                <a:rect l="l" t="t" r="r" b="b"/>
                <a:pathLst>
                  <a:path w="19310" h="23004" extrusionOk="0">
                    <a:moveTo>
                      <a:pt x="9807" y="1"/>
                    </a:moveTo>
                    <a:cubicBezTo>
                      <a:pt x="5524" y="1"/>
                      <a:pt x="1645" y="540"/>
                      <a:pt x="895" y="3340"/>
                    </a:cubicBezTo>
                    <a:cubicBezTo>
                      <a:pt x="1" y="6732"/>
                      <a:pt x="12749" y="23003"/>
                      <a:pt x="12749" y="23003"/>
                    </a:cubicBezTo>
                    <a:cubicBezTo>
                      <a:pt x="12749" y="23003"/>
                      <a:pt x="16477" y="21811"/>
                      <a:pt x="17744" y="20301"/>
                    </a:cubicBezTo>
                    <a:cubicBezTo>
                      <a:pt x="19012" y="18810"/>
                      <a:pt x="18825" y="11764"/>
                      <a:pt x="19068" y="7161"/>
                    </a:cubicBezTo>
                    <a:cubicBezTo>
                      <a:pt x="19310" y="2557"/>
                      <a:pt x="17893" y="227"/>
                      <a:pt x="12637" y="60"/>
                    </a:cubicBezTo>
                    <a:cubicBezTo>
                      <a:pt x="11693" y="26"/>
                      <a:pt x="10741" y="1"/>
                      <a:pt x="9807"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flipH="1">
                <a:off x="2041238" y="3038123"/>
                <a:ext cx="104429" cy="149736"/>
              </a:xfrm>
              <a:custGeom>
                <a:avLst/>
                <a:gdLst/>
                <a:ahLst/>
                <a:cxnLst/>
                <a:rect l="l" t="t" r="r" b="b"/>
                <a:pathLst>
                  <a:path w="4374" h="6271" extrusionOk="0">
                    <a:moveTo>
                      <a:pt x="2814" y="0"/>
                    </a:moveTo>
                    <a:cubicBezTo>
                      <a:pt x="1528" y="615"/>
                      <a:pt x="0" y="2703"/>
                      <a:pt x="0" y="2703"/>
                    </a:cubicBezTo>
                    <a:lnTo>
                      <a:pt x="783" y="6021"/>
                    </a:lnTo>
                    <a:cubicBezTo>
                      <a:pt x="1240" y="6192"/>
                      <a:pt x="1806" y="6271"/>
                      <a:pt x="2351" y="6271"/>
                    </a:cubicBezTo>
                    <a:cubicBezTo>
                      <a:pt x="3403" y="6271"/>
                      <a:pt x="4373" y="5978"/>
                      <a:pt x="4324" y="5499"/>
                    </a:cubicBezTo>
                    <a:cubicBezTo>
                      <a:pt x="4268" y="4790"/>
                      <a:pt x="2684" y="4716"/>
                      <a:pt x="2684" y="4716"/>
                    </a:cubicBezTo>
                    <a:cubicBezTo>
                      <a:pt x="3019" y="4436"/>
                      <a:pt x="3318" y="4119"/>
                      <a:pt x="3597" y="3765"/>
                    </a:cubicBezTo>
                    <a:cubicBezTo>
                      <a:pt x="3989" y="3262"/>
                      <a:pt x="4324" y="1398"/>
                      <a:pt x="4324" y="1398"/>
                    </a:cubicBezTo>
                    <a:lnTo>
                      <a:pt x="2814" y="0"/>
                    </a:ln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flipH="1">
                <a:off x="2489200" y="3025659"/>
                <a:ext cx="107724" cy="146679"/>
              </a:xfrm>
              <a:custGeom>
                <a:avLst/>
                <a:gdLst/>
                <a:ahLst/>
                <a:cxnLst/>
                <a:rect l="l" t="t" r="r" b="b"/>
                <a:pathLst>
                  <a:path w="4512" h="6143" extrusionOk="0">
                    <a:moveTo>
                      <a:pt x="1194" y="0"/>
                    </a:moveTo>
                    <a:lnTo>
                      <a:pt x="1" y="1659"/>
                    </a:lnTo>
                    <a:cubicBezTo>
                      <a:pt x="1" y="1659"/>
                      <a:pt x="728" y="3411"/>
                      <a:pt x="1212" y="3840"/>
                    </a:cubicBezTo>
                    <a:cubicBezTo>
                      <a:pt x="1548" y="4120"/>
                      <a:pt x="1921" y="4380"/>
                      <a:pt x="2293" y="4586"/>
                    </a:cubicBezTo>
                    <a:cubicBezTo>
                      <a:pt x="2293" y="4586"/>
                      <a:pt x="765" y="4977"/>
                      <a:pt x="858" y="5685"/>
                    </a:cubicBezTo>
                    <a:cubicBezTo>
                      <a:pt x="890" y="5999"/>
                      <a:pt x="1337" y="6143"/>
                      <a:pt x="1932" y="6143"/>
                    </a:cubicBezTo>
                    <a:cubicBezTo>
                      <a:pt x="2713" y="6143"/>
                      <a:pt x="3749" y="5895"/>
                      <a:pt x="4437" y="5462"/>
                    </a:cubicBezTo>
                    <a:lnTo>
                      <a:pt x="4511" y="2032"/>
                    </a:lnTo>
                    <a:cubicBezTo>
                      <a:pt x="4511" y="2032"/>
                      <a:pt x="2554" y="317"/>
                      <a:pt x="1194" y="0"/>
                    </a:cubicBez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flipH="1">
                <a:off x="2113609" y="3712748"/>
                <a:ext cx="166074" cy="88681"/>
              </a:xfrm>
              <a:custGeom>
                <a:avLst/>
                <a:gdLst/>
                <a:ahLst/>
                <a:cxnLst/>
                <a:rect l="l" t="t" r="r" b="b"/>
                <a:pathLst>
                  <a:path w="6956" h="3714" extrusionOk="0">
                    <a:moveTo>
                      <a:pt x="3563" y="1"/>
                    </a:moveTo>
                    <a:cubicBezTo>
                      <a:pt x="3563" y="1"/>
                      <a:pt x="152" y="1250"/>
                      <a:pt x="78" y="2554"/>
                    </a:cubicBezTo>
                    <a:cubicBezTo>
                      <a:pt x="0" y="3624"/>
                      <a:pt x="1314" y="3714"/>
                      <a:pt x="2980" y="3714"/>
                    </a:cubicBezTo>
                    <a:cubicBezTo>
                      <a:pt x="3318" y="3714"/>
                      <a:pt x="3670" y="3710"/>
                      <a:pt x="4029" y="3710"/>
                    </a:cubicBezTo>
                    <a:lnTo>
                      <a:pt x="6955" y="3710"/>
                    </a:lnTo>
                    <a:lnTo>
                      <a:pt x="6769" y="653"/>
                    </a:lnTo>
                    <a:lnTo>
                      <a:pt x="5427" y="1734"/>
                    </a:lnTo>
                    <a:cubicBezTo>
                      <a:pt x="5427" y="1734"/>
                      <a:pt x="4830" y="467"/>
                      <a:pt x="3563"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flipH="1">
                <a:off x="2118073" y="3367879"/>
                <a:ext cx="144635" cy="386314"/>
              </a:xfrm>
              <a:custGeom>
                <a:avLst/>
                <a:gdLst/>
                <a:ahLst/>
                <a:cxnLst/>
                <a:rect l="l" t="t" r="r" b="b"/>
                <a:pathLst>
                  <a:path w="6058" h="16179" extrusionOk="0">
                    <a:moveTo>
                      <a:pt x="0" y="0"/>
                    </a:moveTo>
                    <a:cubicBezTo>
                      <a:pt x="0" y="0"/>
                      <a:pt x="746" y="6673"/>
                      <a:pt x="1510" y="10028"/>
                    </a:cubicBezTo>
                    <a:cubicBezTo>
                      <a:pt x="2274" y="13383"/>
                      <a:pt x="2852" y="14445"/>
                      <a:pt x="2852" y="14445"/>
                    </a:cubicBezTo>
                    <a:cubicBezTo>
                      <a:pt x="4119" y="14911"/>
                      <a:pt x="4697" y="16178"/>
                      <a:pt x="4697" y="16178"/>
                    </a:cubicBezTo>
                    <a:lnTo>
                      <a:pt x="6058" y="15097"/>
                    </a:lnTo>
                    <a:lnTo>
                      <a:pt x="5070" y="0"/>
                    </a:ln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flipH="1">
                <a:off x="2434476" y="3367879"/>
                <a:ext cx="105480" cy="380082"/>
              </a:xfrm>
              <a:custGeom>
                <a:avLst/>
                <a:gdLst/>
                <a:ahLst/>
                <a:cxnLst/>
                <a:rect l="l" t="t" r="r" b="b"/>
                <a:pathLst>
                  <a:path w="4418" h="15918" extrusionOk="0">
                    <a:moveTo>
                      <a:pt x="94" y="0"/>
                    </a:moveTo>
                    <a:lnTo>
                      <a:pt x="94" y="0"/>
                    </a:lnTo>
                    <a:cubicBezTo>
                      <a:pt x="1" y="2703"/>
                      <a:pt x="690" y="14277"/>
                      <a:pt x="690" y="14277"/>
                    </a:cubicBezTo>
                    <a:cubicBezTo>
                      <a:pt x="1678" y="14408"/>
                      <a:pt x="2517" y="15917"/>
                      <a:pt x="2517" y="15917"/>
                    </a:cubicBezTo>
                    <a:cubicBezTo>
                      <a:pt x="2983" y="15340"/>
                      <a:pt x="3840" y="14985"/>
                      <a:pt x="4418" y="14799"/>
                    </a:cubicBezTo>
                    <a:lnTo>
                      <a:pt x="4418" y="783"/>
                    </a:lnTo>
                    <a:lnTo>
                      <a:pt x="94" y="0"/>
                    </a:ln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flipH="1">
                <a:off x="2434909" y="3707878"/>
                <a:ext cx="192719" cy="84574"/>
              </a:xfrm>
              <a:custGeom>
                <a:avLst/>
                <a:gdLst/>
                <a:ahLst/>
                <a:cxnLst/>
                <a:rect l="l" t="t" r="r" b="b"/>
                <a:pathLst>
                  <a:path w="8072" h="3542" extrusionOk="0">
                    <a:moveTo>
                      <a:pt x="3930" y="1"/>
                    </a:moveTo>
                    <a:cubicBezTo>
                      <a:pt x="2428" y="1"/>
                      <a:pt x="630" y="1202"/>
                      <a:pt x="392" y="1677"/>
                    </a:cubicBezTo>
                    <a:cubicBezTo>
                      <a:pt x="131" y="2199"/>
                      <a:pt x="1" y="3541"/>
                      <a:pt x="1771" y="3541"/>
                    </a:cubicBezTo>
                    <a:lnTo>
                      <a:pt x="8071" y="3541"/>
                    </a:lnTo>
                    <a:lnTo>
                      <a:pt x="8071" y="559"/>
                    </a:lnTo>
                    <a:cubicBezTo>
                      <a:pt x="7493" y="745"/>
                      <a:pt x="6636" y="1100"/>
                      <a:pt x="6170" y="1677"/>
                    </a:cubicBezTo>
                    <a:cubicBezTo>
                      <a:pt x="6170" y="1677"/>
                      <a:pt x="5331" y="149"/>
                      <a:pt x="4362" y="37"/>
                    </a:cubicBezTo>
                    <a:cubicBezTo>
                      <a:pt x="4222" y="12"/>
                      <a:pt x="4078" y="1"/>
                      <a:pt x="3930"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flipH="1">
                <a:off x="2090486" y="2980270"/>
                <a:ext cx="467711" cy="710547"/>
              </a:xfrm>
              <a:custGeom>
                <a:avLst/>
                <a:gdLst/>
                <a:ahLst/>
                <a:cxnLst/>
                <a:rect l="l" t="t" r="r" b="b"/>
                <a:pathLst>
                  <a:path w="19590" h="29758" extrusionOk="0">
                    <a:moveTo>
                      <a:pt x="2200" y="0"/>
                    </a:moveTo>
                    <a:cubicBezTo>
                      <a:pt x="2200" y="0"/>
                      <a:pt x="1342" y="3057"/>
                      <a:pt x="671" y="10792"/>
                    </a:cubicBezTo>
                    <a:cubicBezTo>
                      <a:pt x="0" y="18527"/>
                      <a:pt x="336" y="29095"/>
                      <a:pt x="336" y="29095"/>
                    </a:cubicBezTo>
                    <a:cubicBezTo>
                      <a:pt x="1354" y="29536"/>
                      <a:pt x="2450" y="29758"/>
                      <a:pt x="3552" y="29758"/>
                    </a:cubicBezTo>
                    <a:cubicBezTo>
                      <a:pt x="4406" y="29758"/>
                      <a:pt x="5265" y="29624"/>
                      <a:pt x="6095" y="29356"/>
                    </a:cubicBezTo>
                    <a:lnTo>
                      <a:pt x="8183" y="8798"/>
                    </a:lnTo>
                    <a:lnTo>
                      <a:pt x="10158" y="9338"/>
                    </a:lnTo>
                    <a:lnTo>
                      <a:pt x="11072" y="14594"/>
                    </a:lnTo>
                    <a:cubicBezTo>
                      <a:pt x="11985" y="19850"/>
                      <a:pt x="13755" y="29169"/>
                      <a:pt x="13755" y="29169"/>
                    </a:cubicBezTo>
                    <a:cubicBezTo>
                      <a:pt x="14681" y="29554"/>
                      <a:pt x="15607" y="29683"/>
                      <a:pt x="16430" y="29683"/>
                    </a:cubicBezTo>
                    <a:cubicBezTo>
                      <a:pt x="18075" y="29683"/>
                      <a:pt x="19310" y="29169"/>
                      <a:pt x="19310" y="29169"/>
                    </a:cubicBezTo>
                    <a:cubicBezTo>
                      <a:pt x="19310" y="29169"/>
                      <a:pt x="19589" y="23764"/>
                      <a:pt x="18918" y="15545"/>
                    </a:cubicBezTo>
                    <a:cubicBezTo>
                      <a:pt x="18247" y="7344"/>
                      <a:pt x="17632" y="0"/>
                      <a:pt x="176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flipH="1">
                <a:off x="1877336" y="2545936"/>
                <a:ext cx="263437" cy="573227"/>
              </a:xfrm>
              <a:custGeom>
                <a:avLst/>
                <a:gdLst/>
                <a:ahLst/>
                <a:cxnLst/>
                <a:rect l="l" t="t" r="r" b="b"/>
                <a:pathLst>
                  <a:path w="11034" h="24007" extrusionOk="0">
                    <a:moveTo>
                      <a:pt x="392" y="0"/>
                    </a:moveTo>
                    <a:cubicBezTo>
                      <a:pt x="261" y="2013"/>
                      <a:pt x="0" y="6412"/>
                      <a:pt x="242" y="8910"/>
                    </a:cubicBezTo>
                    <a:cubicBezTo>
                      <a:pt x="3392" y="9786"/>
                      <a:pt x="4622" y="12041"/>
                      <a:pt x="4734" y="14799"/>
                    </a:cubicBezTo>
                    <a:cubicBezTo>
                      <a:pt x="4846" y="17576"/>
                      <a:pt x="1827" y="20148"/>
                      <a:pt x="1827" y="20148"/>
                    </a:cubicBezTo>
                    <a:cubicBezTo>
                      <a:pt x="2349" y="21621"/>
                      <a:pt x="4641" y="24007"/>
                      <a:pt x="4641" y="24007"/>
                    </a:cubicBezTo>
                    <a:cubicBezTo>
                      <a:pt x="4641" y="24007"/>
                      <a:pt x="5983" y="23690"/>
                      <a:pt x="7679" y="21751"/>
                    </a:cubicBezTo>
                    <a:cubicBezTo>
                      <a:pt x="9357" y="19832"/>
                      <a:pt x="11034" y="15191"/>
                      <a:pt x="9207" y="8965"/>
                    </a:cubicBezTo>
                    <a:cubicBezTo>
                      <a:pt x="7455" y="3020"/>
                      <a:pt x="2181" y="541"/>
                      <a:pt x="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flipH="1">
                <a:off x="2436705" y="2551714"/>
                <a:ext cx="303045" cy="567449"/>
              </a:xfrm>
              <a:custGeom>
                <a:avLst/>
                <a:gdLst/>
                <a:ahLst/>
                <a:cxnLst/>
                <a:rect l="l" t="t" r="r" b="b"/>
                <a:pathLst>
                  <a:path w="12693" h="23765" extrusionOk="0">
                    <a:moveTo>
                      <a:pt x="12693" y="1"/>
                    </a:moveTo>
                    <a:cubicBezTo>
                      <a:pt x="12376" y="75"/>
                      <a:pt x="12022" y="168"/>
                      <a:pt x="11668" y="280"/>
                    </a:cubicBezTo>
                    <a:cubicBezTo>
                      <a:pt x="8630" y="1100"/>
                      <a:pt x="0" y="6040"/>
                      <a:pt x="298" y="14017"/>
                    </a:cubicBezTo>
                    <a:cubicBezTo>
                      <a:pt x="596" y="21994"/>
                      <a:pt x="6598" y="23765"/>
                      <a:pt x="6598" y="23765"/>
                    </a:cubicBezTo>
                    <a:cubicBezTo>
                      <a:pt x="8219" y="22180"/>
                      <a:pt x="8369" y="19776"/>
                      <a:pt x="8369" y="19776"/>
                    </a:cubicBezTo>
                    <a:cubicBezTo>
                      <a:pt x="8369" y="19776"/>
                      <a:pt x="5070" y="17707"/>
                      <a:pt x="5629" y="14222"/>
                    </a:cubicBezTo>
                    <a:cubicBezTo>
                      <a:pt x="6207" y="10718"/>
                      <a:pt x="10736" y="8705"/>
                      <a:pt x="10736" y="8705"/>
                    </a:cubicBezTo>
                    <a:cubicBezTo>
                      <a:pt x="10736" y="8705"/>
                      <a:pt x="10810" y="8425"/>
                      <a:pt x="11164" y="6263"/>
                    </a:cubicBezTo>
                    <a:cubicBezTo>
                      <a:pt x="11407" y="4772"/>
                      <a:pt x="12227" y="1715"/>
                      <a:pt x="12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flipH="1">
                <a:off x="2231555" y="2386179"/>
                <a:ext cx="127731" cy="163441"/>
              </a:xfrm>
              <a:custGeom>
                <a:avLst/>
                <a:gdLst/>
                <a:ahLst/>
                <a:cxnLst/>
                <a:rect l="l" t="t" r="r" b="b"/>
                <a:pathLst>
                  <a:path w="5350" h="6845" extrusionOk="0">
                    <a:moveTo>
                      <a:pt x="4437" y="0"/>
                    </a:moveTo>
                    <a:lnTo>
                      <a:pt x="579" y="1044"/>
                    </a:lnTo>
                    <a:cubicBezTo>
                      <a:pt x="579" y="1044"/>
                      <a:pt x="653" y="4995"/>
                      <a:pt x="318" y="5648"/>
                    </a:cubicBezTo>
                    <a:cubicBezTo>
                      <a:pt x="243" y="5797"/>
                      <a:pt x="131" y="5909"/>
                      <a:pt x="1" y="5983"/>
                    </a:cubicBezTo>
                    <a:cubicBezTo>
                      <a:pt x="616" y="6542"/>
                      <a:pt x="1399" y="6841"/>
                      <a:pt x="2219" y="6841"/>
                    </a:cubicBezTo>
                    <a:cubicBezTo>
                      <a:pt x="2269" y="6843"/>
                      <a:pt x="2320" y="6844"/>
                      <a:pt x="2370" y="6844"/>
                    </a:cubicBezTo>
                    <a:cubicBezTo>
                      <a:pt x="3732" y="6844"/>
                      <a:pt x="4793" y="5886"/>
                      <a:pt x="5350" y="5275"/>
                    </a:cubicBezTo>
                    <a:cubicBezTo>
                      <a:pt x="5070" y="5144"/>
                      <a:pt x="4809" y="4958"/>
                      <a:pt x="4604" y="4716"/>
                    </a:cubicBezTo>
                    <a:cubicBezTo>
                      <a:pt x="4045" y="3989"/>
                      <a:pt x="4437" y="0"/>
                      <a:pt x="4437" y="0"/>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flipH="1">
                <a:off x="2382403" y="2537913"/>
                <a:ext cx="113502" cy="296869"/>
              </a:xfrm>
              <a:custGeom>
                <a:avLst/>
                <a:gdLst/>
                <a:ahLst/>
                <a:cxnLst/>
                <a:rect l="l" t="t" r="r" b="b"/>
                <a:pathLst>
                  <a:path w="4754" h="12433" extrusionOk="0">
                    <a:moveTo>
                      <a:pt x="4754" y="1"/>
                    </a:moveTo>
                    <a:cubicBezTo>
                      <a:pt x="4213" y="150"/>
                      <a:pt x="3467" y="318"/>
                      <a:pt x="2498" y="560"/>
                    </a:cubicBezTo>
                    <a:cubicBezTo>
                      <a:pt x="2032" y="2293"/>
                      <a:pt x="1212" y="5350"/>
                      <a:pt x="951" y="6841"/>
                    </a:cubicBezTo>
                    <a:cubicBezTo>
                      <a:pt x="597" y="9003"/>
                      <a:pt x="541" y="9283"/>
                      <a:pt x="541" y="9283"/>
                    </a:cubicBezTo>
                    <a:cubicBezTo>
                      <a:pt x="429" y="9917"/>
                      <a:pt x="224" y="11109"/>
                      <a:pt x="1" y="12433"/>
                    </a:cubicBezTo>
                    <a:cubicBezTo>
                      <a:pt x="1082" y="11631"/>
                      <a:pt x="2536" y="10308"/>
                      <a:pt x="3132" y="8593"/>
                    </a:cubicBezTo>
                    <a:cubicBezTo>
                      <a:pt x="3933" y="6245"/>
                      <a:pt x="4549" y="1622"/>
                      <a:pt x="4754"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flipH="1">
                <a:off x="2115410" y="2512103"/>
                <a:ext cx="406735" cy="515181"/>
              </a:xfrm>
              <a:custGeom>
                <a:avLst/>
                <a:gdLst/>
                <a:ahLst/>
                <a:cxnLst/>
                <a:rect l="l" t="t" r="r" b="b"/>
                <a:pathLst>
                  <a:path w="17036" h="21576" extrusionOk="0">
                    <a:moveTo>
                      <a:pt x="12171" y="1"/>
                    </a:moveTo>
                    <a:cubicBezTo>
                      <a:pt x="11609" y="617"/>
                      <a:pt x="10535" y="1569"/>
                      <a:pt x="9156" y="1569"/>
                    </a:cubicBezTo>
                    <a:cubicBezTo>
                      <a:pt x="9118" y="1569"/>
                      <a:pt x="9079" y="1568"/>
                      <a:pt x="9040" y="1567"/>
                    </a:cubicBezTo>
                    <a:cubicBezTo>
                      <a:pt x="8220" y="1567"/>
                      <a:pt x="7437" y="1268"/>
                      <a:pt x="6822" y="709"/>
                    </a:cubicBezTo>
                    <a:cubicBezTo>
                      <a:pt x="6524" y="877"/>
                      <a:pt x="6188" y="1007"/>
                      <a:pt x="5853" y="1082"/>
                    </a:cubicBezTo>
                    <a:cubicBezTo>
                      <a:pt x="5648" y="2703"/>
                      <a:pt x="5032" y="7326"/>
                      <a:pt x="4212" y="9674"/>
                    </a:cubicBezTo>
                    <a:cubicBezTo>
                      <a:pt x="3635" y="11389"/>
                      <a:pt x="2162" y="12712"/>
                      <a:pt x="1081" y="13514"/>
                    </a:cubicBezTo>
                    <a:cubicBezTo>
                      <a:pt x="615" y="16347"/>
                      <a:pt x="37" y="19851"/>
                      <a:pt x="19" y="20168"/>
                    </a:cubicBezTo>
                    <a:cubicBezTo>
                      <a:pt x="0" y="20633"/>
                      <a:pt x="3858" y="21416"/>
                      <a:pt x="8089" y="21565"/>
                    </a:cubicBezTo>
                    <a:cubicBezTo>
                      <a:pt x="8316" y="21572"/>
                      <a:pt x="8543" y="21576"/>
                      <a:pt x="8770" y="21576"/>
                    </a:cubicBezTo>
                    <a:cubicBezTo>
                      <a:pt x="12766" y="21576"/>
                      <a:pt x="16745" y="20538"/>
                      <a:pt x="16886" y="20168"/>
                    </a:cubicBezTo>
                    <a:cubicBezTo>
                      <a:pt x="17035" y="19758"/>
                      <a:pt x="16812" y="18341"/>
                      <a:pt x="16625" y="16086"/>
                    </a:cubicBezTo>
                    <a:cubicBezTo>
                      <a:pt x="16570" y="15322"/>
                      <a:pt x="16495" y="14408"/>
                      <a:pt x="16439" y="13551"/>
                    </a:cubicBezTo>
                    <a:cubicBezTo>
                      <a:pt x="15582" y="12768"/>
                      <a:pt x="13718" y="10811"/>
                      <a:pt x="13289" y="8202"/>
                    </a:cubicBezTo>
                    <a:cubicBezTo>
                      <a:pt x="12879" y="5704"/>
                      <a:pt x="13066" y="2163"/>
                      <a:pt x="13215" y="467"/>
                    </a:cubicBezTo>
                    <a:cubicBezTo>
                      <a:pt x="12842" y="318"/>
                      <a:pt x="12506" y="169"/>
                      <a:pt x="1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flipH="1">
                <a:off x="2129626" y="2523230"/>
                <a:ext cx="85019" cy="312437"/>
              </a:xfrm>
              <a:custGeom>
                <a:avLst/>
                <a:gdLst/>
                <a:ahLst/>
                <a:cxnLst/>
                <a:rect l="l" t="t" r="r" b="b"/>
                <a:pathLst>
                  <a:path w="3561" h="13085" extrusionOk="0">
                    <a:moveTo>
                      <a:pt x="336" y="1"/>
                    </a:moveTo>
                    <a:cubicBezTo>
                      <a:pt x="187" y="1697"/>
                      <a:pt x="0" y="5238"/>
                      <a:pt x="410" y="7736"/>
                    </a:cubicBezTo>
                    <a:cubicBezTo>
                      <a:pt x="839" y="10345"/>
                      <a:pt x="2703" y="12302"/>
                      <a:pt x="3560" y="13085"/>
                    </a:cubicBezTo>
                    <a:cubicBezTo>
                      <a:pt x="3448" y="11389"/>
                      <a:pt x="3336" y="9861"/>
                      <a:pt x="3336" y="9861"/>
                    </a:cubicBezTo>
                    <a:cubicBezTo>
                      <a:pt x="3113" y="7363"/>
                      <a:pt x="3355" y="2964"/>
                      <a:pt x="3486" y="970"/>
                    </a:cubicBezTo>
                    <a:cubicBezTo>
                      <a:pt x="3392" y="933"/>
                      <a:pt x="3318" y="914"/>
                      <a:pt x="3243" y="896"/>
                    </a:cubicBezTo>
                    <a:cubicBezTo>
                      <a:pt x="2255" y="653"/>
                      <a:pt x="1286" y="355"/>
                      <a:pt x="336"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5"/>
              <p:cNvSpPr/>
              <p:nvPr/>
            </p:nvSpPr>
            <p:spPr>
              <a:xfrm flipH="1">
                <a:off x="2103402" y="2010581"/>
                <a:ext cx="463700" cy="438916"/>
              </a:xfrm>
              <a:custGeom>
                <a:avLst/>
                <a:gdLst/>
                <a:ahLst/>
                <a:cxnLst/>
                <a:rect l="l" t="t" r="r" b="b"/>
                <a:pathLst>
                  <a:path w="19422" h="18382" extrusionOk="0">
                    <a:moveTo>
                      <a:pt x="6338" y="1"/>
                    </a:moveTo>
                    <a:lnTo>
                      <a:pt x="6338" y="1"/>
                    </a:lnTo>
                    <a:cubicBezTo>
                      <a:pt x="5525" y="957"/>
                      <a:pt x="4328" y="1512"/>
                      <a:pt x="3085" y="1512"/>
                    </a:cubicBezTo>
                    <a:cubicBezTo>
                      <a:pt x="3045" y="1512"/>
                      <a:pt x="3005" y="1511"/>
                      <a:pt x="2964" y="1510"/>
                    </a:cubicBezTo>
                    <a:cubicBezTo>
                      <a:pt x="2256" y="3449"/>
                      <a:pt x="1007" y="7810"/>
                      <a:pt x="1007" y="7810"/>
                    </a:cubicBezTo>
                    <a:cubicBezTo>
                      <a:pt x="1007" y="7810"/>
                      <a:pt x="1" y="12190"/>
                      <a:pt x="1007" y="14389"/>
                    </a:cubicBezTo>
                    <a:cubicBezTo>
                      <a:pt x="1995" y="16607"/>
                      <a:pt x="4511" y="17987"/>
                      <a:pt x="7996" y="18341"/>
                    </a:cubicBezTo>
                    <a:cubicBezTo>
                      <a:pt x="8283" y="18368"/>
                      <a:pt x="8559" y="18381"/>
                      <a:pt x="8825" y="18381"/>
                    </a:cubicBezTo>
                    <a:cubicBezTo>
                      <a:pt x="11787" y="18381"/>
                      <a:pt x="13458" y="16753"/>
                      <a:pt x="14501" y="15470"/>
                    </a:cubicBezTo>
                    <a:cubicBezTo>
                      <a:pt x="15191" y="14557"/>
                      <a:pt x="15620" y="13457"/>
                      <a:pt x="15713" y="12321"/>
                    </a:cubicBezTo>
                    <a:cubicBezTo>
                      <a:pt x="15713" y="12321"/>
                      <a:pt x="16261" y="12834"/>
                      <a:pt x="16981" y="12834"/>
                    </a:cubicBezTo>
                    <a:cubicBezTo>
                      <a:pt x="17181" y="12834"/>
                      <a:pt x="17395" y="12795"/>
                      <a:pt x="17614" y="12693"/>
                    </a:cubicBezTo>
                    <a:cubicBezTo>
                      <a:pt x="18639" y="12246"/>
                      <a:pt x="19422" y="10475"/>
                      <a:pt x="18527" y="9450"/>
                    </a:cubicBezTo>
                    <a:cubicBezTo>
                      <a:pt x="17987" y="8782"/>
                      <a:pt x="17437" y="8583"/>
                      <a:pt x="16974" y="8583"/>
                    </a:cubicBezTo>
                    <a:cubicBezTo>
                      <a:pt x="16286" y="8583"/>
                      <a:pt x="15787" y="9022"/>
                      <a:pt x="15787" y="9022"/>
                    </a:cubicBezTo>
                    <a:cubicBezTo>
                      <a:pt x="14445" y="6729"/>
                      <a:pt x="15545" y="2424"/>
                      <a:pt x="15545" y="2424"/>
                    </a:cubicBezTo>
                    <a:lnTo>
                      <a:pt x="15545" y="2424"/>
                    </a:lnTo>
                    <a:cubicBezTo>
                      <a:pt x="15545" y="2424"/>
                      <a:pt x="14463" y="3366"/>
                      <a:pt x="13341" y="3366"/>
                    </a:cubicBezTo>
                    <a:cubicBezTo>
                      <a:pt x="13231" y="3366"/>
                      <a:pt x="13120" y="3357"/>
                      <a:pt x="13010" y="3337"/>
                    </a:cubicBezTo>
                    <a:cubicBezTo>
                      <a:pt x="11780" y="3095"/>
                      <a:pt x="11929" y="1511"/>
                      <a:pt x="11929" y="1510"/>
                    </a:cubicBezTo>
                    <a:lnTo>
                      <a:pt x="11929" y="1510"/>
                    </a:lnTo>
                    <a:cubicBezTo>
                      <a:pt x="11929" y="1511"/>
                      <a:pt x="10809" y="3111"/>
                      <a:pt x="8902" y="3111"/>
                    </a:cubicBezTo>
                    <a:cubicBezTo>
                      <a:pt x="8651" y="3111"/>
                      <a:pt x="8386" y="3083"/>
                      <a:pt x="8108" y="3020"/>
                    </a:cubicBezTo>
                    <a:cubicBezTo>
                      <a:pt x="5723" y="2480"/>
                      <a:pt x="6338" y="1"/>
                      <a:pt x="6338" y="1"/>
                    </a:cubicBez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flipH="1">
                <a:off x="2005948" y="1717475"/>
                <a:ext cx="641688" cy="518786"/>
              </a:xfrm>
              <a:custGeom>
                <a:avLst/>
                <a:gdLst/>
                <a:ahLst/>
                <a:cxnLst/>
                <a:rect l="l" t="t" r="r" b="b"/>
                <a:pathLst>
                  <a:path w="26877" h="21727" extrusionOk="0">
                    <a:moveTo>
                      <a:pt x="13857" y="0"/>
                    </a:moveTo>
                    <a:cubicBezTo>
                      <a:pt x="9272" y="0"/>
                      <a:pt x="9748" y="4989"/>
                      <a:pt x="9748" y="4989"/>
                    </a:cubicBezTo>
                    <a:cubicBezTo>
                      <a:pt x="9748" y="4989"/>
                      <a:pt x="7837" y="3369"/>
                      <a:pt x="5632" y="3369"/>
                    </a:cubicBezTo>
                    <a:cubicBezTo>
                      <a:pt x="4780" y="3369"/>
                      <a:pt x="3885" y="3611"/>
                      <a:pt x="3038" y="4281"/>
                    </a:cubicBezTo>
                    <a:cubicBezTo>
                      <a:pt x="0" y="6704"/>
                      <a:pt x="988" y="11326"/>
                      <a:pt x="3038" y="12258"/>
                    </a:cubicBezTo>
                    <a:cubicBezTo>
                      <a:pt x="3038" y="12258"/>
                      <a:pt x="1920" y="13041"/>
                      <a:pt x="2069" y="14867"/>
                    </a:cubicBezTo>
                    <a:cubicBezTo>
                      <a:pt x="2237" y="16694"/>
                      <a:pt x="3467" y="16899"/>
                      <a:pt x="3467" y="16899"/>
                    </a:cubicBezTo>
                    <a:cubicBezTo>
                      <a:pt x="3467" y="16899"/>
                      <a:pt x="2181" y="19117"/>
                      <a:pt x="4380" y="20067"/>
                    </a:cubicBezTo>
                    <a:cubicBezTo>
                      <a:pt x="4380" y="20067"/>
                      <a:pt x="5648" y="15706"/>
                      <a:pt x="6337" y="13786"/>
                    </a:cubicBezTo>
                    <a:cubicBezTo>
                      <a:pt x="6378" y="13787"/>
                      <a:pt x="6419" y="13788"/>
                      <a:pt x="6460" y="13788"/>
                    </a:cubicBezTo>
                    <a:cubicBezTo>
                      <a:pt x="7720" y="13788"/>
                      <a:pt x="8916" y="13233"/>
                      <a:pt x="9711" y="12258"/>
                    </a:cubicBezTo>
                    <a:lnTo>
                      <a:pt x="9711" y="12258"/>
                    </a:lnTo>
                    <a:cubicBezTo>
                      <a:pt x="9711" y="12258"/>
                      <a:pt x="9114" y="14756"/>
                      <a:pt x="11500" y="15296"/>
                    </a:cubicBezTo>
                    <a:cubicBezTo>
                      <a:pt x="11767" y="15355"/>
                      <a:pt x="12023" y="15381"/>
                      <a:pt x="12265" y="15381"/>
                    </a:cubicBezTo>
                    <a:cubicBezTo>
                      <a:pt x="14173" y="15381"/>
                      <a:pt x="15302" y="13768"/>
                      <a:pt x="15302" y="13768"/>
                    </a:cubicBezTo>
                    <a:lnTo>
                      <a:pt x="15302" y="13768"/>
                    </a:lnTo>
                    <a:cubicBezTo>
                      <a:pt x="15302" y="13768"/>
                      <a:pt x="15153" y="15371"/>
                      <a:pt x="16383" y="15594"/>
                    </a:cubicBezTo>
                    <a:cubicBezTo>
                      <a:pt x="16497" y="15615"/>
                      <a:pt x="16611" y="15624"/>
                      <a:pt x="16724" y="15624"/>
                    </a:cubicBezTo>
                    <a:cubicBezTo>
                      <a:pt x="17855" y="15624"/>
                      <a:pt x="18918" y="14700"/>
                      <a:pt x="18918" y="14700"/>
                    </a:cubicBezTo>
                    <a:lnTo>
                      <a:pt x="18918" y="14700"/>
                    </a:lnTo>
                    <a:cubicBezTo>
                      <a:pt x="18918" y="14700"/>
                      <a:pt x="17818" y="19005"/>
                      <a:pt x="19160" y="21298"/>
                    </a:cubicBezTo>
                    <a:cubicBezTo>
                      <a:pt x="19160" y="21298"/>
                      <a:pt x="19666" y="20859"/>
                      <a:pt x="20355" y="20859"/>
                    </a:cubicBezTo>
                    <a:cubicBezTo>
                      <a:pt x="20819" y="20859"/>
                      <a:pt x="21367" y="21058"/>
                      <a:pt x="21900" y="21726"/>
                    </a:cubicBezTo>
                    <a:cubicBezTo>
                      <a:pt x="21900" y="21726"/>
                      <a:pt x="23056" y="20571"/>
                      <a:pt x="23633" y="19341"/>
                    </a:cubicBezTo>
                    <a:cubicBezTo>
                      <a:pt x="23969" y="18576"/>
                      <a:pt x="24230" y="17775"/>
                      <a:pt x="24379" y="16955"/>
                    </a:cubicBezTo>
                    <a:cubicBezTo>
                      <a:pt x="24379" y="16955"/>
                      <a:pt x="26876" y="16265"/>
                      <a:pt x="26578" y="13134"/>
                    </a:cubicBezTo>
                    <a:cubicBezTo>
                      <a:pt x="26261" y="10021"/>
                      <a:pt x="24006" y="10021"/>
                      <a:pt x="24006" y="10021"/>
                    </a:cubicBezTo>
                    <a:cubicBezTo>
                      <a:pt x="24006" y="10021"/>
                      <a:pt x="24770" y="7431"/>
                      <a:pt x="23652" y="5641"/>
                    </a:cubicBezTo>
                    <a:cubicBezTo>
                      <a:pt x="23268" y="5009"/>
                      <a:pt x="22687" y="4764"/>
                      <a:pt x="22080" y="4764"/>
                    </a:cubicBezTo>
                    <a:cubicBezTo>
                      <a:pt x="20950" y="4764"/>
                      <a:pt x="19726" y="5611"/>
                      <a:pt x="19496" y="6387"/>
                    </a:cubicBezTo>
                    <a:cubicBezTo>
                      <a:pt x="19496" y="6387"/>
                      <a:pt x="19272" y="292"/>
                      <a:pt x="14258" y="13"/>
                    </a:cubicBezTo>
                    <a:cubicBezTo>
                      <a:pt x="14121" y="4"/>
                      <a:pt x="13987" y="0"/>
                      <a:pt x="13857"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flipH="1">
                <a:off x="2265407" y="2121009"/>
                <a:ext cx="42497" cy="21227"/>
              </a:xfrm>
              <a:custGeom>
                <a:avLst/>
                <a:gdLst/>
                <a:ahLst/>
                <a:cxnLst/>
                <a:rect l="l" t="t" r="r" b="b"/>
                <a:pathLst>
                  <a:path w="1780" h="889" extrusionOk="0">
                    <a:moveTo>
                      <a:pt x="368" y="0"/>
                    </a:moveTo>
                    <a:cubicBezTo>
                      <a:pt x="291" y="0"/>
                      <a:pt x="231" y="22"/>
                      <a:pt x="197" y="72"/>
                    </a:cubicBezTo>
                    <a:cubicBezTo>
                      <a:pt x="1" y="351"/>
                      <a:pt x="984" y="888"/>
                      <a:pt x="1415" y="888"/>
                    </a:cubicBezTo>
                    <a:cubicBezTo>
                      <a:pt x="1475" y="888"/>
                      <a:pt x="1524" y="878"/>
                      <a:pt x="1558" y="855"/>
                    </a:cubicBezTo>
                    <a:cubicBezTo>
                      <a:pt x="1779" y="697"/>
                      <a:pt x="804" y="0"/>
                      <a:pt x="368" y="0"/>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flipH="1">
                <a:off x="2445599" y="2103937"/>
                <a:ext cx="36744" cy="20726"/>
              </a:xfrm>
              <a:custGeom>
                <a:avLst/>
                <a:gdLst/>
                <a:ahLst/>
                <a:cxnLst/>
                <a:rect l="l" t="t" r="r" b="b"/>
                <a:pathLst>
                  <a:path w="1539" h="868" extrusionOk="0">
                    <a:moveTo>
                      <a:pt x="1399" y="0"/>
                    </a:moveTo>
                    <a:cubicBezTo>
                      <a:pt x="1019" y="0"/>
                      <a:pt x="1" y="465"/>
                      <a:pt x="122" y="769"/>
                    </a:cubicBezTo>
                    <a:cubicBezTo>
                      <a:pt x="148" y="838"/>
                      <a:pt x="216" y="867"/>
                      <a:pt x="310" y="867"/>
                    </a:cubicBezTo>
                    <a:cubicBezTo>
                      <a:pt x="699" y="867"/>
                      <a:pt x="1524" y="364"/>
                      <a:pt x="1539" y="79"/>
                    </a:cubicBezTo>
                    <a:cubicBezTo>
                      <a:pt x="1539" y="24"/>
                      <a:pt x="1485" y="0"/>
                      <a:pt x="1399" y="0"/>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flipH="1">
                <a:off x="2299549" y="2195933"/>
                <a:ext cx="25427" cy="29775"/>
              </a:xfrm>
              <a:custGeom>
                <a:avLst/>
                <a:gdLst/>
                <a:ahLst/>
                <a:cxnLst/>
                <a:rect l="l" t="t" r="r" b="b"/>
                <a:pathLst>
                  <a:path w="1065" h="1247" extrusionOk="0">
                    <a:moveTo>
                      <a:pt x="645" y="0"/>
                    </a:moveTo>
                    <a:cubicBezTo>
                      <a:pt x="150" y="0"/>
                      <a:pt x="1" y="1134"/>
                      <a:pt x="390" y="1240"/>
                    </a:cubicBezTo>
                    <a:cubicBezTo>
                      <a:pt x="408" y="1245"/>
                      <a:pt x="425" y="1247"/>
                      <a:pt x="441" y="1247"/>
                    </a:cubicBezTo>
                    <a:cubicBezTo>
                      <a:pt x="823" y="1247"/>
                      <a:pt x="1065" y="81"/>
                      <a:pt x="726" y="10"/>
                    </a:cubicBezTo>
                    <a:cubicBezTo>
                      <a:pt x="698" y="3"/>
                      <a:pt x="671" y="0"/>
                      <a:pt x="645" y="0"/>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5"/>
              <p:cNvSpPr/>
              <p:nvPr/>
            </p:nvSpPr>
            <p:spPr>
              <a:xfrm flipH="1">
                <a:off x="2453072" y="2176784"/>
                <a:ext cx="24997" cy="29799"/>
              </a:xfrm>
              <a:custGeom>
                <a:avLst/>
                <a:gdLst/>
                <a:ahLst/>
                <a:cxnLst/>
                <a:rect l="l" t="t" r="r" b="b"/>
                <a:pathLst>
                  <a:path w="1047" h="1248" extrusionOk="0">
                    <a:moveTo>
                      <a:pt x="630" y="1"/>
                    </a:moveTo>
                    <a:cubicBezTo>
                      <a:pt x="150" y="1"/>
                      <a:pt x="1" y="1134"/>
                      <a:pt x="391" y="1240"/>
                    </a:cubicBezTo>
                    <a:cubicBezTo>
                      <a:pt x="408" y="1245"/>
                      <a:pt x="425" y="1247"/>
                      <a:pt x="442" y="1247"/>
                    </a:cubicBezTo>
                    <a:cubicBezTo>
                      <a:pt x="822" y="1247"/>
                      <a:pt x="1047" y="82"/>
                      <a:pt x="708" y="10"/>
                    </a:cubicBezTo>
                    <a:cubicBezTo>
                      <a:pt x="681" y="4"/>
                      <a:pt x="655" y="1"/>
                      <a:pt x="630" y="1"/>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5"/>
              <p:cNvSpPr/>
              <p:nvPr/>
            </p:nvSpPr>
            <p:spPr>
              <a:xfrm flipH="1">
                <a:off x="2396105" y="2242348"/>
                <a:ext cx="54149" cy="28080"/>
              </a:xfrm>
              <a:custGeom>
                <a:avLst/>
                <a:gdLst/>
                <a:ahLst/>
                <a:cxnLst/>
                <a:rect l="l" t="t" r="r" b="b"/>
                <a:pathLst>
                  <a:path w="2268" h="1176" extrusionOk="0">
                    <a:moveTo>
                      <a:pt x="919" y="1"/>
                    </a:moveTo>
                    <a:cubicBezTo>
                      <a:pt x="497" y="1"/>
                      <a:pt x="117" y="141"/>
                      <a:pt x="64" y="470"/>
                    </a:cubicBezTo>
                    <a:cubicBezTo>
                      <a:pt x="1" y="938"/>
                      <a:pt x="622" y="1175"/>
                      <a:pt x="1202" y="1175"/>
                    </a:cubicBezTo>
                    <a:cubicBezTo>
                      <a:pt x="1639" y="1175"/>
                      <a:pt x="2053" y="1041"/>
                      <a:pt x="2133" y="768"/>
                    </a:cubicBezTo>
                    <a:cubicBezTo>
                      <a:pt x="2267" y="311"/>
                      <a:pt x="1547" y="1"/>
                      <a:pt x="919" y="1"/>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5"/>
              <p:cNvSpPr/>
              <p:nvPr/>
            </p:nvSpPr>
            <p:spPr>
              <a:xfrm flipH="1">
                <a:off x="2294299" y="2331455"/>
                <a:ext cx="90343" cy="52459"/>
              </a:xfrm>
              <a:custGeom>
                <a:avLst/>
                <a:gdLst/>
                <a:ahLst/>
                <a:cxnLst/>
                <a:rect l="l" t="t" r="r" b="b"/>
                <a:pathLst>
                  <a:path w="3784" h="2197" extrusionOk="0">
                    <a:moveTo>
                      <a:pt x="3254" y="1"/>
                    </a:moveTo>
                    <a:cubicBezTo>
                      <a:pt x="2614" y="1"/>
                      <a:pt x="1987" y="159"/>
                      <a:pt x="1417" y="466"/>
                    </a:cubicBezTo>
                    <a:cubicBezTo>
                      <a:pt x="783" y="857"/>
                      <a:pt x="299" y="1416"/>
                      <a:pt x="0" y="2087"/>
                    </a:cubicBezTo>
                    <a:cubicBezTo>
                      <a:pt x="272" y="2160"/>
                      <a:pt x="556" y="2197"/>
                      <a:pt x="843" y="2197"/>
                    </a:cubicBezTo>
                    <a:cubicBezTo>
                      <a:pt x="1148" y="2197"/>
                      <a:pt x="1455" y="2155"/>
                      <a:pt x="1752" y="2069"/>
                    </a:cubicBezTo>
                    <a:cubicBezTo>
                      <a:pt x="3020" y="1677"/>
                      <a:pt x="3709" y="801"/>
                      <a:pt x="3784" y="37"/>
                    </a:cubicBezTo>
                    <a:cubicBezTo>
                      <a:pt x="3607" y="13"/>
                      <a:pt x="3430" y="1"/>
                      <a:pt x="3254"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5"/>
              <p:cNvSpPr/>
              <p:nvPr/>
            </p:nvSpPr>
            <p:spPr>
              <a:xfrm flipH="1">
                <a:off x="2292964" y="2301347"/>
                <a:ext cx="143131" cy="79966"/>
              </a:xfrm>
              <a:custGeom>
                <a:avLst/>
                <a:gdLst/>
                <a:ahLst/>
                <a:cxnLst/>
                <a:rect l="l" t="t" r="r" b="b"/>
                <a:pathLst>
                  <a:path w="5995" h="3349" extrusionOk="0">
                    <a:moveTo>
                      <a:pt x="4786" y="1"/>
                    </a:moveTo>
                    <a:cubicBezTo>
                      <a:pt x="4149" y="1"/>
                      <a:pt x="3489" y="470"/>
                      <a:pt x="2677" y="683"/>
                    </a:cubicBezTo>
                    <a:cubicBezTo>
                      <a:pt x="2512" y="735"/>
                      <a:pt x="2168" y="775"/>
                      <a:pt x="1821" y="775"/>
                    </a:cubicBezTo>
                    <a:cubicBezTo>
                      <a:pt x="1544" y="775"/>
                      <a:pt x="1265" y="749"/>
                      <a:pt x="1074" y="683"/>
                    </a:cubicBezTo>
                    <a:cubicBezTo>
                      <a:pt x="979" y="648"/>
                      <a:pt x="869" y="628"/>
                      <a:pt x="757" y="628"/>
                    </a:cubicBezTo>
                    <a:cubicBezTo>
                      <a:pt x="388" y="628"/>
                      <a:pt x="1" y="853"/>
                      <a:pt x="87" y="1540"/>
                    </a:cubicBezTo>
                    <a:cubicBezTo>
                      <a:pt x="161" y="2137"/>
                      <a:pt x="981" y="3031"/>
                      <a:pt x="2155" y="3348"/>
                    </a:cubicBezTo>
                    <a:cubicBezTo>
                      <a:pt x="2454" y="2677"/>
                      <a:pt x="2938" y="2118"/>
                      <a:pt x="3572" y="1727"/>
                    </a:cubicBezTo>
                    <a:cubicBezTo>
                      <a:pt x="4142" y="1420"/>
                      <a:pt x="4769" y="1262"/>
                      <a:pt x="5409" y="1262"/>
                    </a:cubicBezTo>
                    <a:cubicBezTo>
                      <a:pt x="5585" y="1262"/>
                      <a:pt x="5762" y="1274"/>
                      <a:pt x="5939" y="1298"/>
                    </a:cubicBezTo>
                    <a:cubicBezTo>
                      <a:pt x="5995" y="907"/>
                      <a:pt x="5846" y="515"/>
                      <a:pt x="5548" y="273"/>
                    </a:cubicBezTo>
                    <a:cubicBezTo>
                      <a:pt x="5292" y="76"/>
                      <a:pt x="5040" y="1"/>
                      <a:pt x="4786" y="1"/>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5"/>
              <p:cNvSpPr/>
              <p:nvPr/>
            </p:nvSpPr>
            <p:spPr>
              <a:xfrm flipH="1">
                <a:off x="2144762" y="2244927"/>
                <a:ext cx="40038" cy="35004"/>
              </a:xfrm>
              <a:custGeom>
                <a:avLst/>
                <a:gdLst/>
                <a:ahLst/>
                <a:cxnLst/>
                <a:rect l="l" t="t" r="r" b="b"/>
                <a:pathLst>
                  <a:path w="1677" h="1466" extrusionOk="0">
                    <a:moveTo>
                      <a:pt x="1330" y="1"/>
                    </a:moveTo>
                    <a:cubicBezTo>
                      <a:pt x="965" y="1"/>
                      <a:pt x="1" y="920"/>
                      <a:pt x="18" y="1108"/>
                    </a:cubicBezTo>
                    <a:cubicBezTo>
                      <a:pt x="30" y="1338"/>
                      <a:pt x="419" y="1465"/>
                      <a:pt x="737" y="1465"/>
                    </a:cubicBezTo>
                    <a:cubicBezTo>
                      <a:pt x="908" y="1465"/>
                      <a:pt x="1058" y="1428"/>
                      <a:pt x="1117" y="1350"/>
                    </a:cubicBezTo>
                    <a:cubicBezTo>
                      <a:pt x="1266" y="1126"/>
                      <a:pt x="595" y="1108"/>
                      <a:pt x="595" y="1108"/>
                    </a:cubicBezTo>
                    <a:cubicBezTo>
                      <a:pt x="595" y="1108"/>
                      <a:pt x="1676" y="232"/>
                      <a:pt x="1415" y="27"/>
                    </a:cubicBezTo>
                    <a:cubicBezTo>
                      <a:pt x="1393" y="9"/>
                      <a:pt x="1364" y="1"/>
                      <a:pt x="1330" y="1"/>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45"/>
            <p:cNvGrpSpPr/>
            <p:nvPr/>
          </p:nvGrpSpPr>
          <p:grpSpPr>
            <a:xfrm>
              <a:off x="2464307" y="1974154"/>
              <a:ext cx="1465426" cy="2400982"/>
              <a:chOff x="2464307" y="1974154"/>
              <a:chExt cx="1465426" cy="2400982"/>
            </a:xfrm>
          </p:grpSpPr>
          <p:sp>
            <p:nvSpPr>
              <p:cNvPr id="1794" name="Google Shape;1794;p45"/>
              <p:cNvSpPr/>
              <p:nvPr/>
            </p:nvSpPr>
            <p:spPr>
              <a:xfrm>
                <a:off x="2926973" y="2763497"/>
                <a:ext cx="509356" cy="660942"/>
              </a:xfrm>
              <a:custGeom>
                <a:avLst/>
                <a:gdLst/>
                <a:ahLst/>
                <a:cxnLst/>
                <a:rect l="l" t="t" r="r" b="b"/>
                <a:pathLst>
                  <a:path w="17913" h="23246" extrusionOk="0">
                    <a:moveTo>
                      <a:pt x="9113" y="0"/>
                    </a:moveTo>
                    <a:cubicBezTo>
                      <a:pt x="5138" y="0"/>
                      <a:pt x="1529" y="543"/>
                      <a:pt x="840" y="3377"/>
                    </a:cubicBezTo>
                    <a:cubicBezTo>
                      <a:pt x="1" y="6825"/>
                      <a:pt x="11818" y="23245"/>
                      <a:pt x="11818" y="23245"/>
                    </a:cubicBezTo>
                    <a:cubicBezTo>
                      <a:pt x="11818" y="23245"/>
                      <a:pt x="15266" y="22034"/>
                      <a:pt x="16459" y="20505"/>
                    </a:cubicBezTo>
                    <a:cubicBezTo>
                      <a:pt x="17651" y="18996"/>
                      <a:pt x="17484" y="11894"/>
                      <a:pt x="17689" y="7235"/>
                    </a:cubicBezTo>
                    <a:cubicBezTo>
                      <a:pt x="17912" y="2575"/>
                      <a:pt x="16608" y="246"/>
                      <a:pt x="11724" y="59"/>
                    </a:cubicBezTo>
                    <a:cubicBezTo>
                      <a:pt x="10854" y="26"/>
                      <a:pt x="9975" y="0"/>
                      <a:pt x="9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5"/>
              <p:cNvSpPr/>
              <p:nvPr/>
            </p:nvSpPr>
            <p:spPr>
              <a:xfrm>
                <a:off x="2781784" y="4300387"/>
                <a:ext cx="204590" cy="74749"/>
              </a:xfrm>
              <a:custGeom>
                <a:avLst/>
                <a:gdLst/>
                <a:ahLst/>
                <a:cxnLst/>
                <a:rect l="l" t="t" r="r" b="b"/>
                <a:pathLst>
                  <a:path w="7195" h="2629" extrusionOk="0">
                    <a:moveTo>
                      <a:pt x="7194" y="0"/>
                    </a:moveTo>
                    <a:lnTo>
                      <a:pt x="5871" y="951"/>
                    </a:lnTo>
                    <a:cubicBezTo>
                      <a:pt x="5256" y="354"/>
                      <a:pt x="4101" y="168"/>
                      <a:pt x="4101" y="168"/>
                    </a:cubicBezTo>
                    <a:cubicBezTo>
                      <a:pt x="597" y="597"/>
                      <a:pt x="0" y="2628"/>
                      <a:pt x="1249" y="2628"/>
                    </a:cubicBezTo>
                    <a:lnTo>
                      <a:pt x="7008" y="2628"/>
                    </a:lnTo>
                    <a:cubicBezTo>
                      <a:pt x="7064" y="1901"/>
                      <a:pt x="7120" y="988"/>
                      <a:pt x="7194"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5"/>
              <p:cNvSpPr/>
              <p:nvPr/>
            </p:nvSpPr>
            <p:spPr>
              <a:xfrm>
                <a:off x="2891486" y="3734410"/>
                <a:ext cx="138336" cy="593017"/>
              </a:xfrm>
              <a:custGeom>
                <a:avLst/>
                <a:gdLst/>
                <a:ahLst/>
                <a:cxnLst/>
                <a:rect l="l" t="t" r="r" b="b"/>
                <a:pathLst>
                  <a:path w="4865" h="20857" extrusionOk="0">
                    <a:moveTo>
                      <a:pt x="75" y="1"/>
                    </a:moveTo>
                    <a:lnTo>
                      <a:pt x="37" y="6170"/>
                    </a:lnTo>
                    <a:cubicBezTo>
                      <a:pt x="0" y="12358"/>
                      <a:pt x="243" y="20074"/>
                      <a:pt x="243" y="20074"/>
                    </a:cubicBezTo>
                    <a:cubicBezTo>
                      <a:pt x="243" y="20074"/>
                      <a:pt x="1398" y="20260"/>
                      <a:pt x="2013" y="20857"/>
                    </a:cubicBezTo>
                    <a:lnTo>
                      <a:pt x="3336" y="19906"/>
                    </a:lnTo>
                    <a:cubicBezTo>
                      <a:pt x="3858" y="13122"/>
                      <a:pt x="4865" y="1342"/>
                      <a:pt x="4865" y="1342"/>
                    </a:cubicBezTo>
                    <a:lnTo>
                      <a:pt x="75" y="1"/>
                    </a:ln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5"/>
              <p:cNvSpPr/>
              <p:nvPr/>
            </p:nvSpPr>
            <p:spPr>
              <a:xfrm>
                <a:off x="3140036" y="3756132"/>
                <a:ext cx="204590" cy="571294"/>
              </a:xfrm>
              <a:custGeom>
                <a:avLst/>
                <a:gdLst/>
                <a:ahLst/>
                <a:cxnLst/>
                <a:rect l="l" t="t" r="r" b="b"/>
                <a:pathLst>
                  <a:path w="7195" h="20093" extrusionOk="0">
                    <a:moveTo>
                      <a:pt x="5555" y="1"/>
                    </a:moveTo>
                    <a:lnTo>
                      <a:pt x="1" y="839"/>
                    </a:lnTo>
                    <a:cubicBezTo>
                      <a:pt x="1" y="839"/>
                      <a:pt x="1324" y="7009"/>
                      <a:pt x="2293" y="11128"/>
                    </a:cubicBezTo>
                    <a:cubicBezTo>
                      <a:pt x="3244" y="15228"/>
                      <a:pt x="3952" y="19049"/>
                      <a:pt x="3952" y="19049"/>
                    </a:cubicBezTo>
                    <a:cubicBezTo>
                      <a:pt x="4772" y="19310"/>
                      <a:pt x="5536" y="19664"/>
                      <a:pt x="6263" y="20093"/>
                    </a:cubicBezTo>
                    <a:lnTo>
                      <a:pt x="7195" y="18788"/>
                    </a:lnTo>
                    <a:cubicBezTo>
                      <a:pt x="6766" y="15079"/>
                      <a:pt x="6039" y="8779"/>
                      <a:pt x="5853" y="5238"/>
                    </a:cubicBezTo>
                    <a:lnTo>
                      <a:pt x="5555" y="1"/>
                    </a:ln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5"/>
              <p:cNvSpPr/>
              <p:nvPr/>
            </p:nvSpPr>
            <p:spPr>
              <a:xfrm>
                <a:off x="3154339" y="4290322"/>
                <a:ext cx="200893" cy="84814"/>
              </a:xfrm>
              <a:custGeom>
                <a:avLst/>
                <a:gdLst/>
                <a:ahLst/>
                <a:cxnLst/>
                <a:rect l="l" t="t" r="r" b="b"/>
                <a:pathLst>
                  <a:path w="7065" h="2983" extrusionOk="0">
                    <a:moveTo>
                      <a:pt x="6711" y="0"/>
                    </a:moveTo>
                    <a:lnTo>
                      <a:pt x="5760" y="1305"/>
                    </a:lnTo>
                    <a:cubicBezTo>
                      <a:pt x="5033" y="876"/>
                      <a:pt x="4269" y="522"/>
                      <a:pt x="3449" y="242"/>
                    </a:cubicBezTo>
                    <a:cubicBezTo>
                      <a:pt x="3449" y="242"/>
                      <a:pt x="1007" y="764"/>
                      <a:pt x="504" y="1640"/>
                    </a:cubicBezTo>
                    <a:cubicBezTo>
                      <a:pt x="1" y="2535"/>
                      <a:pt x="1082" y="2982"/>
                      <a:pt x="2759" y="2982"/>
                    </a:cubicBezTo>
                    <a:lnTo>
                      <a:pt x="7065" y="2982"/>
                    </a:lnTo>
                    <a:cubicBezTo>
                      <a:pt x="7065" y="2982"/>
                      <a:pt x="6916" y="1789"/>
                      <a:pt x="6711"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5"/>
              <p:cNvSpPr/>
              <p:nvPr/>
            </p:nvSpPr>
            <p:spPr>
              <a:xfrm>
                <a:off x="3494052" y="3533221"/>
                <a:ext cx="300530" cy="207045"/>
              </a:xfrm>
              <a:custGeom>
                <a:avLst/>
                <a:gdLst/>
                <a:ahLst/>
                <a:cxnLst/>
                <a:rect l="l" t="t" r="r" b="b"/>
                <a:pathLst>
                  <a:path w="10569" h="7282" extrusionOk="0">
                    <a:moveTo>
                      <a:pt x="6653" y="1"/>
                    </a:moveTo>
                    <a:cubicBezTo>
                      <a:pt x="6107" y="1"/>
                      <a:pt x="5468" y="51"/>
                      <a:pt x="4716" y="162"/>
                    </a:cubicBezTo>
                    <a:cubicBezTo>
                      <a:pt x="1082" y="702"/>
                      <a:pt x="1" y="907"/>
                      <a:pt x="1" y="2808"/>
                    </a:cubicBezTo>
                    <a:cubicBezTo>
                      <a:pt x="20" y="4728"/>
                      <a:pt x="336" y="7282"/>
                      <a:pt x="336" y="7282"/>
                    </a:cubicBezTo>
                    <a:lnTo>
                      <a:pt x="1772" y="6797"/>
                    </a:lnTo>
                    <a:cubicBezTo>
                      <a:pt x="1772" y="6797"/>
                      <a:pt x="1324" y="3740"/>
                      <a:pt x="1511" y="2902"/>
                    </a:cubicBezTo>
                    <a:cubicBezTo>
                      <a:pt x="1697" y="2044"/>
                      <a:pt x="2592" y="2044"/>
                      <a:pt x="4921" y="1895"/>
                    </a:cubicBezTo>
                    <a:cubicBezTo>
                      <a:pt x="5838" y="1836"/>
                      <a:pt x="6575" y="1735"/>
                      <a:pt x="7150" y="1735"/>
                    </a:cubicBezTo>
                    <a:cubicBezTo>
                      <a:pt x="8036" y="1735"/>
                      <a:pt x="8535" y="1977"/>
                      <a:pt x="8705" y="2995"/>
                    </a:cubicBezTo>
                    <a:cubicBezTo>
                      <a:pt x="8985" y="4672"/>
                      <a:pt x="9227" y="6312"/>
                      <a:pt x="9227" y="6312"/>
                    </a:cubicBezTo>
                    <a:lnTo>
                      <a:pt x="10569" y="6219"/>
                    </a:lnTo>
                    <a:cubicBezTo>
                      <a:pt x="10569" y="6219"/>
                      <a:pt x="10215" y="2547"/>
                      <a:pt x="9786" y="1541"/>
                    </a:cubicBezTo>
                    <a:cubicBezTo>
                      <a:pt x="9460" y="742"/>
                      <a:pt x="8758" y="1"/>
                      <a:pt x="6653"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5"/>
              <p:cNvSpPr/>
              <p:nvPr/>
            </p:nvSpPr>
            <p:spPr>
              <a:xfrm>
                <a:off x="3500962" y="3701030"/>
                <a:ext cx="119797" cy="375536"/>
              </a:xfrm>
              <a:custGeom>
                <a:avLst/>
                <a:gdLst/>
                <a:ahLst/>
                <a:cxnLst/>
                <a:rect l="l" t="t" r="r" b="b"/>
                <a:pathLst>
                  <a:path w="4213" h="13208" extrusionOk="0">
                    <a:moveTo>
                      <a:pt x="2591" y="0"/>
                    </a:moveTo>
                    <a:cubicBezTo>
                      <a:pt x="1715" y="94"/>
                      <a:pt x="858" y="261"/>
                      <a:pt x="0" y="466"/>
                    </a:cubicBezTo>
                    <a:lnTo>
                      <a:pt x="1454" y="13196"/>
                    </a:lnTo>
                    <a:cubicBezTo>
                      <a:pt x="1686" y="13203"/>
                      <a:pt x="1918" y="13207"/>
                      <a:pt x="2151" y="13207"/>
                    </a:cubicBezTo>
                    <a:cubicBezTo>
                      <a:pt x="2554" y="13207"/>
                      <a:pt x="2960" y="13194"/>
                      <a:pt x="3374" y="13159"/>
                    </a:cubicBezTo>
                    <a:lnTo>
                      <a:pt x="4212" y="13084"/>
                    </a:lnTo>
                    <a:lnTo>
                      <a:pt x="2591" y="0"/>
                    </a:lnTo>
                    <a:close/>
                  </a:path>
                </a:pathLst>
              </a:custGeom>
              <a:solidFill>
                <a:srgbClr val="007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5"/>
              <p:cNvSpPr/>
              <p:nvPr/>
            </p:nvSpPr>
            <p:spPr>
              <a:xfrm>
                <a:off x="3420917" y="3714280"/>
                <a:ext cx="121389" cy="361974"/>
              </a:xfrm>
              <a:custGeom>
                <a:avLst/>
                <a:gdLst/>
                <a:ahLst/>
                <a:cxnLst/>
                <a:rect l="l" t="t" r="r" b="b"/>
                <a:pathLst>
                  <a:path w="4269" h="12731" extrusionOk="0">
                    <a:moveTo>
                      <a:pt x="2815" y="0"/>
                    </a:moveTo>
                    <a:cubicBezTo>
                      <a:pt x="933" y="504"/>
                      <a:pt x="1" y="1305"/>
                      <a:pt x="19" y="2684"/>
                    </a:cubicBezTo>
                    <a:cubicBezTo>
                      <a:pt x="75" y="5051"/>
                      <a:pt x="262" y="9058"/>
                      <a:pt x="523" y="10195"/>
                    </a:cubicBezTo>
                    <a:cubicBezTo>
                      <a:pt x="728" y="11165"/>
                      <a:pt x="989" y="12581"/>
                      <a:pt x="4269" y="12730"/>
                    </a:cubicBezTo>
                    <a:lnTo>
                      <a:pt x="28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5"/>
              <p:cNvSpPr/>
              <p:nvPr/>
            </p:nvSpPr>
            <p:spPr>
              <a:xfrm>
                <a:off x="3574608" y="3689373"/>
                <a:ext cx="182354" cy="383697"/>
              </a:xfrm>
              <a:custGeom>
                <a:avLst/>
                <a:gdLst/>
                <a:ahLst/>
                <a:cxnLst/>
                <a:rect l="l" t="t" r="r" b="b"/>
                <a:pathLst>
                  <a:path w="6413" h="13495" extrusionOk="0">
                    <a:moveTo>
                      <a:pt x="5201" y="0"/>
                    </a:moveTo>
                    <a:cubicBezTo>
                      <a:pt x="4474" y="19"/>
                      <a:pt x="3654" y="56"/>
                      <a:pt x="2778" y="131"/>
                    </a:cubicBezTo>
                    <a:cubicBezTo>
                      <a:pt x="1753" y="205"/>
                      <a:pt x="840" y="298"/>
                      <a:pt x="1" y="410"/>
                    </a:cubicBezTo>
                    <a:lnTo>
                      <a:pt x="1622" y="13494"/>
                    </a:lnTo>
                    <a:cubicBezTo>
                      <a:pt x="3524" y="13345"/>
                      <a:pt x="5108" y="13196"/>
                      <a:pt x="6412" y="13047"/>
                    </a:cubicBezTo>
                    <a:lnTo>
                      <a:pt x="52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3722470" y="3688975"/>
                <a:ext cx="118233" cy="371385"/>
              </a:xfrm>
              <a:custGeom>
                <a:avLst/>
                <a:gdLst/>
                <a:ahLst/>
                <a:cxnLst/>
                <a:rect l="l" t="t" r="r" b="b"/>
                <a:pathLst>
                  <a:path w="4158" h="13062" extrusionOk="0">
                    <a:moveTo>
                      <a:pt x="793" y="1"/>
                    </a:moveTo>
                    <a:cubicBezTo>
                      <a:pt x="529" y="1"/>
                      <a:pt x="265" y="5"/>
                      <a:pt x="1" y="14"/>
                    </a:cubicBezTo>
                    <a:lnTo>
                      <a:pt x="1212" y="13061"/>
                    </a:lnTo>
                    <a:cubicBezTo>
                      <a:pt x="2443" y="12931"/>
                      <a:pt x="3412" y="12800"/>
                      <a:pt x="4157" y="12688"/>
                    </a:cubicBezTo>
                    <a:lnTo>
                      <a:pt x="3337" y="163"/>
                    </a:lnTo>
                    <a:cubicBezTo>
                      <a:pt x="2497" y="49"/>
                      <a:pt x="1646" y="1"/>
                      <a:pt x="793" y="1"/>
                    </a:cubicBezTo>
                    <a:close/>
                  </a:path>
                </a:pathLst>
              </a:custGeom>
              <a:solidFill>
                <a:srgbClr val="007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5"/>
              <p:cNvSpPr/>
              <p:nvPr/>
            </p:nvSpPr>
            <p:spPr>
              <a:xfrm>
                <a:off x="3817358" y="3693609"/>
                <a:ext cx="112375" cy="356657"/>
              </a:xfrm>
              <a:custGeom>
                <a:avLst/>
                <a:gdLst/>
                <a:ahLst/>
                <a:cxnLst/>
                <a:rect l="l" t="t" r="r" b="b"/>
                <a:pathLst>
                  <a:path w="3952" h="12544" extrusionOk="0">
                    <a:moveTo>
                      <a:pt x="0" y="0"/>
                    </a:moveTo>
                    <a:lnTo>
                      <a:pt x="820" y="12544"/>
                    </a:lnTo>
                    <a:lnTo>
                      <a:pt x="1789" y="12413"/>
                    </a:lnTo>
                    <a:cubicBezTo>
                      <a:pt x="3262" y="12190"/>
                      <a:pt x="3952" y="9879"/>
                      <a:pt x="3728" y="7828"/>
                    </a:cubicBezTo>
                    <a:cubicBezTo>
                      <a:pt x="3504" y="5760"/>
                      <a:pt x="3430" y="3038"/>
                      <a:pt x="3038" y="1696"/>
                    </a:cubicBezTo>
                    <a:cubicBezTo>
                      <a:pt x="2796" y="914"/>
                      <a:pt x="1939" y="28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2464307" y="2510218"/>
                <a:ext cx="486039" cy="578573"/>
              </a:xfrm>
              <a:custGeom>
                <a:avLst/>
                <a:gdLst/>
                <a:ahLst/>
                <a:cxnLst/>
                <a:rect l="l" t="t" r="r" b="b"/>
                <a:pathLst>
                  <a:path w="17093" h="20349" extrusionOk="0">
                    <a:moveTo>
                      <a:pt x="4207" y="1"/>
                    </a:moveTo>
                    <a:cubicBezTo>
                      <a:pt x="4197" y="1"/>
                      <a:pt x="4186" y="1"/>
                      <a:pt x="4176" y="2"/>
                    </a:cubicBezTo>
                    <a:cubicBezTo>
                      <a:pt x="3151" y="114"/>
                      <a:pt x="3710" y="2910"/>
                      <a:pt x="3710" y="2910"/>
                    </a:cubicBezTo>
                    <a:cubicBezTo>
                      <a:pt x="3710" y="2910"/>
                      <a:pt x="3163" y="425"/>
                      <a:pt x="2276" y="425"/>
                    </a:cubicBezTo>
                    <a:cubicBezTo>
                      <a:pt x="2251" y="425"/>
                      <a:pt x="2226" y="427"/>
                      <a:pt x="2200" y="431"/>
                    </a:cubicBezTo>
                    <a:cubicBezTo>
                      <a:pt x="1250" y="562"/>
                      <a:pt x="2498" y="3562"/>
                      <a:pt x="2498" y="3562"/>
                    </a:cubicBezTo>
                    <a:cubicBezTo>
                      <a:pt x="2498" y="3562"/>
                      <a:pt x="1542" y="1467"/>
                      <a:pt x="839" y="1467"/>
                    </a:cubicBezTo>
                    <a:cubicBezTo>
                      <a:pt x="794" y="1467"/>
                      <a:pt x="751" y="1476"/>
                      <a:pt x="709" y="1493"/>
                    </a:cubicBezTo>
                    <a:cubicBezTo>
                      <a:pt x="1" y="1792"/>
                      <a:pt x="1417" y="5333"/>
                      <a:pt x="1809" y="5855"/>
                    </a:cubicBezTo>
                    <a:lnTo>
                      <a:pt x="2200" y="6358"/>
                    </a:lnTo>
                    <a:cubicBezTo>
                      <a:pt x="2200" y="6358"/>
                      <a:pt x="2256" y="14447"/>
                      <a:pt x="5760" y="17951"/>
                    </a:cubicBezTo>
                    <a:cubicBezTo>
                      <a:pt x="7740" y="19920"/>
                      <a:pt x="10528" y="20348"/>
                      <a:pt x="12580" y="20348"/>
                    </a:cubicBezTo>
                    <a:cubicBezTo>
                      <a:pt x="14160" y="20348"/>
                      <a:pt x="15303" y="20094"/>
                      <a:pt x="15303" y="20094"/>
                    </a:cubicBezTo>
                    <a:cubicBezTo>
                      <a:pt x="15843" y="17448"/>
                      <a:pt x="17092" y="12434"/>
                      <a:pt x="17092" y="12434"/>
                    </a:cubicBezTo>
                    <a:lnTo>
                      <a:pt x="17092" y="12434"/>
                    </a:lnTo>
                    <a:cubicBezTo>
                      <a:pt x="15638" y="13043"/>
                      <a:pt x="12826" y="14044"/>
                      <a:pt x="10406" y="14044"/>
                    </a:cubicBezTo>
                    <a:cubicBezTo>
                      <a:pt x="9569" y="14044"/>
                      <a:pt x="8779" y="13924"/>
                      <a:pt x="8108" y="13627"/>
                    </a:cubicBezTo>
                    <a:cubicBezTo>
                      <a:pt x="5499" y="12471"/>
                      <a:pt x="5275" y="5873"/>
                      <a:pt x="5275" y="5873"/>
                    </a:cubicBezTo>
                    <a:cubicBezTo>
                      <a:pt x="5275" y="5873"/>
                      <a:pt x="7754" y="4308"/>
                      <a:pt x="7419" y="3506"/>
                    </a:cubicBezTo>
                    <a:cubicBezTo>
                      <a:pt x="7349" y="3345"/>
                      <a:pt x="7215" y="3281"/>
                      <a:pt x="7044" y="3281"/>
                    </a:cubicBezTo>
                    <a:cubicBezTo>
                      <a:pt x="6345" y="3281"/>
                      <a:pt x="5033" y="4364"/>
                      <a:pt x="5033" y="4364"/>
                    </a:cubicBezTo>
                    <a:cubicBezTo>
                      <a:pt x="5033" y="4364"/>
                      <a:pt x="5197" y="1"/>
                      <a:pt x="4207" y="1"/>
                    </a:cubicBezTo>
                    <a:close/>
                  </a:path>
                </a:pathLst>
              </a:custGeom>
              <a:solidFill>
                <a:srgbClr val="C4715B"/>
              </a:solidFill>
              <a:ln w="9525" cap="flat" cmpd="sng">
                <a:solidFill>
                  <a:srgbClr val="C471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5"/>
              <p:cNvSpPr/>
              <p:nvPr/>
            </p:nvSpPr>
            <p:spPr>
              <a:xfrm>
                <a:off x="3035623" y="2709532"/>
                <a:ext cx="137313" cy="141253"/>
              </a:xfrm>
              <a:custGeom>
                <a:avLst/>
                <a:gdLst/>
                <a:ahLst/>
                <a:cxnLst/>
                <a:rect l="l" t="t" r="r" b="b"/>
                <a:pathLst>
                  <a:path w="4829" h="4968" extrusionOk="0">
                    <a:moveTo>
                      <a:pt x="3933" y="0"/>
                    </a:moveTo>
                    <a:lnTo>
                      <a:pt x="467" y="1286"/>
                    </a:lnTo>
                    <a:cubicBezTo>
                      <a:pt x="467" y="1286"/>
                      <a:pt x="504" y="3206"/>
                      <a:pt x="467" y="3597"/>
                    </a:cubicBezTo>
                    <a:cubicBezTo>
                      <a:pt x="467" y="3709"/>
                      <a:pt x="299" y="3858"/>
                      <a:pt x="1" y="4007"/>
                    </a:cubicBezTo>
                    <a:cubicBezTo>
                      <a:pt x="545" y="4619"/>
                      <a:pt x="1321" y="4968"/>
                      <a:pt x="2118" y="4968"/>
                    </a:cubicBezTo>
                    <a:cubicBezTo>
                      <a:pt x="2195" y="4968"/>
                      <a:pt x="2272" y="4964"/>
                      <a:pt x="2349" y="4958"/>
                    </a:cubicBezTo>
                    <a:cubicBezTo>
                      <a:pt x="3281" y="4846"/>
                      <a:pt x="4139" y="4455"/>
                      <a:pt x="4828" y="3821"/>
                    </a:cubicBezTo>
                    <a:cubicBezTo>
                      <a:pt x="4176" y="3374"/>
                      <a:pt x="3933" y="0"/>
                      <a:pt x="3933" y="0"/>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a:off x="3282069" y="2868498"/>
                <a:ext cx="419786" cy="766370"/>
              </a:xfrm>
              <a:custGeom>
                <a:avLst/>
                <a:gdLst/>
                <a:ahLst/>
                <a:cxnLst/>
                <a:rect l="l" t="t" r="r" b="b"/>
                <a:pathLst>
                  <a:path w="14763" h="26954" extrusionOk="0">
                    <a:moveTo>
                      <a:pt x="112" y="1"/>
                    </a:moveTo>
                    <a:lnTo>
                      <a:pt x="112" y="1"/>
                    </a:lnTo>
                    <a:cubicBezTo>
                      <a:pt x="19" y="2051"/>
                      <a:pt x="1" y="5443"/>
                      <a:pt x="616" y="8052"/>
                    </a:cubicBezTo>
                    <a:cubicBezTo>
                      <a:pt x="616" y="8052"/>
                      <a:pt x="5182" y="10904"/>
                      <a:pt x="6878" y="14110"/>
                    </a:cubicBezTo>
                    <a:cubicBezTo>
                      <a:pt x="8574" y="17297"/>
                      <a:pt x="9916" y="20950"/>
                      <a:pt x="9953" y="21658"/>
                    </a:cubicBezTo>
                    <a:cubicBezTo>
                      <a:pt x="10009" y="22367"/>
                      <a:pt x="9171" y="23037"/>
                      <a:pt x="9264" y="23913"/>
                    </a:cubicBezTo>
                    <a:cubicBezTo>
                      <a:pt x="9357" y="24789"/>
                      <a:pt x="9767" y="25908"/>
                      <a:pt x="10270" y="25926"/>
                    </a:cubicBezTo>
                    <a:lnTo>
                      <a:pt x="10774" y="25964"/>
                    </a:lnTo>
                    <a:cubicBezTo>
                      <a:pt x="10774" y="25964"/>
                      <a:pt x="11039" y="26954"/>
                      <a:pt x="11586" y="26954"/>
                    </a:cubicBezTo>
                    <a:cubicBezTo>
                      <a:pt x="11601" y="26954"/>
                      <a:pt x="11616" y="26953"/>
                      <a:pt x="11631" y="26952"/>
                    </a:cubicBezTo>
                    <a:cubicBezTo>
                      <a:pt x="12209" y="26877"/>
                      <a:pt x="12209" y="26113"/>
                      <a:pt x="12209" y="26113"/>
                    </a:cubicBezTo>
                    <a:cubicBezTo>
                      <a:pt x="12209" y="26113"/>
                      <a:pt x="12411" y="26771"/>
                      <a:pt x="12912" y="26771"/>
                    </a:cubicBezTo>
                    <a:cubicBezTo>
                      <a:pt x="12938" y="26771"/>
                      <a:pt x="12964" y="26769"/>
                      <a:pt x="12991" y="26765"/>
                    </a:cubicBezTo>
                    <a:cubicBezTo>
                      <a:pt x="13551" y="26709"/>
                      <a:pt x="13662" y="26076"/>
                      <a:pt x="13662" y="26076"/>
                    </a:cubicBezTo>
                    <a:cubicBezTo>
                      <a:pt x="13662" y="26076"/>
                      <a:pt x="13941" y="26341"/>
                      <a:pt x="14195" y="26341"/>
                    </a:cubicBezTo>
                    <a:cubicBezTo>
                      <a:pt x="14249" y="26341"/>
                      <a:pt x="14303" y="26329"/>
                      <a:pt x="14352" y="26299"/>
                    </a:cubicBezTo>
                    <a:cubicBezTo>
                      <a:pt x="14632" y="26113"/>
                      <a:pt x="14762" y="25498"/>
                      <a:pt x="14706" y="24939"/>
                    </a:cubicBezTo>
                    <a:cubicBezTo>
                      <a:pt x="14632" y="24379"/>
                      <a:pt x="14222" y="22627"/>
                      <a:pt x="13867" y="22255"/>
                    </a:cubicBezTo>
                    <a:cubicBezTo>
                      <a:pt x="13476" y="21901"/>
                      <a:pt x="13066" y="21565"/>
                      <a:pt x="12637" y="21285"/>
                    </a:cubicBezTo>
                    <a:cubicBezTo>
                      <a:pt x="12637" y="21285"/>
                      <a:pt x="11705" y="14166"/>
                      <a:pt x="8332" y="8667"/>
                    </a:cubicBezTo>
                    <a:cubicBezTo>
                      <a:pt x="4958" y="3169"/>
                      <a:pt x="2200" y="895"/>
                      <a:pt x="112" y="1"/>
                    </a:cubicBez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5"/>
              <p:cNvSpPr/>
              <p:nvPr/>
            </p:nvSpPr>
            <p:spPr>
              <a:xfrm>
                <a:off x="3200461" y="2837222"/>
                <a:ext cx="117664" cy="367291"/>
              </a:xfrm>
              <a:custGeom>
                <a:avLst/>
                <a:gdLst/>
                <a:ahLst/>
                <a:cxnLst/>
                <a:rect l="l" t="t" r="r" b="b"/>
                <a:pathLst>
                  <a:path w="4138" h="12918" extrusionOk="0">
                    <a:moveTo>
                      <a:pt x="392" y="1"/>
                    </a:moveTo>
                    <a:lnTo>
                      <a:pt x="392" y="1"/>
                    </a:lnTo>
                    <a:cubicBezTo>
                      <a:pt x="261" y="1660"/>
                      <a:pt x="0" y="5853"/>
                      <a:pt x="448" y="8071"/>
                    </a:cubicBezTo>
                    <a:cubicBezTo>
                      <a:pt x="839" y="10028"/>
                      <a:pt x="2945" y="11967"/>
                      <a:pt x="4138" y="12917"/>
                    </a:cubicBezTo>
                    <a:cubicBezTo>
                      <a:pt x="3821" y="11240"/>
                      <a:pt x="3579" y="9898"/>
                      <a:pt x="3486" y="9152"/>
                    </a:cubicBezTo>
                    <a:cubicBezTo>
                      <a:pt x="2871" y="6562"/>
                      <a:pt x="2889" y="3151"/>
                      <a:pt x="2982" y="1101"/>
                    </a:cubicBezTo>
                    <a:cubicBezTo>
                      <a:pt x="1901" y="635"/>
                      <a:pt x="1044" y="299"/>
                      <a:pt x="392" y="1"/>
                    </a:cubicBezTo>
                    <a:close/>
                  </a:path>
                </a:pathLst>
              </a:custGeom>
              <a:solidFill>
                <a:srgbClr val="B04B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5"/>
              <p:cNvSpPr/>
              <p:nvPr/>
            </p:nvSpPr>
            <p:spPr>
              <a:xfrm>
                <a:off x="2778599" y="2818144"/>
                <a:ext cx="651361" cy="989423"/>
              </a:xfrm>
              <a:custGeom>
                <a:avLst/>
                <a:gdLst/>
                <a:ahLst/>
                <a:cxnLst/>
                <a:rect l="l" t="t" r="r" b="b"/>
                <a:pathLst>
                  <a:path w="22907" h="34799" extrusionOk="0">
                    <a:moveTo>
                      <a:pt x="13848" y="1"/>
                    </a:moveTo>
                    <a:cubicBezTo>
                      <a:pt x="13178" y="635"/>
                      <a:pt x="12302" y="1026"/>
                      <a:pt x="11388" y="1138"/>
                    </a:cubicBezTo>
                    <a:cubicBezTo>
                      <a:pt x="11327" y="1142"/>
                      <a:pt x="11265" y="1144"/>
                      <a:pt x="11204" y="1144"/>
                    </a:cubicBezTo>
                    <a:cubicBezTo>
                      <a:pt x="10377" y="1144"/>
                      <a:pt x="9596" y="795"/>
                      <a:pt x="9058" y="187"/>
                    </a:cubicBezTo>
                    <a:cubicBezTo>
                      <a:pt x="8667" y="374"/>
                      <a:pt x="8276" y="560"/>
                      <a:pt x="7866" y="709"/>
                    </a:cubicBezTo>
                    <a:cubicBezTo>
                      <a:pt x="7567" y="2853"/>
                      <a:pt x="6673" y="9096"/>
                      <a:pt x="6058" y="9879"/>
                    </a:cubicBezTo>
                    <a:cubicBezTo>
                      <a:pt x="5648" y="10401"/>
                      <a:pt x="4548" y="11389"/>
                      <a:pt x="3635" y="12190"/>
                    </a:cubicBezTo>
                    <a:cubicBezTo>
                      <a:pt x="3038" y="15042"/>
                      <a:pt x="2181" y="19254"/>
                      <a:pt x="1585" y="22218"/>
                    </a:cubicBezTo>
                    <a:cubicBezTo>
                      <a:pt x="615" y="27101"/>
                      <a:pt x="0" y="32692"/>
                      <a:pt x="0" y="32692"/>
                    </a:cubicBezTo>
                    <a:cubicBezTo>
                      <a:pt x="3635" y="34072"/>
                      <a:pt x="7493" y="34799"/>
                      <a:pt x="11388" y="34799"/>
                    </a:cubicBezTo>
                    <a:cubicBezTo>
                      <a:pt x="17707" y="34743"/>
                      <a:pt x="22907" y="32338"/>
                      <a:pt x="22907" y="32338"/>
                    </a:cubicBezTo>
                    <a:cubicBezTo>
                      <a:pt x="22907" y="32338"/>
                      <a:pt x="20279" y="20317"/>
                      <a:pt x="18974" y="13588"/>
                    </a:cubicBezTo>
                    <a:cubicBezTo>
                      <a:pt x="17781" y="12638"/>
                      <a:pt x="15675" y="10718"/>
                      <a:pt x="15284" y="8742"/>
                    </a:cubicBezTo>
                    <a:cubicBezTo>
                      <a:pt x="14836" y="6524"/>
                      <a:pt x="15097" y="2331"/>
                      <a:pt x="15209" y="672"/>
                    </a:cubicBezTo>
                    <a:cubicBezTo>
                      <a:pt x="14743" y="486"/>
                      <a:pt x="14277" y="262"/>
                      <a:pt x="13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3086522" y="1974154"/>
                <a:ext cx="447311" cy="563106"/>
              </a:xfrm>
              <a:custGeom>
                <a:avLst/>
                <a:gdLst/>
                <a:ahLst/>
                <a:cxnLst/>
                <a:rect l="l" t="t" r="r" b="b"/>
                <a:pathLst>
                  <a:path w="15731" h="19805" extrusionOk="0">
                    <a:moveTo>
                      <a:pt x="6432" y="1"/>
                    </a:moveTo>
                    <a:cubicBezTo>
                      <a:pt x="1672" y="1"/>
                      <a:pt x="0" y="4579"/>
                      <a:pt x="0" y="4579"/>
                    </a:cubicBezTo>
                    <a:lnTo>
                      <a:pt x="5964" y="19248"/>
                    </a:lnTo>
                    <a:cubicBezTo>
                      <a:pt x="5964" y="19248"/>
                      <a:pt x="7265" y="19805"/>
                      <a:pt x="9710" y="19805"/>
                    </a:cubicBezTo>
                    <a:cubicBezTo>
                      <a:pt x="9948" y="19805"/>
                      <a:pt x="10197" y="19800"/>
                      <a:pt x="10456" y="19788"/>
                    </a:cubicBezTo>
                    <a:cubicBezTo>
                      <a:pt x="13382" y="19658"/>
                      <a:pt x="15731" y="17645"/>
                      <a:pt x="15339" y="16321"/>
                    </a:cubicBezTo>
                    <a:cubicBezTo>
                      <a:pt x="15182" y="15791"/>
                      <a:pt x="14752" y="15632"/>
                      <a:pt x="14294" y="15632"/>
                    </a:cubicBezTo>
                    <a:cubicBezTo>
                      <a:pt x="13609" y="15632"/>
                      <a:pt x="12860" y="15986"/>
                      <a:pt x="12860" y="15986"/>
                    </a:cubicBezTo>
                    <a:cubicBezTo>
                      <a:pt x="12860" y="15986"/>
                      <a:pt x="13886" y="13097"/>
                      <a:pt x="14147" y="10525"/>
                    </a:cubicBezTo>
                    <a:cubicBezTo>
                      <a:pt x="14407" y="7971"/>
                      <a:pt x="13643" y="1131"/>
                      <a:pt x="7828" y="125"/>
                    </a:cubicBezTo>
                    <a:cubicBezTo>
                      <a:pt x="7336" y="40"/>
                      <a:pt x="6871" y="1"/>
                      <a:pt x="6432"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5"/>
              <p:cNvSpPr/>
              <p:nvPr/>
            </p:nvSpPr>
            <p:spPr>
              <a:xfrm>
                <a:off x="3124141" y="2081572"/>
                <a:ext cx="156904" cy="134599"/>
              </a:xfrm>
              <a:custGeom>
                <a:avLst/>
                <a:gdLst/>
                <a:ahLst/>
                <a:cxnLst/>
                <a:rect l="l" t="t" r="r" b="b"/>
                <a:pathLst>
                  <a:path w="5518" h="4734" extrusionOk="0">
                    <a:moveTo>
                      <a:pt x="2044" y="1"/>
                    </a:moveTo>
                    <a:cubicBezTo>
                      <a:pt x="788" y="1"/>
                      <a:pt x="0" y="1174"/>
                      <a:pt x="0" y="1174"/>
                    </a:cubicBezTo>
                    <a:lnTo>
                      <a:pt x="5070" y="4734"/>
                    </a:lnTo>
                    <a:cubicBezTo>
                      <a:pt x="5070" y="4734"/>
                      <a:pt x="5517" y="2796"/>
                      <a:pt x="5312" y="2087"/>
                    </a:cubicBezTo>
                    <a:cubicBezTo>
                      <a:pt x="5089" y="1379"/>
                      <a:pt x="4045" y="391"/>
                      <a:pt x="2517" y="56"/>
                    </a:cubicBezTo>
                    <a:cubicBezTo>
                      <a:pt x="2353" y="18"/>
                      <a:pt x="2195" y="1"/>
                      <a:pt x="2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5"/>
              <p:cNvSpPr/>
              <p:nvPr/>
            </p:nvSpPr>
            <p:spPr>
              <a:xfrm>
                <a:off x="2711293" y="2082936"/>
                <a:ext cx="638110" cy="397685"/>
              </a:xfrm>
              <a:custGeom>
                <a:avLst/>
                <a:gdLst/>
                <a:ahLst/>
                <a:cxnLst/>
                <a:rect l="l" t="t" r="r" b="b"/>
                <a:pathLst>
                  <a:path w="22441" h="13987" extrusionOk="0">
                    <a:moveTo>
                      <a:pt x="11521" y="0"/>
                    </a:moveTo>
                    <a:cubicBezTo>
                      <a:pt x="9299" y="0"/>
                      <a:pt x="6985" y="680"/>
                      <a:pt x="4921" y="2207"/>
                    </a:cubicBezTo>
                    <a:cubicBezTo>
                      <a:pt x="0" y="5841"/>
                      <a:pt x="1696" y="11321"/>
                      <a:pt x="2479" y="12533"/>
                    </a:cubicBezTo>
                    <a:lnTo>
                      <a:pt x="3672" y="8302"/>
                    </a:lnTo>
                    <a:cubicBezTo>
                      <a:pt x="3964" y="8340"/>
                      <a:pt x="4256" y="8359"/>
                      <a:pt x="4546" y="8359"/>
                    </a:cubicBezTo>
                    <a:cubicBezTo>
                      <a:pt x="6388" y="8359"/>
                      <a:pt x="8164" y="7606"/>
                      <a:pt x="9468" y="6270"/>
                    </a:cubicBezTo>
                    <a:cubicBezTo>
                      <a:pt x="9468" y="6270"/>
                      <a:pt x="11249" y="9865"/>
                      <a:pt x="15791" y="9865"/>
                    </a:cubicBezTo>
                    <a:cubicBezTo>
                      <a:pt x="15966" y="9865"/>
                      <a:pt x="16144" y="9860"/>
                      <a:pt x="16327" y="9849"/>
                    </a:cubicBezTo>
                    <a:cubicBezTo>
                      <a:pt x="16327" y="9849"/>
                      <a:pt x="16458" y="13185"/>
                      <a:pt x="17912" y="13986"/>
                    </a:cubicBezTo>
                    <a:cubicBezTo>
                      <a:pt x="17912" y="13986"/>
                      <a:pt x="18876" y="13162"/>
                      <a:pt x="19868" y="13162"/>
                    </a:cubicBezTo>
                    <a:cubicBezTo>
                      <a:pt x="19961" y="13162"/>
                      <a:pt x="20055" y="13169"/>
                      <a:pt x="20148" y="13185"/>
                    </a:cubicBezTo>
                    <a:cubicBezTo>
                      <a:pt x="20148" y="13185"/>
                      <a:pt x="22441" y="7258"/>
                      <a:pt x="19328" y="3512"/>
                    </a:cubicBezTo>
                    <a:cubicBezTo>
                      <a:pt x="17527" y="1320"/>
                      <a:pt x="14615" y="0"/>
                      <a:pt x="11521"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2753150" y="2261208"/>
                <a:ext cx="578766" cy="512752"/>
              </a:xfrm>
              <a:custGeom>
                <a:avLst/>
                <a:gdLst/>
                <a:ahLst/>
                <a:cxnLst/>
                <a:rect l="l" t="t" r="r" b="b"/>
                <a:pathLst>
                  <a:path w="20354" h="18034" extrusionOk="0">
                    <a:moveTo>
                      <a:pt x="7996" y="0"/>
                    </a:moveTo>
                    <a:cubicBezTo>
                      <a:pt x="6692" y="1336"/>
                      <a:pt x="4916" y="2089"/>
                      <a:pt x="3074" y="2089"/>
                    </a:cubicBezTo>
                    <a:cubicBezTo>
                      <a:pt x="2784" y="2089"/>
                      <a:pt x="2492" y="2070"/>
                      <a:pt x="2200" y="2032"/>
                    </a:cubicBezTo>
                    <a:lnTo>
                      <a:pt x="1007" y="6263"/>
                    </a:lnTo>
                    <a:cubicBezTo>
                      <a:pt x="1007" y="6263"/>
                      <a:pt x="1" y="9711"/>
                      <a:pt x="765" y="12786"/>
                    </a:cubicBezTo>
                    <a:cubicBezTo>
                      <a:pt x="1480" y="15597"/>
                      <a:pt x="4858" y="18034"/>
                      <a:pt x="8607" y="18034"/>
                    </a:cubicBezTo>
                    <a:cubicBezTo>
                      <a:pt x="8960" y="18034"/>
                      <a:pt x="9316" y="18012"/>
                      <a:pt x="9674" y="17967"/>
                    </a:cubicBezTo>
                    <a:cubicBezTo>
                      <a:pt x="13830" y="17427"/>
                      <a:pt x="16104" y="13103"/>
                      <a:pt x="16309" y="10643"/>
                    </a:cubicBezTo>
                    <a:cubicBezTo>
                      <a:pt x="16309" y="10643"/>
                      <a:pt x="16742" y="11360"/>
                      <a:pt x="17564" y="11360"/>
                    </a:cubicBezTo>
                    <a:cubicBezTo>
                      <a:pt x="17874" y="11360"/>
                      <a:pt x="18239" y="11259"/>
                      <a:pt x="18658" y="10978"/>
                    </a:cubicBezTo>
                    <a:cubicBezTo>
                      <a:pt x="20186" y="9934"/>
                      <a:pt x="20354" y="7250"/>
                      <a:pt x="18676" y="6915"/>
                    </a:cubicBezTo>
                    <a:cubicBezTo>
                      <a:pt x="18583" y="6899"/>
                      <a:pt x="18489" y="6892"/>
                      <a:pt x="18396" y="6892"/>
                    </a:cubicBezTo>
                    <a:cubicBezTo>
                      <a:pt x="17404" y="6892"/>
                      <a:pt x="16440" y="7716"/>
                      <a:pt x="16440" y="7716"/>
                    </a:cubicBezTo>
                    <a:cubicBezTo>
                      <a:pt x="14986" y="6915"/>
                      <a:pt x="14855" y="3579"/>
                      <a:pt x="14855" y="3579"/>
                    </a:cubicBezTo>
                    <a:cubicBezTo>
                      <a:pt x="14672" y="3590"/>
                      <a:pt x="14494" y="3595"/>
                      <a:pt x="14319" y="3595"/>
                    </a:cubicBezTo>
                    <a:cubicBezTo>
                      <a:pt x="9777" y="3595"/>
                      <a:pt x="7996" y="0"/>
                      <a:pt x="7996" y="0"/>
                    </a:cubicBez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3063404" y="2372038"/>
                <a:ext cx="51183" cy="25419"/>
              </a:xfrm>
              <a:custGeom>
                <a:avLst/>
                <a:gdLst/>
                <a:ahLst/>
                <a:cxnLst/>
                <a:rect l="l" t="t" r="r" b="b"/>
                <a:pathLst>
                  <a:path w="1800" h="894" extrusionOk="0">
                    <a:moveTo>
                      <a:pt x="349" y="1"/>
                    </a:moveTo>
                    <a:cubicBezTo>
                      <a:pt x="272" y="1"/>
                      <a:pt x="212" y="22"/>
                      <a:pt x="179" y="72"/>
                    </a:cubicBezTo>
                    <a:cubicBezTo>
                      <a:pt x="1" y="348"/>
                      <a:pt x="968" y="893"/>
                      <a:pt x="1418" y="893"/>
                    </a:cubicBezTo>
                    <a:cubicBezTo>
                      <a:pt x="1484" y="893"/>
                      <a:pt x="1539" y="881"/>
                      <a:pt x="1577" y="855"/>
                    </a:cubicBezTo>
                    <a:cubicBezTo>
                      <a:pt x="1800" y="712"/>
                      <a:pt x="791" y="1"/>
                      <a:pt x="349" y="1"/>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2851961" y="2351197"/>
                <a:ext cx="44302" cy="25362"/>
              </a:xfrm>
              <a:custGeom>
                <a:avLst/>
                <a:gdLst/>
                <a:ahLst/>
                <a:cxnLst/>
                <a:rect l="l" t="t" r="r" b="b"/>
                <a:pathLst>
                  <a:path w="1558" h="892" extrusionOk="0">
                    <a:moveTo>
                      <a:pt x="1422" y="1"/>
                    </a:moveTo>
                    <a:cubicBezTo>
                      <a:pt x="1041" y="1"/>
                      <a:pt x="1" y="481"/>
                      <a:pt x="123" y="786"/>
                    </a:cubicBezTo>
                    <a:cubicBezTo>
                      <a:pt x="152" y="860"/>
                      <a:pt x="227" y="892"/>
                      <a:pt x="326" y="892"/>
                    </a:cubicBezTo>
                    <a:cubicBezTo>
                      <a:pt x="731" y="892"/>
                      <a:pt x="1558" y="377"/>
                      <a:pt x="1558" y="78"/>
                    </a:cubicBezTo>
                    <a:cubicBezTo>
                      <a:pt x="1558" y="24"/>
                      <a:pt x="1506" y="1"/>
                      <a:pt x="1422" y="1"/>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5"/>
              <p:cNvSpPr/>
              <p:nvPr/>
            </p:nvSpPr>
            <p:spPr>
              <a:xfrm>
                <a:off x="3042504" y="2462368"/>
                <a:ext cx="30312" cy="35996"/>
              </a:xfrm>
              <a:custGeom>
                <a:avLst/>
                <a:gdLst/>
                <a:ahLst/>
                <a:cxnLst/>
                <a:rect l="l" t="t" r="r" b="b"/>
                <a:pathLst>
                  <a:path w="1066" h="1266" extrusionOk="0">
                    <a:moveTo>
                      <a:pt x="658" y="1"/>
                    </a:moveTo>
                    <a:cubicBezTo>
                      <a:pt x="154" y="1"/>
                      <a:pt x="0" y="1149"/>
                      <a:pt x="393" y="1256"/>
                    </a:cubicBezTo>
                    <a:cubicBezTo>
                      <a:pt x="413" y="1263"/>
                      <a:pt x="433" y="1266"/>
                      <a:pt x="452" y="1266"/>
                    </a:cubicBezTo>
                    <a:cubicBezTo>
                      <a:pt x="845" y="1266"/>
                      <a:pt x="1065" y="79"/>
                      <a:pt x="728" y="8"/>
                    </a:cubicBezTo>
                    <a:cubicBezTo>
                      <a:pt x="704" y="3"/>
                      <a:pt x="681" y="1"/>
                      <a:pt x="658" y="1"/>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2857620" y="2439508"/>
                <a:ext cx="30283" cy="35996"/>
              </a:xfrm>
              <a:custGeom>
                <a:avLst/>
                <a:gdLst/>
                <a:ahLst/>
                <a:cxnLst/>
                <a:rect l="l" t="t" r="r" b="b"/>
                <a:pathLst>
                  <a:path w="1065" h="1266" extrusionOk="0">
                    <a:moveTo>
                      <a:pt x="645" y="1"/>
                    </a:moveTo>
                    <a:cubicBezTo>
                      <a:pt x="149" y="1"/>
                      <a:pt x="0" y="1135"/>
                      <a:pt x="390" y="1259"/>
                    </a:cubicBezTo>
                    <a:cubicBezTo>
                      <a:pt x="407" y="1264"/>
                      <a:pt x="424" y="1266"/>
                      <a:pt x="440" y="1266"/>
                    </a:cubicBezTo>
                    <a:cubicBezTo>
                      <a:pt x="822" y="1266"/>
                      <a:pt x="1065" y="82"/>
                      <a:pt x="725" y="10"/>
                    </a:cubicBezTo>
                    <a:cubicBezTo>
                      <a:pt x="698" y="4"/>
                      <a:pt x="671" y="1"/>
                      <a:pt x="645" y="1"/>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2890946" y="2518295"/>
                <a:ext cx="65628" cy="34261"/>
              </a:xfrm>
              <a:custGeom>
                <a:avLst/>
                <a:gdLst/>
                <a:ahLst/>
                <a:cxnLst/>
                <a:rect l="l" t="t" r="r" b="b"/>
                <a:pathLst>
                  <a:path w="2308" h="1205" extrusionOk="0">
                    <a:moveTo>
                      <a:pt x="943" y="1"/>
                    </a:moveTo>
                    <a:cubicBezTo>
                      <a:pt x="515" y="1"/>
                      <a:pt x="128" y="145"/>
                      <a:pt x="75" y="482"/>
                    </a:cubicBezTo>
                    <a:cubicBezTo>
                      <a:pt x="0" y="963"/>
                      <a:pt x="635" y="1205"/>
                      <a:pt x="1226" y="1205"/>
                    </a:cubicBezTo>
                    <a:cubicBezTo>
                      <a:pt x="1666" y="1205"/>
                      <a:pt x="2083" y="1070"/>
                      <a:pt x="2163" y="799"/>
                    </a:cubicBezTo>
                    <a:cubicBezTo>
                      <a:pt x="2307" y="320"/>
                      <a:pt x="1579" y="1"/>
                      <a:pt x="943" y="1"/>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2970450" y="2626082"/>
                <a:ext cx="109190" cy="63262"/>
              </a:xfrm>
              <a:custGeom>
                <a:avLst/>
                <a:gdLst/>
                <a:ahLst/>
                <a:cxnLst/>
                <a:rect l="l" t="t" r="r" b="b"/>
                <a:pathLst>
                  <a:path w="3840" h="2225" extrusionOk="0">
                    <a:moveTo>
                      <a:pt x="3249" y="0"/>
                    </a:moveTo>
                    <a:cubicBezTo>
                      <a:pt x="2613" y="0"/>
                      <a:pt x="1991" y="161"/>
                      <a:pt x="1435" y="475"/>
                    </a:cubicBezTo>
                    <a:cubicBezTo>
                      <a:pt x="802" y="848"/>
                      <a:pt x="299" y="1425"/>
                      <a:pt x="0" y="2115"/>
                    </a:cubicBezTo>
                    <a:cubicBezTo>
                      <a:pt x="281" y="2187"/>
                      <a:pt x="570" y="2225"/>
                      <a:pt x="859" y="2225"/>
                    </a:cubicBezTo>
                    <a:cubicBezTo>
                      <a:pt x="1166" y="2225"/>
                      <a:pt x="1474" y="2183"/>
                      <a:pt x="1771" y="2096"/>
                    </a:cubicBezTo>
                    <a:cubicBezTo>
                      <a:pt x="3057" y="1705"/>
                      <a:pt x="3747" y="810"/>
                      <a:pt x="3840" y="46"/>
                    </a:cubicBezTo>
                    <a:cubicBezTo>
                      <a:pt x="3643" y="16"/>
                      <a:pt x="3445" y="0"/>
                      <a:pt x="3249" y="0"/>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2908120" y="2589717"/>
                <a:ext cx="173112" cy="96528"/>
              </a:xfrm>
              <a:custGeom>
                <a:avLst/>
                <a:gdLst/>
                <a:ahLst/>
                <a:cxnLst/>
                <a:rect l="l" t="t" r="r" b="b"/>
                <a:pathLst>
                  <a:path w="6088" h="3395" extrusionOk="0">
                    <a:moveTo>
                      <a:pt x="4857" y="1"/>
                    </a:moveTo>
                    <a:cubicBezTo>
                      <a:pt x="4220" y="1"/>
                      <a:pt x="3557" y="479"/>
                      <a:pt x="2733" y="691"/>
                    </a:cubicBezTo>
                    <a:cubicBezTo>
                      <a:pt x="2553" y="744"/>
                      <a:pt x="2187" y="791"/>
                      <a:pt x="1826" y="791"/>
                    </a:cubicBezTo>
                    <a:cubicBezTo>
                      <a:pt x="1551" y="791"/>
                      <a:pt x="1278" y="764"/>
                      <a:pt x="1093" y="691"/>
                    </a:cubicBezTo>
                    <a:cubicBezTo>
                      <a:pt x="993" y="657"/>
                      <a:pt x="880" y="636"/>
                      <a:pt x="766" y="636"/>
                    </a:cubicBezTo>
                    <a:cubicBezTo>
                      <a:pt x="387" y="636"/>
                      <a:pt x="0" y="862"/>
                      <a:pt x="86" y="1549"/>
                    </a:cubicBezTo>
                    <a:cubicBezTo>
                      <a:pt x="161" y="2164"/>
                      <a:pt x="1018" y="3077"/>
                      <a:pt x="2192" y="3394"/>
                    </a:cubicBezTo>
                    <a:cubicBezTo>
                      <a:pt x="2491" y="2704"/>
                      <a:pt x="2994" y="2127"/>
                      <a:pt x="3627" y="1754"/>
                    </a:cubicBezTo>
                    <a:cubicBezTo>
                      <a:pt x="4189" y="1437"/>
                      <a:pt x="4829" y="1287"/>
                      <a:pt x="5470" y="1287"/>
                    </a:cubicBezTo>
                    <a:cubicBezTo>
                      <a:pt x="5658" y="1287"/>
                      <a:pt x="5846" y="1300"/>
                      <a:pt x="6032" y="1325"/>
                    </a:cubicBezTo>
                    <a:cubicBezTo>
                      <a:pt x="6088" y="934"/>
                      <a:pt x="5939" y="524"/>
                      <a:pt x="5622" y="281"/>
                    </a:cubicBezTo>
                    <a:cubicBezTo>
                      <a:pt x="5365" y="78"/>
                      <a:pt x="5113" y="1"/>
                      <a:pt x="4857" y="1"/>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3241834" y="2499473"/>
                <a:ext cx="48738" cy="42052"/>
              </a:xfrm>
              <a:custGeom>
                <a:avLst/>
                <a:gdLst/>
                <a:ahLst/>
                <a:cxnLst/>
                <a:rect l="l" t="t" r="r" b="b"/>
                <a:pathLst>
                  <a:path w="1714" h="1479" extrusionOk="0">
                    <a:moveTo>
                      <a:pt x="1350" y="1"/>
                    </a:moveTo>
                    <a:cubicBezTo>
                      <a:pt x="983" y="1"/>
                      <a:pt x="1" y="938"/>
                      <a:pt x="18" y="1126"/>
                    </a:cubicBezTo>
                    <a:cubicBezTo>
                      <a:pt x="30" y="1351"/>
                      <a:pt x="412" y="1479"/>
                      <a:pt x="732" y="1479"/>
                    </a:cubicBezTo>
                    <a:cubicBezTo>
                      <a:pt x="914" y="1479"/>
                      <a:pt x="1075" y="1437"/>
                      <a:pt x="1136" y="1349"/>
                    </a:cubicBezTo>
                    <a:cubicBezTo>
                      <a:pt x="1322" y="1126"/>
                      <a:pt x="614" y="1126"/>
                      <a:pt x="614" y="1126"/>
                    </a:cubicBezTo>
                    <a:cubicBezTo>
                      <a:pt x="614" y="1126"/>
                      <a:pt x="1714" y="231"/>
                      <a:pt x="1434" y="26"/>
                    </a:cubicBezTo>
                    <a:cubicBezTo>
                      <a:pt x="1412" y="9"/>
                      <a:pt x="1384" y="1"/>
                      <a:pt x="1350" y="1"/>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2881932" y="2838303"/>
                <a:ext cx="120337" cy="326462"/>
              </a:xfrm>
              <a:custGeom>
                <a:avLst/>
                <a:gdLst/>
                <a:ahLst/>
                <a:cxnLst/>
                <a:rect l="l" t="t" r="r" b="b"/>
                <a:pathLst>
                  <a:path w="4232" h="11482" extrusionOk="0">
                    <a:moveTo>
                      <a:pt x="4232" y="0"/>
                    </a:moveTo>
                    <a:cubicBezTo>
                      <a:pt x="3710" y="205"/>
                      <a:pt x="3095" y="448"/>
                      <a:pt x="2424" y="727"/>
                    </a:cubicBezTo>
                    <a:cubicBezTo>
                      <a:pt x="2424" y="727"/>
                      <a:pt x="1156" y="5741"/>
                      <a:pt x="634" y="8387"/>
                    </a:cubicBezTo>
                    <a:cubicBezTo>
                      <a:pt x="634" y="8387"/>
                      <a:pt x="373" y="9655"/>
                      <a:pt x="1" y="11481"/>
                    </a:cubicBezTo>
                    <a:cubicBezTo>
                      <a:pt x="914" y="10680"/>
                      <a:pt x="2014" y="9692"/>
                      <a:pt x="2424" y="9170"/>
                    </a:cubicBezTo>
                    <a:cubicBezTo>
                      <a:pt x="3039" y="8387"/>
                      <a:pt x="3933" y="2144"/>
                      <a:pt x="4232" y="0"/>
                    </a:cubicBezTo>
                    <a:close/>
                  </a:path>
                </a:pathLst>
              </a:custGeom>
              <a:solidFill>
                <a:srgbClr val="B04B62"/>
              </a:solidFill>
              <a:ln w="9525" cap="flat" cmpd="sng">
                <a:solidFill>
                  <a:srgbClr val="B04B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23" name="Google Shape;1823;p45"/>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How to communicate </a:t>
            </a:r>
            <a:endParaRPr dirty="0"/>
          </a:p>
        </p:txBody>
      </p:sp>
      <p:sp>
        <p:nvSpPr>
          <p:cNvPr id="1828" name="Google Shape;1828;p45"/>
          <p:cNvSpPr txBox="1">
            <a:spLocks noGrp="1"/>
          </p:cNvSpPr>
          <p:nvPr>
            <p:ph type="subTitle" idx="5"/>
          </p:nvPr>
        </p:nvSpPr>
        <p:spPr>
          <a:xfrm>
            <a:off x="2233747" y="1190212"/>
            <a:ext cx="5117201" cy="818345"/>
          </a:xfrm>
          <a:prstGeom prst="rect">
            <a:avLst/>
          </a:prstGeom>
        </p:spPr>
        <p:txBody>
          <a:bodyPr spcFirstLastPara="1" wrap="square" lIns="91425" tIns="91425" rIns="91425" bIns="91425" anchor="t" anchorCtr="0">
            <a:noAutofit/>
          </a:bodyPr>
          <a:lstStyle/>
          <a:p>
            <a:pPr marL="0" lvl="0" indent="0" algn="l">
              <a:spcAft>
                <a:spcPts val="1600"/>
              </a:spcAft>
            </a:pPr>
            <a:r>
              <a:rPr lang="en-US" dirty="0"/>
              <a:t>For any questions or further information, you are warmly encouraged to reach out to the teachers directly through the following:</a:t>
            </a:r>
          </a:p>
          <a:p>
            <a:pPr marL="0" lvl="0" indent="0" algn="l">
              <a:spcAft>
                <a:spcPts val="1600"/>
              </a:spcAft>
            </a:pPr>
            <a:endParaRPr b="1" dirty="0"/>
          </a:p>
        </p:txBody>
      </p:sp>
      <p:sp>
        <p:nvSpPr>
          <p:cNvPr id="9" name="Subtitle 8">
            <a:extLst>
              <a:ext uri="{FF2B5EF4-FFF2-40B4-BE49-F238E27FC236}">
                <a16:creationId xmlns:a16="http://schemas.microsoft.com/office/drawing/2014/main" id="{000B0F98-1FC0-42AE-9CD3-86E8AC3FDA03}"/>
              </a:ext>
            </a:extLst>
          </p:cNvPr>
          <p:cNvSpPr>
            <a:spLocks noGrp="1"/>
          </p:cNvSpPr>
          <p:nvPr>
            <p:ph type="subTitle" idx="1"/>
          </p:nvPr>
        </p:nvSpPr>
        <p:spPr>
          <a:xfrm>
            <a:off x="3423294" y="2475703"/>
            <a:ext cx="2156203" cy="425278"/>
          </a:xfrm>
        </p:spPr>
        <p:txBody>
          <a:bodyPr/>
          <a:lstStyle/>
          <a:p>
            <a:r>
              <a:rPr lang="en-US" sz="2400" b="1" dirty="0"/>
              <a:t> * IEC App</a:t>
            </a:r>
          </a:p>
        </p:txBody>
      </p:sp>
      <p:pic>
        <p:nvPicPr>
          <p:cNvPr id="82" name="Picture 81" descr="Islamic Educational College الكلية العلمية الإسلامية | Amman">
            <a:extLst>
              <a:ext uri="{FF2B5EF4-FFF2-40B4-BE49-F238E27FC236}">
                <a16:creationId xmlns:a16="http://schemas.microsoft.com/office/drawing/2014/main" id="{6E0E2438-B5DE-4BF9-9B7D-2FEB821CB82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94357" y="440786"/>
            <a:ext cx="992959" cy="1032215"/>
          </a:xfrm>
          <a:prstGeom prst="rect">
            <a:avLst/>
          </a:prstGeom>
          <a:noFill/>
          <a:ln w="28575">
            <a:solidFill>
              <a:schemeClr val="tx1"/>
            </a:solidFill>
          </a:ln>
        </p:spPr>
      </p:pic>
      <p:pic>
        <p:nvPicPr>
          <p:cNvPr id="3074" name="Picture 2" descr="Buttons with the different communication tools | Free Vector">
            <a:extLst>
              <a:ext uri="{FF2B5EF4-FFF2-40B4-BE49-F238E27FC236}">
                <a16:creationId xmlns:a16="http://schemas.microsoft.com/office/drawing/2014/main" id="{132D5D46-7340-4CFA-970D-720FC9A7D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25" y="270671"/>
            <a:ext cx="1501262" cy="1508712"/>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oogle Shape;2825;p65">
            <a:extLst>
              <a:ext uri="{FF2B5EF4-FFF2-40B4-BE49-F238E27FC236}">
                <a16:creationId xmlns:a16="http://schemas.microsoft.com/office/drawing/2014/main" id="{77DF6A52-6DF3-462F-8961-9F1F940ADE48}"/>
              </a:ext>
            </a:extLst>
          </p:cNvPr>
          <p:cNvGrpSpPr/>
          <p:nvPr/>
        </p:nvGrpSpPr>
        <p:grpSpPr>
          <a:xfrm rot="1224042">
            <a:off x="7878422" y="3854326"/>
            <a:ext cx="1092369" cy="1190343"/>
            <a:chOff x="8132999" y="3036884"/>
            <a:chExt cx="546551" cy="595570"/>
          </a:xfrm>
        </p:grpSpPr>
        <p:sp>
          <p:nvSpPr>
            <p:cNvPr id="65" name="Google Shape;2826;p65">
              <a:extLst>
                <a:ext uri="{FF2B5EF4-FFF2-40B4-BE49-F238E27FC236}">
                  <a16:creationId xmlns:a16="http://schemas.microsoft.com/office/drawing/2014/main" id="{CBC4EBC9-AFC8-40B0-90FF-24A520558DEE}"/>
                </a:ext>
              </a:extLst>
            </p:cNvPr>
            <p:cNvSpPr/>
            <p:nvPr/>
          </p:nvSpPr>
          <p:spPr>
            <a:xfrm>
              <a:off x="8132999" y="3097436"/>
              <a:ext cx="138614" cy="324032"/>
            </a:xfrm>
            <a:custGeom>
              <a:avLst/>
              <a:gdLst/>
              <a:ahLst/>
              <a:cxnLst/>
              <a:rect l="l" t="t" r="r" b="b"/>
              <a:pathLst>
                <a:path w="8257" h="19302" extrusionOk="0">
                  <a:moveTo>
                    <a:pt x="3051" y="0"/>
                  </a:moveTo>
                  <a:cubicBezTo>
                    <a:pt x="2749" y="0"/>
                    <a:pt x="2447" y="42"/>
                    <a:pt x="2153" y="127"/>
                  </a:cubicBezTo>
                  <a:cubicBezTo>
                    <a:pt x="340" y="661"/>
                    <a:pt x="0" y="2879"/>
                    <a:pt x="81" y="4481"/>
                  </a:cubicBezTo>
                  <a:cubicBezTo>
                    <a:pt x="227" y="7007"/>
                    <a:pt x="1134" y="9354"/>
                    <a:pt x="2056" y="11653"/>
                  </a:cubicBezTo>
                  <a:cubicBezTo>
                    <a:pt x="2542" y="12867"/>
                    <a:pt x="3028" y="14082"/>
                    <a:pt x="3400" y="15328"/>
                  </a:cubicBezTo>
                  <a:cubicBezTo>
                    <a:pt x="3772" y="16591"/>
                    <a:pt x="3902" y="17918"/>
                    <a:pt x="4129" y="19230"/>
                  </a:cubicBezTo>
                  <a:cubicBezTo>
                    <a:pt x="4138" y="19277"/>
                    <a:pt x="4180" y="19302"/>
                    <a:pt x="4224" y="19302"/>
                  </a:cubicBezTo>
                  <a:cubicBezTo>
                    <a:pt x="4255" y="19302"/>
                    <a:pt x="4286" y="19289"/>
                    <a:pt x="4307" y="19262"/>
                  </a:cubicBezTo>
                  <a:cubicBezTo>
                    <a:pt x="4533" y="18922"/>
                    <a:pt x="4663" y="18517"/>
                    <a:pt x="4695" y="18096"/>
                  </a:cubicBezTo>
                  <a:cubicBezTo>
                    <a:pt x="4744" y="17546"/>
                    <a:pt x="4711" y="16866"/>
                    <a:pt x="5003" y="16364"/>
                  </a:cubicBezTo>
                  <a:cubicBezTo>
                    <a:pt x="5197" y="16024"/>
                    <a:pt x="5456" y="15700"/>
                    <a:pt x="5553" y="15328"/>
                  </a:cubicBezTo>
                  <a:cubicBezTo>
                    <a:pt x="5618" y="15053"/>
                    <a:pt x="5310" y="14697"/>
                    <a:pt x="5165" y="14470"/>
                  </a:cubicBezTo>
                  <a:cubicBezTo>
                    <a:pt x="4889" y="14082"/>
                    <a:pt x="4663" y="13644"/>
                    <a:pt x="4468" y="13207"/>
                  </a:cubicBezTo>
                  <a:cubicBezTo>
                    <a:pt x="3869" y="11815"/>
                    <a:pt x="3513" y="10358"/>
                    <a:pt x="3109" y="8901"/>
                  </a:cubicBezTo>
                  <a:cubicBezTo>
                    <a:pt x="2752" y="7671"/>
                    <a:pt x="2299" y="6457"/>
                    <a:pt x="2089" y="5178"/>
                  </a:cubicBezTo>
                  <a:cubicBezTo>
                    <a:pt x="1943" y="4481"/>
                    <a:pt x="1927" y="3769"/>
                    <a:pt x="2024" y="3057"/>
                  </a:cubicBezTo>
                  <a:cubicBezTo>
                    <a:pt x="2089" y="2652"/>
                    <a:pt x="2153" y="2150"/>
                    <a:pt x="2429" y="1827"/>
                  </a:cubicBezTo>
                  <a:cubicBezTo>
                    <a:pt x="2563" y="1674"/>
                    <a:pt x="2717" y="1614"/>
                    <a:pt x="2877" y="1614"/>
                  </a:cubicBezTo>
                  <a:cubicBezTo>
                    <a:pt x="3278" y="1614"/>
                    <a:pt x="3717" y="1988"/>
                    <a:pt x="3983" y="2231"/>
                  </a:cubicBezTo>
                  <a:cubicBezTo>
                    <a:pt x="4517" y="2749"/>
                    <a:pt x="5003" y="3316"/>
                    <a:pt x="5440" y="3915"/>
                  </a:cubicBezTo>
                  <a:cubicBezTo>
                    <a:pt x="5893" y="4433"/>
                    <a:pt x="6298" y="4983"/>
                    <a:pt x="6654" y="5566"/>
                  </a:cubicBezTo>
                  <a:cubicBezTo>
                    <a:pt x="6674" y="5605"/>
                    <a:pt x="6711" y="5627"/>
                    <a:pt x="6748" y="5627"/>
                  </a:cubicBezTo>
                  <a:cubicBezTo>
                    <a:pt x="6773" y="5627"/>
                    <a:pt x="6797" y="5618"/>
                    <a:pt x="6816" y="5599"/>
                  </a:cubicBezTo>
                  <a:cubicBezTo>
                    <a:pt x="7415" y="4951"/>
                    <a:pt x="7577" y="4028"/>
                    <a:pt x="8224" y="3397"/>
                  </a:cubicBezTo>
                  <a:cubicBezTo>
                    <a:pt x="8257" y="3364"/>
                    <a:pt x="8257" y="3316"/>
                    <a:pt x="8241" y="3284"/>
                  </a:cubicBezTo>
                  <a:cubicBezTo>
                    <a:pt x="7771" y="2587"/>
                    <a:pt x="7188" y="1988"/>
                    <a:pt x="6524" y="1503"/>
                  </a:cubicBezTo>
                  <a:cubicBezTo>
                    <a:pt x="5990" y="1082"/>
                    <a:pt x="5407" y="726"/>
                    <a:pt x="4776" y="467"/>
                  </a:cubicBezTo>
                  <a:cubicBezTo>
                    <a:pt x="4744" y="450"/>
                    <a:pt x="4711" y="434"/>
                    <a:pt x="4679" y="418"/>
                  </a:cubicBezTo>
                  <a:cubicBezTo>
                    <a:pt x="4173" y="144"/>
                    <a:pt x="3613" y="0"/>
                    <a:pt x="3051" y="0"/>
                  </a:cubicBezTo>
                  <a:close/>
                </a:path>
              </a:pathLst>
            </a:custGeom>
            <a:solidFill>
              <a:srgbClr val="BA8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27;p65">
              <a:extLst>
                <a:ext uri="{FF2B5EF4-FFF2-40B4-BE49-F238E27FC236}">
                  <a16:creationId xmlns:a16="http://schemas.microsoft.com/office/drawing/2014/main" id="{9C99E84C-E987-46AE-AA74-77175DCE30EC}"/>
                </a:ext>
              </a:extLst>
            </p:cNvPr>
            <p:cNvSpPr/>
            <p:nvPr/>
          </p:nvSpPr>
          <p:spPr>
            <a:xfrm>
              <a:off x="8407491" y="3036884"/>
              <a:ext cx="143785" cy="323411"/>
            </a:xfrm>
            <a:custGeom>
              <a:avLst/>
              <a:gdLst/>
              <a:ahLst/>
              <a:cxnLst/>
              <a:rect l="l" t="t" r="r" b="b"/>
              <a:pathLst>
                <a:path w="8565" h="19265" extrusionOk="0">
                  <a:moveTo>
                    <a:pt x="5177" y="0"/>
                  </a:moveTo>
                  <a:cubicBezTo>
                    <a:pt x="4392" y="0"/>
                    <a:pt x="3623" y="261"/>
                    <a:pt x="3011" y="771"/>
                  </a:cubicBezTo>
                  <a:cubicBezTo>
                    <a:pt x="2979" y="803"/>
                    <a:pt x="2963" y="820"/>
                    <a:pt x="2930" y="852"/>
                  </a:cubicBezTo>
                  <a:cubicBezTo>
                    <a:pt x="2348" y="1224"/>
                    <a:pt x="1830" y="1661"/>
                    <a:pt x="1392" y="2180"/>
                  </a:cubicBezTo>
                  <a:cubicBezTo>
                    <a:pt x="826" y="2779"/>
                    <a:pt x="356" y="3475"/>
                    <a:pt x="16" y="4236"/>
                  </a:cubicBezTo>
                  <a:cubicBezTo>
                    <a:pt x="0" y="4284"/>
                    <a:pt x="16" y="4333"/>
                    <a:pt x="65" y="4349"/>
                  </a:cubicBezTo>
                  <a:cubicBezTo>
                    <a:pt x="810" y="4851"/>
                    <a:pt x="1133" y="5725"/>
                    <a:pt x="1830" y="6259"/>
                  </a:cubicBezTo>
                  <a:cubicBezTo>
                    <a:pt x="1847" y="6268"/>
                    <a:pt x="1865" y="6272"/>
                    <a:pt x="1883" y="6272"/>
                  </a:cubicBezTo>
                  <a:cubicBezTo>
                    <a:pt x="1933" y="6272"/>
                    <a:pt x="1980" y="6242"/>
                    <a:pt x="1991" y="6194"/>
                  </a:cubicBezTo>
                  <a:cubicBezTo>
                    <a:pt x="2234" y="5563"/>
                    <a:pt x="2526" y="4948"/>
                    <a:pt x="2882" y="4349"/>
                  </a:cubicBezTo>
                  <a:cubicBezTo>
                    <a:pt x="3206" y="3685"/>
                    <a:pt x="3578" y="3054"/>
                    <a:pt x="4015" y="2439"/>
                  </a:cubicBezTo>
                  <a:cubicBezTo>
                    <a:pt x="4241" y="2124"/>
                    <a:pt x="4653" y="1615"/>
                    <a:pt x="5091" y="1615"/>
                  </a:cubicBezTo>
                  <a:cubicBezTo>
                    <a:pt x="5217" y="1615"/>
                    <a:pt x="5345" y="1657"/>
                    <a:pt x="5472" y="1759"/>
                  </a:cubicBezTo>
                  <a:cubicBezTo>
                    <a:pt x="5796" y="2018"/>
                    <a:pt x="5958" y="2519"/>
                    <a:pt x="6087" y="2892"/>
                  </a:cubicBezTo>
                  <a:cubicBezTo>
                    <a:pt x="6314" y="3572"/>
                    <a:pt x="6411" y="4268"/>
                    <a:pt x="6411" y="4980"/>
                  </a:cubicBezTo>
                  <a:cubicBezTo>
                    <a:pt x="6443" y="6275"/>
                    <a:pt x="6201" y="7554"/>
                    <a:pt x="6071" y="8833"/>
                  </a:cubicBezTo>
                  <a:cubicBezTo>
                    <a:pt x="5925" y="10323"/>
                    <a:pt x="5861" y="11828"/>
                    <a:pt x="5521" y="13301"/>
                  </a:cubicBezTo>
                  <a:cubicBezTo>
                    <a:pt x="5407" y="13771"/>
                    <a:pt x="5245" y="14240"/>
                    <a:pt x="5051" y="14677"/>
                  </a:cubicBezTo>
                  <a:cubicBezTo>
                    <a:pt x="4954" y="14920"/>
                    <a:pt x="4711" y="15325"/>
                    <a:pt x="4824" y="15600"/>
                  </a:cubicBezTo>
                  <a:cubicBezTo>
                    <a:pt x="4986" y="15940"/>
                    <a:pt x="5310" y="16215"/>
                    <a:pt x="5553" y="16507"/>
                  </a:cubicBezTo>
                  <a:cubicBezTo>
                    <a:pt x="5925" y="16944"/>
                    <a:pt x="6022" y="17624"/>
                    <a:pt x="6184" y="18158"/>
                  </a:cubicBezTo>
                  <a:cubicBezTo>
                    <a:pt x="6265" y="18563"/>
                    <a:pt x="6476" y="18935"/>
                    <a:pt x="6767" y="19243"/>
                  </a:cubicBezTo>
                  <a:cubicBezTo>
                    <a:pt x="6782" y="19258"/>
                    <a:pt x="6803" y="19265"/>
                    <a:pt x="6826" y="19265"/>
                  </a:cubicBezTo>
                  <a:cubicBezTo>
                    <a:pt x="6875" y="19265"/>
                    <a:pt x="6929" y="19229"/>
                    <a:pt x="6929" y="19162"/>
                  </a:cubicBezTo>
                  <a:cubicBezTo>
                    <a:pt x="6913" y="17850"/>
                    <a:pt x="6800" y="16523"/>
                    <a:pt x="6945" y="15212"/>
                  </a:cubicBezTo>
                  <a:cubicBezTo>
                    <a:pt x="7091" y="13900"/>
                    <a:pt x="7350" y="12621"/>
                    <a:pt x="7609" y="11342"/>
                  </a:cubicBezTo>
                  <a:cubicBezTo>
                    <a:pt x="8095" y="8914"/>
                    <a:pt x="8564" y="6437"/>
                    <a:pt x="8257" y="3944"/>
                  </a:cubicBezTo>
                  <a:cubicBezTo>
                    <a:pt x="8062" y="2341"/>
                    <a:pt x="7318" y="221"/>
                    <a:pt x="5440" y="10"/>
                  </a:cubicBezTo>
                  <a:cubicBezTo>
                    <a:pt x="5352" y="4"/>
                    <a:pt x="5264" y="0"/>
                    <a:pt x="5177" y="0"/>
                  </a:cubicBezTo>
                  <a:close/>
                </a:path>
              </a:pathLst>
            </a:custGeom>
            <a:solidFill>
              <a:srgbClr val="BA8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28;p65">
              <a:extLst>
                <a:ext uri="{FF2B5EF4-FFF2-40B4-BE49-F238E27FC236}">
                  <a16:creationId xmlns:a16="http://schemas.microsoft.com/office/drawing/2014/main" id="{ADE9CC66-0C4F-420C-93DC-FABBE208A493}"/>
                </a:ext>
              </a:extLst>
            </p:cNvPr>
            <p:cNvSpPr/>
            <p:nvPr/>
          </p:nvSpPr>
          <p:spPr>
            <a:xfrm>
              <a:off x="8261809" y="3042927"/>
              <a:ext cx="144876" cy="102740"/>
            </a:xfrm>
            <a:custGeom>
              <a:avLst/>
              <a:gdLst/>
              <a:ahLst/>
              <a:cxnLst/>
              <a:rect l="l" t="t" r="r" b="b"/>
              <a:pathLst>
                <a:path w="8630" h="6120" extrusionOk="0">
                  <a:moveTo>
                    <a:pt x="4324" y="1"/>
                  </a:moveTo>
                  <a:cubicBezTo>
                    <a:pt x="3776" y="1"/>
                    <a:pt x="3232" y="82"/>
                    <a:pt x="2737" y="233"/>
                  </a:cubicBezTo>
                  <a:cubicBezTo>
                    <a:pt x="260" y="978"/>
                    <a:pt x="1" y="3876"/>
                    <a:pt x="406" y="6012"/>
                  </a:cubicBezTo>
                  <a:cubicBezTo>
                    <a:pt x="418" y="6076"/>
                    <a:pt x="481" y="6120"/>
                    <a:pt x="539" y="6120"/>
                  </a:cubicBezTo>
                  <a:cubicBezTo>
                    <a:pt x="555" y="6120"/>
                    <a:pt x="570" y="6117"/>
                    <a:pt x="584" y="6110"/>
                  </a:cubicBezTo>
                  <a:cubicBezTo>
                    <a:pt x="843" y="5980"/>
                    <a:pt x="1328" y="5915"/>
                    <a:pt x="1474" y="5640"/>
                  </a:cubicBezTo>
                  <a:cubicBezTo>
                    <a:pt x="1717" y="5154"/>
                    <a:pt x="1604" y="4669"/>
                    <a:pt x="1604" y="4167"/>
                  </a:cubicBezTo>
                  <a:cubicBezTo>
                    <a:pt x="1636" y="2856"/>
                    <a:pt x="2543" y="1431"/>
                    <a:pt x="3870" y="1123"/>
                  </a:cubicBezTo>
                  <a:cubicBezTo>
                    <a:pt x="4039" y="1082"/>
                    <a:pt x="4212" y="1062"/>
                    <a:pt x="4383" y="1062"/>
                  </a:cubicBezTo>
                  <a:cubicBezTo>
                    <a:pt x="4884" y="1062"/>
                    <a:pt x="5378" y="1235"/>
                    <a:pt x="5764" y="1560"/>
                  </a:cubicBezTo>
                  <a:cubicBezTo>
                    <a:pt x="6007" y="1755"/>
                    <a:pt x="6217" y="1981"/>
                    <a:pt x="6412" y="2224"/>
                  </a:cubicBezTo>
                  <a:cubicBezTo>
                    <a:pt x="6655" y="2597"/>
                    <a:pt x="6735" y="3001"/>
                    <a:pt x="6865" y="3406"/>
                  </a:cubicBezTo>
                  <a:cubicBezTo>
                    <a:pt x="6978" y="3746"/>
                    <a:pt x="7108" y="4215"/>
                    <a:pt x="7464" y="4377"/>
                  </a:cubicBezTo>
                  <a:cubicBezTo>
                    <a:pt x="7591" y="4429"/>
                    <a:pt x="7720" y="4448"/>
                    <a:pt x="7849" y="4448"/>
                  </a:cubicBezTo>
                  <a:cubicBezTo>
                    <a:pt x="8082" y="4448"/>
                    <a:pt x="8314" y="4387"/>
                    <a:pt x="8532" y="4345"/>
                  </a:cubicBezTo>
                  <a:cubicBezTo>
                    <a:pt x="8581" y="4345"/>
                    <a:pt x="8630" y="4296"/>
                    <a:pt x="8630" y="4232"/>
                  </a:cubicBezTo>
                  <a:cubicBezTo>
                    <a:pt x="8597" y="3746"/>
                    <a:pt x="8468" y="3260"/>
                    <a:pt x="8273" y="2807"/>
                  </a:cubicBezTo>
                  <a:cubicBezTo>
                    <a:pt x="8176" y="2354"/>
                    <a:pt x="7982" y="1917"/>
                    <a:pt x="7707" y="1528"/>
                  </a:cubicBezTo>
                  <a:lnTo>
                    <a:pt x="7642" y="1399"/>
                  </a:lnTo>
                  <a:cubicBezTo>
                    <a:pt x="7626" y="1366"/>
                    <a:pt x="7593" y="1334"/>
                    <a:pt x="7545" y="1334"/>
                  </a:cubicBezTo>
                  <a:cubicBezTo>
                    <a:pt x="7254" y="978"/>
                    <a:pt x="6881" y="686"/>
                    <a:pt x="6460" y="476"/>
                  </a:cubicBezTo>
                  <a:cubicBezTo>
                    <a:pt x="5817" y="150"/>
                    <a:pt x="5067" y="1"/>
                    <a:pt x="4324" y="1"/>
                  </a:cubicBezTo>
                  <a:close/>
                </a:path>
              </a:pathLst>
            </a:custGeom>
            <a:solidFill>
              <a:srgbClr val="7C5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29;p65">
              <a:extLst>
                <a:ext uri="{FF2B5EF4-FFF2-40B4-BE49-F238E27FC236}">
                  <a16:creationId xmlns:a16="http://schemas.microsoft.com/office/drawing/2014/main" id="{D536EC61-FD02-4365-8C95-98B9913B6F03}"/>
                </a:ext>
              </a:extLst>
            </p:cNvPr>
            <p:cNvSpPr/>
            <p:nvPr/>
          </p:nvSpPr>
          <p:spPr>
            <a:xfrm>
              <a:off x="8182723" y="3085786"/>
              <a:ext cx="496826" cy="546668"/>
            </a:xfrm>
            <a:custGeom>
              <a:avLst/>
              <a:gdLst/>
              <a:ahLst/>
              <a:cxnLst/>
              <a:rect l="l" t="t" r="r" b="b"/>
              <a:pathLst>
                <a:path w="29595" h="32564" extrusionOk="0">
                  <a:moveTo>
                    <a:pt x="13000" y="0"/>
                  </a:moveTo>
                  <a:cubicBezTo>
                    <a:pt x="9631" y="0"/>
                    <a:pt x="4861" y="1104"/>
                    <a:pt x="2947" y="2731"/>
                  </a:cubicBezTo>
                  <a:cubicBezTo>
                    <a:pt x="859" y="4496"/>
                    <a:pt x="325" y="8300"/>
                    <a:pt x="422" y="11343"/>
                  </a:cubicBezTo>
                  <a:cubicBezTo>
                    <a:pt x="600" y="17366"/>
                    <a:pt x="1" y="31288"/>
                    <a:pt x="2915" y="32211"/>
                  </a:cubicBezTo>
                  <a:cubicBezTo>
                    <a:pt x="3700" y="32457"/>
                    <a:pt x="5110" y="32563"/>
                    <a:pt x="6745" y="32563"/>
                  </a:cubicBezTo>
                  <a:cubicBezTo>
                    <a:pt x="9629" y="32563"/>
                    <a:pt x="13212" y="32233"/>
                    <a:pt x="15299" y="31758"/>
                  </a:cubicBezTo>
                  <a:cubicBezTo>
                    <a:pt x="18618" y="31143"/>
                    <a:pt x="25385" y="28989"/>
                    <a:pt x="26875" y="27257"/>
                  </a:cubicBezTo>
                  <a:cubicBezTo>
                    <a:pt x="29594" y="24068"/>
                    <a:pt x="24916" y="13772"/>
                    <a:pt x="22682" y="8154"/>
                  </a:cubicBezTo>
                  <a:cubicBezTo>
                    <a:pt x="21565" y="5337"/>
                    <a:pt x="17825" y="837"/>
                    <a:pt x="15154" y="205"/>
                  </a:cubicBezTo>
                  <a:cubicBezTo>
                    <a:pt x="14560" y="66"/>
                    <a:pt x="13822" y="0"/>
                    <a:pt x="13000"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30;p65">
              <a:extLst>
                <a:ext uri="{FF2B5EF4-FFF2-40B4-BE49-F238E27FC236}">
                  <a16:creationId xmlns:a16="http://schemas.microsoft.com/office/drawing/2014/main" id="{E82B64E3-A745-4598-8721-9ABD0C1E4490}"/>
                </a:ext>
              </a:extLst>
            </p:cNvPr>
            <p:cNvSpPr/>
            <p:nvPr/>
          </p:nvSpPr>
          <p:spPr>
            <a:xfrm>
              <a:off x="8227848" y="3123071"/>
              <a:ext cx="278505" cy="132453"/>
            </a:xfrm>
            <a:custGeom>
              <a:avLst/>
              <a:gdLst/>
              <a:ahLst/>
              <a:cxnLst/>
              <a:rect l="l" t="t" r="r" b="b"/>
              <a:pathLst>
                <a:path w="16590" h="7890" extrusionOk="0">
                  <a:moveTo>
                    <a:pt x="8928" y="1"/>
                  </a:moveTo>
                  <a:cubicBezTo>
                    <a:pt x="8248" y="1"/>
                    <a:pt x="7567" y="74"/>
                    <a:pt x="6897" y="219"/>
                  </a:cubicBezTo>
                  <a:cubicBezTo>
                    <a:pt x="5003" y="623"/>
                    <a:pt x="2979" y="1433"/>
                    <a:pt x="1652" y="2987"/>
                  </a:cubicBezTo>
                  <a:cubicBezTo>
                    <a:pt x="1069" y="3683"/>
                    <a:pt x="648" y="4492"/>
                    <a:pt x="421" y="5383"/>
                  </a:cubicBezTo>
                  <a:cubicBezTo>
                    <a:pt x="211" y="6144"/>
                    <a:pt x="0" y="7050"/>
                    <a:pt x="292" y="7811"/>
                  </a:cubicBezTo>
                  <a:cubicBezTo>
                    <a:pt x="314" y="7867"/>
                    <a:pt x="353" y="7890"/>
                    <a:pt x="393" y="7890"/>
                  </a:cubicBezTo>
                  <a:cubicBezTo>
                    <a:pt x="468" y="7890"/>
                    <a:pt x="545" y="7804"/>
                    <a:pt x="502" y="7698"/>
                  </a:cubicBezTo>
                  <a:cubicBezTo>
                    <a:pt x="178" y="6856"/>
                    <a:pt x="518" y="5739"/>
                    <a:pt x="794" y="4946"/>
                  </a:cubicBezTo>
                  <a:cubicBezTo>
                    <a:pt x="1101" y="4072"/>
                    <a:pt x="1619" y="3278"/>
                    <a:pt x="2315" y="2647"/>
                  </a:cubicBezTo>
                  <a:cubicBezTo>
                    <a:pt x="3708" y="1384"/>
                    <a:pt x="5521" y="656"/>
                    <a:pt x="7318" y="380"/>
                  </a:cubicBezTo>
                  <a:cubicBezTo>
                    <a:pt x="7860" y="281"/>
                    <a:pt x="8408" y="233"/>
                    <a:pt x="8956" y="233"/>
                  </a:cubicBezTo>
                  <a:cubicBezTo>
                    <a:pt x="10110" y="233"/>
                    <a:pt x="11260" y="449"/>
                    <a:pt x="12336" y="866"/>
                  </a:cubicBezTo>
                  <a:cubicBezTo>
                    <a:pt x="13162" y="1206"/>
                    <a:pt x="13939" y="1676"/>
                    <a:pt x="14619" y="2242"/>
                  </a:cubicBezTo>
                  <a:cubicBezTo>
                    <a:pt x="15347" y="2841"/>
                    <a:pt x="15882" y="3570"/>
                    <a:pt x="16513" y="4250"/>
                  </a:cubicBezTo>
                  <a:cubicBezTo>
                    <a:pt x="16522" y="4259"/>
                    <a:pt x="16532" y="4263"/>
                    <a:pt x="16542" y="4263"/>
                  </a:cubicBezTo>
                  <a:cubicBezTo>
                    <a:pt x="16567" y="4263"/>
                    <a:pt x="16589" y="4236"/>
                    <a:pt x="16578" y="4201"/>
                  </a:cubicBezTo>
                  <a:cubicBezTo>
                    <a:pt x="16141" y="3327"/>
                    <a:pt x="15364" y="2566"/>
                    <a:pt x="14635" y="1983"/>
                  </a:cubicBezTo>
                  <a:cubicBezTo>
                    <a:pt x="13923" y="1400"/>
                    <a:pt x="13129" y="947"/>
                    <a:pt x="12288" y="623"/>
                  </a:cubicBezTo>
                  <a:cubicBezTo>
                    <a:pt x="11211" y="207"/>
                    <a:pt x="10072" y="1"/>
                    <a:pt x="8928" y="1"/>
                  </a:cubicBezTo>
                  <a:close/>
                </a:path>
              </a:pathLst>
            </a:custGeom>
            <a:solidFill>
              <a:srgbClr val="BA8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31;p65">
              <a:extLst>
                <a:ext uri="{FF2B5EF4-FFF2-40B4-BE49-F238E27FC236}">
                  <a16:creationId xmlns:a16="http://schemas.microsoft.com/office/drawing/2014/main" id="{9D4858BA-28F1-4080-8432-21FF2460352E}"/>
                </a:ext>
              </a:extLst>
            </p:cNvPr>
            <p:cNvSpPr/>
            <p:nvPr/>
          </p:nvSpPr>
          <p:spPr>
            <a:xfrm>
              <a:off x="8258015" y="3299037"/>
              <a:ext cx="351681" cy="289433"/>
            </a:xfrm>
            <a:custGeom>
              <a:avLst/>
              <a:gdLst/>
              <a:ahLst/>
              <a:cxnLst/>
              <a:rect l="l" t="t" r="r" b="b"/>
              <a:pathLst>
                <a:path w="20949" h="17241" extrusionOk="0">
                  <a:moveTo>
                    <a:pt x="16124" y="0"/>
                  </a:moveTo>
                  <a:lnTo>
                    <a:pt x="0" y="2752"/>
                  </a:lnTo>
                  <a:cubicBezTo>
                    <a:pt x="0" y="2752"/>
                    <a:pt x="1830" y="15623"/>
                    <a:pt x="3529" y="16740"/>
                  </a:cubicBezTo>
                  <a:cubicBezTo>
                    <a:pt x="4038" y="17074"/>
                    <a:pt x="5149" y="17240"/>
                    <a:pt x="6554" y="17240"/>
                  </a:cubicBezTo>
                  <a:cubicBezTo>
                    <a:pt x="9843" y="17240"/>
                    <a:pt x="14743" y="16330"/>
                    <a:pt x="17306" y="14538"/>
                  </a:cubicBezTo>
                  <a:cubicBezTo>
                    <a:pt x="20949" y="11980"/>
                    <a:pt x="16124" y="0"/>
                    <a:pt x="16124" y="0"/>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32;p65">
              <a:extLst>
                <a:ext uri="{FF2B5EF4-FFF2-40B4-BE49-F238E27FC236}">
                  <a16:creationId xmlns:a16="http://schemas.microsoft.com/office/drawing/2014/main" id="{CA2F23D6-EC90-4922-A493-0C719BFC1E0A}"/>
                </a:ext>
              </a:extLst>
            </p:cNvPr>
            <p:cNvSpPr/>
            <p:nvPr/>
          </p:nvSpPr>
          <p:spPr>
            <a:xfrm>
              <a:off x="8308831" y="3184345"/>
              <a:ext cx="118234" cy="88890"/>
            </a:xfrm>
            <a:custGeom>
              <a:avLst/>
              <a:gdLst/>
              <a:ahLst/>
              <a:cxnLst/>
              <a:rect l="l" t="t" r="r" b="b"/>
              <a:pathLst>
                <a:path w="7043" h="5295" extrusionOk="0">
                  <a:moveTo>
                    <a:pt x="6217" y="1"/>
                  </a:moveTo>
                  <a:lnTo>
                    <a:pt x="1" y="1296"/>
                  </a:lnTo>
                  <a:lnTo>
                    <a:pt x="956" y="5294"/>
                  </a:lnTo>
                  <a:lnTo>
                    <a:pt x="7043" y="4015"/>
                  </a:lnTo>
                  <a:lnTo>
                    <a:pt x="6217" y="1"/>
                  </a:lnTo>
                  <a:close/>
                </a:path>
              </a:pathLst>
            </a:custGeom>
            <a:solidFill>
              <a:srgbClr val="448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33;p65">
              <a:extLst>
                <a:ext uri="{FF2B5EF4-FFF2-40B4-BE49-F238E27FC236}">
                  <a16:creationId xmlns:a16="http://schemas.microsoft.com/office/drawing/2014/main" id="{5BFEB7DE-0422-4D4C-BF16-A81D50E68ACD}"/>
                </a:ext>
              </a:extLst>
            </p:cNvPr>
            <p:cNvSpPr/>
            <p:nvPr/>
          </p:nvSpPr>
          <p:spPr>
            <a:xfrm>
              <a:off x="8406131" y="3414535"/>
              <a:ext cx="61157" cy="87261"/>
            </a:xfrm>
            <a:custGeom>
              <a:avLst/>
              <a:gdLst/>
              <a:ahLst/>
              <a:cxnLst/>
              <a:rect l="l" t="t" r="r" b="b"/>
              <a:pathLst>
                <a:path w="3643" h="5198" extrusionOk="0">
                  <a:moveTo>
                    <a:pt x="2720" y="1"/>
                  </a:moveTo>
                  <a:lnTo>
                    <a:pt x="0" y="843"/>
                  </a:lnTo>
                  <a:lnTo>
                    <a:pt x="923" y="4129"/>
                  </a:lnTo>
                  <a:lnTo>
                    <a:pt x="2590" y="5197"/>
                  </a:lnTo>
                  <a:lnTo>
                    <a:pt x="3643" y="3190"/>
                  </a:lnTo>
                  <a:lnTo>
                    <a:pt x="2720" y="1"/>
                  </a:lnTo>
                  <a:close/>
                </a:path>
              </a:pathLst>
            </a:custGeom>
            <a:solidFill>
              <a:srgbClr val="5D44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34;p65">
              <a:extLst>
                <a:ext uri="{FF2B5EF4-FFF2-40B4-BE49-F238E27FC236}">
                  <a16:creationId xmlns:a16="http://schemas.microsoft.com/office/drawing/2014/main" id="{CD7E5CB2-3FDA-4D4D-96A0-3D68413E221C}"/>
                </a:ext>
              </a:extLst>
            </p:cNvPr>
            <p:cNvSpPr/>
            <p:nvPr/>
          </p:nvSpPr>
          <p:spPr>
            <a:xfrm>
              <a:off x="8241093" y="3275971"/>
              <a:ext cx="307413" cy="162738"/>
            </a:xfrm>
            <a:custGeom>
              <a:avLst/>
              <a:gdLst/>
              <a:ahLst/>
              <a:cxnLst/>
              <a:rect l="l" t="t" r="r" b="b"/>
              <a:pathLst>
                <a:path w="18312" h="9694" extrusionOk="0">
                  <a:moveTo>
                    <a:pt x="15994" y="1"/>
                  </a:moveTo>
                  <a:cubicBezTo>
                    <a:pt x="15943" y="1"/>
                    <a:pt x="15890" y="5"/>
                    <a:pt x="15837" y="14"/>
                  </a:cubicBezTo>
                  <a:cubicBezTo>
                    <a:pt x="15837" y="14"/>
                    <a:pt x="2174" y="2281"/>
                    <a:pt x="1024" y="3058"/>
                  </a:cubicBezTo>
                  <a:cubicBezTo>
                    <a:pt x="1" y="3750"/>
                    <a:pt x="3664" y="9694"/>
                    <a:pt x="9372" y="9694"/>
                  </a:cubicBezTo>
                  <a:cubicBezTo>
                    <a:pt x="10073" y="9694"/>
                    <a:pt x="10805" y="9604"/>
                    <a:pt x="11563" y="9404"/>
                  </a:cubicBezTo>
                  <a:cubicBezTo>
                    <a:pt x="18312" y="7618"/>
                    <a:pt x="18086" y="1"/>
                    <a:pt x="15994" y="1"/>
                  </a:cubicBezTo>
                  <a:close/>
                </a:path>
              </a:pathLst>
            </a:custGeom>
            <a:solidFill>
              <a:srgbClr val="BA8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F21F48DA-F934-457A-A0EC-7C9E588BD8F5}"/>
              </a:ext>
            </a:extLst>
          </p:cNvPr>
          <p:cNvPicPr>
            <a:picLocks noChangeAspect="1"/>
          </p:cNvPicPr>
          <p:nvPr/>
        </p:nvPicPr>
        <p:blipFill rotWithShape="1">
          <a:blip r:embed="rId5"/>
          <a:srcRect l="24518" t="5370" r="22808" b="12582"/>
          <a:stretch/>
        </p:blipFill>
        <p:spPr>
          <a:xfrm>
            <a:off x="3661307" y="3028462"/>
            <a:ext cx="2158499" cy="18995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6"/>
        <p:cNvGrpSpPr/>
        <p:nvPr/>
      </p:nvGrpSpPr>
      <p:grpSpPr>
        <a:xfrm>
          <a:off x="0" y="0"/>
          <a:ext cx="0" cy="0"/>
          <a:chOff x="0" y="0"/>
          <a:chExt cx="0" cy="0"/>
        </a:xfrm>
      </p:grpSpPr>
      <p:pic>
        <p:nvPicPr>
          <p:cNvPr id="1026" name="Picture 2" descr="81 Back-to-School Quotes For Students, Parents and Teachers">
            <a:extLst>
              <a:ext uri="{FF2B5EF4-FFF2-40B4-BE49-F238E27FC236}">
                <a16:creationId xmlns:a16="http://schemas.microsoft.com/office/drawing/2014/main" id="{73F20B13-5B4D-4C12-AC65-21D3A88C65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061"/>
          <a:stretch/>
        </p:blipFill>
        <p:spPr bwMode="auto">
          <a:xfrm>
            <a:off x="972961" y="158045"/>
            <a:ext cx="5100461" cy="4763911"/>
          </a:xfrm>
          <a:prstGeom prst="rect">
            <a:avLst/>
          </a:prstGeom>
          <a:solidFill>
            <a:schemeClr val="accent1">
              <a:lumMod val="75000"/>
            </a:schemeClr>
          </a:solidFill>
          <a:ln w="57150"/>
        </p:spPr>
        <p:style>
          <a:lnRef idx="2">
            <a:schemeClr val="accent1">
              <a:shade val="50000"/>
            </a:schemeClr>
          </a:lnRef>
          <a:fillRef idx="1">
            <a:schemeClr val="accent1"/>
          </a:fillRef>
          <a:effectRef idx="0">
            <a:schemeClr val="accent1"/>
          </a:effectRef>
          <a:fontRef idx="minor">
            <a:schemeClr val="lt1"/>
          </a:fontRef>
        </p:style>
      </p:pic>
      <p:grpSp>
        <p:nvGrpSpPr>
          <p:cNvPr id="6" name="Google Shape;2849;p66">
            <a:extLst>
              <a:ext uri="{FF2B5EF4-FFF2-40B4-BE49-F238E27FC236}">
                <a16:creationId xmlns:a16="http://schemas.microsoft.com/office/drawing/2014/main" id="{CA13DC75-8B2C-4397-91DE-4B0A3BF341CE}"/>
              </a:ext>
            </a:extLst>
          </p:cNvPr>
          <p:cNvGrpSpPr/>
          <p:nvPr/>
        </p:nvGrpSpPr>
        <p:grpSpPr>
          <a:xfrm rot="13744565">
            <a:off x="5573018" y="2941302"/>
            <a:ext cx="707299" cy="2338274"/>
            <a:chOff x="2481475" y="1666875"/>
            <a:chExt cx="247775" cy="819125"/>
          </a:xfrm>
        </p:grpSpPr>
        <p:sp>
          <p:nvSpPr>
            <p:cNvPr id="7" name="Google Shape;2850;p66">
              <a:extLst>
                <a:ext uri="{FF2B5EF4-FFF2-40B4-BE49-F238E27FC236}">
                  <a16:creationId xmlns:a16="http://schemas.microsoft.com/office/drawing/2014/main" id="{A9A7519C-F7CB-4F59-ACAC-331492D1A526}"/>
                </a:ext>
              </a:extLst>
            </p:cNvPr>
            <p:cNvSpPr/>
            <p:nvPr/>
          </p:nvSpPr>
          <p:spPr>
            <a:xfrm>
              <a:off x="2481900" y="2286950"/>
              <a:ext cx="247350" cy="148325"/>
            </a:xfrm>
            <a:custGeom>
              <a:avLst/>
              <a:gdLst/>
              <a:ahLst/>
              <a:cxnLst/>
              <a:rect l="l" t="t" r="r" b="b"/>
              <a:pathLst>
                <a:path w="9894" h="5933" extrusionOk="0">
                  <a:moveTo>
                    <a:pt x="1" y="0"/>
                  </a:moveTo>
                  <a:lnTo>
                    <a:pt x="1" y="2957"/>
                  </a:lnTo>
                  <a:cubicBezTo>
                    <a:pt x="1" y="3433"/>
                    <a:pt x="194" y="3908"/>
                    <a:pt x="546" y="4242"/>
                  </a:cubicBezTo>
                  <a:lnTo>
                    <a:pt x="2289" y="5932"/>
                  </a:lnTo>
                  <a:lnTo>
                    <a:pt x="7605" y="5932"/>
                  </a:lnTo>
                  <a:lnTo>
                    <a:pt x="9348" y="4242"/>
                  </a:lnTo>
                  <a:cubicBezTo>
                    <a:pt x="9700" y="3908"/>
                    <a:pt x="9894" y="3433"/>
                    <a:pt x="9894" y="2957"/>
                  </a:cubicBezTo>
                  <a:lnTo>
                    <a:pt x="9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51;p66">
              <a:extLst>
                <a:ext uri="{FF2B5EF4-FFF2-40B4-BE49-F238E27FC236}">
                  <a16:creationId xmlns:a16="http://schemas.microsoft.com/office/drawing/2014/main" id="{7D4D15CF-A33F-442C-AC37-966A051832A2}"/>
                </a:ext>
              </a:extLst>
            </p:cNvPr>
            <p:cNvSpPr/>
            <p:nvPr/>
          </p:nvSpPr>
          <p:spPr>
            <a:xfrm>
              <a:off x="2539125" y="2435250"/>
              <a:ext cx="132925" cy="50750"/>
            </a:xfrm>
            <a:custGeom>
              <a:avLst/>
              <a:gdLst/>
              <a:ahLst/>
              <a:cxnLst/>
              <a:rect l="l" t="t" r="r" b="b"/>
              <a:pathLst>
                <a:path w="5317" h="2030" extrusionOk="0">
                  <a:moveTo>
                    <a:pt x="5316" y="0"/>
                  </a:moveTo>
                  <a:lnTo>
                    <a:pt x="0" y="18"/>
                  </a:lnTo>
                  <a:lnTo>
                    <a:pt x="1637" y="1620"/>
                  </a:lnTo>
                  <a:cubicBezTo>
                    <a:pt x="1919" y="1893"/>
                    <a:pt x="2284" y="2029"/>
                    <a:pt x="2652" y="2029"/>
                  </a:cubicBezTo>
                  <a:cubicBezTo>
                    <a:pt x="3019" y="2029"/>
                    <a:pt x="3389" y="1893"/>
                    <a:pt x="3679" y="1620"/>
                  </a:cubicBezTo>
                  <a:lnTo>
                    <a:pt x="5316"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52;p66">
              <a:extLst>
                <a:ext uri="{FF2B5EF4-FFF2-40B4-BE49-F238E27FC236}">
                  <a16:creationId xmlns:a16="http://schemas.microsoft.com/office/drawing/2014/main" id="{863EB765-54FA-43BB-8F65-D9FCAC85C186}"/>
                </a:ext>
              </a:extLst>
            </p:cNvPr>
            <p:cNvSpPr/>
            <p:nvPr/>
          </p:nvSpPr>
          <p:spPr>
            <a:xfrm>
              <a:off x="2481900" y="1800200"/>
              <a:ext cx="247350" cy="560700"/>
            </a:xfrm>
            <a:custGeom>
              <a:avLst/>
              <a:gdLst/>
              <a:ahLst/>
              <a:cxnLst/>
              <a:rect l="l" t="t" r="r" b="b"/>
              <a:pathLst>
                <a:path w="9894" h="22428" extrusionOk="0">
                  <a:moveTo>
                    <a:pt x="1" y="1"/>
                  </a:moveTo>
                  <a:lnTo>
                    <a:pt x="1" y="22427"/>
                  </a:lnTo>
                  <a:cubicBezTo>
                    <a:pt x="863" y="22427"/>
                    <a:pt x="1726" y="22216"/>
                    <a:pt x="2483" y="21811"/>
                  </a:cubicBezTo>
                  <a:cubicBezTo>
                    <a:pt x="3257" y="22216"/>
                    <a:pt x="4107" y="22419"/>
                    <a:pt x="4956" y="22419"/>
                  </a:cubicBezTo>
                  <a:cubicBezTo>
                    <a:pt x="5805" y="22419"/>
                    <a:pt x="6655" y="22216"/>
                    <a:pt x="7429" y="21811"/>
                  </a:cubicBezTo>
                  <a:cubicBezTo>
                    <a:pt x="8186" y="22216"/>
                    <a:pt x="9031" y="22427"/>
                    <a:pt x="9894" y="22427"/>
                  </a:cubicBezTo>
                  <a:lnTo>
                    <a:pt x="98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53;p66">
              <a:extLst>
                <a:ext uri="{FF2B5EF4-FFF2-40B4-BE49-F238E27FC236}">
                  <a16:creationId xmlns:a16="http://schemas.microsoft.com/office/drawing/2014/main" id="{6CC56DB3-B5F0-4502-86F8-81519F28DC85}"/>
                </a:ext>
              </a:extLst>
            </p:cNvPr>
            <p:cNvSpPr/>
            <p:nvPr/>
          </p:nvSpPr>
          <p:spPr>
            <a:xfrm>
              <a:off x="2481900" y="1800200"/>
              <a:ext cx="247350" cy="140425"/>
            </a:xfrm>
            <a:custGeom>
              <a:avLst/>
              <a:gdLst/>
              <a:ahLst/>
              <a:cxnLst/>
              <a:rect l="l" t="t" r="r" b="b"/>
              <a:pathLst>
                <a:path w="9894" h="5617" extrusionOk="0">
                  <a:moveTo>
                    <a:pt x="1" y="1"/>
                  </a:moveTo>
                  <a:lnTo>
                    <a:pt x="1" y="5616"/>
                  </a:lnTo>
                  <a:lnTo>
                    <a:pt x="9894" y="5616"/>
                  </a:lnTo>
                  <a:lnTo>
                    <a:pt x="98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54;p66">
              <a:extLst>
                <a:ext uri="{FF2B5EF4-FFF2-40B4-BE49-F238E27FC236}">
                  <a16:creationId xmlns:a16="http://schemas.microsoft.com/office/drawing/2014/main" id="{D604E787-CCB5-42E9-9099-4604603F227E}"/>
                </a:ext>
              </a:extLst>
            </p:cNvPr>
            <p:cNvSpPr/>
            <p:nvPr/>
          </p:nvSpPr>
          <p:spPr>
            <a:xfrm>
              <a:off x="2481900" y="1940600"/>
              <a:ext cx="247350" cy="139975"/>
            </a:xfrm>
            <a:custGeom>
              <a:avLst/>
              <a:gdLst/>
              <a:ahLst/>
              <a:cxnLst/>
              <a:rect l="l" t="t" r="r" b="b"/>
              <a:pathLst>
                <a:path w="9894" h="5599" extrusionOk="0">
                  <a:moveTo>
                    <a:pt x="1" y="0"/>
                  </a:moveTo>
                  <a:lnTo>
                    <a:pt x="1" y="5598"/>
                  </a:lnTo>
                  <a:lnTo>
                    <a:pt x="9894" y="5598"/>
                  </a:lnTo>
                  <a:lnTo>
                    <a:pt x="9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55;p66">
              <a:extLst>
                <a:ext uri="{FF2B5EF4-FFF2-40B4-BE49-F238E27FC236}">
                  <a16:creationId xmlns:a16="http://schemas.microsoft.com/office/drawing/2014/main" id="{4CEFD748-49D2-4A47-A7B5-72DA25FFAAF8}"/>
                </a:ext>
              </a:extLst>
            </p:cNvPr>
            <p:cNvSpPr/>
            <p:nvPr/>
          </p:nvSpPr>
          <p:spPr>
            <a:xfrm>
              <a:off x="2481900" y="2080550"/>
              <a:ext cx="247350" cy="139950"/>
            </a:xfrm>
            <a:custGeom>
              <a:avLst/>
              <a:gdLst/>
              <a:ahLst/>
              <a:cxnLst/>
              <a:rect l="l" t="t" r="r" b="b"/>
              <a:pathLst>
                <a:path w="9894" h="5598" extrusionOk="0">
                  <a:moveTo>
                    <a:pt x="1" y="0"/>
                  </a:moveTo>
                  <a:lnTo>
                    <a:pt x="1" y="5598"/>
                  </a:lnTo>
                  <a:lnTo>
                    <a:pt x="9894" y="5598"/>
                  </a:lnTo>
                  <a:lnTo>
                    <a:pt x="98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56;p66">
              <a:extLst>
                <a:ext uri="{FF2B5EF4-FFF2-40B4-BE49-F238E27FC236}">
                  <a16:creationId xmlns:a16="http://schemas.microsoft.com/office/drawing/2014/main" id="{3CFBA701-5177-45D2-ACB7-AC07EC90D990}"/>
                </a:ext>
              </a:extLst>
            </p:cNvPr>
            <p:cNvSpPr/>
            <p:nvPr/>
          </p:nvSpPr>
          <p:spPr>
            <a:xfrm>
              <a:off x="2543525" y="1800200"/>
              <a:ext cx="123675" cy="140425"/>
            </a:xfrm>
            <a:custGeom>
              <a:avLst/>
              <a:gdLst/>
              <a:ahLst/>
              <a:cxnLst/>
              <a:rect l="l" t="t" r="r" b="b"/>
              <a:pathLst>
                <a:path w="4947" h="5617" extrusionOk="0">
                  <a:moveTo>
                    <a:pt x="0" y="1"/>
                  </a:moveTo>
                  <a:lnTo>
                    <a:pt x="0" y="5616"/>
                  </a:lnTo>
                  <a:lnTo>
                    <a:pt x="4947" y="5616"/>
                  </a:lnTo>
                  <a:lnTo>
                    <a:pt x="4947" y="1"/>
                  </a:lnTo>
                  <a:close/>
                </a:path>
              </a:pathLst>
            </a:custGeom>
            <a:solidFill>
              <a:srgbClr val="FFD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57;p66">
              <a:extLst>
                <a:ext uri="{FF2B5EF4-FFF2-40B4-BE49-F238E27FC236}">
                  <a16:creationId xmlns:a16="http://schemas.microsoft.com/office/drawing/2014/main" id="{2911F765-BA04-469F-9CB7-31BC71AA6B9D}"/>
                </a:ext>
              </a:extLst>
            </p:cNvPr>
            <p:cNvSpPr/>
            <p:nvPr/>
          </p:nvSpPr>
          <p:spPr>
            <a:xfrm>
              <a:off x="2543525" y="1940600"/>
              <a:ext cx="123675" cy="139975"/>
            </a:xfrm>
            <a:custGeom>
              <a:avLst/>
              <a:gdLst/>
              <a:ahLst/>
              <a:cxnLst/>
              <a:rect l="l" t="t" r="r" b="b"/>
              <a:pathLst>
                <a:path w="4947" h="5599" extrusionOk="0">
                  <a:moveTo>
                    <a:pt x="0" y="0"/>
                  </a:moveTo>
                  <a:lnTo>
                    <a:pt x="0" y="5598"/>
                  </a:lnTo>
                  <a:lnTo>
                    <a:pt x="4947" y="5598"/>
                  </a:lnTo>
                  <a:lnTo>
                    <a:pt x="4947" y="0"/>
                  </a:lnTo>
                  <a:close/>
                </a:path>
              </a:pathLst>
            </a:custGeom>
            <a:solidFill>
              <a:srgbClr val="68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58;p66">
              <a:extLst>
                <a:ext uri="{FF2B5EF4-FFF2-40B4-BE49-F238E27FC236}">
                  <a16:creationId xmlns:a16="http://schemas.microsoft.com/office/drawing/2014/main" id="{6B0373F2-A5A3-4CCB-8E5E-7491BC78F5AE}"/>
                </a:ext>
              </a:extLst>
            </p:cNvPr>
            <p:cNvSpPr/>
            <p:nvPr/>
          </p:nvSpPr>
          <p:spPr>
            <a:xfrm>
              <a:off x="2543525" y="2220475"/>
              <a:ext cx="123675" cy="140200"/>
            </a:xfrm>
            <a:custGeom>
              <a:avLst/>
              <a:gdLst/>
              <a:ahLst/>
              <a:cxnLst/>
              <a:rect l="l" t="t" r="r" b="b"/>
              <a:pathLst>
                <a:path w="4947" h="5608" extrusionOk="0">
                  <a:moveTo>
                    <a:pt x="0" y="1"/>
                  </a:moveTo>
                  <a:lnTo>
                    <a:pt x="0" y="5000"/>
                  </a:lnTo>
                  <a:cubicBezTo>
                    <a:pt x="775" y="5405"/>
                    <a:pt x="1624" y="5608"/>
                    <a:pt x="2473" y="5608"/>
                  </a:cubicBezTo>
                  <a:cubicBezTo>
                    <a:pt x="3323" y="5608"/>
                    <a:pt x="4172" y="5405"/>
                    <a:pt x="4947" y="5000"/>
                  </a:cubicBezTo>
                  <a:lnTo>
                    <a:pt x="4947" y="1"/>
                  </a:lnTo>
                  <a:close/>
                </a:path>
              </a:pathLst>
            </a:custGeom>
            <a:solidFill>
              <a:srgbClr val="A0C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59;p66">
              <a:extLst>
                <a:ext uri="{FF2B5EF4-FFF2-40B4-BE49-F238E27FC236}">
                  <a16:creationId xmlns:a16="http://schemas.microsoft.com/office/drawing/2014/main" id="{4B0DEA4B-958C-478F-A1AB-02D4FF70BE56}"/>
                </a:ext>
              </a:extLst>
            </p:cNvPr>
            <p:cNvSpPr/>
            <p:nvPr/>
          </p:nvSpPr>
          <p:spPr>
            <a:xfrm>
              <a:off x="2543525" y="2080550"/>
              <a:ext cx="123675" cy="139950"/>
            </a:xfrm>
            <a:custGeom>
              <a:avLst/>
              <a:gdLst/>
              <a:ahLst/>
              <a:cxnLst/>
              <a:rect l="l" t="t" r="r" b="b"/>
              <a:pathLst>
                <a:path w="4947" h="5598" extrusionOk="0">
                  <a:moveTo>
                    <a:pt x="0" y="0"/>
                  </a:moveTo>
                  <a:lnTo>
                    <a:pt x="0" y="5598"/>
                  </a:lnTo>
                  <a:lnTo>
                    <a:pt x="4947" y="5598"/>
                  </a:lnTo>
                  <a:lnTo>
                    <a:pt x="49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60;p66">
              <a:extLst>
                <a:ext uri="{FF2B5EF4-FFF2-40B4-BE49-F238E27FC236}">
                  <a16:creationId xmlns:a16="http://schemas.microsoft.com/office/drawing/2014/main" id="{7DCB8F63-2B20-458E-B324-6B963F5A6AA5}"/>
                </a:ext>
              </a:extLst>
            </p:cNvPr>
            <p:cNvSpPr/>
            <p:nvPr/>
          </p:nvSpPr>
          <p:spPr>
            <a:xfrm>
              <a:off x="2481475" y="1666875"/>
              <a:ext cx="247775" cy="133350"/>
            </a:xfrm>
            <a:custGeom>
              <a:avLst/>
              <a:gdLst/>
              <a:ahLst/>
              <a:cxnLst/>
              <a:rect l="l" t="t" r="r" b="b"/>
              <a:pathLst>
                <a:path w="9911" h="5334" extrusionOk="0">
                  <a:moveTo>
                    <a:pt x="1813" y="0"/>
                  </a:moveTo>
                  <a:cubicBezTo>
                    <a:pt x="810" y="0"/>
                    <a:pt x="0" y="810"/>
                    <a:pt x="18" y="1796"/>
                  </a:cubicBezTo>
                  <a:lnTo>
                    <a:pt x="18" y="5334"/>
                  </a:lnTo>
                  <a:lnTo>
                    <a:pt x="9911" y="5334"/>
                  </a:lnTo>
                  <a:lnTo>
                    <a:pt x="9911" y="1796"/>
                  </a:lnTo>
                  <a:cubicBezTo>
                    <a:pt x="9911" y="810"/>
                    <a:pt x="9101" y="0"/>
                    <a:pt x="8115"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47"/>
        <p:cNvGrpSpPr/>
        <p:nvPr/>
      </p:nvGrpSpPr>
      <p:grpSpPr>
        <a:xfrm>
          <a:off x="0" y="0"/>
          <a:ext cx="0" cy="0"/>
          <a:chOff x="0" y="0"/>
          <a:chExt cx="0" cy="0"/>
        </a:xfrm>
      </p:grpSpPr>
      <p:sp>
        <p:nvSpPr>
          <p:cNvPr id="1048" name="Google Shape;1048;p32"/>
          <p:cNvSpPr txBox="1">
            <a:spLocks noGrp="1"/>
          </p:cNvSpPr>
          <p:nvPr>
            <p:ph type="ctrTitle"/>
          </p:nvPr>
        </p:nvSpPr>
        <p:spPr>
          <a:xfrm>
            <a:off x="68233" y="304798"/>
            <a:ext cx="4961208" cy="3899513"/>
          </a:xfrm>
          <a:prstGeom prst="rect">
            <a:avLst/>
          </a:prstGeom>
        </p:spPr>
        <p:txBody>
          <a:bodyPr spcFirstLastPara="1" wrap="square" lIns="91425" tIns="91425" rIns="91425" bIns="91425" anchor="ctr" anchorCtr="0">
            <a:noAutofit/>
          </a:bodyPr>
          <a:lstStyle/>
          <a:p>
            <a:pPr lvl="0"/>
            <a:r>
              <a:rPr lang="en-US" sz="1600" b="0" dirty="0">
                <a:solidFill>
                  <a:schemeClr val="lt1"/>
                </a:solidFill>
                <a:latin typeface="Livvic"/>
                <a:sym typeface="Livvic"/>
              </a:rPr>
              <a:t>Dear Parents, </a:t>
            </a:r>
            <a:br>
              <a:rPr lang="en-US" sz="1600" b="0" dirty="0">
                <a:solidFill>
                  <a:schemeClr val="lt1"/>
                </a:solidFill>
                <a:latin typeface="Livvic"/>
                <a:sym typeface="Livvic"/>
              </a:rPr>
            </a:br>
            <a:br>
              <a:rPr lang="en-US" sz="1600" b="0" dirty="0">
                <a:solidFill>
                  <a:schemeClr val="lt1"/>
                </a:solidFill>
                <a:latin typeface="Livvic"/>
                <a:sym typeface="Livvic"/>
              </a:rPr>
            </a:br>
            <a:r>
              <a:rPr lang="en-US" sz="1600" b="0" dirty="0">
                <a:solidFill>
                  <a:schemeClr val="lt1"/>
                </a:solidFill>
                <a:latin typeface="Livvic"/>
                <a:sym typeface="Livvic"/>
              </a:rPr>
              <a:t>Welcome back to a brand-new school year! We are truly excited to begin this journey together and to see our students return with fresh energy, curiosity, and smiles. This year, our focus is on creating a safe, supportive, and inspiring environment where every child can learn, grow, and shine. We deeply value your partnership and look forward to working hand in hand with you to make this school year a positive and successful experience for your child. Together, let’s make it a year filled with learning, laughter, and new achievements!</a:t>
            </a:r>
            <a:endParaRPr sz="1600" b="0" dirty="0">
              <a:solidFill>
                <a:schemeClr val="lt1"/>
              </a:solidFill>
              <a:latin typeface="Livvic"/>
              <a:sym typeface="Livvic"/>
            </a:endParaRPr>
          </a:p>
        </p:txBody>
      </p:sp>
      <p:sp>
        <p:nvSpPr>
          <p:cNvPr id="1049" name="Google Shape;1049;p32"/>
          <p:cNvSpPr txBox="1">
            <a:spLocks noGrp="1"/>
          </p:cNvSpPr>
          <p:nvPr>
            <p:ph type="subTitle" idx="1"/>
          </p:nvPr>
        </p:nvSpPr>
        <p:spPr>
          <a:xfrm>
            <a:off x="3048922" y="3873922"/>
            <a:ext cx="1512293" cy="50892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Best Wishes ,</a:t>
            </a:r>
          </a:p>
          <a:p>
            <a:pPr marL="0" lvl="0" indent="0" algn="l" rtl="0">
              <a:spcBef>
                <a:spcPts val="0"/>
              </a:spcBef>
              <a:spcAft>
                <a:spcPts val="0"/>
              </a:spcAft>
              <a:buNone/>
            </a:pPr>
            <a:r>
              <a:rPr lang="en-US" dirty="0"/>
              <a:t>English Dept.</a:t>
            </a:r>
            <a:endParaRPr dirty="0"/>
          </a:p>
        </p:txBody>
      </p:sp>
      <p:grpSp>
        <p:nvGrpSpPr>
          <p:cNvPr id="1050" name="Google Shape;1050;p32"/>
          <p:cNvGrpSpPr/>
          <p:nvPr/>
        </p:nvGrpSpPr>
        <p:grpSpPr>
          <a:xfrm>
            <a:off x="4872654" y="1017419"/>
            <a:ext cx="3875287" cy="3513424"/>
            <a:chOff x="4872654" y="1017419"/>
            <a:chExt cx="3875287" cy="3513424"/>
          </a:xfrm>
        </p:grpSpPr>
        <p:sp>
          <p:nvSpPr>
            <p:cNvPr id="1051" name="Google Shape;1051;p32"/>
            <p:cNvSpPr/>
            <p:nvPr/>
          </p:nvSpPr>
          <p:spPr>
            <a:xfrm>
              <a:off x="5032866" y="1148570"/>
              <a:ext cx="3486168" cy="3337172"/>
            </a:xfrm>
            <a:custGeom>
              <a:avLst/>
              <a:gdLst/>
              <a:ahLst/>
              <a:cxnLst/>
              <a:rect l="l" t="t" r="r" b="b"/>
              <a:pathLst>
                <a:path w="206696" h="197862" extrusionOk="0">
                  <a:moveTo>
                    <a:pt x="75488" y="1"/>
                  </a:moveTo>
                  <a:cubicBezTo>
                    <a:pt x="74077" y="1"/>
                    <a:pt x="72702" y="185"/>
                    <a:pt x="71373" y="614"/>
                  </a:cubicBezTo>
                  <a:cubicBezTo>
                    <a:pt x="61535" y="3820"/>
                    <a:pt x="57582" y="18534"/>
                    <a:pt x="49325" y="24551"/>
                  </a:cubicBezTo>
                  <a:cubicBezTo>
                    <a:pt x="41023" y="30569"/>
                    <a:pt x="25739" y="29866"/>
                    <a:pt x="19721" y="38167"/>
                  </a:cubicBezTo>
                  <a:cubicBezTo>
                    <a:pt x="13748" y="46336"/>
                    <a:pt x="19106" y="60655"/>
                    <a:pt x="15900" y="70493"/>
                  </a:cubicBezTo>
                  <a:cubicBezTo>
                    <a:pt x="12826" y="80024"/>
                    <a:pt x="1" y="88369"/>
                    <a:pt x="1" y="98911"/>
                  </a:cubicBezTo>
                  <a:cubicBezTo>
                    <a:pt x="1" y="109452"/>
                    <a:pt x="12826" y="117841"/>
                    <a:pt x="15900" y="127328"/>
                  </a:cubicBezTo>
                  <a:cubicBezTo>
                    <a:pt x="19106" y="137166"/>
                    <a:pt x="13704" y="151397"/>
                    <a:pt x="19721" y="159698"/>
                  </a:cubicBezTo>
                  <a:cubicBezTo>
                    <a:pt x="25739" y="167955"/>
                    <a:pt x="41111" y="167297"/>
                    <a:pt x="49325" y="173270"/>
                  </a:cubicBezTo>
                  <a:cubicBezTo>
                    <a:pt x="57538" y="179243"/>
                    <a:pt x="61535" y="194045"/>
                    <a:pt x="71373" y="197251"/>
                  </a:cubicBezTo>
                  <a:cubicBezTo>
                    <a:pt x="72697" y="197678"/>
                    <a:pt x="74066" y="197862"/>
                    <a:pt x="75472" y="197862"/>
                  </a:cubicBezTo>
                  <a:cubicBezTo>
                    <a:pt x="84184" y="197862"/>
                    <a:pt x="94271" y="190795"/>
                    <a:pt x="103348" y="190795"/>
                  </a:cubicBezTo>
                  <a:cubicBezTo>
                    <a:pt x="112387" y="190795"/>
                    <a:pt x="122501" y="197862"/>
                    <a:pt x="131194" y="197862"/>
                  </a:cubicBezTo>
                  <a:cubicBezTo>
                    <a:pt x="132596" y="197862"/>
                    <a:pt x="133961" y="197678"/>
                    <a:pt x="135279" y="197251"/>
                  </a:cubicBezTo>
                  <a:cubicBezTo>
                    <a:pt x="145118" y="194045"/>
                    <a:pt x="149158" y="179243"/>
                    <a:pt x="157328" y="173270"/>
                  </a:cubicBezTo>
                  <a:cubicBezTo>
                    <a:pt x="165629" y="167253"/>
                    <a:pt x="181001" y="167868"/>
                    <a:pt x="186931" y="159654"/>
                  </a:cubicBezTo>
                  <a:cubicBezTo>
                    <a:pt x="192904" y="151485"/>
                    <a:pt x="187546" y="137166"/>
                    <a:pt x="190752" y="127328"/>
                  </a:cubicBezTo>
                  <a:cubicBezTo>
                    <a:pt x="193827" y="117841"/>
                    <a:pt x="206696" y="109452"/>
                    <a:pt x="206696" y="98911"/>
                  </a:cubicBezTo>
                  <a:cubicBezTo>
                    <a:pt x="206696" y="88369"/>
                    <a:pt x="193827" y="80024"/>
                    <a:pt x="190752" y="70493"/>
                  </a:cubicBezTo>
                  <a:cubicBezTo>
                    <a:pt x="187546" y="60699"/>
                    <a:pt x="192904" y="46380"/>
                    <a:pt x="186931" y="38167"/>
                  </a:cubicBezTo>
                  <a:cubicBezTo>
                    <a:pt x="180914" y="29866"/>
                    <a:pt x="165629" y="30612"/>
                    <a:pt x="157328" y="24551"/>
                  </a:cubicBezTo>
                  <a:cubicBezTo>
                    <a:pt x="149158" y="18578"/>
                    <a:pt x="145118" y="3820"/>
                    <a:pt x="135279" y="614"/>
                  </a:cubicBezTo>
                  <a:cubicBezTo>
                    <a:pt x="133956" y="185"/>
                    <a:pt x="132585" y="1"/>
                    <a:pt x="131178" y="1"/>
                  </a:cubicBezTo>
                  <a:cubicBezTo>
                    <a:pt x="122488" y="1"/>
                    <a:pt x="112382" y="7027"/>
                    <a:pt x="103348" y="7027"/>
                  </a:cubicBezTo>
                  <a:cubicBezTo>
                    <a:pt x="94277" y="7027"/>
                    <a:pt x="84197" y="1"/>
                    <a:pt x="75488" y="1"/>
                  </a:cubicBezTo>
                  <a:close/>
                </a:path>
              </a:pathLst>
            </a:custGeom>
            <a:solidFill>
              <a:srgbClr val="22292E">
                <a:alpha val="33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32"/>
            <p:cNvGrpSpPr/>
            <p:nvPr/>
          </p:nvGrpSpPr>
          <p:grpSpPr>
            <a:xfrm>
              <a:off x="4970647" y="1057425"/>
              <a:ext cx="1717161" cy="2435001"/>
              <a:chOff x="2530828" y="1079780"/>
              <a:chExt cx="1675300" cy="2375641"/>
            </a:xfrm>
          </p:grpSpPr>
          <p:grpSp>
            <p:nvGrpSpPr>
              <p:cNvPr id="1053" name="Google Shape;1053;p32"/>
              <p:cNvGrpSpPr/>
              <p:nvPr/>
            </p:nvGrpSpPr>
            <p:grpSpPr>
              <a:xfrm>
                <a:off x="2711504" y="1079780"/>
                <a:ext cx="1225042" cy="2124851"/>
                <a:chOff x="2711504" y="1079780"/>
                <a:chExt cx="1225042" cy="2124851"/>
              </a:xfrm>
            </p:grpSpPr>
            <p:sp>
              <p:nvSpPr>
                <p:cNvPr id="1054" name="Google Shape;1054;p32"/>
                <p:cNvSpPr/>
                <p:nvPr/>
              </p:nvSpPr>
              <p:spPr>
                <a:xfrm>
                  <a:off x="2711504" y="1079780"/>
                  <a:ext cx="198052" cy="248635"/>
                </a:xfrm>
                <a:custGeom>
                  <a:avLst/>
                  <a:gdLst/>
                  <a:ahLst/>
                  <a:cxnLst/>
                  <a:rect l="l" t="t" r="r" b="b"/>
                  <a:pathLst>
                    <a:path w="12036" h="15110" extrusionOk="0">
                      <a:moveTo>
                        <a:pt x="1" y="1"/>
                      </a:moveTo>
                      <a:lnTo>
                        <a:pt x="2284" y="15110"/>
                      </a:lnTo>
                      <a:lnTo>
                        <a:pt x="12035" y="979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2742588" y="1228665"/>
                  <a:ext cx="1193958" cy="1975966"/>
                </a:xfrm>
                <a:custGeom>
                  <a:avLst/>
                  <a:gdLst/>
                  <a:ahLst/>
                  <a:cxnLst/>
                  <a:rect l="l" t="t" r="r" b="b"/>
                  <a:pathLst>
                    <a:path w="72559" h="120083" extrusionOk="0">
                      <a:moveTo>
                        <a:pt x="9751" y="1"/>
                      </a:moveTo>
                      <a:lnTo>
                        <a:pt x="0" y="5359"/>
                      </a:lnTo>
                      <a:lnTo>
                        <a:pt x="62808" y="120082"/>
                      </a:lnTo>
                      <a:lnTo>
                        <a:pt x="72559" y="114768"/>
                      </a:lnTo>
                      <a:lnTo>
                        <a:pt x="9751" y="1"/>
                      </a:ln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2711504" y="1079780"/>
                  <a:ext cx="62167" cy="78079"/>
                </a:xfrm>
                <a:custGeom>
                  <a:avLst/>
                  <a:gdLst/>
                  <a:ahLst/>
                  <a:cxnLst/>
                  <a:rect l="l" t="t" r="r" b="b"/>
                  <a:pathLst>
                    <a:path w="3778" h="4745" extrusionOk="0">
                      <a:moveTo>
                        <a:pt x="1" y="1"/>
                      </a:moveTo>
                      <a:lnTo>
                        <a:pt x="703" y="4744"/>
                      </a:lnTo>
                      <a:lnTo>
                        <a:pt x="3778" y="3075"/>
                      </a:lnTo>
                      <a:lnTo>
                        <a:pt x="1" y="1"/>
                      </a:lnTo>
                      <a:close/>
                    </a:path>
                  </a:pathLst>
                </a:custGeom>
                <a:solidFill>
                  <a:srgbClr val="2229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 name="Google Shape;1057;p32"/>
              <p:cNvGrpSpPr/>
              <p:nvPr/>
            </p:nvGrpSpPr>
            <p:grpSpPr>
              <a:xfrm>
                <a:off x="2530828" y="1372498"/>
                <a:ext cx="1301640" cy="2082923"/>
                <a:chOff x="2530828" y="1372498"/>
                <a:chExt cx="1301640" cy="2082923"/>
              </a:xfrm>
            </p:grpSpPr>
            <p:sp>
              <p:nvSpPr>
                <p:cNvPr id="1058" name="Google Shape;1058;p32"/>
                <p:cNvSpPr/>
                <p:nvPr/>
              </p:nvSpPr>
              <p:spPr>
                <a:xfrm>
                  <a:off x="2530828" y="1372498"/>
                  <a:ext cx="204536" cy="247187"/>
                </a:xfrm>
                <a:custGeom>
                  <a:avLst/>
                  <a:gdLst/>
                  <a:ahLst/>
                  <a:cxnLst/>
                  <a:rect l="l" t="t" r="r" b="b"/>
                  <a:pathLst>
                    <a:path w="12430" h="15022" extrusionOk="0">
                      <a:moveTo>
                        <a:pt x="0" y="0"/>
                      </a:moveTo>
                      <a:lnTo>
                        <a:pt x="2899" y="15021"/>
                      </a:lnTo>
                      <a:lnTo>
                        <a:pt x="12430" y="931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2571291" y="1514143"/>
                  <a:ext cx="1261177" cy="1941279"/>
                </a:xfrm>
                <a:custGeom>
                  <a:avLst/>
                  <a:gdLst/>
                  <a:ahLst/>
                  <a:cxnLst/>
                  <a:rect l="l" t="t" r="r" b="b"/>
                  <a:pathLst>
                    <a:path w="76644" h="117975" extrusionOk="0">
                      <a:moveTo>
                        <a:pt x="9532" y="1"/>
                      </a:moveTo>
                      <a:lnTo>
                        <a:pt x="1" y="5710"/>
                      </a:lnTo>
                      <a:lnTo>
                        <a:pt x="67113" y="117974"/>
                      </a:lnTo>
                      <a:lnTo>
                        <a:pt x="76644" y="112308"/>
                      </a:lnTo>
                      <a:lnTo>
                        <a:pt x="9532" y="1"/>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2697781" y="1577396"/>
                  <a:ext cx="1056641" cy="1749002"/>
                </a:xfrm>
                <a:custGeom>
                  <a:avLst/>
                  <a:gdLst/>
                  <a:ahLst/>
                  <a:cxnLst/>
                  <a:rect l="l" t="t" r="r" b="b"/>
                  <a:pathLst>
                    <a:path w="64214" h="106290" extrusionOk="0">
                      <a:moveTo>
                        <a:pt x="729" y="1"/>
                      </a:moveTo>
                      <a:cubicBezTo>
                        <a:pt x="616" y="1"/>
                        <a:pt x="500" y="35"/>
                        <a:pt x="395" y="110"/>
                      </a:cubicBezTo>
                      <a:cubicBezTo>
                        <a:pt x="88" y="285"/>
                        <a:pt x="0" y="681"/>
                        <a:pt x="176" y="988"/>
                      </a:cubicBezTo>
                      <a:lnTo>
                        <a:pt x="62896" y="105961"/>
                      </a:lnTo>
                      <a:cubicBezTo>
                        <a:pt x="63011" y="106163"/>
                        <a:pt x="63222" y="106289"/>
                        <a:pt x="63453" y="106289"/>
                      </a:cubicBezTo>
                      <a:cubicBezTo>
                        <a:pt x="63573" y="106289"/>
                        <a:pt x="63698" y="106255"/>
                        <a:pt x="63818" y="106180"/>
                      </a:cubicBezTo>
                      <a:cubicBezTo>
                        <a:pt x="64126" y="106005"/>
                        <a:pt x="64213" y="105609"/>
                        <a:pt x="64038" y="105302"/>
                      </a:cubicBezTo>
                      <a:lnTo>
                        <a:pt x="1274" y="329"/>
                      </a:lnTo>
                      <a:cubicBezTo>
                        <a:pt x="1158" y="127"/>
                        <a:pt x="947" y="1"/>
                        <a:pt x="729"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2642130" y="1610240"/>
                  <a:ext cx="1056641" cy="1749084"/>
                </a:xfrm>
                <a:custGeom>
                  <a:avLst/>
                  <a:gdLst/>
                  <a:ahLst/>
                  <a:cxnLst/>
                  <a:rect l="l" t="t" r="r" b="b"/>
                  <a:pathLst>
                    <a:path w="64214" h="106295" extrusionOk="0">
                      <a:moveTo>
                        <a:pt x="732" y="1"/>
                      </a:moveTo>
                      <a:cubicBezTo>
                        <a:pt x="617" y="1"/>
                        <a:pt x="501" y="30"/>
                        <a:pt x="395" y="90"/>
                      </a:cubicBezTo>
                      <a:cubicBezTo>
                        <a:pt x="88" y="310"/>
                        <a:pt x="0" y="705"/>
                        <a:pt x="176" y="1012"/>
                      </a:cubicBezTo>
                      <a:lnTo>
                        <a:pt x="62896" y="105985"/>
                      </a:lnTo>
                      <a:cubicBezTo>
                        <a:pt x="63011" y="106187"/>
                        <a:pt x="63221" y="106294"/>
                        <a:pt x="63439" y="106294"/>
                      </a:cubicBezTo>
                      <a:cubicBezTo>
                        <a:pt x="63553" y="106294"/>
                        <a:pt x="63669" y="106265"/>
                        <a:pt x="63774" y="106205"/>
                      </a:cubicBezTo>
                      <a:cubicBezTo>
                        <a:pt x="64082" y="106029"/>
                        <a:pt x="64213" y="105634"/>
                        <a:pt x="64038" y="105326"/>
                      </a:cubicBezTo>
                      <a:lnTo>
                        <a:pt x="1318" y="310"/>
                      </a:lnTo>
                      <a:cubicBezTo>
                        <a:pt x="1173" y="108"/>
                        <a:pt x="953" y="1"/>
                        <a:pt x="732"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2530828" y="1372498"/>
                  <a:ext cx="64339" cy="77339"/>
                </a:xfrm>
                <a:custGeom>
                  <a:avLst/>
                  <a:gdLst/>
                  <a:ahLst/>
                  <a:cxnLst/>
                  <a:rect l="l" t="t" r="r" b="b"/>
                  <a:pathLst>
                    <a:path w="3910" h="4700" extrusionOk="0">
                      <a:moveTo>
                        <a:pt x="0" y="0"/>
                      </a:moveTo>
                      <a:lnTo>
                        <a:pt x="922" y="4700"/>
                      </a:lnTo>
                      <a:lnTo>
                        <a:pt x="3909" y="2943"/>
                      </a:lnTo>
                      <a:lnTo>
                        <a:pt x="0" y="0"/>
                      </a:lnTo>
                      <a:close/>
                    </a:path>
                  </a:pathLst>
                </a:custGeom>
                <a:solidFill>
                  <a:srgbClr val="2229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32"/>
              <p:cNvGrpSpPr/>
              <p:nvPr/>
            </p:nvGrpSpPr>
            <p:grpSpPr>
              <a:xfrm>
                <a:off x="2812686" y="1082676"/>
                <a:ext cx="1393442" cy="2147246"/>
                <a:chOff x="2812686" y="1082676"/>
                <a:chExt cx="1393442" cy="2147246"/>
              </a:xfrm>
            </p:grpSpPr>
            <p:sp>
              <p:nvSpPr>
                <p:cNvPr id="1064" name="Google Shape;1064;p32"/>
                <p:cNvSpPr/>
                <p:nvPr/>
              </p:nvSpPr>
              <p:spPr>
                <a:xfrm>
                  <a:off x="2869785" y="1290980"/>
                  <a:ext cx="990147" cy="1787013"/>
                </a:xfrm>
                <a:custGeom>
                  <a:avLst/>
                  <a:gdLst/>
                  <a:ahLst/>
                  <a:cxnLst/>
                  <a:rect l="l" t="t" r="r" b="b"/>
                  <a:pathLst>
                    <a:path w="60173" h="108600" extrusionOk="0">
                      <a:moveTo>
                        <a:pt x="737" y="0"/>
                      </a:moveTo>
                      <a:cubicBezTo>
                        <a:pt x="636" y="0"/>
                        <a:pt x="534" y="25"/>
                        <a:pt x="440" y="79"/>
                      </a:cubicBezTo>
                      <a:cubicBezTo>
                        <a:pt x="88" y="254"/>
                        <a:pt x="0" y="650"/>
                        <a:pt x="176" y="1001"/>
                      </a:cubicBezTo>
                      <a:lnTo>
                        <a:pt x="58855" y="108258"/>
                      </a:lnTo>
                      <a:cubicBezTo>
                        <a:pt x="58977" y="108471"/>
                        <a:pt x="59205" y="108600"/>
                        <a:pt x="59451" y="108600"/>
                      </a:cubicBezTo>
                      <a:cubicBezTo>
                        <a:pt x="59559" y="108600"/>
                        <a:pt x="59670" y="108575"/>
                        <a:pt x="59778" y="108521"/>
                      </a:cubicBezTo>
                      <a:cubicBezTo>
                        <a:pt x="60085" y="108345"/>
                        <a:pt x="60173" y="107950"/>
                        <a:pt x="59997" y="107643"/>
                      </a:cubicBezTo>
                      <a:lnTo>
                        <a:pt x="1318" y="342"/>
                      </a:lnTo>
                      <a:cubicBezTo>
                        <a:pt x="1196" y="129"/>
                        <a:pt x="968" y="0"/>
                        <a:pt x="737"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2812686" y="1322047"/>
                  <a:ext cx="990887" cy="1787029"/>
                </a:xfrm>
                <a:custGeom>
                  <a:avLst/>
                  <a:gdLst/>
                  <a:ahLst/>
                  <a:cxnLst/>
                  <a:rect l="l" t="t" r="r" b="b"/>
                  <a:pathLst>
                    <a:path w="60218" h="108601" extrusionOk="0">
                      <a:moveTo>
                        <a:pt x="739" y="1"/>
                      </a:moveTo>
                      <a:cubicBezTo>
                        <a:pt x="636" y="1"/>
                        <a:pt x="534" y="26"/>
                        <a:pt x="440" y="79"/>
                      </a:cubicBezTo>
                      <a:cubicBezTo>
                        <a:pt x="132" y="255"/>
                        <a:pt x="1" y="650"/>
                        <a:pt x="176" y="958"/>
                      </a:cubicBezTo>
                      <a:lnTo>
                        <a:pt x="58899" y="108258"/>
                      </a:lnTo>
                      <a:cubicBezTo>
                        <a:pt x="59021" y="108472"/>
                        <a:pt x="59249" y="108601"/>
                        <a:pt x="59480" y="108601"/>
                      </a:cubicBezTo>
                      <a:cubicBezTo>
                        <a:pt x="59582" y="108601"/>
                        <a:pt x="59684" y="108576"/>
                        <a:pt x="59778" y="108522"/>
                      </a:cubicBezTo>
                      <a:cubicBezTo>
                        <a:pt x="60085" y="108346"/>
                        <a:pt x="60217" y="107951"/>
                        <a:pt x="60041" y="107643"/>
                      </a:cubicBezTo>
                      <a:lnTo>
                        <a:pt x="1362" y="343"/>
                      </a:lnTo>
                      <a:cubicBezTo>
                        <a:pt x="1210" y="129"/>
                        <a:pt x="973" y="1"/>
                        <a:pt x="739"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3022997" y="1082676"/>
                  <a:ext cx="195880" cy="250083"/>
                </a:xfrm>
                <a:custGeom>
                  <a:avLst/>
                  <a:gdLst/>
                  <a:ahLst/>
                  <a:cxnLst/>
                  <a:rect l="l" t="t" r="r" b="b"/>
                  <a:pathLst>
                    <a:path w="11904" h="15198" extrusionOk="0">
                      <a:moveTo>
                        <a:pt x="1" y="0"/>
                      </a:moveTo>
                      <a:lnTo>
                        <a:pt x="2021" y="15197"/>
                      </a:lnTo>
                      <a:lnTo>
                        <a:pt x="11903" y="1005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3049737" y="1235889"/>
                  <a:ext cx="1156392" cy="1994033"/>
                </a:xfrm>
                <a:custGeom>
                  <a:avLst/>
                  <a:gdLst/>
                  <a:ahLst/>
                  <a:cxnLst/>
                  <a:rect l="l" t="t" r="r" b="b"/>
                  <a:pathLst>
                    <a:path w="70276" h="121181" extrusionOk="0">
                      <a:moveTo>
                        <a:pt x="9883" y="1"/>
                      </a:moveTo>
                      <a:lnTo>
                        <a:pt x="1" y="5140"/>
                      </a:lnTo>
                      <a:lnTo>
                        <a:pt x="60437" y="121181"/>
                      </a:lnTo>
                      <a:lnTo>
                        <a:pt x="70275" y="116042"/>
                      </a:lnTo>
                      <a:lnTo>
                        <a:pt x="9883" y="1"/>
                      </a:ln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3176950" y="1298204"/>
                  <a:ext cx="954012" cy="1806512"/>
                </a:xfrm>
                <a:custGeom>
                  <a:avLst/>
                  <a:gdLst/>
                  <a:ahLst/>
                  <a:cxnLst/>
                  <a:rect l="l" t="t" r="r" b="b"/>
                  <a:pathLst>
                    <a:path w="57977" h="109785" extrusionOk="0">
                      <a:moveTo>
                        <a:pt x="765" y="0"/>
                      </a:moveTo>
                      <a:cubicBezTo>
                        <a:pt x="658" y="0"/>
                        <a:pt x="547" y="25"/>
                        <a:pt x="439" y="79"/>
                      </a:cubicBezTo>
                      <a:cubicBezTo>
                        <a:pt x="132" y="211"/>
                        <a:pt x="0" y="606"/>
                        <a:pt x="176" y="957"/>
                      </a:cubicBezTo>
                      <a:lnTo>
                        <a:pt x="56659" y="109400"/>
                      </a:lnTo>
                      <a:cubicBezTo>
                        <a:pt x="56782" y="109646"/>
                        <a:pt x="57014" y="109785"/>
                        <a:pt x="57247" y="109785"/>
                      </a:cubicBezTo>
                      <a:cubicBezTo>
                        <a:pt x="57346" y="109785"/>
                        <a:pt x="57446" y="109760"/>
                        <a:pt x="57537" y="109707"/>
                      </a:cubicBezTo>
                      <a:cubicBezTo>
                        <a:pt x="57889" y="109532"/>
                        <a:pt x="57977" y="109136"/>
                        <a:pt x="57845" y="108829"/>
                      </a:cubicBezTo>
                      <a:lnTo>
                        <a:pt x="1318" y="342"/>
                      </a:lnTo>
                      <a:cubicBezTo>
                        <a:pt x="1226" y="129"/>
                        <a:pt x="1008" y="0"/>
                        <a:pt x="765"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3119851" y="1327839"/>
                  <a:ext cx="954012" cy="1806529"/>
                </a:xfrm>
                <a:custGeom>
                  <a:avLst/>
                  <a:gdLst/>
                  <a:ahLst/>
                  <a:cxnLst/>
                  <a:rect l="l" t="t" r="r" b="b"/>
                  <a:pathLst>
                    <a:path w="57977" h="109786" extrusionOk="0">
                      <a:moveTo>
                        <a:pt x="737" y="0"/>
                      </a:moveTo>
                      <a:cubicBezTo>
                        <a:pt x="636" y="0"/>
                        <a:pt x="533" y="25"/>
                        <a:pt x="439" y="79"/>
                      </a:cubicBezTo>
                      <a:cubicBezTo>
                        <a:pt x="132" y="254"/>
                        <a:pt x="0" y="650"/>
                        <a:pt x="176" y="957"/>
                      </a:cubicBezTo>
                      <a:lnTo>
                        <a:pt x="56659" y="109444"/>
                      </a:lnTo>
                      <a:cubicBezTo>
                        <a:pt x="56781" y="109657"/>
                        <a:pt x="57009" y="109786"/>
                        <a:pt x="57240" y="109786"/>
                      </a:cubicBezTo>
                      <a:cubicBezTo>
                        <a:pt x="57341" y="109786"/>
                        <a:pt x="57444" y="109761"/>
                        <a:pt x="57538" y="109707"/>
                      </a:cubicBezTo>
                      <a:cubicBezTo>
                        <a:pt x="57845" y="109531"/>
                        <a:pt x="57977" y="109136"/>
                        <a:pt x="57801" y="108829"/>
                      </a:cubicBezTo>
                      <a:lnTo>
                        <a:pt x="1318" y="342"/>
                      </a:lnTo>
                      <a:cubicBezTo>
                        <a:pt x="1196" y="129"/>
                        <a:pt x="968" y="0"/>
                        <a:pt x="737"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3022997" y="1082676"/>
                  <a:ext cx="61459" cy="78787"/>
                </a:xfrm>
                <a:custGeom>
                  <a:avLst/>
                  <a:gdLst/>
                  <a:ahLst/>
                  <a:cxnLst/>
                  <a:rect l="l" t="t" r="r" b="b"/>
                  <a:pathLst>
                    <a:path w="3735" h="4788" extrusionOk="0">
                      <a:moveTo>
                        <a:pt x="1" y="0"/>
                      </a:moveTo>
                      <a:lnTo>
                        <a:pt x="660" y="4788"/>
                      </a:lnTo>
                      <a:lnTo>
                        <a:pt x="3734" y="3163"/>
                      </a:lnTo>
                      <a:lnTo>
                        <a:pt x="1" y="0"/>
                      </a:lnTo>
                      <a:close/>
                    </a:path>
                  </a:pathLst>
                </a:custGeom>
                <a:solidFill>
                  <a:srgbClr val="2229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1" name="Google Shape;1071;p32"/>
            <p:cNvGrpSpPr/>
            <p:nvPr/>
          </p:nvGrpSpPr>
          <p:grpSpPr>
            <a:xfrm>
              <a:off x="5370661" y="1549242"/>
              <a:ext cx="2828354" cy="2275785"/>
              <a:chOff x="2716320" y="992879"/>
              <a:chExt cx="3645726" cy="2933468"/>
            </a:xfrm>
          </p:grpSpPr>
          <p:sp>
            <p:nvSpPr>
              <p:cNvPr id="1072" name="Google Shape;1072;p32"/>
              <p:cNvSpPr/>
              <p:nvPr/>
            </p:nvSpPr>
            <p:spPr>
              <a:xfrm>
                <a:off x="3824926" y="3032798"/>
                <a:ext cx="253079" cy="151400"/>
              </a:xfrm>
              <a:custGeom>
                <a:avLst/>
                <a:gdLst/>
                <a:ahLst/>
                <a:cxnLst/>
                <a:rect l="l" t="t" r="r" b="b"/>
                <a:pathLst>
                  <a:path w="11641" h="6964" extrusionOk="0">
                    <a:moveTo>
                      <a:pt x="10749" y="1"/>
                    </a:moveTo>
                    <a:cubicBezTo>
                      <a:pt x="10632" y="1"/>
                      <a:pt x="10515" y="26"/>
                      <a:pt x="10410" y="78"/>
                    </a:cubicBezTo>
                    <a:lnTo>
                      <a:pt x="528" y="5524"/>
                    </a:lnTo>
                    <a:cubicBezTo>
                      <a:pt x="133" y="5700"/>
                      <a:pt x="1" y="6183"/>
                      <a:pt x="220" y="6579"/>
                    </a:cubicBezTo>
                    <a:cubicBezTo>
                      <a:pt x="344" y="6825"/>
                      <a:pt x="618" y="6963"/>
                      <a:pt x="908" y="6963"/>
                    </a:cubicBezTo>
                    <a:cubicBezTo>
                      <a:pt x="1031" y="6963"/>
                      <a:pt x="1157" y="6938"/>
                      <a:pt x="1275" y="6886"/>
                    </a:cubicBezTo>
                    <a:lnTo>
                      <a:pt x="11157" y="1440"/>
                    </a:lnTo>
                    <a:cubicBezTo>
                      <a:pt x="11508" y="1264"/>
                      <a:pt x="11640" y="781"/>
                      <a:pt x="11464" y="386"/>
                    </a:cubicBezTo>
                    <a:cubicBezTo>
                      <a:pt x="11310" y="139"/>
                      <a:pt x="11026" y="1"/>
                      <a:pt x="10749"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3692201" y="3356576"/>
                <a:ext cx="249253" cy="159618"/>
              </a:xfrm>
              <a:custGeom>
                <a:avLst/>
                <a:gdLst/>
                <a:ahLst/>
                <a:cxnLst/>
                <a:rect l="l" t="t" r="r" b="b"/>
                <a:pathLst>
                  <a:path w="11465" h="7342" extrusionOk="0">
                    <a:moveTo>
                      <a:pt x="10588" y="1"/>
                    </a:moveTo>
                    <a:cubicBezTo>
                      <a:pt x="10440" y="1"/>
                      <a:pt x="10288" y="40"/>
                      <a:pt x="10147" y="118"/>
                    </a:cubicBezTo>
                    <a:lnTo>
                      <a:pt x="484" y="5872"/>
                    </a:lnTo>
                    <a:cubicBezTo>
                      <a:pt x="132" y="6092"/>
                      <a:pt x="1" y="6575"/>
                      <a:pt x="220" y="6970"/>
                    </a:cubicBezTo>
                    <a:cubicBezTo>
                      <a:pt x="367" y="7204"/>
                      <a:pt x="630" y="7341"/>
                      <a:pt x="894" y="7341"/>
                    </a:cubicBezTo>
                    <a:cubicBezTo>
                      <a:pt x="1026" y="7341"/>
                      <a:pt x="1157" y="7307"/>
                      <a:pt x="1274" y="7234"/>
                    </a:cubicBezTo>
                    <a:lnTo>
                      <a:pt x="10981" y="1436"/>
                    </a:lnTo>
                    <a:cubicBezTo>
                      <a:pt x="11332" y="1217"/>
                      <a:pt x="11464" y="733"/>
                      <a:pt x="11245" y="382"/>
                    </a:cubicBezTo>
                    <a:cubicBezTo>
                      <a:pt x="11103" y="128"/>
                      <a:pt x="10853" y="1"/>
                      <a:pt x="10588"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4179185" y="3070060"/>
                <a:ext cx="255927" cy="147030"/>
              </a:xfrm>
              <a:custGeom>
                <a:avLst/>
                <a:gdLst/>
                <a:ahLst/>
                <a:cxnLst/>
                <a:rect l="l" t="t" r="r" b="b"/>
                <a:pathLst>
                  <a:path w="11772" h="6763" extrusionOk="0">
                    <a:moveTo>
                      <a:pt x="10872" y="1"/>
                    </a:moveTo>
                    <a:cubicBezTo>
                      <a:pt x="10758" y="1"/>
                      <a:pt x="10644" y="26"/>
                      <a:pt x="10542" y="77"/>
                    </a:cubicBezTo>
                    <a:lnTo>
                      <a:pt x="528" y="5304"/>
                    </a:lnTo>
                    <a:cubicBezTo>
                      <a:pt x="132" y="5479"/>
                      <a:pt x="1" y="5963"/>
                      <a:pt x="176" y="6358"/>
                    </a:cubicBezTo>
                    <a:cubicBezTo>
                      <a:pt x="329" y="6603"/>
                      <a:pt x="589" y="6762"/>
                      <a:pt x="866" y="6762"/>
                    </a:cubicBezTo>
                    <a:cubicBezTo>
                      <a:pt x="987" y="6762"/>
                      <a:pt x="1111" y="6732"/>
                      <a:pt x="1231" y="6665"/>
                    </a:cubicBezTo>
                    <a:lnTo>
                      <a:pt x="11245" y="1483"/>
                    </a:lnTo>
                    <a:cubicBezTo>
                      <a:pt x="11640" y="1263"/>
                      <a:pt x="11772" y="780"/>
                      <a:pt x="11552" y="428"/>
                    </a:cubicBezTo>
                    <a:cubicBezTo>
                      <a:pt x="11428" y="148"/>
                      <a:pt x="11149" y="1"/>
                      <a:pt x="10872"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2716320" y="1029251"/>
                <a:ext cx="3645726" cy="2897097"/>
              </a:xfrm>
              <a:custGeom>
                <a:avLst/>
                <a:gdLst/>
                <a:ahLst/>
                <a:cxnLst/>
                <a:rect l="l" t="t" r="r" b="b"/>
                <a:pathLst>
                  <a:path w="167694" h="133259" extrusionOk="0">
                    <a:moveTo>
                      <a:pt x="9268" y="1"/>
                    </a:moveTo>
                    <a:lnTo>
                      <a:pt x="1" y="121180"/>
                    </a:lnTo>
                    <a:lnTo>
                      <a:pt x="158426" y="133259"/>
                    </a:lnTo>
                    <a:lnTo>
                      <a:pt x="167694" y="12079"/>
                    </a:lnTo>
                    <a:lnTo>
                      <a:pt x="9268" y="1"/>
                    </a:ln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2759301" y="1055035"/>
                <a:ext cx="3562634" cy="2819766"/>
              </a:xfrm>
              <a:custGeom>
                <a:avLst/>
                <a:gdLst/>
                <a:ahLst/>
                <a:cxnLst/>
                <a:rect l="l" t="t" r="r" b="b"/>
                <a:pathLst>
                  <a:path w="163872" h="129702" extrusionOk="0">
                    <a:moveTo>
                      <a:pt x="8960" y="1"/>
                    </a:moveTo>
                    <a:lnTo>
                      <a:pt x="0" y="117886"/>
                    </a:lnTo>
                    <a:lnTo>
                      <a:pt x="154868" y="129701"/>
                    </a:lnTo>
                    <a:lnTo>
                      <a:pt x="163872" y="11816"/>
                    </a:lnTo>
                    <a:lnTo>
                      <a:pt x="89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2960769" y="1275612"/>
                <a:ext cx="3331578" cy="262602"/>
              </a:xfrm>
              <a:custGeom>
                <a:avLst/>
                <a:gdLst/>
                <a:ahLst/>
                <a:cxnLst/>
                <a:rect l="l" t="t" r="r" b="b"/>
                <a:pathLst>
                  <a:path w="153244" h="12079" extrusionOk="0">
                    <a:moveTo>
                      <a:pt x="45" y="1"/>
                    </a:moveTo>
                    <a:lnTo>
                      <a:pt x="1" y="440"/>
                    </a:lnTo>
                    <a:lnTo>
                      <a:pt x="153199" y="12079"/>
                    </a:lnTo>
                    <a:lnTo>
                      <a:pt x="153243" y="11640"/>
                    </a:lnTo>
                    <a:lnTo>
                      <a:pt x="45" y="1"/>
                    </a:ln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5430081" y="1323876"/>
                <a:ext cx="105158" cy="88440"/>
              </a:xfrm>
              <a:custGeom>
                <a:avLst/>
                <a:gdLst/>
                <a:ahLst/>
                <a:cxnLst/>
                <a:rect l="l" t="t" r="r" b="b"/>
                <a:pathLst>
                  <a:path w="4837" h="4068" extrusionOk="0">
                    <a:moveTo>
                      <a:pt x="2687" y="1"/>
                    </a:moveTo>
                    <a:cubicBezTo>
                      <a:pt x="2229" y="1"/>
                      <a:pt x="1761" y="156"/>
                      <a:pt x="1362" y="504"/>
                    </a:cubicBezTo>
                    <a:cubicBezTo>
                      <a:pt x="0" y="1690"/>
                      <a:pt x="791" y="3973"/>
                      <a:pt x="2591" y="4061"/>
                    </a:cubicBezTo>
                    <a:cubicBezTo>
                      <a:pt x="2645" y="4066"/>
                      <a:pt x="2697" y="4068"/>
                      <a:pt x="2750" y="4068"/>
                    </a:cubicBezTo>
                    <a:cubicBezTo>
                      <a:pt x="3781" y="4068"/>
                      <a:pt x="4660" y="3259"/>
                      <a:pt x="4744" y="2173"/>
                    </a:cubicBezTo>
                    <a:cubicBezTo>
                      <a:pt x="4837" y="900"/>
                      <a:pt x="3789" y="1"/>
                      <a:pt x="2687"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5179893" y="1304810"/>
                <a:ext cx="105180" cy="89266"/>
              </a:xfrm>
              <a:custGeom>
                <a:avLst/>
                <a:gdLst/>
                <a:ahLst/>
                <a:cxnLst/>
                <a:rect l="l" t="t" r="r" b="b"/>
                <a:pathLst>
                  <a:path w="4838" h="4106" extrusionOk="0">
                    <a:moveTo>
                      <a:pt x="2682" y="0"/>
                    </a:moveTo>
                    <a:cubicBezTo>
                      <a:pt x="2226" y="0"/>
                      <a:pt x="1760" y="156"/>
                      <a:pt x="1362" y="502"/>
                    </a:cubicBezTo>
                    <a:cubicBezTo>
                      <a:pt x="1" y="1732"/>
                      <a:pt x="791" y="3972"/>
                      <a:pt x="2592" y="4104"/>
                    </a:cubicBezTo>
                    <a:cubicBezTo>
                      <a:pt x="2621" y="4105"/>
                      <a:pt x="2649" y="4105"/>
                      <a:pt x="2678" y="4105"/>
                    </a:cubicBezTo>
                    <a:cubicBezTo>
                      <a:pt x="3780" y="4105"/>
                      <a:pt x="4658" y="3286"/>
                      <a:pt x="4744" y="2215"/>
                    </a:cubicBezTo>
                    <a:cubicBezTo>
                      <a:pt x="4837" y="910"/>
                      <a:pt x="3787" y="0"/>
                      <a:pt x="2682"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4939271" y="1286635"/>
                <a:ext cx="105158" cy="88440"/>
              </a:xfrm>
              <a:custGeom>
                <a:avLst/>
                <a:gdLst/>
                <a:ahLst/>
                <a:cxnLst/>
                <a:rect l="l" t="t" r="r" b="b"/>
                <a:pathLst>
                  <a:path w="4837" h="4068" extrusionOk="0">
                    <a:moveTo>
                      <a:pt x="2706" y="1"/>
                    </a:moveTo>
                    <a:cubicBezTo>
                      <a:pt x="2247" y="1"/>
                      <a:pt x="1774" y="156"/>
                      <a:pt x="1362" y="504"/>
                    </a:cubicBezTo>
                    <a:cubicBezTo>
                      <a:pt x="0" y="1690"/>
                      <a:pt x="791" y="3930"/>
                      <a:pt x="2592" y="4061"/>
                    </a:cubicBezTo>
                    <a:cubicBezTo>
                      <a:pt x="2645" y="4065"/>
                      <a:pt x="2697" y="4067"/>
                      <a:pt x="2749" y="4067"/>
                    </a:cubicBezTo>
                    <a:cubicBezTo>
                      <a:pt x="3821" y="4067"/>
                      <a:pt x="4702" y="3220"/>
                      <a:pt x="4744" y="2173"/>
                    </a:cubicBezTo>
                    <a:cubicBezTo>
                      <a:pt x="4837" y="900"/>
                      <a:pt x="3812" y="1"/>
                      <a:pt x="2706"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4689083" y="1267112"/>
                <a:ext cx="105180" cy="88875"/>
              </a:xfrm>
              <a:custGeom>
                <a:avLst/>
                <a:gdLst/>
                <a:ahLst/>
                <a:cxnLst/>
                <a:rect l="l" t="t" r="r" b="b"/>
                <a:pathLst>
                  <a:path w="4838" h="4088" extrusionOk="0">
                    <a:moveTo>
                      <a:pt x="2711" y="1"/>
                    </a:moveTo>
                    <a:cubicBezTo>
                      <a:pt x="2251" y="1"/>
                      <a:pt x="1776" y="161"/>
                      <a:pt x="1362" y="523"/>
                    </a:cubicBezTo>
                    <a:cubicBezTo>
                      <a:pt x="1" y="1709"/>
                      <a:pt x="791" y="3993"/>
                      <a:pt x="2592" y="4081"/>
                    </a:cubicBezTo>
                    <a:cubicBezTo>
                      <a:pt x="2647" y="4085"/>
                      <a:pt x="2702" y="4087"/>
                      <a:pt x="2757" y="4087"/>
                    </a:cubicBezTo>
                    <a:cubicBezTo>
                      <a:pt x="3826" y="4087"/>
                      <a:pt x="4703" y="3279"/>
                      <a:pt x="4744" y="2192"/>
                    </a:cubicBezTo>
                    <a:cubicBezTo>
                      <a:pt x="4837" y="922"/>
                      <a:pt x="3815" y="1"/>
                      <a:pt x="2711"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4449417" y="1249393"/>
                <a:ext cx="104897" cy="88353"/>
              </a:xfrm>
              <a:custGeom>
                <a:avLst/>
                <a:gdLst/>
                <a:ahLst/>
                <a:cxnLst/>
                <a:rect l="l" t="t" r="r" b="b"/>
                <a:pathLst>
                  <a:path w="4825" h="4064" extrusionOk="0">
                    <a:moveTo>
                      <a:pt x="2686" y="1"/>
                    </a:moveTo>
                    <a:cubicBezTo>
                      <a:pt x="2229" y="1"/>
                      <a:pt x="1762" y="156"/>
                      <a:pt x="1362" y="504"/>
                    </a:cubicBezTo>
                    <a:cubicBezTo>
                      <a:pt x="1" y="1690"/>
                      <a:pt x="747" y="3930"/>
                      <a:pt x="2592" y="4061"/>
                    </a:cubicBezTo>
                    <a:cubicBezTo>
                      <a:pt x="2620" y="4063"/>
                      <a:pt x="2647" y="4063"/>
                      <a:pt x="2675" y="4063"/>
                    </a:cubicBezTo>
                    <a:cubicBezTo>
                      <a:pt x="3738" y="4063"/>
                      <a:pt x="4657" y="3243"/>
                      <a:pt x="4700" y="2173"/>
                    </a:cubicBezTo>
                    <a:cubicBezTo>
                      <a:pt x="4824" y="900"/>
                      <a:pt x="3786" y="1"/>
                      <a:pt x="2686"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4169641" y="1227784"/>
                <a:ext cx="105158" cy="88940"/>
              </a:xfrm>
              <a:custGeom>
                <a:avLst/>
                <a:gdLst/>
                <a:ahLst/>
                <a:cxnLst/>
                <a:rect l="l" t="t" r="r" b="b"/>
                <a:pathLst>
                  <a:path w="4837" h="4091" extrusionOk="0">
                    <a:moveTo>
                      <a:pt x="2745" y="1"/>
                    </a:moveTo>
                    <a:cubicBezTo>
                      <a:pt x="2285" y="1"/>
                      <a:pt x="1812" y="165"/>
                      <a:pt x="1406" y="531"/>
                    </a:cubicBezTo>
                    <a:cubicBezTo>
                      <a:pt x="0" y="1717"/>
                      <a:pt x="791" y="3957"/>
                      <a:pt x="2592" y="4089"/>
                    </a:cubicBezTo>
                    <a:cubicBezTo>
                      <a:pt x="2621" y="4090"/>
                      <a:pt x="2649" y="4091"/>
                      <a:pt x="2678" y="4091"/>
                    </a:cubicBezTo>
                    <a:cubicBezTo>
                      <a:pt x="3782" y="4091"/>
                      <a:pt x="4701" y="3271"/>
                      <a:pt x="4744" y="2201"/>
                    </a:cubicBezTo>
                    <a:cubicBezTo>
                      <a:pt x="4836" y="906"/>
                      <a:pt x="3826" y="1"/>
                      <a:pt x="2745"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3948106" y="1210783"/>
                <a:ext cx="105854" cy="88853"/>
              </a:xfrm>
              <a:custGeom>
                <a:avLst/>
                <a:gdLst/>
                <a:ahLst/>
                <a:cxnLst/>
                <a:rect l="l" t="t" r="r" b="b"/>
                <a:pathLst>
                  <a:path w="4869" h="4087" extrusionOk="0">
                    <a:moveTo>
                      <a:pt x="2735" y="1"/>
                    </a:moveTo>
                    <a:cubicBezTo>
                      <a:pt x="2276" y="1"/>
                      <a:pt x="1807" y="161"/>
                      <a:pt x="1406" y="523"/>
                    </a:cubicBezTo>
                    <a:cubicBezTo>
                      <a:pt x="1" y="1709"/>
                      <a:pt x="791" y="3993"/>
                      <a:pt x="2636" y="4081"/>
                    </a:cubicBezTo>
                    <a:cubicBezTo>
                      <a:pt x="2687" y="4085"/>
                      <a:pt x="2737" y="4087"/>
                      <a:pt x="2788" y="4087"/>
                    </a:cubicBezTo>
                    <a:cubicBezTo>
                      <a:pt x="3821" y="4087"/>
                      <a:pt x="4702" y="3239"/>
                      <a:pt x="4744" y="2192"/>
                    </a:cubicBezTo>
                    <a:cubicBezTo>
                      <a:pt x="4868" y="921"/>
                      <a:pt x="3833" y="1"/>
                      <a:pt x="2735"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3689331" y="1191151"/>
                <a:ext cx="104223" cy="88440"/>
              </a:xfrm>
              <a:custGeom>
                <a:avLst/>
                <a:gdLst/>
                <a:ahLst/>
                <a:cxnLst/>
                <a:rect l="l" t="t" r="r" b="b"/>
                <a:pathLst>
                  <a:path w="4794" h="4068" extrusionOk="0">
                    <a:moveTo>
                      <a:pt x="2678" y="1"/>
                    </a:moveTo>
                    <a:cubicBezTo>
                      <a:pt x="2226" y="1"/>
                      <a:pt x="1762" y="156"/>
                      <a:pt x="1362" y="504"/>
                    </a:cubicBezTo>
                    <a:cubicBezTo>
                      <a:pt x="1" y="1733"/>
                      <a:pt x="748" y="3973"/>
                      <a:pt x="2548" y="4061"/>
                    </a:cubicBezTo>
                    <a:cubicBezTo>
                      <a:pt x="2601" y="4065"/>
                      <a:pt x="2654" y="4067"/>
                      <a:pt x="2706" y="4067"/>
                    </a:cubicBezTo>
                    <a:cubicBezTo>
                      <a:pt x="3778" y="4067"/>
                      <a:pt x="4659" y="3220"/>
                      <a:pt x="4701" y="2173"/>
                    </a:cubicBezTo>
                    <a:cubicBezTo>
                      <a:pt x="4794" y="900"/>
                      <a:pt x="3768" y="1"/>
                      <a:pt x="2678"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3429621" y="1171128"/>
                <a:ext cx="104897" cy="88418"/>
              </a:xfrm>
              <a:custGeom>
                <a:avLst/>
                <a:gdLst/>
                <a:ahLst/>
                <a:cxnLst/>
                <a:rect l="l" t="t" r="r" b="b"/>
                <a:pathLst>
                  <a:path w="4825" h="4067" extrusionOk="0">
                    <a:moveTo>
                      <a:pt x="2681" y="0"/>
                    </a:moveTo>
                    <a:cubicBezTo>
                      <a:pt x="2226" y="0"/>
                      <a:pt x="1760" y="155"/>
                      <a:pt x="1362" y="502"/>
                    </a:cubicBezTo>
                    <a:cubicBezTo>
                      <a:pt x="0" y="1732"/>
                      <a:pt x="747" y="3972"/>
                      <a:pt x="2592" y="4060"/>
                    </a:cubicBezTo>
                    <a:cubicBezTo>
                      <a:pt x="2645" y="4064"/>
                      <a:pt x="2698" y="4066"/>
                      <a:pt x="2750" y="4066"/>
                    </a:cubicBezTo>
                    <a:cubicBezTo>
                      <a:pt x="3781" y="4066"/>
                      <a:pt x="4658" y="3260"/>
                      <a:pt x="4700" y="2215"/>
                    </a:cubicBezTo>
                    <a:cubicBezTo>
                      <a:pt x="4824" y="910"/>
                      <a:pt x="3783" y="0"/>
                      <a:pt x="2681"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3169889" y="1151584"/>
                <a:ext cx="105180" cy="88766"/>
              </a:xfrm>
              <a:custGeom>
                <a:avLst/>
                <a:gdLst/>
                <a:ahLst/>
                <a:cxnLst/>
                <a:rect l="l" t="t" r="r" b="b"/>
                <a:pathLst>
                  <a:path w="4838" h="4083" extrusionOk="0">
                    <a:moveTo>
                      <a:pt x="2711" y="0"/>
                    </a:moveTo>
                    <a:cubicBezTo>
                      <a:pt x="2251" y="0"/>
                      <a:pt x="1776" y="161"/>
                      <a:pt x="1362" y="523"/>
                    </a:cubicBezTo>
                    <a:cubicBezTo>
                      <a:pt x="1" y="1709"/>
                      <a:pt x="791" y="3949"/>
                      <a:pt x="2592" y="4080"/>
                    </a:cubicBezTo>
                    <a:cubicBezTo>
                      <a:pt x="2620" y="4082"/>
                      <a:pt x="2647" y="4082"/>
                      <a:pt x="2675" y="4082"/>
                    </a:cubicBezTo>
                    <a:cubicBezTo>
                      <a:pt x="3738" y="4082"/>
                      <a:pt x="4658" y="3262"/>
                      <a:pt x="4744" y="2192"/>
                    </a:cubicBezTo>
                    <a:cubicBezTo>
                      <a:pt x="4837" y="921"/>
                      <a:pt x="3815" y="0"/>
                      <a:pt x="2711"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5933283" y="1274656"/>
                <a:ext cx="202468" cy="2529468"/>
              </a:xfrm>
              <a:custGeom>
                <a:avLst/>
                <a:gdLst/>
                <a:ahLst/>
                <a:cxnLst/>
                <a:rect l="l" t="t" r="r" b="b"/>
                <a:pathLst>
                  <a:path w="9313" h="116349" extrusionOk="0">
                    <a:moveTo>
                      <a:pt x="8873" y="1"/>
                    </a:moveTo>
                    <a:lnTo>
                      <a:pt x="1" y="116305"/>
                    </a:lnTo>
                    <a:lnTo>
                      <a:pt x="440" y="116349"/>
                    </a:lnTo>
                    <a:lnTo>
                      <a:pt x="9312" y="45"/>
                    </a:lnTo>
                    <a:lnTo>
                      <a:pt x="8873"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5699335" y="1249828"/>
                <a:ext cx="212968" cy="2537120"/>
              </a:xfrm>
              <a:custGeom>
                <a:avLst/>
                <a:gdLst/>
                <a:ahLst/>
                <a:cxnLst/>
                <a:rect l="l" t="t" r="r" b="b"/>
                <a:pathLst>
                  <a:path w="9796" h="116701" extrusionOk="0">
                    <a:moveTo>
                      <a:pt x="9356" y="1"/>
                    </a:moveTo>
                    <a:lnTo>
                      <a:pt x="1" y="116656"/>
                    </a:lnTo>
                    <a:lnTo>
                      <a:pt x="440" y="116700"/>
                    </a:lnTo>
                    <a:lnTo>
                      <a:pt x="9795" y="45"/>
                    </a:lnTo>
                    <a:lnTo>
                      <a:pt x="9356"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5432929" y="1236458"/>
                <a:ext cx="202468" cy="2529489"/>
              </a:xfrm>
              <a:custGeom>
                <a:avLst/>
                <a:gdLst/>
                <a:ahLst/>
                <a:cxnLst/>
                <a:rect l="l" t="t" r="r" b="b"/>
                <a:pathLst>
                  <a:path w="9313" h="116350" extrusionOk="0">
                    <a:moveTo>
                      <a:pt x="8873" y="1"/>
                    </a:moveTo>
                    <a:lnTo>
                      <a:pt x="1" y="116305"/>
                    </a:lnTo>
                    <a:lnTo>
                      <a:pt x="440" y="116349"/>
                    </a:lnTo>
                    <a:lnTo>
                      <a:pt x="9312" y="45"/>
                    </a:lnTo>
                    <a:lnTo>
                      <a:pt x="8873"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5182762" y="1217370"/>
                <a:ext cx="202446" cy="2529468"/>
              </a:xfrm>
              <a:custGeom>
                <a:avLst/>
                <a:gdLst/>
                <a:ahLst/>
                <a:cxnLst/>
                <a:rect l="l" t="t" r="r" b="b"/>
                <a:pathLst>
                  <a:path w="9312" h="116349" extrusionOk="0">
                    <a:moveTo>
                      <a:pt x="8872" y="0"/>
                    </a:moveTo>
                    <a:lnTo>
                      <a:pt x="0" y="116305"/>
                    </a:lnTo>
                    <a:lnTo>
                      <a:pt x="440" y="116349"/>
                    </a:lnTo>
                    <a:lnTo>
                      <a:pt x="9312" y="44"/>
                    </a:lnTo>
                    <a:lnTo>
                      <a:pt x="8872" y="0"/>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4932575" y="1198260"/>
                <a:ext cx="202468" cy="2529489"/>
              </a:xfrm>
              <a:custGeom>
                <a:avLst/>
                <a:gdLst/>
                <a:ahLst/>
                <a:cxnLst/>
                <a:rect l="l" t="t" r="r" b="b"/>
                <a:pathLst>
                  <a:path w="9313" h="116350" extrusionOk="0">
                    <a:moveTo>
                      <a:pt x="8873" y="1"/>
                    </a:moveTo>
                    <a:lnTo>
                      <a:pt x="1" y="116305"/>
                    </a:lnTo>
                    <a:lnTo>
                      <a:pt x="440" y="116349"/>
                    </a:lnTo>
                    <a:lnTo>
                      <a:pt x="9312" y="45"/>
                    </a:lnTo>
                    <a:lnTo>
                      <a:pt x="8873"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4694822" y="1176302"/>
                <a:ext cx="211990" cy="2537120"/>
              </a:xfrm>
              <a:custGeom>
                <a:avLst/>
                <a:gdLst/>
                <a:ahLst/>
                <a:cxnLst/>
                <a:rect l="l" t="t" r="r" b="b"/>
                <a:pathLst>
                  <a:path w="9751" h="116701" extrusionOk="0">
                    <a:moveTo>
                      <a:pt x="9312" y="1"/>
                    </a:moveTo>
                    <a:lnTo>
                      <a:pt x="0" y="116656"/>
                    </a:lnTo>
                    <a:lnTo>
                      <a:pt x="440" y="116700"/>
                    </a:lnTo>
                    <a:lnTo>
                      <a:pt x="9751" y="45"/>
                    </a:lnTo>
                    <a:lnTo>
                      <a:pt x="9312"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4432220" y="1160062"/>
                <a:ext cx="202468" cy="2529489"/>
              </a:xfrm>
              <a:custGeom>
                <a:avLst/>
                <a:gdLst/>
                <a:ahLst/>
                <a:cxnLst/>
                <a:rect l="l" t="t" r="r" b="b"/>
                <a:pathLst>
                  <a:path w="9313" h="116350" extrusionOk="0">
                    <a:moveTo>
                      <a:pt x="8873" y="1"/>
                    </a:moveTo>
                    <a:lnTo>
                      <a:pt x="1" y="116305"/>
                    </a:lnTo>
                    <a:lnTo>
                      <a:pt x="440" y="116349"/>
                    </a:lnTo>
                    <a:lnTo>
                      <a:pt x="9312" y="45"/>
                    </a:lnTo>
                    <a:lnTo>
                      <a:pt x="8873"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4192555" y="1139061"/>
                <a:ext cx="212012" cy="2537120"/>
              </a:xfrm>
              <a:custGeom>
                <a:avLst/>
                <a:gdLst/>
                <a:ahLst/>
                <a:cxnLst/>
                <a:rect l="l" t="t" r="r" b="b"/>
                <a:pathLst>
                  <a:path w="9752" h="116701" extrusionOk="0">
                    <a:moveTo>
                      <a:pt x="9312" y="1"/>
                    </a:moveTo>
                    <a:lnTo>
                      <a:pt x="1" y="116657"/>
                    </a:lnTo>
                    <a:lnTo>
                      <a:pt x="440" y="116700"/>
                    </a:lnTo>
                    <a:lnTo>
                      <a:pt x="9751" y="45"/>
                    </a:lnTo>
                    <a:lnTo>
                      <a:pt x="9312"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3931888" y="1121886"/>
                <a:ext cx="202446" cy="2529468"/>
              </a:xfrm>
              <a:custGeom>
                <a:avLst/>
                <a:gdLst/>
                <a:ahLst/>
                <a:cxnLst/>
                <a:rect l="l" t="t" r="r" b="b"/>
                <a:pathLst>
                  <a:path w="9312" h="116349" extrusionOk="0">
                    <a:moveTo>
                      <a:pt x="8872" y="0"/>
                    </a:moveTo>
                    <a:lnTo>
                      <a:pt x="0" y="116348"/>
                    </a:lnTo>
                    <a:lnTo>
                      <a:pt x="439" y="116348"/>
                    </a:lnTo>
                    <a:lnTo>
                      <a:pt x="9311" y="44"/>
                    </a:lnTo>
                    <a:lnTo>
                      <a:pt x="8872" y="0"/>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3682657" y="1102777"/>
                <a:ext cx="202446" cy="2529489"/>
              </a:xfrm>
              <a:custGeom>
                <a:avLst/>
                <a:gdLst/>
                <a:ahLst/>
                <a:cxnLst/>
                <a:rect l="l" t="t" r="r" b="b"/>
                <a:pathLst>
                  <a:path w="9312" h="116350" extrusionOk="0">
                    <a:moveTo>
                      <a:pt x="8829" y="1"/>
                    </a:moveTo>
                    <a:lnTo>
                      <a:pt x="0" y="116349"/>
                    </a:lnTo>
                    <a:lnTo>
                      <a:pt x="440" y="116349"/>
                    </a:lnTo>
                    <a:lnTo>
                      <a:pt x="9312" y="45"/>
                    </a:lnTo>
                    <a:lnTo>
                      <a:pt x="8829"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3431534" y="1083689"/>
                <a:ext cx="202446" cy="2529468"/>
              </a:xfrm>
              <a:custGeom>
                <a:avLst/>
                <a:gdLst/>
                <a:ahLst/>
                <a:cxnLst/>
                <a:rect l="l" t="t" r="r" b="b"/>
                <a:pathLst>
                  <a:path w="9312" h="116349" extrusionOk="0">
                    <a:moveTo>
                      <a:pt x="8872" y="0"/>
                    </a:moveTo>
                    <a:lnTo>
                      <a:pt x="0" y="116349"/>
                    </a:lnTo>
                    <a:lnTo>
                      <a:pt x="439" y="116349"/>
                    </a:lnTo>
                    <a:lnTo>
                      <a:pt x="9311" y="44"/>
                    </a:lnTo>
                    <a:lnTo>
                      <a:pt x="8872" y="0"/>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3181346" y="1064579"/>
                <a:ext cx="202446" cy="2529489"/>
              </a:xfrm>
              <a:custGeom>
                <a:avLst/>
                <a:gdLst/>
                <a:ahLst/>
                <a:cxnLst/>
                <a:rect l="l" t="t" r="r" b="b"/>
                <a:pathLst>
                  <a:path w="9312" h="116350" extrusionOk="0">
                    <a:moveTo>
                      <a:pt x="8873" y="1"/>
                    </a:moveTo>
                    <a:lnTo>
                      <a:pt x="1" y="116349"/>
                    </a:lnTo>
                    <a:lnTo>
                      <a:pt x="484" y="116349"/>
                    </a:lnTo>
                    <a:lnTo>
                      <a:pt x="9312" y="45"/>
                    </a:lnTo>
                    <a:lnTo>
                      <a:pt x="8873"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2932137" y="1045491"/>
                <a:ext cx="202446" cy="2530424"/>
              </a:xfrm>
              <a:custGeom>
                <a:avLst/>
                <a:gdLst/>
                <a:ahLst/>
                <a:cxnLst/>
                <a:rect l="l" t="t" r="r" b="b"/>
                <a:pathLst>
                  <a:path w="9312" h="116393" extrusionOk="0">
                    <a:moveTo>
                      <a:pt x="8828" y="0"/>
                    </a:moveTo>
                    <a:lnTo>
                      <a:pt x="0" y="116349"/>
                    </a:lnTo>
                    <a:lnTo>
                      <a:pt x="439" y="116393"/>
                    </a:lnTo>
                    <a:lnTo>
                      <a:pt x="9311" y="44"/>
                    </a:lnTo>
                    <a:lnTo>
                      <a:pt x="8828" y="0"/>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2765019" y="3553935"/>
                <a:ext cx="3354492" cy="265471"/>
              </a:xfrm>
              <a:custGeom>
                <a:avLst/>
                <a:gdLst/>
                <a:ahLst/>
                <a:cxnLst/>
                <a:rect l="l" t="t" r="r" b="b"/>
                <a:pathLst>
                  <a:path w="154298" h="12211" extrusionOk="0">
                    <a:moveTo>
                      <a:pt x="1" y="0"/>
                    </a:moveTo>
                    <a:lnTo>
                      <a:pt x="1" y="440"/>
                    </a:lnTo>
                    <a:lnTo>
                      <a:pt x="154253" y="12211"/>
                    </a:lnTo>
                    <a:lnTo>
                      <a:pt x="154297" y="11771"/>
                    </a:lnTo>
                    <a:lnTo>
                      <a:pt x="1" y="0"/>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a:off x="2762171" y="3583546"/>
                <a:ext cx="3354470" cy="265471"/>
              </a:xfrm>
              <a:custGeom>
                <a:avLst/>
                <a:gdLst/>
                <a:ahLst/>
                <a:cxnLst/>
                <a:rect l="l" t="t" r="r" b="b"/>
                <a:pathLst>
                  <a:path w="154297" h="12211" extrusionOk="0">
                    <a:moveTo>
                      <a:pt x="44" y="0"/>
                    </a:moveTo>
                    <a:lnTo>
                      <a:pt x="0" y="439"/>
                    </a:lnTo>
                    <a:lnTo>
                      <a:pt x="154253" y="12210"/>
                    </a:lnTo>
                    <a:lnTo>
                      <a:pt x="154297" y="11771"/>
                    </a:lnTo>
                    <a:lnTo>
                      <a:pt x="44" y="0"/>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5494041" y="1168672"/>
                <a:ext cx="43959" cy="215903"/>
              </a:xfrm>
              <a:custGeom>
                <a:avLst/>
                <a:gdLst/>
                <a:ahLst/>
                <a:cxnLst/>
                <a:rect l="l" t="t" r="r" b="b"/>
                <a:pathLst>
                  <a:path w="2022" h="9931" extrusionOk="0">
                    <a:moveTo>
                      <a:pt x="1406" y="0"/>
                    </a:moveTo>
                    <a:cubicBezTo>
                      <a:pt x="1055" y="0"/>
                      <a:pt x="704" y="264"/>
                      <a:pt x="704" y="615"/>
                    </a:cubicBezTo>
                    <a:lnTo>
                      <a:pt x="45" y="9224"/>
                    </a:lnTo>
                    <a:cubicBezTo>
                      <a:pt x="1" y="9575"/>
                      <a:pt x="264" y="9883"/>
                      <a:pt x="660" y="9927"/>
                    </a:cubicBezTo>
                    <a:cubicBezTo>
                      <a:pt x="682" y="9929"/>
                      <a:pt x="705" y="9931"/>
                      <a:pt x="727" y="9931"/>
                    </a:cubicBezTo>
                    <a:cubicBezTo>
                      <a:pt x="1049" y="9931"/>
                      <a:pt x="1321" y="9640"/>
                      <a:pt x="1362" y="9312"/>
                    </a:cubicBezTo>
                    <a:lnTo>
                      <a:pt x="2021" y="747"/>
                    </a:lnTo>
                    <a:cubicBezTo>
                      <a:pt x="2021" y="352"/>
                      <a:pt x="1758" y="44"/>
                      <a:pt x="1406"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5455843" y="1165802"/>
                <a:ext cx="43959" cy="215816"/>
              </a:xfrm>
              <a:custGeom>
                <a:avLst/>
                <a:gdLst/>
                <a:ahLst/>
                <a:cxnLst/>
                <a:rect l="l" t="t" r="r" b="b"/>
                <a:pathLst>
                  <a:path w="2022" h="9927" extrusionOk="0">
                    <a:moveTo>
                      <a:pt x="1362" y="1"/>
                    </a:moveTo>
                    <a:cubicBezTo>
                      <a:pt x="1011" y="1"/>
                      <a:pt x="704" y="264"/>
                      <a:pt x="660" y="615"/>
                    </a:cubicBezTo>
                    <a:lnTo>
                      <a:pt x="1" y="9224"/>
                    </a:lnTo>
                    <a:cubicBezTo>
                      <a:pt x="1" y="9575"/>
                      <a:pt x="264" y="9927"/>
                      <a:pt x="660" y="9927"/>
                    </a:cubicBezTo>
                    <a:cubicBezTo>
                      <a:pt x="1011" y="9927"/>
                      <a:pt x="1319" y="9663"/>
                      <a:pt x="1319" y="9312"/>
                    </a:cubicBezTo>
                    <a:lnTo>
                      <a:pt x="1977" y="703"/>
                    </a:lnTo>
                    <a:cubicBezTo>
                      <a:pt x="2021" y="352"/>
                      <a:pt x="1758" y="44"/>
                      <a:pt x="1362"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5243875" y="1149562"/>
                <a:ext cx="44894" cy="215925"/>
              </a:xfrm>
              <a:custGeom>
                <a:avLst/>
                <a:gdLst/>
                <a:ahLst/>
                <a:cxnLst/>
                <a:rect l="l" t="t" r="r" b="b"/>
                <a:pathLst>
                  <a:path w="2065" h="9932" extrusionOk="0">
                    <a:moveTo>
                      <a:pt x="1406" y="1"/>
                    </a:moveTo>
                    <a:cubicBezTo>
                      <a:pt x="1054" y="1"/>
                      <a:pt x="703" y="264"/>
                      <a:pt x="703" y="616"/>
                    </a:cubicBezTo>
                    <a:lnTo>
                      <a:pt x="44" y="9224"/>
                    </a:lnTo>
                    <a:cubicBezTo>
                      <a:pt x="0" y="9576"/>
                      <a:pt x="264" y="9883"/>
                      <a:pt x="659" y="9927"/>
                    </a:cubicBezTo>
                    <a:cubicBezTo>
                      <a:pt x="682" y="9930"/>
                      <a:pt x="704" y="9931"/>
                      <a:pt x="726" y="9931"/>
                    </a:cubicBezTo>
                    <a:cubicBezTo>
                      <a:pt x="1049" y="9931"/>
                      <a:pt x="1321" y="9641"/>
                      <a:pt x="1362" y="9312"/>
                    </a:cubicBezTo>
                    <a:lnTo>
                      <a:pt x="2021" y="748"/>
                    </a:lnTo>
                    <a:cubicBezTo>
                      <a:pt x="2065" y="352"/>
                      <a:pt x="1757" y="45"/>
                      <a:pt x="1406"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5205677" y="1146605"/>
                <a:ext cx="43937" cy="215925"/>
              </a:xfrm>
              <a:custGeom>
                <a:avLst/>
                <a:gdLst/>
                <a:ahLst/>
                <a:cxnLst/>
                <a:rect l="l" t="t" r="r" b="b"/>
                <a:pathLst>
                  <a:path w="2021" h="9932" extrusionOk="0">
                    <a:moveTo>
                      <a:pt x="1331" y="1"/>
                    </a:moveTo>
                    <a:cubicBezTo>
                      <a:pt x="972" y="1"/>
                      <a:pt x="700" y="291"/>
                      <a:pt x="659" y="620"/>
                    </a:cubicBezTo>
                    <a:lnTo>
                      <a:pt x="0" y="9229"/>
                    </a:lnTo>
                    <a:cubicBezTo>
                      <a:pt x="0" y="9580"/>
                      <a:pt x="264" y="9887"/>
                      <a:pt x="615" y="9931"/>
                    </a:cubicBezTo>
                    <a:cubicBezTo>
                      <a:pt x="1011" y="9931"/>
                      <a:pt x="1318" y="9668"/>
                      <a:pt x="1362" y="9316"/>
                    </a:cubicBezTo>
                    <a:lnTo>
                      <a:pt x="2021" y="708"/>
                    </a:lnTo>
                    <a:cubicBezTo>
                      <a:pt x="2021" y="356"/>
                      <a:pt x="1757" y="49"/>
                      <a:pt x="1406" y="5"/>
                    </a:cubicBezTo>
                    <a:cubicBezTo>
                      <a:pt x="1381" y="2"/>
                      <a:pt x="1355" y="1"/>
                      <a:pt x="1331"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5004187" y="1131343"/>
                <a:ext cx="43959" cy="215990"/>
              </a:xfrm>
              <a:custGeom>
                <a:avLst/>
                <a:gdLst/>
                <a:ahLst/>
                <a:cxnLst/>
                <a:rect l="l" t="t" r="r" b="b"/>
                <a:pathLst>
                  <a:path w="2022" h="9935" extrusionOk="0">
                    <a:moveTo>
                      <a:pt x="1331" y="0"/>
                    </a:moveTo>
                    <a:cubicBezTo>
                      <a:pt x="973" y="0"/>
                      <a:pt x="701" y="290"/>
                      <a:pt x="660" y="619"/>
                    </a:cubicBezTo>
                    <a:lnTo>
                      <a:pt x="45" y="9184"/>
                    </a:lnTo>
                    <a:cubicBezTo>
                      <a:pt x="1" y="9579"/>
                      <a:pt x="265" y="9887"/>
                      <a:pt x="616" y="9931"/>
                    </a:cubicBezTo>
                    <a:cubicBezTo>
                      <a:pt x="638" y="9933"/>
                      <a:pt x="661" y="9935"/>
                      <a:pt x="683" y="9935"/>
                    </a:cubicBezTo>
                    <a:cubicBezTo>
                      <a:pt x="1006" y="9935"/>
                      <a:pt x="1278" y="9645"/>
                      <a:pt x="1319" y="9316"/>
                    </a:cubicBezTo>
                    <a:lnTo>
                      <a:pt x="2021" y="707"/>
                    </a:lnTo>
                    <a:cubicBezTo>
                      <a:pt x="2021" y="356"/>
                      <a:pt x="1758" y="48"/>
                      <a:pt x="1406" y="4"/>
                    </a:cubicBezTo>
                    <a:cubicBezTo>
                      <a:pt x="1381" y="2"/>
                      <a:pt x="1356" y="0"/>
                      <a:pt x="1331"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4965055" y="1128474"/>
                <a:ext cx="43937" cy="215903"/>
              </a:xfrm>
              <a:custGeom>
                <a:avLst/>
                <a:gdLst/>
                <a:ahLst/>
                <a:cxnLst/>
                <a:rect l="l" t="t" r="r" b="b"/>
                <a:pathLst>
                  <a:path w="2021" h="9931" extrusionOk="0">
                    <a:moveTo>
                      <a:pt x="1331" y="0"/>
                    </a:moveTo>
                    <a:cubicBezTo>
                      <a:pt x="972" y="0"/>
                      <a:pt x="700" y="291"/>
                      <a:pt x="659" y="619"/>
                    </a:cubicBezTo>
                    <a:lnTo>
                      <a:pt x="44" y="9184"/>
                    </a:lnTo>
                    <a:cubicBezTo>
                      <a:pt x="0" y="9579"/>
                      <a:pt x="264" y="9887"/>
                      <a:pt x="659" y="9931"/>
                    </a:cubicBezTo>
                    <a:cubicBezTo>
                      <a:pt x="1010" y="9931"/>
                      <a:pt x="1318" y="9667"/>
                      <a:pt x="1362" y="9316"/>
                    </a:cubicBezTo>
                    <a:lnTo>
                      <a:pt x="2021" y="707"/>
                    </a:lnTo>
                    <a:cubicBezTo>
                      <a:pt x="2021" y="356"/>
                      <a:pt x="1757" y="49"/>
                      <a:pt x="1406" y="5"/>
                    </a:cubicBezTo>
                    <a:cubicBezTo>
                      <a:pt x="1380" y="2"/>
                      <a:pt x="1355" y="0"/>
                      <a:pt x="1331"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4753064" y="1112234"/>
                <a:ext cx="44894" cy="215925"/>
              </a:xfrm>
              <a:custGeom>
                <a:avLst/>
                <a:gdLst/>
                <a:ahLst/>
                <a:cxnLst/>
                <a:rect l="l" t="t" r="r" b="b"/>
                <a:pathLst>
                  <a:path w="2065" h="9932" extrusionOk="0">
                    <a:moveTo>
                      <a:pt x="1339" y="1"/>
                    </a:moveTo>
                    <a:cubicBezTo>
                      <a:pt x="1016" y="1"/>
                      <a:pt x="744" y="291"/>
                      <a:pt x="703" y="620"/>
                    </a:cubicBezTo>
                    <a:lnTo>
                      <a:pt x="45" y="9228"/>
                    </a:lnTo>
                    <a:cubicBezTo>
                      <a:pt x="1" y="9580"/>
                      <a:pt x="308" y="9887"/>
                      <a:pt x="659" y="9931"/>
                    </a:cubicBezTo>
                    <a:cubicBezTo>
                      <a:pt x="1011" y="9931"/>
                      <a:pt x="1362" y="9668"/>
                      <a:pt x="1362" y="9316"/>
                    </a:cubicBezTo>
                    <a:lnTo>
                      <a:pt x="2021" y="708"/>
                    </a:lnTo>
                    <a:cubicBezTo>
                      <a:pt x="2065" y="356"/>
                      <a:pt x="1757" y="49"/>
                      <a:pt x="1406" y="5"/>
                    </a:cubicBezTo>
                    <a:cubicBezTo>
                      <a:pt x="1383" y="2"/>
                      <a:pt x="1361" y="1"/>
                      <a:pt x="1339"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a:off x="4714867" y="1109364"/>
                <a:ext cx="44916" cy="215925"/>
              </a:xfrm>
              <a:custGeom>
                <a:avLst/>
                <a:gdLst/>
                <a:ahLst/>
                <a:cxnLst/>
                <a:rect l="l" t="t" r="r" b="b"/>
                <a:pathLst>
                  <a:path w="2066" h="9932" extrusionOk="0">
                    <a:moveTo>
                      <a:pt x="1339" y="1"/>
                    </a:moveTo>
                    <a:cubicBezTo>
                      <a:pt x="1016" y="1"/>
                      <a:pt x="745" y="291"/>
                      <a:pt x="703" y="620"/>
                    </a:cubicBezTo>
                    <a:lnTo>
                      <a:pt x="45" y="9229"/>
                    </a:lnTo>
                    <a:cubicBezTo>
                      <a:pt x="1" y="9580"/>
                      <a:pt x="308" y="9888"/>
                      <a:pt x="660" y="9931"/>
                    </a:cubicBezTo>
                    <a:cubicBezTo>
                      <a:pt x="1011" y="9931"/>
                      <a:pt x="1362" y="9668"/>
                      <a:pt x="1362" y="9317"/>
                    </a:cubicBezTo>
                    <a:lnTo>
                      <a:pt x="2021" y="708"/>
                    </a:lnTo>
                    <a:cubicBezTo>
                      <a:pt x="2065" y="357"/>
                      <a:pt x="1802" y="49"/>
                      <a:pt x="1406" y="5"/>
                    </a:cubicBezTo>
                    <a:cubicBezTo>
                      <a:pt x="1384" y="2"/>
                      <a:pt x="1361" y="1"/>
                      <a:pt x="1339"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a:off x="4512442" y="1094080"/>
                <a:ext cx="43937" cy="215925"/>
              </a:xfrm>
              <a:custGeom>
                <a:avLst/>
                <a:gdLst/>
                <a:ahLst/>
                <a:cxnLst/>
                <a:rect l="l" t="t" r="r" b="b"/>
                <a:pathLst>
                  <a:path w="2021" h="9932" extrusionOk="0">
                    <a:moveTo>
                      <a:pt x="1321" y="1"/>
                    </a:moveTo>
                    <a:cubicBezTo>
                      <a:pt x="967" y="1"/>
                      <a:pt x="703" y="254"/>
                      <a:pt x="703" y="620"/>
                    </a:cubicBezTo>
                    <a:lnTo>
                      <a:pt x="44" y="9185"/>
                    </a:lnTo>
                    <a:cubicBezTo>
                      <a:pt x="0" y="9580"/>
                      <a:pt x="308" y="9932"/>
                      <a:pt x="703" y="9932"/>
                    </a:cubicBezTo>
                    <a:cubicBezTo>
                      <a:pt x="1054" y="9932"/>
                      <a:pt x="1362" y="9668"/>
                      <a:pt x="1362" y="9273"/>
                    </a:cubicBezTo>
                    <a:lnTo>
                      <a:pt x="2021" y="708"/>
                    </a:lnTo>
                    <a:cubicBezTo>
                      <a:pt x="2021" y="313"/>
                      <a:pt x="1757" y="5"/>
                      <a:pt x="1406" y="5"/>
                    </a:cubicBezTo>
                    <a:cubicBezTo>
                      <a:pt x="1377" y="2"/>
                      <a:pt x="1349" y="1"/>
                      <a:pt x="1321"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4474245" y="1091211"/>
                <a:ext cx="44894" cy="215925"/>
              </a:xfrm>
              <a:custGeom>
                <a:avLst/>
                <a:gdLst/>
                <a:ahLst/>
                <a:cxnLst/>
                <a:rect l="l" t="t" r="r" b="b"/>
                <a:pathLst>
                  <a:path w="2065" h="9932" extrusionOk="0">
                    <a:moveTo>
                      <a:pt x="1329" y="1"/>
                    </a:moveTo>
                    <a:cubicBezTo>
                      <a:pt x="1005" y="1"/>
                      <a:pt x="703" y="254"/>
                      <a:pt x="703" y="621"/>
                    </a:cubicBezTo>
                    <a:lnTo>
                      <a:pt x="44" y="9185"/>
                    </a:lnTo>
                    <a:cubicBezTo>
                      <a:pt x="0" y="9537"/>
                      <a:pt x="264" y="9888"/>
                      <a:pt x="615" y="9932"/>
                    </a:cubicBezTo>
                    <a:cubicBezTo>
                      <a:pt x="1011" y="9932"/>
                      <a:pt x="1318" y="9668"/>
                      <a:pt x="1362" y="9317"/>
                    </a:cubicBezTo>
                    <a:lnTo>
                      <a:pt x="2021" y="752"/>
                    </a:lnTo>
                    <a:cubicBezTo>
                      <a:pt x="2065" y="357"/>
                      <a:pt x="1757" y="6"/>
                      <a:pt x="1406" y="6"/>
                    </a:cubicBezTo>
                    <a:cubicBezTo>
                      <a:pt x="1380" y="2"/>
                      <a:pt x="1355" y="1"/>
                      <a:pt x="1329"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4233622" y="1073079"/>
                <a:ext cx="43937" cy="215077"/>
              </a:xfrm>
              <a:custGeom>
                <a:avLst/>
                <a:gdLst/>
                <a:ahLst/>
                <a:cxnLst/>
                <a:rect l="l" t="t" r="r" b="b"/>
                <a:pathLst>
                  <a:path w="2021" h="9893" extrusionOk="0">
                    <a:moveTo>
                      <a:pt x="1329" y="0"/>
                    </a:moveTo>
                    <a:cubicBezTo>
                      <a:pt x="1005" y="0"/>
                      <a:pt x="703" y="254"/>
                      <a:pt x="703" y="620"/>
                    </a:cubicBezTo>
                    <a:lnTo>
                      <a:pt x="44" y="9185"/>
                    </a:lnTo>
                    <a:cubicBezTo>
                      <a:pt x="0" y="9536"/>
                      <a:pt x="264" y="9887"/>
                      <a:pt x="659" y="9887"/>
                    </a:cubicBezTo>
                    <a:cubicBezTo>
                      <a:pt x="685" y="9891"/>
                      <a:pt x="710" y="9892"/>
                      <a:pt x="735" y="9892"/>
                    </a:cubicBezTo>
                    <a:cubicBezTo>
                      <a:pt x="1054" y="9892"/>
                      <a:pt x="1321" y="9639"/>
                      <a:pt x="1362" y="9273"/>
                    </a:cubicBezTo>
                    <a:lnTo>
                      <a:pt x="2021" y="708"/>
                    </a:lnTo>
                    <a:cubicBezTo>
                      <a:pt x="2021" y="357"/>
                      <a:pt x="1757" y="5"/>
                      <a:pt x="1406" y="5"/>
                    </a:cubicBezTo>
                    <a:cubicBezTo>
                      <a:pt x="1380" y="2"/>
                      <a:pt x="1354" y="0"/>
                      <a:pt x="1329"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4195425" y="1070210"/>
                <a:ext cx="43937" cy="215077"/>
              </a:xfrm>
              <a:custGeom>
                <a:avLst/>
                <a:gdLst/>
                <a:ahLst/>
                <a:cxnLst/>
                <a:rect l="l" t="t" r="r" b="b"/>
                <a:pathLst>
                  <a:path w="2021" h="9893" extrusionOk="0">
                    <a:moveTo>
                      <a:pt x="1321" y="1"/>
                    </a:moveTo>
                    <a:cubicBezTo>
                      <a:pt x="967" y="1"/>
                      <a:pt x="700" y="254"/>
                      <a:pt x="659" y="620"/>
                    </a:cubicBezTo>
                    <a:lnTo>
                      <a:pt x="44" y="9185"/>
                    </a:lnTo>
                    <a:cubicBezTo>
                      <a:pt x="0" y="9536"/>
                      <a:pt x="264" y="9888"/>
                      <a:pt x="659" y="9888"/>
                    </a:cubicBezTo>
                    <a:cubicBezTo>
                      <a:pt x="685" y="9891"/>
                      <a:pt x="710" y="9893"/>
                      <a:pt x="735" y="9893"/>
                    </a:cubicBezTo>
                    <a:cubicBezTo>
                      <a:pt x="1054" y="9893"/>
                      <a:pt x="1321" y="9639"/>
                      <a:pt x="1362" y="9273"/>
                    </a:cubicBezTo>
                    <a:lnTo>
                      <a:pt x="2021" y="708"/>
                    </a:lnTo>
                    <a:cubicBezTo>
                      <a:pt x="2021" y="313"/>
                      <a:pt x="1757" y="5"/>
                      <a:pt x="1406" y="5"/>
                    </a:cubicBezTo>
                    <a:cubicBezTo>
                      <a:pt x="1377" y="2"/>
                      <a:pt x="1349" y="1"/>
                      <a:pt x="1321"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4012088" y="1055904"/>
                <a:ext cx="44894" cy="215903"/>
              </a:xfrm>
              <a:custGeom>
                <a:avLst/>
                <a:gdLst/>
                <a:ahLst/>
                <a:cxnLst/>
                <a:rect l="l" t="t" r="r" b="b"/>
                <a:pathLst>
                  <a:path w="2065" h="9931" extrusionOk="0">
                    <a:moveTo>
                      <a:pt x="1339" y="0"/>
                    </a:moveTo>
                    <a:cubicBezTo>
                      <a:pt x="1016" y="0"/>
                      <a:pt x="744" y="291"/>
                      <a:pt x="703" y="619"/>
                    </a:cubicBezTo>
                    <a:lnTo>
                      <a:pt x="44" y="9184"/>
                    </a:lnTo>
                    <a:cubicBezTo>
                      <a:pt x="0" y="9579"/>
                      <a:pt x="308" y="9887"/>
                      <a:pt x="659" y="9931"/>
                    </a:cubicBezTo>
                    <a:cubicBezTo>
                      <a:pt x="1011" y="9931"/>
                      <a:pt x="1362" y="9667"/>
                      <a:pt x="1362" y="9316"/>
                    </a:cubicBezTo>
                    <a:lnTo>
                      <a:pt x="2021" y="707"/>
                    </a:lnTo>
                    <a:cubicBezTo>
                      <a:pt x="2065" y="356"/>
                      <a:pt x="1801" y="48"/>
                      <a:pt x="1406" y="5"/>
                    </a:cubicBezTo>
                    <a:cubicBezTo>
                      <a:pt x="1383" y="2"/>
                      <a:pt x="1361" y="0"/>
                      <a:pt x="1339"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3973890" y="1053035"/>
                <a:ext cx="43937" cy="215925"/>
              </a:xfrm>
              <a:custGeom>
                <a:avLst/>
                <a:gdLst/>
                <a:ahLst/>
                <a:cxnLst/>
                <a:rect l="l" t="t" r="r" b="b"/>
                <a:pathLst>
                  <a:path w="2021" h="9932" extrusionOk="0">
                    <a:moveTo>
                      <a:pt x="1338" y="1"/>
                    </a:moveTo>
                    <a:cubicBezTo>
                      <a:pt x="1011" y="1"/>
                      <a:pt x="703" y="291"/>
                      <a:pt x="703" y="620"/>
                    </a:cubicBezTo>
                    <a:lnTo>
                      <a:pt x="44" y="9184"/>
                    </a:lnTo>
                    <a:cubicBezTo>
                      <a:pt x="1" y="9580"/>
                      <a:pt x="264" y="9887"/>
                      <a:pt x="659" y="9931"/>
                    </a:cubicBezTo>
                    <a:cubicBezTo>
                      <a:pt x="1011" y="9931"/>
                      <a:pt x="1318" y="9668"/>
                      <a:pt x="1362" y="9316"/>
                    </a:cubicBezTo>
                    <a:lnTo>
                      <a:pt x="2021" y="708"/>
                    </a:lnTo>
                    <a:cubicBezTo>
                      <a:pt x="2021" y="356"/>
                      <a:pt x="1757" y="49"/>
                      <a:pt x="1406" y="5"/>
                    </a:cubicBezTo>
                    <a:cubicBezTo>
                      <a:pt x="1383" y="2"/>
                      <a:pt x="1361" y="1"/>
                      <a:pt x="1338"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3762857" y="1036795"/>
                <a:ext cx="43959" cy="215925"/>
              </a:xfrm>
              <a:custGeom>
                <a:avLst/>
                <a:gdLst/>
                <a:ahLst/>
                <a:cxnLst/>
                <a:rect l="l" t="t" r="r" b="b"/>
                <a:pathLst>
                  <a:path w="2022" h="9932" extrusionOk="0">
                    <a:moveTo>
                      <a:pt x="1331" y="1"/>
                    </a:moveTo>
                    <a:cubicBezTo>
                      <a:pt x="973" y="1"/>
                      <a:pt x="701" y="291"/>
                      <a:pt x="660" y="620"/>
                    </a:cubicBezTo>
                    <a:lnTo>
                      <a:pt x="45" y="9185"/>
                    </a:lnTo>
                    <a:cubicBezTo>
                      <a:pt x="1" y="9580"/>
                      <a:pt x="264" y="9887"/>
                      <a:pt x="660" y="9931"/>
                    </a:cubicBezTo>
                    <a:cubicBezTo>
                      <a:pt x="1011" y="9931"/>
                      <a:pt x="1319" y="9668"/>
                      <a:pt x="1362" y="9316"/>
                    </a:cubicBezTo>
                    <a:lnTo>
                      <a:pt x="2021" y="708"/>
                    </a:lnTo>
                    <a:cubicBezTo>
                      <a:pt x="2021" y="356"/>
                      <a:pt x="1758" y="49"/>
                      <a:pt x="1406" y="5"/>
                    </a:cubicBezTo>
                    <a:cubicBezTo>
                      <a:pt x="1381" y="2"/>
                      <a:pt x="1356" y="1"/>
                      <a:pt x="1331"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3723724" y="1033947"/>
                <a:ext cx="44894" cy="215903"/>
              </a:xfrm>
              <a:custGeom>
                <a:avLst/>
                <a:gdLst/>
                <a:ahLst/>
                <a:cxnLst/>
                <a:rect l="l" t="t" r="r" b="b"/>
                <a:pathLst>
                  <a:path w="2065" h="9931" extrusionOk="0">
                    <a:moveTo>
                      <a:pt x="1338" y="0"/>
                    </a:moveTo>
                    <a:cubicBezTo>
                      <a:pt x="1010" y="0"/>
                      <a:pt x="703" y="290"/>
                      <a:pt x="703" y="619"/>
                    </a:cubicBezTo>
                    <a:lnTo>
                      <a:pt x="44" y="9184"/>
                    </a:lnTo>
                    <a:cubicBezTo>
                      <a:pt x="0" y="9579"/>
                      <a:pt x="264" y="9887"/>
                      <a:pt x="659" y="9931"/>
                    </a:cubicBezTo>
                    <a:cubicBezTo>
                      <a:pt x="1010" y="9931"/>
                      <a:pt x="1318" y="9667"/>
                      <a:pt x="1362" y="9316"/>
                    </a:cubicBezTo>
                    <a:lnTo>
                      <a:pt x="2020" y="707"/>
                    </a:lnTo>
                    <a:cubicBezTo>
                      <a:pt x="2064" y="356"/>
                      <a:pt x="1757" y="48"/>
                      <a:pt x="1406" y="4"/>
                    </a:cubicBezTo>
                    <a:cubicBezTo>
                      <a:pt x="1383" y="2"/>
                      <a:pt x="1360" y="0"/>
                      <a:pt x="1338"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3492646" y="1016728"/>
                <a:ext cx="44894" cy="215077"/>
              </a:xfrm>
              <a:custGeom>
                <a:avLst/>
                <a:gdLst/>
                <a:ahLst/>
                <a:cxnLst/>
                <a:rect l="l" t="t" r="r" b="b"/>
                <a:pathLst>
                  <a:path w="2065" h="9893" extrusionOk="0">
                    <a:moveTo>
                      <a:pt x="1329" y="1"/>
                    </a:moveTo>
                    <a:cubicBezTo>
                      <a:pt x="1011" y="1"/>
                      <a:pt x="744" y="254"/>
                      <a:pt x="703" y="621"/>
                    </a:cubicBezTo>
                    <a:lnTo>
                      <a:pt x="44" y="9185"/>
                    </a:lnTo>
                    <a:cubicBezTo>
                      <a:pt x="0" y="9537"/>
                      <a:pt x="308" y="9844"/>
                      <a:pt x="659" y="9888"/>
                    </a:cubicBezTo>
                    <a:cubicBezTo>
                      <a:pt x="685" y="9891"/>
                      <a:pt x="710" y="9893"/>
                      <a:pt x="735" y="9893"/>
                    </a:cubicBezTo>
                    <a:cubicBezTo>
                      <a:pt x="1054" y="9893"/>
                      <a:pt x="1321" y="9640"/>
                      <a:pt x="1362" y="9273"/>
                    </a:cubicBezTo>
                    <a:lnTo>
                      <a:pt x="2020" y="709"/>
                    </a:lnTo>
                    <a:cubicBezTo>
                      <a:pt x="2064" y="313"/>
                      <a:pt x="1757" y="6"/>
                      <a:pt x="1406" y="6"/>
                    </a:cubicBezTo>
                    <a:cubicBezTo>
                      <a:pt x="1380" y="3"/>
                      <a:pt x="1355" y="1"/>
                      <a:pt x="1329"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3454448" y="1013032"/>
                <a:ext cx="43937" cy="215903"/>
              </a:xfrm>
              <a:custGeom>
                <a:avLst/>
                <a:gdLst/>
                <a:ahLst/>
                <a:cxnLst/>
                <a:rect l="l" t="t" r="r" b="b"/>
                <a:pathLst>
                  <a:path w="2021" h="9931" extrusionOk="0">
                    <a:moveTo>
                      <a:pt x="1406" y="0"/>
                    </a:moveTo>
                    <a:cubicBezTo>
                      <a:pt x="1054" y="0"/>
                      <a:pt x="703" y="264"/>
                      <a:pt x="703" y="615"/>
                    </a:cubicBezTo>
                    <a:lnTo>
                      <a:pt x="44" y="9224"/>
                    </a:lnTo>
                    <a:cubicBezTo>
                      <a:pt x="0" y="9575"/>
                      <a:pt x="264" y="9882"/>
                      <a:pt x="659" y="9926"/>
                    </a:cubicBezTo>
                    <a:cubicBezTo>
                      <a:pt x="682" y="9929"/>
                      <a:pt x="704" y="9931"/>
                      <a:pt x="726" y="9931"/>
                    </a:cubicBezTo>
                    <a:cubicBezTo>
                      <a:pt x="1049" y="9931"/>
                      <a:pt x="1321" y="9640"/>
                      <a:pt x="1362" y="9311"/>
                    </a:cubicBezTo>
                    <a:lnTo>
                      <a:pt x="2021" y="747"/>
                    </a:lnTo>
                    <a:cubicBezTo>
                      <a:pt x="2021" y="351"/>
                      <a:pt x="1757" y="44"/>
                      <a:pt x="1406"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3223370" y="995749"/>
                <a:ext cx="44894" cy="215903"/>
              </a:xfrm>
              <a:custGeom>
                <a:avLst/>
                <a:gdLst/>
                <a:ahLst/>
                <a:cxnLst/>
                <a:rect l="l" t="t" r="r" b="b"/>
                <a:pathLst>
                  <a:path w="2065" h="9931" extrusionOk="0">
                    <a:moveTo>
                      <a:pt x="1331" y="0"/>
                    </a:moveTo>
                    <a:cubicBezTo>
                      <a:pt x="972" y="0"/>
                      <a:pt x="703" y="291"/>
                      <a:pt x="703" y="619"/>
                    </a:cubicBezTo>
                    <a:lnTo>
                      <a:pt x="44" y="9184"/>
                    </a:lnTo>
                    <a:cubicBezTo>
                      <a:pt x="0" y="9579"/>
                      <a:pt x="308" y="9887"/>
                      <a:pt x="703" y="9931"/>
                    </a:cubicBezTo>
                    <a:cubicBezTo>
                      <a:pt x="1054" y="9931"/>
                      <a:pt x="1318" y="9667"/>
                      <a:pt x="1362" y="9316"/>
                    </a:cubicBezTo>
                    <a:lnTo>
                      <a:pt x="2021" y="751"/>
                    </a:lnTo>
                    <a:cubicBezTo>
                      <a:pt x="2064" y="356"/>
                      <a:pt x="1757" y="48"/>
                      <a:pt x="1406" y="4"/>
                    </a:cubicBezTo>
                    <a:cubicBezTo>
                      <a:pt x="1380" y="2"/>
                      <a:pt x="1355" y="0"/>
                      <a:pt x="1331"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3185172" y="992879"/>
                <a:ext cx="43937" cy="215903"/>
              </a:xfrm>
              <a:custGeom>
                <a:avLst/>
                <a:gdLst/>
                <a:ahLst/>
                <a:cxnLst/>
                <a:rect l="l" t="t" r="r" b="b"/>
                <a:pathLst>
                  <a:path w="2021" h="9931" extrusionOk="0">
                    <a:moveTo>
                      <a:pt x="1331" y="1"/>
                    </a:moveTo>
                    <a:cubicBezTo>
                      <a:pt x="972" y="1"/>
                      <a:pt x="703" y="291"/>
                      <a:pt x="703" y="620"/>
                    </a:cubicBezTo>
                    <a:lnTo>
                      <a:pt x="44" y="9184"/>
                    </a:lnTo>
                    <a:cubicBezTo>
                      <a:pt x="0" y="9580"/>
                      <a:pt x="264" y="9887"/>
                      <a:pt x="615" y="9931"/>
                    </a:cubicBezTo>
                    <a:cubicBezTo>
                      <a:pt x="1011" y="9931"/>
                      <a:pt x="1318" y="9667"/>
                      <a:pt x="1362" y="9316"/>
                    </a:cubicBezTo>
                    <a:lnTo>
                      <a:pt x="2021" y="707"/>
                    </a:lnTo>
                    <a:cubicBezTo>
                      <a:pt x="2021" y="356"/>
                      <a:pt x="1757" y="49"/>
                      <a:pt x="1406" y="5"/>
                    </a:cubicBezTo>
                    <a:cubicBezTo>
                      <a:pt x="1380" y="2"/>
                      <a:pt x="1355" y="1"/>
                      <a:pt x="1331"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3" name="Google Shape;1123;p32"/>
              <p:cNvGrpSpPr/>
              <p:nvPr/>
            </p:nvGrpSpPr>
            <p:grpSpPr>
              <a:xfrm>
                <a:off x="5680247" y="1184803"/>
                <a:ext cx="107919" cy="246621"/>
                <a:chOff x="5680247" y="1184803"/>
                <a:chExt cx="107919" cy="246621"/>
              </a:xfrm>
            </p:grpSpPr>
            <p:sp>
              <p:nvSpPr>
                <p:cNvPr id="1124" name="Google Shape;1124;p32"/>
                <p:cNvSpPr/>
                <p:nvPr/>
              </p:nvSpPr>
              <p:spPr>
                <a:xfrm>
                  <a:off x="5680247" y="1342986"/>
                  <a:ext cx="105178" cy="88438"/>
                </a:xfrm>
                <a:custGeom>
                  <a:avLst/>
                  <a:gdLst/>
                  <a:ahLst/>
                  <a:cxnLst/>
                  <a:rect l="l" t="t" r="r" b="b"/>
                  <a:pathLst>
                    <a:path w="4838" h="4068" extrusionOk="0">
                      <a:moveTo>
                        <a:pt x="2706" y="0"/>
                      </a:moveTo>
                      <a:cubicBezTo>
                        <a:pt x="2247" y="0"/>
                        <a:pt x="1774" y="155"/>
                        <a:pt x="1362" y="503"/>
                      </a:cubicBezTo>
                      <a:cubicBezTo>
                        <a:pt x="0" y="1689"/>
                        <a:pt x="791" y="3973"/>
                        <a:pt x="2592" y="4061"/>
                      </a:cubicBezTo>
                      <a:cubicBezTo>
                        <a:pt x="2645" y="4065"/>
                        <a:pt x="2698" y="4067"/>
                        <a:pt x="2750" y="4067"/>
                      </a:cubicBezTo>
                      <a:cubicBezTo>
                        <a:pt x="3781" y="4067"/>
                        <a:pt x="4660" y="3259"/>
                        <a:pt x="4744" y="2172"/>
                      </a:cubicBezTo>
                      <a:cubicBezTo>
                        <a:pt x="4837" y="900"/>
                        <a:pt x="3812" y="0"/>
                        <a:pt x="2706"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5744229" y="1187760"/>
                  <a:ext cx="43937" cy="215838"/>
                </a:xfrm>
                <a:custGeom>
                  <a:avLst/>
                  <a:gdLst/>
                  <a:ahLst/>
                  <a:cxnLst/>
                  <a:rect l="l" t="t" r="r" b="b"/>
                  <a:pathLst>
                    <a:path w="2021" h="9928" extrusionOk="0">
                      <a:moveTo>
                        <a:pt x="1406" y="1"/>
                      </a:moveTo>
                      <a:cubicBezTo>
                        <a:pt x="1010" y="1"/>
                        <a:pt x="703" y="264"/>
                        <a:pt x="659" y="616"/>
                      </a:cubicBezTo>
                      <a:lnTo>
                        <a:pt x="44" y="9224"/>
                      </a:lnTo>
                      <a:cubicBezTo>
                        <a:pt x="0" y="9576"/>
                        <a:pt x="264" y="9883"/>
                        <a:pt x="659" y="9927"/>
                      </a:cubicBezTo>
                      <a:cubicBezTo>
                        <a:pt x="1010" y="9927"/>
                        <a:pt x="1318" y="9663"/>
                        <a:pt x="1362" y="9312"/>
                      </a:cubicBezTo>
                      <a:lnTo>
                        <a:pt x="2021" y="703"/>
                      </a:lnTo>
                      <a:cubicBezTo>
                        <a:pt x="2021" y="352"/>
                        <a:pt x="1757" y="45"/>
                        <a:pt x="1406"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5706031" y="1184803"/>
                  <a:ext cx="43937" cy="215925"/>
                </a:xfrm>
                <a:custGeom>
                  <a:avLst/>
                  <a:gdLst/>
                  <a:ahLst/>
                  <a:cxnLst/>
                  <a:rect l="l" t="t" r="r" b="b"/>
                  <a:pathLst>
                    <a:path w="2021" h="9932" extrusionOk="0">
                      <a:moveTo>
                        <a:pt x="1331" y="1"/>
                      </a:moveTo>
                      <a:cubicBezTo>
                        <a:pt x="972" y="1"/>
                        <a:pt x="703" y="291"/>
                        <a:pt x="703" y="620"/>
                      </a:cubicBezTo>
                      <a:lnTo>
                        <a:pt x="0" y="9228"/>
                      </a:lnTo>
                      <a:cubicBezTo>
                        <a:pt x="0" y="9580"/>
                        <a:pt x="264" y="9887"/>
                        <a:pt x="659" y="9931"/>
                      </a:cubicBezTo>
                      <a:cubicBezTo>
                        <a:pt x="1011" y="9931"/>
                        <a:pt x="1318" y="9668"/>
                        <a:pt x="1362" y="9316"/>
                      </a:cubicBezTo>
                      <a:lnTo>
                        <a:pt x="2021" y="708"/>
                      </a:lnTo>
                      <a:cubicBezTo>
                        <a:pt x="2021" y="356"/>
                        <a:pt x="1757" y="49"/>
                        <a:pt x="1406" y="5"/>
                      </a:cubicBezTo>
                      <a:cubicBezTo>
                        <a:pt x="1380" y="2"/>
                        <a:pt x="1355" y="1"/>
                        <a:pt x="1331"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7" name="Google Shape;1127;p32"/>
            <p:cNvGrpSpPr/>
            <p:nvPr/>
          </p:nvGrpSpPr>
          <p:grpSpPr>
            <a:xfrm>
              <a:off x="5589382" y="3454309"/>
              <a:ext cx="1656240" cy="1076533"/>
              <a:chOff x="2998249" y="3448495"/>
              <a:chExt cx="2134880" cy="1387643"/>
            </a:xfrm>
          </p:grpSpPr>
          <p:sp>
            <p:nvSpPr>
              <p:cNvPr id="1128" name="Google Shape;1128;p32"/>
              <p:cNvSpPr/>
              <p:nvPr/>
            </p:nvSpPr>
            <p:spPr>
              <a:xfrm>
                <a:off x="3135518" y="4033288"/>
                <a:ext cx="1081887" cy="802849"/>
              </a:xfrm>
              <a:custGeom>
                <a:avLst/>
                <a:gdLst/>
                <a:ahLst/>
                <a:cxnLst/>
                <a:rect l="l" t="t" r="r" b="b"/>
                <a:pathLst>
                  <a:path w="49764" h="36929" extrusionOk="0">
                    <a:moveTo>
                      <a:pt x="18971" y="18395"/>
                    </a:moveTo>
                    <a:cubicBezTo>
                      <a:pt x="21678" y="18395"/>
                      <a:pt x="24089" y="19597"/>
                      <a:pt x="25211" y="21785"/>
                    </a:cubicBezTo>
                    <a:cubicBezTo>
                      <a:pt x="27012" y="25211"/>
                      <a:pt x="25036" y="29779"/>
                      <a:pt x="20775" y="32019"/>
                    </a:cubicBezTo>
                    <a:cubicBezTo>
                      <a:pt x="19234" y="32813"/>
                      <a:pt x="17607" y="33194"/>
                      <a:pt x="16074" y="33194"/>
                    </a:cubicBezTo>
                    <a:cubicBezTo>
                      <a:pt x="13370" y="33194"/>
                      <a:pt x="10960" y="32009"/>
                      <a:pt x="9839" y="29823"/>
                    </a:cubicBezTo>
                    <a:cubicBezTo>
                      <a:pt x="8038" y="26353"/>
                      <a:pt x="10015" y="21829"/>
                      <a:pt x="14275" y="19633"/>
                    </a:cubicBezTo>
                    <a:lnTo>
                      <a:pt x="14275" y="19589"/>
                    </a:lnTo>
                    <a:cubicBezTo>
                      <a:pt x="15814" y="18780"/>
                      <a:pt x="17440" y="18395"/>
                      <a:pt x="18971" y="18395"/>
                    </a:cubicBezTo>
                    <a:close/>
                    <a:moveTo>
                      <a:pt x="42429" y="0"/>
                    </a:moveTo>
                    <a:cubicBezTo>
                      <a:pt x="42429" y="0"/>
                      <a:pt x="19623" y="15682"/>
                      <a:pt x="12071" y="15682"/>
                    </a:cubicBezTo>
                    <a:cubicBezTo>
                      <a:pt x="12029" y="15682"/>
                      <a:pt x="11988" y="15681"/>
                      <a:pt x="11947" y="15680"/>
                    </a:cubicBezTo>
                    <a:lnTo>
                      <a:pt x="8038" y="17481"/>
                    </a:lnTo>
                    <a:lnTo>
                      <a:pt x="7950" y="18886"/>
                    </a:lnTo>
                    <a:cubicBezTo>
                      <a:pt x="7950" y="18886"/>
                      <a:pt x="0" y="29779"/>
                      <a:pt x="11991" y="36060"/>
                    </a:cubicBezTo>
                    <a:cubicBezTo>
                      <a:pt x="11991" y="36060"/>
                      <a:pt x="13770" y="36929"/>
                      <a:pt x="16369" y="36929"/>
                    </a:cubicBezTo>
                    <a:cubicBezTo>
                      <a:pt x="20330" y="36929"/>
                      <a:pt x="26194" y="34911"/>
                      <a:pt x="30570" y="24728"/>
                    </a:cubicBezTo>
                    <a:cubicBezTo>
                      <a:pt x="30570" y="24728"/>
                      <a:pt x="39266" y="8477"/>
                      <a:pt x="49764" y="4085"/>
                    </a:cubicBezTo>
                    <a:lnTo>
                      <a:pt x="42429"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3346551" y="4033288"/>
                <a:ext cx="798284" cy="593946"/>
              </a:xfrm>
              <a:custGeom>
                <a:avLst/>
                <a:gdLst/>
                <a:ahLst/>
                <a:cxnLst/>
                <a:rect l="l" t="t" r="r" b="b"/>
                <a:pathLst>
                  <a:path w="36719" h="27320" extrusionOk="0">
                    <a:moveTo>
                      <a:pt x="32722" y="0"/>
                    </a:moveTo>
                    <a:cubicBezTo>
                      <a:pt x="32722" y="0"/>
                      <a:pt x="13440" y="13308"/>
                      <a:pt x="4436" y="15373"/>
                    </a:cubicBezTo>
                    <a:cubicBezTo>
                      <a:pt x="4392" y="15680"/>
                      <a:pt x="4217" y="15944"/>
                      <a:pt x="3997" y="16119"/>
                    </a:cubicBezTo>
                    <a:cubicBezTo>
                      <a:pt x="1537" y="17920"/>
                      <a:pt x="88" y="21214"/>
                      <a:pt x="0" y="24464"/>
                    </a:cubicBezTo>
                    <a:cubicBezTo>
                      <a:pt x="922" y="22356"/>
                      <a:pt x="2548" y="20643"/>
                      <a:pt x="4568" y="19633"/>
                    </a:cubicBezTo>
                    <a:cubicBezTo>
                      <a:pt x="6118" y="18818"/>
                      <a:pt x="7755" y="18428"/>
                      <a:pt x="9296" y="18428"/>
                    </a:cubicBezTo>
                    <a:cubicBezTo>
                      <a:pt x="11989" y="18428"/>
                      <a:pt x="14387" y="19622"/>
                      <a:pt x="15504" y="21829"/>
                    </a:cubicBezTo>
                    <a:cubicBezTo>
                      <a:pt x="16383" y="23542"/>
                      <a:pt x="16383" y="25563"/>
                      <a:pt x="15592" y="27319"/>
                    </a:cubicBezTo>
                    <a:cubicBezTo>
                      <a:pt x="16339" y="26090"/>
                      <a:pt x="17042" y="24816"/>
                      <a:pt x="17744" y="23586"/>
                    </a:cubicBezTo>
                    <a:cubicBezTo>
                      <a:pt x="18755" y="21873"/>
                      <a:pt x="19853" y="20248"/>
                      <a:pt x="20907" y="18579"/>
                    </a:cubicBezTo>
                    <a:cubicBezTo>
                      <a:pt x="23366" y="14670"/>
                      <a:pt x="26221" y="10981"/>
                      <a:pt x="29428" y="7599"/>
                    </a:cubicBezTo>
                    <a:cubicBezTo>
                      <a:pt x="31492" y="5490"/>
                      <a:pt x="33951" y="3470"/>
                      <a:pt x="36719" y="2240"/>
                    </a:cubicBezTo>
                    <a:lnTo>
                      <a:pt x="32722"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2998249" y="3835625"/>
                <a:ext cx="1075930" cy="579619"/>
              </a:xfrm>
              <a:custGeom>
                <a:avLst/>
                <a:gdLst/>
                <a:ahLst/>
                <a:cxnLst/>
                <a:rect l="l" t="t" r="r" b="b"/>
                <a:pathLst>
                  <a:path w="49490" h="26661" extrusionOk="0">
                    <a:moveTo>
                      <a:pt x="14675" y="6643"/>
                    </a:moveTo>
                    <a:cubicBezTo>
                      <a:pt x="17371" y="6643"/>
                      <a:pt x="19791" y="7828"/>
                      <a:pt x="20940" y="10014"/>
                    </a:cubicBezTo>
                    <a:cubicBezTo>
                      <a:pt x="22697" y="13484"/>
                      <a:pt x="20721" y="18052"/>
                      <a:pt x="16460" y="20248"/>
                    </a:cubicBezTo>
                    <a:cubicBezTo>
                      <a:pt x="14910" y="21063"/>
                      <a:pt x="13273" y="21454"/>
                      <a:pt x="11733" y="21454"/>
                    </a:cubicBezTo>
                    <a:cubicBezTo>
                      <a:pt x="9039" y="21454"/>
                      <a:pt x="6641" y="20260"/>
                      <a:pt x="5524" y="18052"/>
                    </a:cubicBezTo>
                    <a:cubicBezTo>
                      <a:pt x="3723" y="14626"/>
                      <a:pt x="5743" y="10058"/>
                      <a:pt x="10004" y="7818"/>
                    </a:cubicBezTo>
                    <a:cubicBezTo>
                      <a:pt x="11529" y="7024"/>
                      <a:pt x="13147" y="6643"/>
                      <a:pt x="14675" y="6643"/>
                    </a:cubicBezTo>
                    <a:close/>
                    <a:moveTo>
                      <a:pt x="49489" y="0"/>
                    </a:moveTo>
                    <a:lnTo>
                      <a:pt x="49489" y="0"/>
                    </a:lnTo>
                    <a:cubicBezTo>
                      <a:pt x="43848" y="3581"/>
                      <a:pt x="35215" y="4321"/>
                      <a:pt x="29040" y="4321"/>
                    </a:cubicBezTo>
                    <a:cubicBezTo>
                      <a:pt x="24687" y="4321"/>
                      <a:pt x="21555" y="3953"/>
                      <a:pt x="21555" y="3953"/>
                    </a:cubicBezTo>
                    <a:cubicBezTo>
                      <a:pt x="19241" y="3478"/>
                      <a:pt x="17193" y="3271"/>
                      <a:pt x="15380" y="3271"/>
                    </a:cubicBezTo>
                    <a:cubicBezTo>
                      <a:pt x="3125" y="3271"/>
                      <a:pt x="1659" y="12738"/>
                      <a:pt x="1659" y="12738"/>
                    </a:cubicBezTo>
                    <a:cubicBezTo>
                      <a:pt x="0" y="25708"/>
                      <a:pt x="12589" y="25914"/>
                      <a:pt x="13390" y="25914"/>
                    </a:cubicBezTo>
                    <a:cubicBezTo>
                      <a:pt x="13416" y="25914"/>
                      <a:pt x="13430" y="25914"/>
                      <a:pt x="13430" y="25914"/>
                    </a:cubicBezTo>
                    <a:lnTo>
                      <a:pt x="14616" y="26661"/>
                    </a:lnTo>
                    <a:lnTo>
                      <a:pt x="18349" y="24421"/>
                    </a:lnTo>
                    <a:cubicBezTo>
                      <a:pt x="22478" y="18184"/>
                      <a:pt x="48655" y="8345"/>
                      <a:pt x="48655" y="8345"/>
                    </a:cubicBezTo>
                    <a:lnTo>
                      <a:pt x="49489"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4096115" y="3946892"/>
                <a:ext cx="234926" cy="159944"/>
              </a:xfrm>
              <a:custGeom>
                <a:avLst/>
                <a:gdLst/>
                <a:ahLst/>
                <a:cxnLst/>
                <a:rect l="l" t="t" r="r" b="b"/>
                <a:pathLst>
                  <a:path w="10806" h="7357" extrusionOk="0">
                    <a:moveTo>
                      <a:pt x="5049" y="0"/>
                    </a:moveTo>
                    <a:cubicBezTo>
                      <a:pt x="4172" y="0"/>
                      <a:pt x="3374" y="268"/>
                      <a:pt x="2812" y="987"/>
                    </a:cubicBezTo>
                    <a:cubicBezTo>
                      <a:pt x="2812" y="987"/>
                      <a:pt x="1713" y="4369"/>
                      <a:pt x="1" y="5248"/>
                    </a:cubicBezTo>
                    <a:lnTo>
                      <a:pt x="3295" y="7356"/>
                    </a:lnTo>
                    <a:lnTo>
                      <a:pt x="10805" y="2261"/>
                    </a:lnTo>
                    <a:cubicBezTo>
                      <a:pt x="10805" y="2261"/>
                      <a:pt x="7596" y="0"/>
                      <a:pt x="5049" y="0"/>
                    </a:cubicBezTo>
                    <a:close/>
                  </a:path>
                </a:pathLst>
              </a:custGeom>
              <a:solidFill>
                <a:srgbClr val="7796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4060787" y="3488997"/>
                <a:ext cx="1072343" cy="532856"/>
              </a:xfrm>
              <a:custGeom>
                <a:avLst/>
                <a:gdLst/>
                <a:ahLst/>
                <a:cxnLst/>
                <a:rect l="l" t="t" r="r" b="b"/>
                <a:pathLst>
                  <a:path w="49325" h="24510" extrusionOk="0">
                    <a:moveTo>
                      <a:pt x="46601" y="1"/>
                    </a:moveTo>
                    <a:lnTo>
                      <a:pt x="352" y="17877"/>
                    </a:lnTo>
                    <a:lnTo>
                      <a:pt x="0" y="21874"/>
                    </a:lnTo>
                    <a:cubicBezTo>
                      <a:pt x="197" y="21865"/>
                      <a:pt x="394" y="21861"/>
                      <a:pt x="590" y="21861"/>
                    </a:cubicBezTo>
                    <a:cubicBezTo>
                      <a:pt x="2368" y="21861"/>
                      <a:pt x="4133" y="22220"/>
                      <a:pt x="5754" y="22972"/>
                    </a:cubicBezTo>
                    <a:cubicBezTo>
                      <a:pt x="8873" y="24289"/>
                      <a:pt x="10102" y="24509"/>
                      <a:pt x="10102" y="24509"/>
                    </a:cubicBezTo>
                    <a:lnTo>
                      <a:pt x="46030" y="5184"/>
                    </a:lnTo>
                    <a:cubicBezTo>
                      <a:pt x="46030" y="5184"/>
                      <a:pt x="49324" y="2636"/>
                      <a:pt x="46601" y="1"/>
                    </a:cubicBezTo>
                    <a:close/>
                  </a:path>
                </a:pathLst>
              </a:custGeom>
              <a:solidFill>
                <a:srgbClr val="7796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4111398" y="3448495"/>
                <a:ext cx="960619" cy="411980"/>
              </a:xfrm>
              <a:custGeom>
                <a:avLst/>
                <a:gdLst/>
                <a:ahLst/>
                <a:cxnLst/>
                <a:rect l="l" t="t" r="r" b="b"/>
                <a:pathLst>
                  <a:path w="44186" h="18950" extrusionOk="0">
                    <a:moveTo>
                      <a:pt x="41734" y="1"/>
                    </a:moveTo>
                    <a:cubicBezTo>
                      <a:pt x="40852" y="1"/>
                      <a:pt x="39657" y="308"/>
                      <a:pt x="38036" y="1161"/>
                    </a:cubicBezTo>
                    <a:lnTo>
                      <a:pt x="0" y="18949"/>
                    </a:lnTo>
                    <a:lnTo>
                      <a:pt x="0" y="18949"/>
                    </a:lnTo>
                    <a:lnTo>
                      <a:pt x="44185" y="1996"/>
                    </a:lnTo>
                    <a:cubicBezTo>
                      <a:pt x="44185" y="1996"/>
                      <a:pt x="43981" y="1"/>
                      <a:pt x="41734" y="1"/>
                    </a:cubicBezTo>
                    <a:close/>
                  </a:path>
                </a:pathLst>
              </a:custGeom>
              <a:solidFill>
                <a:srgbClr val="7796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4063656" y="3489954"/>
                <a:ext cx="1009317" cy="388652"/>
              </a:xfrm>
              <a:custGeom>
                <a:avLst/>
                <a:gdLst/>
                <a:ahLst/>
                <a:cxnLst/>
                <a:rect l="l" t="t" r="r" b="b"/>
                <a:pathLst>
                  <a:path w="46426" h="17877" extrusionOk="0">
                    <a:moveTo>
                      <a:pt x="46337" y="1"/>
                    </a:moveTo>
                    <a:lnTo>
                      <a:pt x="0" y="17657"/>
                    </a:lnTo>
                    <a:lnTo>
                      <a:pt x="88" y="17877"/>
                    </a:lnTo>
                    <a:lnTo>
                      <a:pt x="46425" y="220"/>
                    </a:lnTo>
                    <a:lnTo>
                      <a:pt x="46337"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4143856" y="3980764"/>
                <a:ext cx="187184" cy="17218"/>
              </a:xfrm>
              <a:custGeom>
                <a:avLst/>
                <a:gdLst/>
                <a:ahLst/>
                <a:cxnLst/>
                <a:rect l="l" t="t" r="r" b="b"/>
                <a:pathLst>
                  <a:path w="8610" h="792" extrusionOk="0">
                    <a:moveTo>
                      <a:pt x="45" y="0"/>
                    </a:moveTo>
                    <a:lnTo>
                      <a:pt x="1" y="264"/>
                    </a:lnTo>
                    <a:lnTo>
                      <a:pt x="8565" y="791"/>
                    </a:lnTo>
                    <a:lnTo>
                      <a:pt x="8609" y="571"/>
                    </a:lnTo>
                    <a:lnTo>
                      <a:pt x="45"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4288038" y="3838690"/>
                <a:ext cx="90614" cy="78874"/>
              </a:xfrm>
              <a:custGeom>
                <a:avLst/>
                <a:gdLst/>
                <a:ahLst/>
                <a:cxnLst/>
                <a:rect l="l" t="t" r="r" b="b"/>
                <a:pathLst>
                  <a:path w="4168" h="3628" extrusionOk="0">
                    <a:moveTo>
                      <a:pt x="2008" y="260"/>
                    </a:moveTo>
                    <a:cubicBezTo>
                      <a:pt x="2169" y="260"/>
                      <a:pt x="2336" y="286"/>
                      <a:pt x="2504" y="342"/>
                    </a:cubicBezTo>
                    <a:cubicBezTo>
                      <a:pt x="3866" y="738"/>
                      <a:pt x="3998" y="2582"/>
                      <a:pt x="2768" y="3197"/>
                    </a:cubicBezTo>
                    <a:lnTo>
                      <a:pt x="2768" y="3241"/>
                    </a:lnTo>
                    <a:cubicBezTo>
                      <a:pt x="2550" y="3344"/>
                      <a:pt x="2313" y="3394"/>
                      <a:pt x="2078" y="3394"/>
                    </a:cubicBezTo>
                    <a:cubicBezTo>
                      <a:pt x="1506" y="3394"/>
                      <a:pt x="940" y="3098"/>
                      <a:pt x="660" y="2539"/>
                    </a:cubicBezTo>
                    <a:cubicBezTo>
                      <a:pt x="85" y="1466"/>
                      <a:pt x="913" y="260"/>
                      <a:pt x="2008" y="260"/>
                    </a:cubicBezTo>
                    <a:close/>
                    <a:moveTo>
                      <a:pt x="2058" y="0"/>
                    </a:moveTo>
                    <a:cubicBezTo>
                      <a:pt x="1785" y="0"/>
                      <a:pt x="1504" y="66"/>
                      <a:pt x="1231" y="211"/>
                    </a:cubicBezTo>
                    <a:cubicBezTo>
                      <a:pt x="308" y="694"/>
                      <a:pt x="1" y="1792"/>
                      <a:pt x="440" y="2670"/>
                    </a:cubicBezTo>
                    <a:cubicBezTo>
                      <a:pt x="783" y="3316"/>
                      <a:pt x="1413" y="3628"/>
                      <a:pt x="2040" y="3628"/>
                    </a:cubicBezTo>
                    <a:cubicBezTo>
                      <a:pt x="2780" y="3628"/>
                      <a:pt x="3517" y="3194"/>
                      <a:pt x="3778" y="2363"/>
                    </a:cubicBezTo>
                    <a:cubicBezTo>
                      <a:pt x="4167" y="1124"/>
                      <a:pt x="3188" y="0"/>
                      <a:pt x="2058"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4322410" y="3842299"/>
                <a:ext cx="23893" cy="71634"/>
              </a:xfrm>
              <a:custGeom>
                <a:avLst/>
                <a:gdLst/>
                <a:ahLst/>
                <a:cxnLst/>
                <a:rect l="l" t="t" r="r" b="b"/>
                <a:pathLst>
                  <a:path w="1099" h="3295" extrusionOk="0">
                    <a:moveTo>
                      <a:pt x="879" y="1"/>
                    </a:moveTo>
                    <a:lnTo>
                      <a:pt x="1" y="3251"/>
                    </a:lnTo>
                    <a:lnTo>
                      <a:pt x="264" y="3295"/>
                    </a:lnTo>
                    <a:lnTo>
                      <a:pt x="1099" y="89"/>
                    </a:lnTo>
                    <a:lnTo>
                      <a:pt x="879"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32"/>
            <p:cNvGrpSpPr/>
            <p:nvPr/>
          </p:nvGrpSpPr>
          <p:grpSpPr>
            <a:xfrm>
              <a:off x="7625633" y="1317451"/>
              <a:ext cx="1122308" cy="1843100"/>
              <a:chOff x="5622961" y="694102"/>
              <a:chExt cx="1446646" cy="2375742"/>
            </a:xfrm>
          </p:grpSpPr>
          <p:sp>
            <p:nvSpPr>
              <p:cNvPr id="1139" name="Google Shape;1139;p32"/>
              <p:cNvSpPr/>
              <p:nvPr/>
            </p:nvSpPr>
            <p:spPr>
              <a:xfrm>
                <a:off x="5925652" y="1356378"/>
                <a:ext cx="105180" cy="89266"/>
              </a:xfrm>
              <a:custGeom>
                <a:avLst/>
                <a:gdLst/>
                <a:ahLst/>
                <a:cxnLst/>
                <a:rect l="l" t="t" r="r" b="b"/>
                <a:pathLst>
                  <a:path w="4838" h="4106" extrusionOk="0">
                    <a:moveTo>
                      <a:pt x="2701" y="0"/>
                    </a:moveTo>
                    <a:cubicBezTo>
                      <a:pt x="2244" y="0"/>
                      <a:pt x="1773" y="155"/>
                      <a:pt x="1362" y="502"/>
                    </a:cubicBezTo>
                    <a:cubicBezTo>
                      <a:pt x="0" y="1732"/>
                      <a:pt x="791" y="3972"/>
                      <a:pt x="2592" y="4104"/>
                    </a:cubicBezTo>
                    <a:cubicBezTo>
                      <a:pt x="2621" y="4105"/>
                      <a:pt x="2649" y="4105"/>
                      <a:pt x="2678" y="4105"/>
                    </a:cubicBezTo>
                    <a:cubicBezTo>
                      <a:pt x="3782" y="4105"/>
                      <a:pt x="4701" y="3285"/>
                      <a:pt x="4744" y="2215"/>
                    </a:cubicBezTo>
                    <a:cubicBezTo>
                      <a:pt x="4837" y="910"/>
                      <a:pt x="3809" y="0"/>
                      <a:pt x="2701"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5994395" y="1206869"/>
                <a:ext cx="44894" cy="215816"/>
              </a:xfrm>
              <a:custGeom>
                <a:avLst/>
                <a:gdLst/>
                <a:ahLst/>
                <a:cxnLst/>
                <a:rect l="l" t="t" r="r" b="b"/>
                <a:pathLst>
                  <a:path w="2065" h="9927" extrusionOk="0">
                    <a:moveTo>
                      <a:pt x="1406" y="0"/>
                    </a:moveTo>
                    <a:cubicBezTo>
                      <a:pt x="1055" y="0"/>
                      <a:pt x="747" y="264"/>
                      <a:pt x="703" y="615"/>
                    </a:cubicBezTo>
                    <a:lnTo>
                      <a:pt x="45" y="9224"/>
                    </a:lnTo>
                    <a:cubicBezTo>
                      <a:pt x="1" y="9575"/>
                      <a:pt x="264" y="9883"/>
                      <a:pt x="660" y="9926"/>
                    </a:cubicBezTo>
                    <a:cubicBezTo>
                      <a:pt x="1011" y="9926"/>
                      <a:pt x="1318" y="9663"/>
                      <a:pt x="1362" y="9312"/>
                    </a:cubicBezTo>
                    <a:lnTo>
                      <a:pt x="2021" y="703"/>
                    </a:lnTo>
                    <a:cubicBezTo>
                      <a:pt x="2065" y="352"/>
                      <a:pt x="1758" y="44"/>
                      <a:pt x="1406"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5956197" y="1203913"/>
                <a:ext cx="43959" cy="215903"/>
              </a:xfrm>
              <a:custGeom>
                <a:avLst/>
                <a:gdLst/>
                <a:ahLst/>
                <a:cxnLst/>
                <a:rect l="l" t="t" r="r" b="b"/>
                <a:pathLst>
                  <a:path w="2022" h="9931" extrusionOk="0">
                    <a:moveTo>
                      <a:pt x="1331" y="0"/>
                    </a:moveTo>
                    <a:cubicBezTo>
                      <a:pt x="973" y="0"/>
                      <a:pt x="701" y="291"/>
                      <a:pt x="660" y="619"/>
                    </a:cubicBezTo>
                    <a:lnTo>
                      <a:pt x="1" y="9184"/>
                    </a:lnTo>
                    <a:cubicBezTo>
                      <a:pt x="1" y="9579"/>
                      <a:pt x="264" y="9887"/>
                      <a:pt x="616" y="9931"/>
                    </a:cubicBezTo>
                    <a:cubicBezTo>
                      <a:pt x="1011" y="9931"/>
                      <a:pt x="1318" y="9667"/>
                      <a:pt x="1362" y="9316"/>
                    </a:cubicBezTo>
                    <a:lnTo>
                      <a:pt x="1977" y="707"/>
                    </a:lnTo>
                    <a:cubicBezTo>
                      <a:pt x="2021" y="356"/>
                      <a:pt x="1758" y="48"/>
                      <a:pt x="1406" y="4"/>
                    </a:cubicBezTo>
                    <a:cubicBezTo>
                      <a:pt x="1381" y="2"/>
                      <a:pt x="1356" y="0"/>
                      <a:pt x="1331"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5622961" y="694102"/>
                <a:ext cx="1446646" cy="2375742"/>
              </a:xfrm>
              <a:custGeom>
                <a:avLst/>
                <a:gdLst/>
                <a:ahLst/>
                <a:cxnLst/>
                <a:rect l="l" t="t" r="r" b="b"/>
                <a:pathLst>
                  <a:path w="66542" h="109278" extrusionOk="0">
                    <a:moveTo>
                      <a:pt x="14626" y="0"/>
                    </a:moveTo>
                    <a:lnTo>
                      <a:pt x="0" y="7423"/>
                    </a:lnTo>
                    <a:lnTo>
                      <a:pt x="51959" y="109277"/>
                    </a:lnTo>
                    <a:lnTo>
                      <a:pt x="66541" y="101811"/>
                    </a:lnTo>
                    <a:lnTo>
                      <a:pt x="14626"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5623918" y="842110"/>
                <a:ext cx="1445690" cy="2227733"/>
              </a:xfrm>
              <a:custGeom>
                <a:avLst/>
                <a:gdLst/>
                <a:ahLst/>
                <a:cxnLst/>
                <a:rect l="l" t="t" r="r" b="b"/>
                <a:pathLst>
                  <a:path w="66498" h="102470" extrusionOk="0">
                    <a:moveTo>
                      <a:pt x="1274" y="0"/>
                    </a:moveTo>
                    <a:lnTo>
                      <a:pt x="0" y="659"/>
                    </a:lnTo>
                    <a:lnTo>
                      <a:pt x="51915" y="102469"/>
                    </a:lnTo>
                    <a:lnTo>
                      <a:pt x="66497" y="95003"/>
                    </a:lnTo>
                    <a:lnTo>
                      <a:pt x="63028" y="88239"/>
                    </a:lnTo>
                    <a:cubicBezTo>
                      <a:pt x="62940" y="88283"/>
                      <a:pt x="62808" y="88370"/>
                      <a:pt x="62676" y="88458"/>
                    </a:cubicBezTo>
                    <a:cubicBezTo>
                      <a:pt x="61440" y="89171"/>
                      <a:pt x="60157" y="89479"/>
                      <a:pt x="58864" y="89479"/>
                    </a:cubicBezTo>
                    <a:cubicBezTo>
                      <a:pt x="53220" y="89479"/>
                      <a:pt x="47365" y="83618"/>
                      <a:pt x="44185" y="79937"/>
                    </a:cubicBezTo>
                    <a:cubicBezTo>
                      <a:pt x="37904" y="72734"/>
                      <a:pt x="33732" y="64170"/>
                      <a:pt x="29384" y="55781"/>
                    </a:cubicBezTo>
                    <a:cubicBezTo>
                      <a:pt x="19765" y="37290"/>
                      <a:pt x="10058" y="18886"/>
                      <a:pt x="1274"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5902737" y="694102"/>
                <a:ext cx="1166870" cy="2233451"/>
              </a:xfrm>
              <a:custGeom>
                <a:avLst/>
                <a:gdLst/>
                <a:ahLst/>
                <a:cxnLst/>
                <a:rect l="l" t="t" r="r" b="b"/>
                <a:pathLst>
                  <a:path w="53673" h="102733" extrusionOk="0">
                    <a:moveTo>
                      <a:pt x="1757" y="0"/>
                    </a:moveTo>
                    <a:lnTo>
                      <a:pt x="0" y="879"/>
                    </a:lnTo>
                    <a:lnTo>
                      <a:pt x="51916" y="102733"/>
                    </a:lnTo>
                    <a:lnTo>
                      <a:pt x="53672" y="101854"/>
                    </a:lnTo>
                    <a:lnTo>
                      <a:pt x="1757" y="0"/>
                    </a:ln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5917999" y="753301"/>
                <a:ext cx="53503" cy="34393"/>
              </a:xfrm>
              <a:custGeom>
                <a:avLst/>
                <a:gdLst/>
                <a:ahLst/>
                <a:cxnLst/>
                <a:rect l="l" t="t" r="r" b="b"/>
                <a:pathLst>
                  <a:path w="2461" h="1582" extrusionOk="0">
                    <a:moveTo>
                      <a:pt x="2285" y="0"/>
                    </a:moveTo>
                    <a:lnTo>
                      <a:pt x="1" y="1186"/>
                    </a:lnTo>
                    <a:lnTo>
                      <a:pt x="177" y="1582"/>
                    </a:lnTo>
                    <a:lnTo>
                      <a:pt x="2461" y="396"/>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5899868" y="828740"/>
                <a:ext cx="109832" cy="63047"/>
              </a:xfrm>
              <a:custGeom>
                <a:avLst/>
                <a:gdLst/>
                <a:ahLst/>
                <a:cxnLst/>
                <a:rect l="l" t="t" r="r" b="b"/>
                <a:pathLst>
                  <a:path w="5052" h="2900" extrusionOk="0">
                    <a:moveTo>
                      <a:pt x="4876" y="0"/>
                    </a:moveTo>
                    <a:lnTo>
                      <a:pt x="0" y="2504"/>
                    </a:lnTo>
                    <a:lnTo>
                      <a:pt x="176" y="2899"/>
                    </a:lnTo>
                    <a:lnTo>
                      <a:pt x="5051" y="395"/>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5990568" y="897482"/>
                <a:ext cx="54460" cy="33437"/>
              </a:xfrm>
              <a:custGeom>
                <a:avLst/>
                <a:gdLst/>
                <a:ahLst/>
                <a:cxnLst/>
                <a:rect l="l" t="t" r="r" b="b"/>
                <a:pathLst>
                  <a:path w="2505" h="1538" extrusionOk="0">
                    <a:moveTo>
                      <a:pt x="2285" y="1"/>
                    </a:moveTo>
                    <a:lnTo>
                      <a:pt x="1" y="1143"/>
                    </a:lnTo>
                    <a:lnTo>
                      <a:pt x="221" y="1538"/>
                    </a:lnTo>
                    <a:lnTo>
                      <a:pt x="2505" y="396"/>
                    </a:lnTo>
                    <a:lnTo>
                      <a:pt x="22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5972437" y="972921"/>
                <a:ext cx="110789" cy="63047"/>
              </a:xfrm>
              <a:custGeom>
                <a:avLst/>
                <a:gdLst/>
                <a:ahLst/>
                <a:cxnLst/>
                <a:rect l="l" t="t" r="r" b="b"/>
                <a:pathLst>
                  <a:path w="5096" h="2900" extrusionOk="0">
                    <a:moveTo>
                      <a:pt x="4920" y="0"/>
                    </a:moveTo>
                    <a:lnTo>
                      <a:pt x="0" y="2504"/>
                    </a:lnTo>
                    <a:lnTo>
                      <a:pt x="220" y="2899"/>
                    </a:lnTo>
                    <a:lnTo>
                      <a:pt x="5095" y="396"/>
                    </a:lnTo>
                    <a:lnTo>
                      <a:pt x="49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6064094" y="1040708"/>
                <a:ext cx="53503" cy="34393"/>
              </a:xfrm>
              <a:custGeom>
                <a:avLst/>
                <a:gdLst/>
                <a:ahLst/>
                <a:cxnLst/>
                <a:rect l="l" t="t" r="r" b="b"/>
                <a:pathLst>
                  <a:path w="2461" h="1582" extrusionOk="0">
                    <a:moveTo>
                      <a:pt x="2285" y="1"/>
                    </a:moveTo>
                    <a:lnTo>
                      <a:pt x="1" y="1187"/>
                    </a:lnTo>
                    <a:lnTo>
                      <a:pt x="221" y="1582"/>
                    </a:lnTo>
                    <a:lnTo>
                      <a:pt x="2461" y="396"/>
                    </a:lnTo>
                    <a:lnTo>
                      <a:pt x="22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2"/>
              <p:cNvSpPr/>
              <p:nvPr/>
            </p:nvSpPr>
            <p:spPr>
              <a:xfrm>
                <a:off x="6045963" y="1116147"/>
                <a:ext cx="110789" cy="63047"/>
              </a:xfrm>
              <a:custGeom>
                <a:avLst/>
                <a:gdLst/>
                <a:ahLst/>
                <a:cxnLst/>
                <a:rect l="l" t="t" r="r" b="b"/>
                <a:pathLst>
                  <a:path w="5096" h="2900" extrusionOk="0">
                    <a:moveTo>
                      <a:pt x="4876" y="1"/>
                    </a:moveTo>
                    <a:lnTo>
                      <a:pt x="0" y="2504"/>
                    </a:lnTo>
                    <a:lnTo>
                      <a:pt x="220" y="2899"/>
                    </a:lnTo>
                    <a:lnTo>
                      <a:pt x="5095" y="440"/>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2"/>
              <p:cNvSpPr/>
              <p:nvPr/>
            </p:nvSpPr>
            <p:spPr>
              <a:xfrm>
                <a:off x="6137620" y="1183955"/>
                <a:ext cx="53503" cy="34393"/>
              </a:xfrm>
              <a:custGeom>
                <a:avLst/>
                <a:gdLst/>
                <a:ahLst/>
                <a:cxnLst/>
                <a:rect l="l" t="t" r="r" b="b"/>
                <a:pathLst>
                  <a:path w="2461" h="1582" extrusionOk="0">
                    <a:moveTo>
                      <a:pt x="2285" y="0"/>
                    </a:moveTo>
                    <a:lnTo>
                      <a:pt x="1" y="1186"/>
                    </a:lnTo>
                    <a:lnTo>
                      <a:pt x="177" y="1581"/>
                    </a:lnTo>
                    <a:lnTo>
                      <a:pt x="2461" y="439"/>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2"/>
              <p:cNvSpPr/>
              <p:nvPr/>
            </p:nvSpPr>
            <p:spPr>
              <a:xfrm>
                <a:off x="6119489" y="1260329"/>
                <a:ext cx="110789" cy="63047"/>
              </a:xfrm>
              <a:custGeom>
                <a:avLst/>
                <a:gdLst/>
                <a:ahLst/>
                <a:cxnLst/>
                <a:rect l="l" t="t" r="r" b="b"/>
                <a:pathLst>
                  <a:path w="5096" h="2900" extrusionOk="0">
                    <a:moveTo>
                      <a:pt x="4876" y="1"/>
                    </a:moveTo>
                    <a:lnTo>
                      <a:pt x="0" y="2504"/>
                    </a:lnTo>
                    <a:lnTo>
                      <a:pt x="176" y="2900"/>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2"/>
              <p:cNvSpPr/>
              <p:nvPr/>
            </p:nvSpPr>
            <p:spPr>
              <a:xfrm>
                <a:off x="6210189" y="1328137"/>
                <a:ext cx="54460" cy="33437"/>
              </a:xfrm>
              <a:custGeom>
                <a:avLst/>
                <a:gdLst/>
                <a:ahLst/>
                <a:cxnLst/>
                <a:rect l="l" t="t" r="r" b="b"/>
                <a:pathLst>
                  <a:path w="2505" h="1538" extrusionOk="0">
                    <a:moveTo>
                      <a:pt x="2285" y="0"/>
                    </a:moveTo>
                    <a:lnTo>
                      <a:pt x="1" y="1142"/>
                    </a:lnTo>
                    <a:lnTo>
                      <a:pt x="221" y="1537"/>
                    </a:lnTo>
                    <a:lnTo>
                      <a:pt x="2505" y="395"/>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2"/>
              <p:cNvSpPr/>
              <p:nvPr/>
            </p:nvSpPr>
            <p:spPr>
              <a:xfrm>
                <a:off x="6192058" y="1403576"/>
                <a:ext cx="110789" cy="63025"/>
              </a:xfrm>
              <a:custGeom>
                <a:avLst/>
                <a:gdLst/>
                <a:ahLst/>
                <a:cxnLst/>
                <a:rect l="l" t="t" r="r" b="b"/>
                <a:pathLst>
                  <a:path w="5096" h="2899" extrusionOk="0">
                    <a:moveTo>
                      <a:pt x="4920" y="0"/>
                    </a:moveTo>
                    <a:lnTo>
                      <a:pt x="0" y="2504"/>
                    </a:lnTo>
                    <a:lnTo>
                      <a:pt x="220" y="2899"/>
                    </a:lnTo>
                    <a:lnTo>
                      <a:pt x="5095" y="395"/>
                    </a:lnTo>
                    <a:lnTo>
                      <a:pt x="49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2"/>
              <p:cNvSpPr/>
              <p:nvPr/>
            </p:nvSpPr>
            <p:spPr>
              <a:xfrm>
                <a:off x="6283715" y="1471362"/>
                <a:ext cx="53503" cy="34393"/>
              </a:xfrm>
              <a:custGeom>
                <a:avLst/>
                <a:gdLst/>
                <a:ahLst/>
                <a:cxnLst/>
                <a:rect l="l" t="t" r="r" b="b"/>
                <a:pathLst>
                  <a:path w="2461" h="1582" extrusionOk="0">
                    <a:moveTo>
                      <a:pt x="2285" y="0"/>
                    </a:moveTo>
                    <a:lnTo>
                      <a:pt x="1" y="1186"/>
                    </a:lnTo>
                    <a:lnTo>
                      <a:pt x="221" y="1582"/>
                    </a:lnTo>
                    <a:lnTo>
                      <a:pt x="2461" y="396"/>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2"/>
              <p:cNvSpPr/>
              <p:nvPr/>
            </p:nvSpPr>
            <p:spPr>
              <a:xfrm>
                <a:off x="6265584" y="1547758"/>
                <a:ext cx="110789" cy="62090"/>
              </a:xfrm>
              <a:custGeom>
                <a:avLst/>
                <a:gdLst/>
                <a:ahLst/>
                <a:cxnLst/>
                <a:rect l="l" t="t" r="r" b="b"/>
                <a:pathLst>
                  <a:path w="5096" h="2856" extrusionOk="0">
                    <a:moveTo>
                      <a:pt x="4876" y="0"/>
                    </a:moveTo>
                    <a:lnTo>
                      <a:pt x="0" y="2460"/>
                    </a:lnTo>
                    <a:lnTo>
                      <a:pt x="220" y="2855"/>
                    </a:lnTo>
                    <a:lnTo>
                      <a:pt x="5095" y="395"/>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2"/>
              <p:cNvSpPr/>
              <p:nvPr/>
            </p:nvSpPr>
            <p:spPr>
              <a:xfrm>
                <a:off x="6357241" y="1615544"/>
                <a:ext cx="53503" cy="33437"/>
              </a:xfrm>
              <a:custGeom>
                <a:avLst/>
                <a:gdLst/>
                <a:ahLst/>
                <a:cxnLst/>
                <a:rect l="l" t="t" r="r" b="b"/>
                <a:pathLst>
                  <a:path w="2461" h="1538" extrusionOk="0">
                    <a:moveTo>
                      <a:pt x="2241" y="1"/>
                    </a:moveTo>
                    <a:lnTo>
                      <a:pt x="1" y="1143"/>
                    </a:lnTo>
                    <a:lnTo>
                      <a:pt x="177" y="1538"/>
                    </a:lnTo>
                    <a:lnTo>
                      <a:pt x="2461" y="396"/>
                    </a:lnTo>
                    <a:lnTo>
                      <a:pt x="2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2"/>
              <p:cNvSpPr/>
              <p:nvPr/>
            </p:nvSpPr>
            <p:spPr>
              <a:xfrm>
                <a:off x="6339110" y="1690983"/>
                <a:ext cx="109832" cy="63047"/>
              </a:xfrm>
              <a:custGeom>
                <a:avLst/>
                <a:gdLst/>
                <a:ahLst/>
                <a:cxnLst/>
                <a:rect l="l" t="t" r="r" b="b"/>
                <a:pathLst>
                  <a:path w="5052" h="2900" extrusionOk="0">
                    <a:moveTo>
                      <a:pt x="4876" y="0"/>
                    </a:moveTo>
                    <a:lnTo>
                      <a:pt x="0" y="2504"/>
                    </a:lnTo>
                    <a:lnTo>
                      <a:pt x="176" y="2899"/>
                    </a:lnTo>
                    <a:lnTo>
                      <a:pt x="5051" y="396"/>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2"/>
              <p:cNvSpPr/>
              <p:nvPr/>
            </p:nvSpPr>
            <p:spPr>
              <a:xfrm>
                <a:off x="6429810" y="1758770"/>
                <a:ext cx="54460" cy="33458"/>
              </a:xfrm>
              <a:custGeom>
                <a:avLst/>
                <a:gdLst/>
                <a:ahLst/>
                <a:cxnLst/>
                <a:rect l="l" t="t" r="r" b="b"/>
                <a:pathLst>
                  <a:path w="2505" h="1539" extrusionOk="0">
                    <a:moveTo>
                      <a:pt x="2285" y="1"/>
                    </a:moveTo>
                    <a:lnTo>
                      <a:pt x="1" y="1143"/>
                    </a:lnTo>
                    <a:lnTo>
                      <a:pt x="221" y="1538"/>
                    </a:lnTo>
                    <a:lnTo>
                      <a:pt x="2504" y="396"/>
                    </a:lnTo>
                    <a:lnTo>
                      <a:pt x="22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2"/>
              <p:cNvSpPr/>
              <p:nvPr/>
            </p:nvSpPr>
            <p:spPr>
              <a:xfrm>
                <a:off x="6411679" y="1834209"/>
                <a:ext cx="110789" cy="63047"/>
              </a:xfrm>
              <a:custGeom>
                <a:avLst/>
                <a:gdLst/>
                <a:ahLst/>
                <a:cxnLst/>
                <a:rect l="l" t="t" r="r" b="b"/>
                <a:pathLst>
                  <a:path w="5096" h="2900" extrusionOk="0">
                    <a:moveTo>
                      <a:pt x="4876" y="1"/>
                    </a:moveTo>
                    <a:lnTo>
                      <a:pt x="0" y="2504"/>
                    </a:lnTo>
                    <a:lnTo>
                      <a:pt x="220" y="2899"/>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2"/>
              <p:cNvSpPr/>
              <p:nvPr/>
            </p:nvSpPr>
            <p:spPr>
              <a:xfrm>
                <a:off x="6503336" y="1902017"/>
                <a:ext cx="53503" cy="34393"/>
              </a:xfrm>
              <a:custGeom>
                <a:avLst/>
                <a:gdLst/>
                <a:ahLst/>
                <a:cxnLst/>
                <a:rect l="l" t="t" r="r" b="b"/>
                <a:pathLst>
                  <a:path w="2461" h="1582" extrusionOk="0">
                    <a:moveTo>
                      <a:pt x="2285" y="0"/>
                    </a:moveTo>
                    <a:lnTo>
                      <a:pt x="1" y="1186"/>
                    </a:lnTo>
                    <a:lnTo>
                      <a:pt x="221" y="1581"/>
                    </a:lnTo>
                    <a:lnTo>
                      <a:pt x="2461" y="395"/>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2"/>
              <p:cNvSpPr/>
              <p:nvPr/>
            </p:nvSpPr>
            <p:spPr>
              <a:xfrm>
                <a:off x="6485205" y="1978391"/>
                <a:ext cx="110789" cy="62090"/>
              </a:xfrm>
              <a:custGeom>
                <a:avLst/>
                <a:gdLst/>
                <a:ahLst/>
                <a:cxnLst/>
                <a:rect l="l" t="t" r="r" b="b"/>
                <a:pathLst>
                  <a:path w="5096" h="2856" extrusionOk="0">
                    <a:moveTo>
                      <a:pt x="4876" y="1"/>
                    </a:moveTo>
                    <a:lnTo>
                      <a:pt x="0" y="2460"/>
                    </a:lnTo>
                    <a:lnTo>
                      <a:pt x="220" y="2856"/>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2"/>
              <p:cNvSpPr/>
              <p:nvPr/>
            </p:nvSpPr>
            <p:spPr>
              <a:xfrm>
                <a:off x="6576862" y="2046199"/>
                <a:ext cx="53503" cy="33437"/>
              </a:xfrm>
              <a:custGeom>
                <a:avLst/>
                <a:gdLst/>
                <a:ahLst/>
                <a:cxnLst/>
                <a:rect l="l" t="t" r="r" b="b"/>
                <a:pathLst>
                  <a:path w="2461" h="1538" extrusionOk="0">
                    <a:moveTo>
                      <a:pt x="2241" y="0"/>
                    </a:moveTo>
                    <a:lnTo>
                      <a:pt x="1" y="1142"/>
                    </a:lnTo>
                    <a:lnTo>
                      <a:pt x="177" y="1538"/>
                    </a:lnTo>
                    <a:lnTo>
                      <a:pt x="2460" y="396"/>
                    </a:lnTo>
                    <a:lnTo>
                      <a:pt x="22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2"/>
              <p:cNvSpPr/>
              <p:nvPr/>
            </p:nvSpPr>
            <p:spPr>
              <a:xfrm>
                <a:off x="6558731" y="2121638"/>
                <a:ext cx="109832" cy="63025"/>
              </a:xfrm>
              <a:custGeom>
                <a:avLst/>
                <a:gdLst/>
                <a:ahLst/>
                <a:cxnLst/>
                <a:rect l="l" t="t" r="r" b="b"/>
                <a:pathLst>
                  <a:path w="5052" h="2899" extrusionOk="0">
                    <a:moveTo>
                      <a:pt x="4876" y="0"/>
                    </a:moveTo>
                    <a:lnTo>
                      <a:pt x="0" y="2504"/>
                    </a:lnTo>
                    <a:lnTo>
                      <a:pt x="176" y="2899"/>
                    </a:lnTo>
                    <a:lnTo>
                      <a:pt x="5051" y="395"/>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2"/>
              <p:cNvSpPr/>
              <p:nvPr/>
            </p:nvSpPr>
            <p:spPr>
              <a:xfrm>
                <a:off x="6649431" y="2189424"/>
                <a:ext cx="54460" cy="33437"/>
              </a:xfrm>
              <a:custGeom>
                <a:avLst/>
                <a:gdLst/>
                <a:ahLst/>
                <a:cxnLst/>
                <a:rect l="l" t="t" r="r" b="b"/>
                <a:pathLst>
                  <a:path w="2505" h="1538" extrusionOk="0">
                    <a:moveTo>
                      <a:pt x="2285" y="0"/>
                    </a:moveTo>
                    <a:lnTo>
                      <a:pt x="1" y="1142"/>
                    </a:lnTo>
                    <a:lnTo>
                      <a:pt x="221" y="1538"/>
                    </a:lnTo>
                    <a:lnTo>
                      <a:pt x="2504" y="396"/>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2"/>
              <p:cNvSpPr/>
              <p:nvPr/>
            </p:nvSpPr>
            <p:spPr>
              <a:xfrm>
                <a:off x="6631300" y="2264863"/>
                <a:ext cx="110789" cy="63047"/>
              </a:xfrm>
              <a:custGeom>
                <a:avLst/>
                <a:gdLst/>
                <a:ahLst/>
                <a:cxnLst/>
                <a:rect l="l" t="t" r="r" b="b"/>
                <a:pathLst>
                  <a:path w="5096" h="2900" extrusionOk="0">
                    <a:moveTo>
                      <a:pt x="4876" y="0"/>
                    </a:moveTo>
                    <a:lnTo>
                      <a:pt x="0" y="2504"/>
                    </a:lnTo>
                    <a:lnTo>
                      <a:pt x="220" y="2899"/>
                    </a:lnTo>
                    <a:lnTo>
                      <a:pt x="5095" y="396"/>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2"/>
              <p:cNvSpPr/>
              <p:nvPr/>
            </p:nvSpPr>
            <p:spPr>
              <a:xfrm>
                <a:off x="6722957" y="2332650"/>
                <a:ext cx="53503" cy="34393"/>
              </a:xfrm>
              <a:custGeom>
                <a:avLst/>
                <a:gdLst/>
                <a:ahLst/>
                <a:cxnLst/>
                <a:rect l="l" t="t" r="r" b="b"/>
                <a:pathLst>
                  <a:path w="2461" h="1582" extrusionOk="0">
                    <a:moveTo>
                      <a:pt x="2285" y="1"/>
                    </a:moveTo>
                    <a:lnTo>
                      <a:pt x="1" y="1187"/>
                    </a:lnTo>
                    <a:lnTo>
                      <a:pt x="177" y="1582"/>
                    </a:lnTo>
                    <a:lnTo>
                      <a:pt x="2460" y="396"/>
                    </a:lnTo>
                    <a:lnTo>
                      <a:pt x="22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2"/>
              <p:cNvSpPr/>
              <p:nvPr/>
            </p:nvSpPr>
            <p:spPr>
              <a:xfrm>
                <a:off x="6704826" y="2408089"/>
                <a:ext cx="110789" cy="63047"/>
              </a:xfrm>
              <a:custGeom>
                <a:avLst/>
                <a:gdLst/>
                <a:ahLst/>
                <a:cxnLst/>
                <a:rect l="l" t="t" r="r" b="b"/>
                <a:pathLst>
                  <a:path w="5096" h="2900" extrusionOk="0">
                    <a:moveTo>
                      <a:pt x="4876" y="1"/>
                    </a:moveTo>
                    <a:lnTo>
                      <a:pt x="0" y="2504"/>
                    </a:lnTo>
                    <a:lnTo>
                      <a:pt x="176" y="2899"/>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2"/>
              <p:cNvSpPr/>
              <p:nvPr/>
            </p:nvSpPr>
            <p:spPr>
              <a:xfrm>
                <a:off x="6796483" y="2476832"/>
                <a:ext cx="53503" cy="33458"/>
              </a:xfrm>
              <a:custGeom>
                <a:avLst/>
                <a:gdLst/>
                <a:ahLst/>
                <a:cxnLst/>
                <a:rect l="l" t="t" r="r" b="b"/>
                <a:pathLst>
                  <a:path w="2461" h="1539" extrusionOk="0">
                    <a:moveTo>
                      <a:pt x="2241" y="1"/>
                    </a:moveTo>
                    <a:lnTo>
                      <a:pt x="1" y="1143"/>
                    </a:lnTo>
                    <a:lnTo>
                      <a:pt x="177" y="1538"/>
                    </a:lnTo>
                    <a:lnTo>
                      <a:pt x="2460" y="396"/>
                    </a:lnTo>
                    <a:lnTo>
                      <a:pt x="2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2"/>
              <p:cNvSpPr/>
              <p:nvPr/>
            </p:nvSpPr>
            <p:spPr>
              <a:xfrm>
                <a:off x="6778352" y="2552271"/>
                <a:ext cx="109832" cy="63047"/>
              </a:xfrm>
              <a:custGeom>
                <a:avLst/>
                <a:gdLst/>
                <a:ahLst/>
                <a:cxnLst/>
                <a:rect l="l" t="t" r="r" b="b"/>
                <a:pathLst>
                  <a:path w="5052" h="2900" extrusionOk="0">
                    <a:moveTo>
                      <a:pt x="4876" y="1"/>
                    </a:moveTo>
                    <a:lnTo>
                      <a:pt x="0" y="2504"/>
                    </a:lnTo>
                    <a:lnTo>
                      <a:pt x="176" y="2900"/>
                    </a:lnTo>
                    <a:lnTo>
                      <a:pt x="5051"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2"/>
              <p:cNvSpPr/>
              <p:nvPr/>
            </p:nvSpPr>
            <p:spPr>
              <a:xfrm>
                <a:off x="6869052" y="2620079"/>
                <a:ext cx="54460" cy="33437"/>
              </a:xfrm>
              <a:custGeom>
                <a:avLst/>
                <a:gdLst/>
                <a:ahLst/>
                <a:cxnLst/>
                <a:rect l="l" t="t" r="r" b="b"/>
                <a:pathLst>
                  <a:path w="2505" h="1538" extrusionOk="0">
                    <a:moveTo>
                      <a:pt x="2285" y="0"/>
                    </a:moveTo>
                    <a:lnTo>
                      <a:pt x="1" y="1142"/>
                    </a:lnTo>
                    <a:lnTo>
                      <a:pt x="220" y="1537"/>
                    </a:lnTo>
                    <a:lnTo>
                      <a:pt x="2504" y="395"/>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2"/>
              <p:cNvSpPr/>
              <p:nvPr/>
            </p:nvSpPr>
            <p:spPr>
              <a:xfrm>
                <a:off x="6850921" y="2696453"/>
                <a:ext cx="110789" cy="62090"/>
              </a:xfrm>
              <a:custGeom>
                <a:avLst/>
                <a:gdLst/>
                <a:ahLst/>
                <a:cxnLst/>
                <a:rect l="l" t="t" r="r" b="b"/>
                <a:pathLst>
                  <a:path w="5096" h="2856" extrusionOk="0">
                    <a:moveTo>
                      <a:pt x="4876" y="1"/>
                    </a:moveTo>
                    <a:lnTo>
                      <a:pt x="0" y="2460"/>
                    </a:lnTo>
                    <a:lnTo>
                      <a:pt x="220" y="2856"/>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2"/>
              <p:cNvSpPr/>
              <p:nvPr/>
            </p:nvSpPr>
            <p:spPr>
              <a:xfrm>
                <a:off x="6942578" y="2763304"/>
                <a:ext cx="53503" cy="34393"/>
              </a:xfrm>
              <a:custGeom>
                <a:avLst/>
                <a:gdLst/>
                <a:ahLst/>
                <a:cxnLst/>
                <a:rect l="l" t="t" r="r" b="b"/>
                <a:pathLst>
                  <a:path w="2461" h="1582" extrusionOk="0">
                    <a:moveTo>
                      <a:pt x="2285" y="0"/>
                    </a:moveTo>
                    <a:lnTo>
                      <a:pt x="1" y="1186"/>
                    </a:lnTo>
                    <a:lnTo>
                      <a:pt x="220" y="1582"/>
                    </a:lnTo>
                    <a:lnTo>
                      <a:pt x="2460" y="396"/>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2"/>
              <p:cNvSpPr/>
              <p:nvPr/>
            </p:nvSpPr>
            <p:spPr>
              <a:xfrm>
                <a:off x="6924447" y="2839700"/>
                <a:ext cx="110789" cy="63025"/>
              </a:xfrm>
              <a:custGeom>
                <a:avLst/>
                <a:gdLst/>
                <a:ahLst/>
                <a:cxnLst/>
                <a:rect l="l" t="t" r="r" b="b"/>
                <a:pathLst>
                  <a:path w="5096" h="2899" extrusionOk="0">
                    <a:moveTo>
                      <a:pt x="4876" y="0"/>
                    </a:moveTo>
                    <a:lnTo>
                      <a:pt x="0" y="2504"/>
                    </a:lnTo>
                    <a:lnTo>
                      <a:pt x="220" y="2899"/>
                    </a:lnTo>
                    <a:lnTo>
                      <a:pt x="5095" y="395"/>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2"/>
              <p:cNvSpPr/>
              <p:nvPr/>
            </p:nvSpPr>
            <p:spPr>
              <a:xfrm>
                <a:off x="5690747" y="835631"/>
                <a:ext cx="141334" cy="135008"/>
              </a:xfrm>
              <a:custGeom>
                <a:avLst/>
                <a:gdLst/>
                <a:ahLst/>
                <a:cxnLst/>
                <a:rect l="l" t="t" r="r" b="b"/>
                <a:pathLst>
                  <a:path w="6501" h="6210" extrusionOk="0">
                    <a:moveTo>
                      <a:pt x="3833" y="0"/>
                    </a:moveTo>
                    <a:cubicBezTo>
                      <a:pt x="3321" y="0"/>
                      <a:pt x="2460" y="1572"/>
                      <a:pt x="2460" y="1572"/>
                    </a:cubicBezTo>
                    <a:cubicBezTo>
                      <a:pt x="2460" y="1572"/>
                      <a:pt x="1307" y="1099"/>
                      <a:pt x="675" y="1099"/>
                    </a:cubicBezTo>
                    <a:cubicBezTo>
                      <a:pt x="536" y="1099"/>
                      <a:pt x="423" y="1121"/>
                      <a:pt x="352" y="1177"/>
                    </a:cubicBezTo>
                    <a:cubicBezTo>
                      <a:pt x="1" y="1484"/>
                      <a:pt x="1362" y="3065"/>
                      <a:pt x="1362" y="3065"/>
                    </a:cubicBezTo>
                    <a:cubicBezTo>
                      <a:pt x="1362" y="3065"/>
                      <a:pt x="45" y="4778"/>
                      <a:pt x="352" y="4954"/>
                    </a:cubicBezTo>
                    <a:cubicBezTo>
                      <a:pt x="394" y="4989"/>
                      <a:pt x="478" y="5004"/>
                      <a:pt x="589" y="5004"/>
                    </a:cubicBezTo>
                    <a:cubicBezTo>
                      <a:pt x="1163" y="5004"/>
                      <a:pt x="2460" y="4602"/>
                      <a:pt x="2460" y="4602"/>
                    </a:cubicBezTo>
                    <a:cubicBezTo>
                      <a:pt x="2460" y="4602"/>
                      <a:pt x="3570" y="6209"/>
                      <a:pt x="3861" y="6209"/>
                    </a:cubicBezTo>
                    <a:cubicBezTo>
                      <a:pt x="3881" y="6209"/>
                      <a:pt x="3898" y="6201"/>
                      <a:pt x="3910" y="6184"/>
                    </a:cubicBezTo>
                    <a:cubicBezTo>
                      <a:pt x="4085" y="5481"/>
                      <a:pt x="4217" y="4778"/>
                      <a:pt x="4261" y="4031"/>
                    </a:cubicBezTo>
                    <a:cubicBezTo>
                      <a:pt x="4261" y="4031"/>
                      <a:pt x="6501" y="3548"/>
                      <a:pt x="6194" y="3109"/>
                    </a:cubicBezTo>
                    <a:cubicBezTo>
                      <a:pt x="5842" y="2714"/>
                      <a:pt x="4261" y="2143"/>
                      <a:pt x="4261" y="2143"/>
                    </a:cubicBezTo>
                    <a:cubicBezTo>
                      <a:pt x="4261" y="2143"/>
                      <a:pt x="4437" y="342"/>
                      <a:pt x="3954" y="35"/>
                    </a:cubicBezTo>
                    <a:cubicBezTo>
                      <a:pt x="3916" y="11"/>
                      <a:pt x="3876" y="0"/>
                      <a:pt x="3833"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2"/>
              <p:cNvSpPr/>
              <p:nvPr/>
            </p:nvSpPr>
            <p:spPr>
              <a:xfrm>
                <a:off x="5879823" y="945203"/>
                <a:ext cx="135595" cy="131877"/>
              </a:xfrm>
              <a:custGeom>
                <a:avLst/>
                <a:gdLst/>
                <a:ahLst/>
                <a:cxnLst/>
                <a:rect l="l" t="t" r="r" b="b"/>
                <a:pathLst>
                  <a:path w="6237" h="6066" extrusionOk="0">
                    <a:moveTo>
                      <a:pt x="2708" y="1"/>
                    </a:moveTo>
                    <a:cubicBezTo>
                      <a:pt x="2237" y="1"/>
                      <a:pt x="2108" y="2066"/>
                      <a:pt x="2108" y="2066"/>
                    </a:cubicBezTo>
                    <a:cubicBezTo>
                      <a:pt x="2108" y="2066"/>
                      <a:pt x="0" y="2373"/>
                      <a:pt x="88" y="2725"/>
                    </a:cubicBezTo>
                    <a:cubicBezTo>
                      <a:pt x="132" y="3032"/>
                      <a:pt x="1845" y="3911"/>
                      <a:pt x="1845" y="3911"/>
                    </a:cubicBezTo>
                    <a:cubicBezTo>
                      <a:pt x="1845" y="3911"/>
                      <a:pt x="1507" y="6065"/>
                      <a:pt x="1825" y="6065"/>
                    </a:cubicBezTo>
                    <a:cubicBezTo>
                      <a:pt x="1832" y="6065"/>
                      <a:pt x="1838" y="6065"/>
                      <a:pt x="1845" y="6063"/>
                    </a:cubicBezTo>
                    <a:cubicBezTo>
                      <a:pt x="2416" y="5711"/>
                      <a:pt x="2987" y="5272"/>
                      <a:pt x="3514" y="4789"/>
                    </a:cubicBezTo>
                    <a:cubicBezTo>
                      <a:pt x="3514" y="4789"/>
                      <a:pt x="4837" y="5583"/>
                      <a:pt x="5366" y="5583"/>
                    </a:cubicBezTo>
                    <a:cubicBezTo>
                      <a:pt x="5484" y="5583"/>
                      <a:pt x="5562" y="5544"/>
                      <a:pt x="5578" y="5448"/>
                    </a:cubicBezTo>
                    <a:cubicBezTo>
                      <a:pt x="5622" y="4921"/>
                      <a:pt x="4831" y="3428"/>
                      <a:pt x="4831" y="3428"/>
                    </a:cubicBezTo>
                    <a:cubicBezTo>
                      <a:pt x="4831" y="3428"/>
                      <a:pt x="6237" y="2286"/>
                      <a:pt x="6105" y="1715"/>
                    </a:cubicBezTo>
                    <a:cubicBezTo>
                      <a:pt x="6063" y="1534"/>
                      <a:pt x="5836" y="1472"/>
                      <a:pt x="5545" y="1472"/>
                    </a:cubicBezTo>
                    <a:cubicBezTo>
                      <a:pt x="4919" y="1472"/>
                      <a:pt x="3997" y="1759"/>
                      <a:pt x="3997" y="1759"/>
                    </a:cubicBezTo>
                    <a:cubicBezTo>
                      <a:pt x="3997" y="1759"/>
                      <a:pt x="3206" y="46"/>
                      <a:pt x="2723" y="2"/>
                    </a:cubicBezTo>
                    <a:cubicBezTo>
                      <a:pt x="2718" y="1"/>
                      <a:pt x="2713" y="1"/>
                      <a:pt x="2708"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a:off x="5873127" y="1149779"/>
                <a:ext cx="144204" cy="134268"/>
              </a:xfrm>
              <a:custGeom>
                <a:avLst/>
                <a:gdLst/>
                <a:ahLst/>
                <a:cxnLst/>
                <a:rect l="l" t="t" r="r" b="b"/>
                <a:pathLst>
                  <a:path w="6633" h="6176" extrusionOk="0">
                    <a:moveTo>
                      <a:pt x="3794" y="1"/>
                    </a:moveTo>
                    <a:cubicBezTo>
                      <a:pt x="3293" y="1"/>
                      <a:pt x="2504" y="1616"/>
                      <a:pt x="2504" y="1616"/>
                    </a:cubicBezTo>
                    <a:cubicBezTo>
                      <a:pt x="2504" y="1616"/>
                      <a:pt x="1451" y="1282"/>
                      <a:pt x="798" y="1282"/>
                    </a:cubicBezTo>
                    <a:cubicBezTo>
                      <a:pt x="598" y="1282"/>
                      <a:pt x="435" y="1314"/>
                      <a:pt x="352" y="1396"/>
                    </a:cubicBezTo>
                    <a:cubicBezTo>
                      <a:pt x="1" y="1704"/>
                      <a:pt x="1450" y="3241"/>
                      <a:pt x="1450" y="3241"/>
                    </a:cubicBezTo>
                    <a:cubicBezTo>
                      <a:pt x="1450" y="3241"/>
                      <a:pt x="264" y="4998"/>
                      <a:pt x="572" y="5174"/>
                    </a:cubicBezTo>
                    <a:cubicBezTo>
                      <a:pt x="608" y="5194"/>
                      <a:pt x="664" y="5203"/>
                      <a:pt x="735" y="5203"/>
                    </a:cubicBezTo>
                    <a:cubicBezTo>
                      <a:pt x="1268" y="5203"/>
                      <a:pt x="2636" y="4690"/>
                      <a:pt x="2636" y="4690"/>
                    </a:cubicBezTo>
                    <a:cubicBezTo>
                      <a:pt x="2636" y="4690"/>
                      <a:pt x="3861" y="6176"/>
                      <a:pt x="4161" y="6176"/>
                    </a:cubicBezTo>
                    <a:cubicBezTo>
                      <a:pt x="4187" y="6176"/>
                      <a:pt x="4207" y="6165"/>
                      <a:pt x="4217" y="6140"/>
                    </a:cubicBezTo>
                    <a:cubicBezTo>
                      <a:pt x="4349" y="5437"/>
                      <a:pt x="4437" y="4734"/>
                      <a:pt x="4437" y="4032"/>
                    </a:cubicBezTo>
                    <a:cubicBezTo>
                      <a:pt x="4437" y="4032"/>
                      <a:pt x="6633" y="3373"/>
                      <a:pt x="6281" y="2978"/>
                    </a:cubicBezTo>
                    <a:cubicBezTo>
                      <a:pt x="5974" y="2582"/>
                      <a:pt x="4305" y="2143"/>
                      <a:pt x="4305" y="2143"/>
                    </a:cubicBezTo>
                    <a:cubicBezTo>
                      <a:pt x="4305" y="2143"/>
                      <a:pt x="4393" y="298"/>
                      <a:pt x="3910" y="35"/>
                    </a:cubicBezTo>
                    <a:cubicBezTo>
                      <a:pt x="3873" y="12"/>
                      <a:pt x="3834" y="1"/>
                      <a:pt x="3794"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2"/>
              <p:cNvSpPr/>
              <p:nvPr/>
            </p:nvSpPr>
            <p:spPr>
              <a:xfrm>
                <a:off x="6040223" y="1292418"/>
                <a:ext cx="132768" cy="133964"/>
              </a:xfrm>
              <a:custGeom>
                <a:avLst/>
                <a:gdLst/>
                <a:ahLst/>
                <a:cxnLst/>
                <a:rect l="l" t="t" r="r" b="b"/>
                <a:pathLst>
                  <a:path w="6107" h="6162" extrusionOk="0">
                    <a:moveTo>
                      <a:pt x="2754" y="1"/>
                    </a:moveTo>
                    <a:cubicBezTo>
                      <a:pt x="2729" y="1"/>
                      <a:pt x="2704" y="6"/>
                      <a:pt x="2680" y="18"/>
                    </a:cubicBezTo>
                    <a:cubicBezTo>
                      <a:pt x="2241" y="238"/>
                      <a:pt x="2065" y="2082"/>
                      <a:pt x="2065" y="2082"/>
                    </a:cubicBezTo>
                    <a:cubicBezTo>
                      <a:pt x="2065" y="2082"/>
                      <a:pt x="1" y="2170"/>
                      <a:pt x="45" y="2741"/>
                    </a:cubicBezTo>
                    <a:cubicBezTo>
                      <a:pt x="133" y="3312"/>
                      <a:pt x="1846" y="3971"/>
                      <a:pt x="1846" y="3971"/>
                    </a:cubicBezTo>
                    <a:cubicBezTo>
                      <a:pt x="1846" y="3971"/>
                      <a:pt x="1626" y="5640"/>
                      <a:pt x="1846" y="6079"/>
                    </a:cubicBezTo>
                    <a:cubicBezTo>
                      <a:pt x="1872" y="6136"/>
                      <a:pt x="1915" y="6162"/>
                      <a:pt x="1971" y="6162"/>
                    </a:cubicBezTo>
                    <a:cubicBezTo>
                      <a:pt x="2388" y="6162"/>
                      <a:pt x="3515" y="4762"/>
                      <a:pt x="3515" y="4762"/>
                    </a:cubicBezTo>
                    <a:cubicBezTo>
                      <a:pt x="4173" y="5069"/>
                      <a:pt x="4876" y="5289"/>
                      <a:pt x="5579" y="5420"/>
                    </a:cubicBezTo>
                    <a:cubicBezTo>
                      <a:pt x="5930" y="5420"/>
                      <a:pt x="4832" y="3400"/>
                      <a:pt x="4832" y="3400"/>
                    </a:cubicBezTo>
                    <a:cubicBezTo>
                      <a:pt x="4832" y="3400"/>
                      <a:pt x="6106" y="2038"/>
                      <a:pt x="6106" y="1687"/>
                    </a:cubicBezTo>
                    <a:cubicBezTo>
                      <a:pt x="6093" y="1579"/>
                      <a:pt x="5884" y="1542"/>
                      <a:pt x="5601" y="1542"/>
                    </a:cubicBezTo>
                    <a:cubicBezTo>
                      <a:pt x="4964" y="1542"/>
                      <a:pt x="3954" y="1731"/>
                      <a:pt x="3954" y="1731"/>
                    </a:cubicBezTo>
                    <a:cubicBezTo>
                      <a:pt x="3954" y="1731"/>
                      <a:pt x="3207" y="1"/>
                      <a:pt x="2754"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2"/>
              <p:cNvSpPr/>
              <p:nvPr/>
            </p:nvSpPr>
            <p:spPr>
              <a:xfrm>
                <a:off x="6058377" y="1519648"/>
                <a:ext cx="141334" cy="134312"/>
              </a:xfrm>
              <a:custGeom>
                <a:avLst/>
                <a:gdLst/>
                <a:ahLst/>
                <a:cxnLst/>
                <a:rect l="l" t="t" r="r" b="b"/>
                <a:pathLst>
                  <a:path w="6501" h="6178" extrusionOk="0">
                    <a:moveTo>
                      <a:pt x="3941" y="0"/>
                    </a:moveTo>
                    <a:cubicBezTo>
                      <a:pt x="3593" y="0"/>
                      <a:pt x="2504" y="1557"/>
                      <a:pt x="2504" y="1557"/>
                    </a:cubicBezTo>
                    <a:cubicBezTo>
                      <a:pt x="2504" y="1557"/>
                      <a:pt x="1320" y="1072"/>
                      <a:pt x="721" y="1072"/>
                    </a:cubicBezTo>
                    <a:cubicBezTo>
                      <a:pt x="555" y="1072"/>
                      <a:pt x="434" y="1110"/>
                      <a:pt x="396" y="1205"/>
                    </a:cubicBezTo>
                    <a:cubicBezTo>
                      <a:pt x="264" y="1688"/>
                      <a:pt x="1406" y="3094"/>
                      <a:pt x="1406" y="3094"/>
                    </a:cubicBezTo>
                    <a:cubicBezTo>
                      <a:pt x="1406" y="3094"/>
                      <a:pt x="0" y="4631"/>
                      <a:pt x="440" y="5027"/>
                    </a:cubicBezTo>
                    <a:cubicBezTo>
                      <a:pt x="523" y="5093"/>
                      <a:pt x="652" y="5121"/>
                      <a:pt x="804" y="5121"/>
                    </a:cubicBezTo>
                    <a:cubicBezTo>
                      <a:pt x="1454" y="5121"/>
                      <a:pt x="2548" y="4631"/>
                      <a:pt x="2548" y="4631"/>
                    </a:cubicBezTo>
                    <a:cubicBezTo>
                      <a:pt x="2548" y="4631"/>
                      <a:pt x="3558" y="5993"/>
                      <a:pt x="4041" y="6168"/>
                    </a:cubicBezTo>
                    <a:cubicBezTo>
                      <a:pt x="4059" y="6175"/>
                      <a:pt x="4075" y="6178"/>
                      <a:pt x="4091" y="6178"/>
                    </a:cubicBezTo>
                    <a:cubicBezTo>
                      <a:pt x="4512" y="6178"/>
                      <a:pt x="4349" y="4016"/>
                      <a:pt x="4349" y="4016"/>
                    </a:cubicBezTo>
                    <a:cubicBezTo>
                      <a:pt x="5007" y="3753"/>
                      <a:pt x="5666" y="3445"/>
                      <a:pt x="6237" y="3094"/>
                    </a:cubicBezTo>
                    <a:cubicBezTo>
                      <a:pt x="6501" y="2830"/>
                      <a:pt x="4349" y="2128"/>
                      <a:pt x="4349" y="2128"/>
                    </a:cubicBezTo>
                    <a:cubicBezTo>
                      <a:pt x="4349" y="2128"/>
                      <a:pt x="4261" y="239"/>
                      <a:pt x="3997" y="19"/>
                    </a:cubicBezTo>
                    <a:cubicBezTo>
                      <a:pt x="3982" y="7"/>
                      <a:pt x="3963" y="0"/>
                      <a:pt x="3941"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a:off x="6242669" y="1598109"/>
                <a:ext cx="132747" cy="132964"/>
              </a:xfrm>
              <a:custGeom>
                <a:avLst/>
                <a:gdLst/>
                <a:ahLst/>
                <a:cxnLst/>
                <a:rect l="l" t="t" r="r" b="b"/>
                <a:pathLst>
                  <a:path w="6106" h="6116" extrusionOk="0">
                    <a:moveTo>
                      <a:pt x="2869" y="1"/>
                    </a:moveTo>
                    <a:cubicBezTo>
                      <a:pt x="2849" y="1"/>
                      <a:pt x="2830" y="5"/>
                      <a:pt x="2811" y="12"/>
                    </a:cubicBezTo>
                    <a:cubicBezTo>
                      <a:pt x="2372" y="188"/>
                      <a:pt x="2109" y="2032"/>
                      <a:pt x="2109" y="2032"/>
                    </a:cubicBezTo>
                    <a:cubicBezTo>
                      <a:pt x="2109" y="2032"/>
                      <a:pt x="0" y="2032"/>
                      <a:pt x="0" y="2603"/>
                    </a:cubicBezTo>
                    <a:cubicBezTo>
                      <a:pt x="44" y="3130"/>
                      <a:pt x="1713" y="3877"/>
                      <a:pt x="1713" y="3877"/>
                    </a:cubicBezTo>
                    <a:cubicBezTo>
                      <a:pt x="1713" y="3877"/>
                      <a:pt x="1406" y="5546"/>
                      <a:pt x="1625" y="6029"/>
                    </a:cubicBezTo>
                    <a:cubicBezTo>
                      <a:pt x="1647" y="6089"/>
                      <a:pt x="1690" y="6115"/>
                      <a:pt x="1749" y="6115"/>
                    </a:cubicBezTo>
                    <a:cubicBezTo>
                      <a:pt x="2168" y="6115"/>
                      <a:pt x="3382" y="4799"/>
                      <a:pt x="3382" y="4799"/>
                    </a:cubicBezTo>
                    <a:cubicBezTo>
                      <a:pt x="4041" y="5107"/>
                      <a:pt x="4700" y="5370"/>
                      <a:pt x="5359" y="5546"/>
                    </a:cubicBezTo>
                    <a:cubicBezTo>
                      <a:pt x="5710" y="5546"/>
                      <a:pt x="4744" y="3526"/>
                      <a:pt x="4744" y="3526"/>
                    </a:cubicBezTo>
                    <a:cubicBezTo>
                      <a:pt x="4744" y="3526"/>
                      <a:pt x="6105" y="2164"/>
                      <a:pt x="6105" y="1857"/>
                    </a:cubicBezTo>
                    <a:cubicBezTo>
                      <a:pt x="6105" y="1743"/>
                      <a:pt x="5813" y="1708"/>
                      <a:pt x="5444" y="1708"/>
                    </a:cubicBezTo>
                    <a:cubicBezTo>
                      <a:pt x="4812" y="1708"/>
                      <a:pt x="3953" y="1813"/>
                      <a:pt x="3953" y="1813"/>
                    </a:cubicBezTo>
                    <a:cubicBezTo>
                      <a:pt x="3953" y="1813"/>
                      <a:pt x="3309" y="1"/>
                      <a:pt x="2869"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a:off x="6239800" y="1865906"/>
                <a:ext cx="141334" cy="134268"/>
              </a:xfrm>
              <a:custGeom>
                <a:avLst/>
                <a:gdLst/>
                <a:ahLst/>
                <a:cxnLst/>
                <a:rect l="l" t="t" r="r" b="b"/>
                <a:pathLst>
                  <a:path w="6501" h="6176" extrusionOk="0">
                    <a:moveTo>
                      <a:pt x="3874" y="1"/>
                    </a:moveTo>
                    <a:cubicBezTo>
                      <a:pt x="3362" y="1"/>
                      <a:pt x="2504" y="1529"/>
                      <a:pt x="2504" y="1529"/>
                    </a:cubicBezTo>
                    <a:cubicBezTo>
                      <a:pt x="2504" y="1529"/>
                      <a:pt x="1349" y="1096"/>
                      <a:pt x="725" y="1096"/>
                    </a:cubicBezTo>
                    <a:cubicBezTo>
                      <a:pt x="579" y="1096"/>
                      <a:pt x="462" y="1120"/>
                      <a:pt x="396" y="1178"/>
                    </a:cubicBezTo>
                    <a:cubicBezTo>
                      <a:pt x="1" y="1441"/>
                      <a:pt x="1362" y="3067"/>
                      <a:pt x="1362" y="3067"/>
                    </a:cubicBezTo>
                    <a:cubicBezTo>
                      <a:pt x="1362" y="3067"/>
                      <a:pt x="44" y="4736"/>
                      <a:pt x="352" y="4955"/>
                    </a:cubicBezTo>
                    <a:cubicBezTo>
                      <a:pt x="402" y="4991"/>
                      <a:pt x="490" y="5005"/>
                      <a:pt x="603" y="5005"/>
                    </a:cubicBezTo>
                    <a:cubicBezTo>
                      <a:pt x="1193" y="5005"/>
                      <a:pt x="2460" y="4604"/>
                      <a:pt x="2460" y="4604"/>
                    </a:cubicBezTo>
                    <a:cubicBezTo>
                      <a:pt x="2460" y="4604"/>
                      <a:pt x="3583" y="6176"/>
                      <a:pt x="3894" y="6176"/>
                    </a:cubicBezTo>
                    <a:cubicBezTo>
                      <a:pt x="3920" y="6176"/>
                      <a:pt x="3940" y="6165"/>
                      <a:pt x="3953" y="6141"/>
                    </a:cubicBezTo>
                    <a:cubicBezTo>
                      <a:pt x="4129" y="5482"/>
                      <a:pt x="4217" y="4736"/>
                      <a:pt x="4261" y="4033"/>
                    </a:cubicBezTo>
                    <a:cubicBezTo>
                      <a:pt x="4261" y="4033"/>
                      <a:pt x="6501" y="3506"/>
                      <a:pt x="6193" y="3111"/>
                    </a:cubicBezTo>
                    <a:cubicBezTo>
                      <a:pt x="5886" y="2671"/>
                      <a:pt x="4305" y="2144"/>
                      <a:pt x="4305" y="2144"/>
                    </a:cubicBezTo>
                    <a:cubicBezTo>
                      <a:pt x="4305" y="2144"/>
                      <a:pt x="4481" y="343"/>
                      <a:pt x="3997" y="36"/>
                    </a:cubicBezTo>
                    <a:cubicBezTo>
                      <a:pt x="3959" y="12"/>
                      <a:pt x="3918" y="1"/>
                      <a:pt x="3874"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a:off x="6428876" y="1975521"/>
                <a:ext cx="136551" cy="131855"/>
              </a:xfrm>
              <a:custGeom>
                <a:avLst/>
                <a:gdLst/>
                <a:ahLst/>
                <a:cxnLst/>
                <a:rect l="l" t="t" r="r" b="b"/>
                <a:pathLst>
                  <a:path w="6281" h="6065" extrusionOk="0">
                    <a:moveTo>
                      <a:pt x="2752" y="0"/>
                    </a:moveTo>
                    <a:cubicBezTo>
                      <a:pt x="2281" y="0"/>
                      <a:pt x="2152" y="2065"/>
                      <a:pt x="2152" y="2065"/>
                    </a:cubicBezTo>
                    <a:cubicBezTo>
                      <a:pt x="2152" y="2065"/>
                      <a:pt x="0" y="2373"/>
                      <a:pt x="88" y="2680"/>
                    </a:cubicBezTo>
                    <a:cubicBezTo>
                      <a:pt x="220" y="3032"/>
                      <a:pt x="1845" y="3910"/>
                      <a:pt x="1845" y="3910"/>
                    </a:cubicBezTo>
                    <a:cubicBezTo>
                      <a:pt x="1845" y="3910"/>
                      <a:pt x="1549" y="6065"/>
                      <a:pt x="1828" y="6065"/>
                    </a:cubicBezTo>
                    <a:cubicBezTo>
                      <a:pt x="1833" y="6065"/>
                      <a:pt x="1839" y="6064"/>
                      <a:pt x="1845" y="6062"/>
                    </a:cubicBezTo>
                    <a:cubicBezTo>
                      <a:pt x="2460" y="5667"/>
                      <a:pt x="3031" y="5272"/>
                      <a:pt x="3558" y="4789"/>
                    </a:cubicBezTo>
                    <a:cubicBezTo>
                      <a:pt x="3558" y="4789"/>
                      <a:pt x="4881" y="5582"/>
                      <a:pt x="5386" y="5582"/>
                    </a:cubicBezTo>
                    <a:cubicBezTo>
                      <a:pt x="5498" y="5582"/>
                      <a:pt x="5570" y="5543"/>
                      <a:pt x="5578" y="5447"/>
                    </a:cubicBezTo>
                    <a:cubicBezTo>
                      <a:pt x="5666" y="4920"/>
                      <a:pt x="4875" y="3427"/>
                      <a:pt x="4875" y="3427"/>
                    </a:cubicBezTo>
                    <a:cubicBezTo>
                      <a:pt x="4875" y="3427"/>
                      <a:pt x="6281" y="2241"/>
                      <a:pt x="6149" y="1714"/>
                    </a:cubicBezTo>
                    <a:cubicBezTo>
                      <a:pt x="6107" y="1533"/>
                      <a:pt x="5876" y="1471"/>
                      <a:pt x="5579" y="1471"/>
                    </a:cubicBezTo>
                    <a:cubicBezTo>
                      <a:pt x="4939" y="1471"/>
                      <a:pt x="3997" y="1758"/>
                      <a:pt x="3997" y="1758"/>
                    </a:cubicBezTo>
                    <a:cubicBezTo>
                      <a:pt x="3997" y="1758"/>
                      <a:pt x="3250" y="45"/>
                      <a:pt x="2767" y="1"/>
                    </a:cubicBezTo>
                    <a:cubicBezTo>
                      <a:pt x="2762" y="1"/>
                      <a:pt x="2757" y="0"/>
                      <a:pt x="2752"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2"/>
              <p:cNvSpPr/>
              <p:nvPr/>
            </p:nvSpPr>
            <p:spPr>
              <a:xfrm>
                <a:off x="6423136" y="2181054"/>
                <a:ext cx="144204" cy="133312"/>
              </a:xfrm>
              <a:custGeom>
                <a:avLst/>
                <a:gdLst/>
                <a:ahLst/>
                <a:cxnLst/>
                <a:rect l="l" t="t" r="r" b="b"/>
                <a:pathLst>
                  <a:path w="6633" h="6132" extrusionOk="0">
                    <a:moveTo>
                      <a:pt x="3819" y="0"/>
                    </a:moveTo>
                    <a:cubicBezTo>
                      <a:pt x="3249" y="0"/>
                      <a:pt x="2460" y="1615"/>
                      <a:pt x="2460" y="1615"/>
                    </a:cubicBezTo>
                    <a:cubicBezTo>
                      <a:pt x="2460" y="1615"/>
                      <a:pt x="1370" y="1261"/>
                      <a:pt x="735" y="1261"/>
                    </a:cubicBezTo>
                    <a:cubicBezTo>
                      <a:pt x="564" y="1261"/>
                      <a:pt x="426" y="1287"/>
                      <a:pt x="352" y="1352"/>
                    </a:cubicBezTo>
                    <a:cubicBezTo>
                      <a:pt x="0" y="1659"/>
                      <a:pt x="1450" y="3196"/>
                      <a:pt x="1450" y="3196"/>
                    </a:cubicBezTo>
                    <a:cubicBezTo>
                      <a:pt x="1450" y="3196"/>
                      <a:pt x="220" y="4953"/>
                      <a:pt x="528" y="5129"/>
                    </a:cubicBezTo>
                    <a:cubicBezTo>
                      <a:pt x="564" y="5150"/>
                      <a:pt x="621" y="5159"/>
                      <a:pt x="693" y="5159"/>
                    </a:cubicBezTo>
                    <a:cubicBezTo>
                      <a:pt x="1234" y="5159"/>
                      <a:pt x="2636" y="4646"/>
                      <a:pt x="2636" y="4646"/>
                    </a:cubicBezTo>
                    <a:cubicBezTo>
                      <a:pt x="2636" y="4646"/>
                      <a:pt x="3824" y="6131"/>
                      <a:pt x="4152" y="6131"/>
                    </a:cubicBezTo>
                    <a:cubicBezTo>
                      <a:pt x="4181" y="6131"/>
                      <a:pt x="4203" y="6120"/>
                      <a:pt x="4217" y="6095"/>
                    </a:cubicBezTo>
                    <a:cubicBezTo>
                      <a:pt x="4349" y="5393"/>
                      <a:pt x="4393" y="4690"/>
                      <a:pt x="4393" y="3987"/>
                    </a:cubicBezTo>
                    <a:cubicBezTo>
                      <a:pt x="4393" y="3987"/>
                      <a:pt x="6633" y="3328"/>
                      <a:pt x="6281" y="2933"/>
                    </a:cubicBezTo>
                    <a:cubicBezTo>
                      <a:pt x="5930" y="2538"/>
                      <a:pt x="4349" y="2098"/>
                      <a:pt x="4349" y="2098"/>
                    </a:cubicBezTo>
                    <a:cubicBezTo>
                      <a:pt x="4349" y="2098"/>
                      <a:pt x="4480" y="298"/>
                      <a:pt x="3953" y="34"/>
                    </a:cubicBezTo>
                    <a:cubicBezTo>
                      <a:pt x="3910" y="11"/>
                      <a:pt x="3865" y="0"/>
                      <a:pt x="3819"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6575906" y="2354238"/>
                <a:ext cx="132768" cy="133964"/>
              </a:xfrm>
              <a:custGeom>
                <a:avLst/>
                <a:gdLst/>
                <a:ahLst/>
                <a:cxnLst/>
                <a:rect l="l" t="t" r="r" b="b"/>
                <a:pathLst>
                  <a:path w="6107" h="6162" extrusionOk="0">
                    <a:moveTo>
                      <a:pt x="2754" y="1"/>
                    </a:moveTo>
                    <a:cubicBezTo>
                      <a:pt x="2729" y="1"/>
                      <a:pt x="2704" y="6"/>
                      <a:pt x="2680" y="18"/>
                    </a:cubicBezTo>
                    <a:cubicBezTo>
                      <a:pt x="2241" y="238"/>
                      <a:pt x="2109" y="2082"/>
                      <a:pt x="2109" y="2082"/>
                    </a:cubicBezTo>
                    <a:cubicBezTo>
                      <a:pt x="2109" y="2082"/>
                      <a:pt x="1" y="2170"/>
                      <a:pt x="45" y="2741"/>
                    </a:cubicBezTo>
                    <a:cubicBezTo>
                      <a:pt x="133" y="3312"/>
                      <a:pt x="1846" y="3971"/>
                      <a:pt x="1846" y="3971"/>
                    </a:cubicBezTo>
                    <a:cubicBezTo>
                      <a:pt x="1846" y="3971"/>
                      <a:pt x="1582" y="5640"/>
                      <a:pt x="1846" y="6079"/>
                    </a:cubicBezTo>
                    <a:cubicBezTo>
                      <a:pt x="1872" y="6136"/>
                      <a:pt x="1915" y="6161"/>
                      <a:pt x="1972" y="6161"/>
                    </a:cubicBezTo>
                    <a:cubicBezTo>
                      <a:pt x="2398" y="6161"/>
                      <a:pt x="3559" y="4761"/>
                      <a:pt x="3559" y="4761"/>
                    </a:cubicBezTo>
                    <a:cubicBezTo>
                      <a:pt x="4217" y="5069"/>
                      <a:pt x="4876" y="5245"/>
                      <a:pt x="5579" y="5420"/>
                    </a:cubicBezTo>
                    <a:cubicBezTo>
                      <a:pt x="5930" y="5376"/>
                      <a:pt x="4832" y="3400"/>
                      <a:pt x="4832" y="3400"/>
                    </a:cubicBezTo>
                    <a:cubicBezTo>
                      <a:pt x="4832" y="3400"/>
                      <a:pt x="6106" y="1994"/>
                      <a:pt x="6106" y="1687"/>
                    </a:cubicBezTo>
                    <a:cubicBezTo>
                      <a:pt x="6093" y="1579"/>
                      <a:pt x="5884" y="1541"/>
                      <a:pt x="5601" y="1541"/>
                    </a:cubicBezTo>
                    <a:cubicBezTo>
                      <a:pt x="4964" y="1541"/>
                      <a:pt x="3954" y="1731"/>
                      <a:pt x="3954" y="1731"/>
                    </a:cubicBezTo>
                    <a:cubicBezTo>
                      <a:pt x="3954" y="1731"/>
                      <a:pt x="3207" y="1"/>
                      <a:pt x="2754"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a:off x="6593102" y="2581468"/>
                <a:ext cx="141334" cy="134312"/>
              </a:xfrm>
              <a:custGeom>
                <a:avLst/>
                <a:gdLst/>
                <a:ahLst/>
                <a:cxnLst/>
                <a:rect l="l" t="t" r="r" b="b"/>
                <a:pathLst>
                  <a:path w="6501" h="6178" extrusionOk="0">
                    <a:moveTo>
                      <a:pt x="3978" y="0"/>
                    </a:moveTo>
                    <a:cubicBezTo>
                      <a:pt x="3598" y="0"/>
                      <a:pt x="2548" y="1557"/>
                      <a:pt x="2548" y="1557"/>
                    </a:cubicBezTo>
                    <a:cubicBezTo>
                      <a:pt x="2548" y="1557"/>
                      <a:pt x="1364" y="1072"/>
                      <a:pt x="766" y="1072"/>
                    </a:cubicBezTo>
                    <a:cubicBezTo>
                      <a:pt x="599" y="1072"/>
                      <a:pt x="478" y="1110"/>
                      <a:pt x="440" y="1205"/>
                    </a:cubicBezTo>
                    <a:cubicBezTo>
                      <a:pt x="264" y="1644"/>
                      <a:pt x="1450" y="3094"/>
                      <a:pt x="1450" y="3094"/>
                    </a:cubicBezTo>
                    <a:cubicBezTo>
                      <a:pt x="1450" y="3094"/>
                      <a:pt x="1" y="4631"/>
                      <a:pt x="440" y="5026"/>
                    </a:cubicBezTo>
                    <a:cubicBezTo>
                      <a:pt x="523" y="5093"/>
                      <a:pt x="652" y="5120"/>
                      <a:pt x="805" y="5120"/>
                    </a:cubicBezTo>
                    <a:cubicBezTo>
                      <a:pt x="1454" y="5120"/>
                      <a:pt x="2548" y="4631"/>
                      <a:pt x="2548" y="4631"/>
                    </a:cubicBezTo>
                    <a:cubicBezTo>
                      <a:pt x="2548" y="4631"/>
                      <a:pt x="3602" y="5993"/>
                      <a:pt x="4085" y="6168"/>
                    </a:cubicBezTo>
                    <a:cubicBezTo>
                      <a:pt x="4103" y="6175"/>
                      <a:pt x="4119" y="6178"/>
                      <a:pt x="4135" y="6178"/>
                    </a:cubicBezTo>
                    <a:cubicBezTo>
                      <a:pt x="4553" y="6178"/>
                      <a:pt x="4349" y="4016"/>
                      <a:pt x="4349" y="4016"/>
                    </a:cubicBezTo>
                    <a:cubicBezTo>
                      <a:pt x="5008" y="3753"/>
                      <a:pt x="5666" y="3445"/>
                      <a:pt x="6281" y="3050"/>
                    </a:cubicBezTo>
                    <a:cubicBezTo>
                      <a:pt x="6501" y="2830"/>
                      <a:pt x="4349" y="2128"/>
                      <a:pt x="4349" y="2128"/>
                    </a:cubicBezTo>
                    <a:cubicBezTo>
                      <a:pt x="4349" y="2128"/>
                      <a:pt x="4305" y="239"/>
                      <a:pt x="4041" y="19"/>
                    </a:cubicBezTo>
                    <a:cubicBezTo>
                      <a:pt x="4023" y="6"/>
                      <a:pt x="4002" y="0"/>
                      <a:pt x="3978"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a:off x="6777395" y="2658972"/>
                <a:ext cx="133703" cy="132964"/>
              </a:xfrm>
              <a:custGeom>
                <a:avLst/>
                <a:gdLst/>
                <a:ahLst/>
                <a:cxnLst/>
                <a:rect l="l" t="t" r="r" b="b"/>
                <a:pathLst>
                  <a:path w="6150" h="6116" extrusionOk="0">
                    <a:moveTo>
                      <a:pt x="2869" y="1"/>
                    </a:moveTo>
                    <a:cubicBezTo>
                      <a:pt x="2849" y="1"/>
                      <a:pt x="2830" y="4"/>
                      <a:pt x="2811" y="12"/>
                    </a:cubicBezTo>
                    <a:cubicBezTo>
                      <a:pt x="2372" y="232"/>
                      <a:pt x="2109" y="2032"/>
                      <a:pt x="2109" y="2032"/>
                    </a:cubicBezTo>
                    <a:cubicBezTo>
                      <a:pt x="2109" y="2032"/>
                      <a:pt x="0" y="2032"/>
                      <a:pt x="44" y="2603"/>
                    </a:cubicBezTo>
                    <a:cubicBezTo>
                      <a:pt x="88" y="3130"/>
                      <a:pt x="1757" y="3921"/>
                      <a:pt x="1757" y="3921"/>
                    </a:cubicBezTo>
                    <a:cubicBezTo>
                      <a:pt x="1757" y="3921"/>
                      <a:pt x="1450" y="5546"/>
                      <a:pt x="1626" y="6029"/>
                    </a:cubicBezTo>
                    <a:cubicBezTo>
                      <a:pt x="1653" y="6089"/>
                      <a:pt x="1700" y="6115"/>
                      <a:pt x="1762" y="6115"/>
                    </a:cubicBezTo>
                    <a:cubicBezTo>
                      <a:pt x="2202" y="6115"/>
                      <a:pt x="3382" y="4799"/>
                      <a:pt x="3382" y="4799"/>
                    </a:cubicBezTo>
                    <a:cubicBezTo>
                      <a:pt x="4041" y="5107"/>
                      <a:pt x="4700" y="5370"/>
                      <a:pt x="5403" y="5590"/>
                    </a:cubicBezTo>
                    <a:cubicBezTo>
                      <a:pt x="5754" y="5590"/>
                      <a:pt x="4788" y="3526"/>
                      <a:pt x="4788" y="3526"/>
                    </a:cubicBezTo>
                    <a:cubicBezTo>
                      <a:pt x="4788" y="3526"/>
                      <a:pt x="6149" y="2208"/>
                      <a:pt x="6106" y="1857"/>
                    </a:cubicBezTo>
                    <a:cubicBezTo>
                      <a:pt x="6106" y="1743"/>
                      <a:pt x="5819" y="1708"/>
                      <a:pt x="5458" y="1708"/>
                    </a:cubicBezTo>
                    <a:cubicBezTo>
                      <a:pt x="4838" y="1708"/>
                      <a:pt x="3997" y="1813"/>
                      <a:pt x="3997" y="1813"/>
                    </a:cubicBezTo>
                    <a:cubicBezTo>
                      <a:pt x="3997" y="1813"/>
                      <a:pt x="3313" y="1"/>
                      <a:pt x="2869"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6729653" y="2854222"/>
                <a:ext cx="141334" cy="134247"/>
              </a:xfrm>
              <a:custGeom>
                <a:avLst/>
                <a:gdLst/>
                <a:ahLst/>
                <a:cxnLst/>
                <a:rect l="l" t="t" r="r" b="b"/>
                <a:pathLst>
                  <a:path w="6501" h="6175" extrusionOk="0">
                    <a:moveTo>
                      <a:pt x="3877" y="0"/>
                    </a:moveTo>
                    <a:cubicBezTo>
                      <a:pt x="3365" y="0"/>
                      <a:pt x="2504" y="1572"/>
                      <a:pt x="2504" y="1572"/>
                    </a:cubicBezTo>
                    <a:cubicBezTo>
                      <a:pt x="2504" y="1572"/>
                      <a:pt x="1321" y="1099"/>
                      <a:pt x="702" y="1099"/>
                    </a:cubicBezTo>
                    <a:cubicBezTo>
                      <a:pt x="567" y="1099"/>
                      <a:pt x="459" y="1122"/>
                      <a:pt x="396" y="1177"/>
                    </a:cubicBezTo>
                    <a:cubicBezTo>
                      <a:pt x="0" y="1484"/>
                      <a:pt x="1362" y="3109"/>
                      <a:pt x="1362" y="3109"/>
                    </a:cubicBezTo>
                    <a:cubicBezTo>
                      <a:pt x="1362" y="3109"/>
                      <a:pt x="44" y="4734"/>
                      <a:pt x="352" y="4954"/>
                    </a:cubicBezTo>
                    <a:cubicBezTo>
                      <a:pt x="396" y="4979"/>
                      <a:pt x="470" y="4990"/>
                      <a:pt x="565" y="4990"/>
                    </a:cubicBezTo>
                    <a:cubicBezTo>
                      <a:pt x="1137" y="4990"/>
                      <a:pt x="2460" y="4603"/>
                      <a:pt x="2460" y="4603"/>
                    </a:cubicBezTo>
                    <a:cubicBezTo>
                      <a:pt x="2460" y="4603"/>
                      <a:pt x="3583" y="6175"/>
                      <a:pt x="3894" y="6175"/>
                    </a:cubicBezTo>
                    <a:cubicBezTo>
                      <a:pt x="3919" y="6175"/>
                      <a:pt x="3940" y="6164"/>
                      <a:pt x="3953" y="6140"/>
                    </a:cubicBezTo>
                    <a:cubicBezTo>
                      <a:pt x="4085" y="5437"/>
                      <a:pt x="4217" y="4734"/>
                      <a:pt x="4261" y="4032"/>
                    </a:cubicBezTo>
                    <a:cubicBezTo>
                      <a:pt x="4261" y="4032"/>
                      <a:pt x="6501" y="3505"/>
                      <a:pt x="6193" y="3109"/>
                    </a:cubicBezTo>
                    <a:cubicBezTo>
                      <a:pt x="5886" y="2670"/>
                      <a:pt x="4305" y="2187"/>
                      <a:pt x="4305" y="2187"/>
                    </a:cubicBezTo>
                    <a:cubicBezTo>
                      <a:pt x="4305" y="2187"/>
                      <a:pt x="4480" y="342"/>
                      <a:pt x="3997" y="35"/>
                    </a:cubicBezTo>
                    <a:cubicBezTo>
                      <a:pt x="3960" y="11"/>
                      <a:pt x="3920" y="0"/>
                      <a:pt x="3877"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32"/>
            <p:cNvGrpSpPr/>
            <p:nvPr/>
          </p:nvGrpSpPr>
          <p:grpSpPr>
            <a:xfrm>
              <a:off x="4878034" y="2560352"/>
              <a:ext cx="1483075" cy="1425528"/>
              <a:chOff x="2081328" y="2296191"/>
              <a:chExt cx="1911672" cy="1837494"/>
            </a:xfrm>
          </p:grpSpPr>
          <p:sp>
            <p:nvSpPr>
              <p:cNvPr id="1189" name="Google Shape;1189;p32"/>
              <p:cNvSpPr/>
              <p:nvPr/>
            </p:nvSpPr>
            <p:spPr>
              <a:xfrm>
                <a:off x="2118569" y="2296191"/>
                <a:ext cx="1089539" cy="1430602"/>
              </a:xfrm>
              <a:custGeom>
                <a:avLst/>
                <a:gdLst/>
                <a:ahLst/>
                <a:cxnLst/>
                <a:rect l="l" t="t" r="r" b="b"/>
                <a:pathLst>
                  <a:path w="50116" h="65804" extrusionOk="0">
                    <a:moveTo>
                      <a:pt x="44403" y="1"/>
                    </a:moveTo>
                    <a:cubicBezTo>
                      <a:pt x="43413" y="1"/>
                      <a:pt x="42433" y="466"/>
                      <a:pt x="41814" y="1326"/>
                    </a:cubicBezTo>
                    <a:lnTo>
                      <a:pt x="1" y="60664"/>
                    </a:lnTo>
                    <a:lnTo>
                      <a:pt x="7292" y="65803"/>
                    </a:lnTo>
                    <a:lnTo>
                      <a:pt x="49149" y="6465"/>
                    </a:lnTo>
                    <a:cubicBezTo>
                      <a:pt x="50115" y="5016"/>
                      <a:pt x="49764" y="3083"/>
                      <a:pt x="48359" y="2073"/>
                    </a:cubicBezTo>
                    <a:lnTo>
                      <a:pt x="46206" y="580"/>
                    </a:lnTo>
                    <a:cubicBezTo>
                      <a:pt x="45661" y="188"/>
                      <a:pt x="45030" y="1"/>
                      <a:pt x="44403" y="1"/>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2081328" y="3613134"/>
                <a:ext cx="197685" cy="223469"/>
              </a:xfrm>
              <a:custGeom>
                <a:avLst/>
                <a:gdLst/>
                <a:ahLst/>
                <a:cxnLst/>
                <a:rect l="l" t="t" r="r" b="b"/>
                <a:pathLst>
                  <a:path w="9093" h="10279" extrusionOk="0">
                    <a:moveTo>
                      <a:pt x="1802" y="1"/>
                    </a:moveTo>
                    <a:lnTo>
                      <a:pt x="1" y="10278"/>
                    </a:lnTo>
                    <a:lnTo>
                      <a:pt x="1" y="10278"/>
                    </a:lnTo>
                    <a:lnTo>
                      <a:pt x="9093" y="5139"/>
                    </a:lnTo>
                    <a:lnTo>
                      <a:pt x="1802" y="1"/>
                    </a:ln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3003749" y="2348890"/>
                <a:ext cx="165205" cy="119376"/>
              </a:xfrm>
              <a:custGeom>
                <a:avLst/>
                <a:gdLst/>
                <a:ahLst/>
                <a:cxnLst/>
                <a:rect l="l" t="t" r="r" b="b"/>
                <a:pathLst>
                  <a:path w="7599" h="5491" extrusionOk="0">
                    <a:moveTo>
                      <a:pt x="132" y="0"/>
                    </a:moveTo>
                    <a:lnTo>
                      <a:pt x="0" y="220"/>
                    </a:lnTo>
                    <a:lnTo>
                      <a:pt x="7467" y="5491"/>
                    </a:lnTo>
                    <a:lnTo>
                      <a:pt x="7599" y="5271"/>
                    </a:lnTo>
                    <a:lnTo>
                      <a:pt x="132"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2139592" y="3584481"/>
                <a:ext cx="157574" cy="112702"/>
              </a:xfrm>
              <a:custGeom>
                <a:avLst/>
                <a:gdLst/>
                <a:ahLst/>
                <a:cxnLst/>
                <a:rect l="l" t="t" r="r" b="b"/>
                <a:pathLst>
                  <a:path w="7248" h="5184" extrusionOk="0">
                    <a:moveTo>
                      <a:pt x="132" y="1"/>
                    </a:moveTo>
                    <a:lnTo>
                      <a:pt x="0" y="177"/>
                    </a:lnTo>
                    <a:lnTo>
                      <a:pt x="7072" y="5184"/>
                    </a:lnTo>
                    <a:lnTo>
                      <a:pt x="7247" y="4964"/>
                    </a:lnTo>
                    <a:lnTo>
                      <a:pt x="132"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2111895" y="3670420"/>
                <a:ext cx="122246" cy="87874"/>
              </a:xfrm>
              <a:custGeom>
                <a:avLst/>
                <a:gdLst/>
                <a:ahLst/>
                <a:cxnLst/>
                <a:rect l="l" t="t" r="r" b="b"/>
                <a:pathLst>
                  <a:path w="5623" h="4042" extrusionOk="0">
                    <a:moveTo>
                      <a:pt x="132" y="1"/>
                    </a:moveTo>
                    <a:lnTo>
                      <a:pt x="0" y="177"/>
                    </a:lnTo>
                    <a:lnTo>
                      <a:pt x="5491" y="4042"/>
                    </a:lnTo>
                    <a:lnTo>
                      <a:pt x="5622" y="3822"/>
                    </a:lnTo>
                    <a:lnTo>
                      <a:pt x="132"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2118569" y="2410002"/>
                <a:ext cx="1008382" cy="1317748"/>
              </a:xfrm>
              <a:custGeom>
                <a:avLst/>
                <a:gdLst/>
                <a:ahLst/>
                <a:cxnLst/>
                <a:rect l="l" t="t" r="r" b="b"/>
                <a:pathLst>
                  <a:path w="46383" h="60613" extrusionOk="0">
                    <a:moveTo>
                      <a:pt x="39047" y="0"/>
                    </a:moveTo>
                    <a:lnTo>
                      <a:pt x="1" y="55429"/>
                    </a:lnTo>
                    <a:lnTo>
                      <a:pt x="7292" y="60612"/>
                    </a:lnTo>
                    <a:lnTo>
                      <a:pt x="46382" y="5139"/>
                    </a:lnTo>
                    <a:lnTo>
                      <a:pt x="39047"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2118569" y="3567306"/>
                <a:ext cx="191967" cy="160444"/>
              </a:xfrm>
              <a:custGeom>
                <a:avLst/>
                <a:gdLst/>
                <a:ahLst/>
                <a:cxnLst/>
                <a:rect l="l" t="t" r="r" b="b"/>
                <a:pathLst>
                  <a:path w="8830" h="7380" extrusionOk="0">
                    <a:moveTo>
                      <a:pt x="1538" y="0"/>
                    </a:moveTo>
                    <a:lnTo>
                      <a:pt x="1" y="2196"/>
                    </a:lnTo>
                    <a:lnTo>
                      <a:pt x="7292" y="7379"/>
                    </a:lnTo>
                    <a:lnTo>
                      <a:pt x="8829" y="5183"/>
                    </a:lnTo>
                    <a:lnTo>
                      <a:pt x="1538"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2945485" y="2440547"/>
                <a:ext cx="161400" cy="115572"/>
              </a:xfrm>
              <a:custGeom>
                <a:avLst/>
                <a:gdLst/>
                <a:ahLst/>
                <a:cxnLst/>
                <a:rect l="l" t="t" r="r" b="b"/>
                <a:pathLst>
                  <a:path w="7424" h="5316" extrusionOk="0">
                    <a:moveTo>
                      <a:pt x="133" y="1"/>
                    </a:moveTo>
                    <a:lnTo>
                      <a:pt x="1" y="177"/>
                    </a:lnTo>
                    <a:lnTo>
                      <a:pt x="7292" y="5315"/>
                    </a:lnTo>
                    <a:lnTo>
                      <a:pt x="7424" y="5140"/>
                    </a:lnTo>
                    <a:lnTo>
                      <a:pt x="133"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2389758" y="2726889"/>
                <a:ext cx="483179" cy="629557"/>
              </a:xfrm>
              <a:custGeom>
                <a:avLst/>
                <a:gdLst/>
                <a:ahLst/>
                <a:cxnLst/>
                <a:rect l="l" t="t" r="r" b="b"/>
                <a:pathLst>
                  <a:path w="22225" h="28958" extrusionOk="0">
                    <a:moveTo>
                      <a:pt x="21122" y="0"/>
                    </a:moveTo>
                    <a:cubicBezTo>
                      <a:pt x="19795" y="0"/>
                      <a:pt x="14736" y="5726"/>
                      <a:pt x="9400" y="13271"/>
                    </a:cubicBezTo>
                    <a:cubicBezTo>
                      <a:pt x="3778" y="21221"/>
                      <a:pt x="1" y="28248"/>
                      <a:pt x="967" y="28907"/>
                    </a:cubicBezTo>
                    <a:cubicBezTo>
                      <a:pt x="1016" y="28941"/>
                      <a:pt x="1077" y="28957"/>
                      <a:pt x="1149" y="28957"/>
                    </a:cubicBezTo>
                    <a:cubicBezTo>
                      <a:pt x="2478" y="28957"/>
                      <a:pt x="7536" y="23271"/>
                      <a:pt x="12870" y="15686"/>
                    </a:cubicBezTo>
                    <a:cubicBezTo>
                      <a:pt x="18448" y="7737"/>
                      <a:pt x="22225" y="709"/>
                      <a:pt x="21303" y="50"/>
                    </a:cubicBezTo>
                    <a:cubicBezTo>
                      <a:pt x="21253" y="17"/>
                      <a:pt x="21193" y="0"/>
                      <a:pt x="21122" y="0"/>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2172051" y="3339097"/>
                <a:ext cx="1661506" cy="794588"/>
              </a:xfrm>
              <a:custGeom>
                <a:avLst/>
                <a:gdLst/>
                <a:ahLst/>
                <a:cxnLst/>
                <a:rect l="l" t="t" r="r" b="b"/>
                <a:pathLst>
                  <a:path w="76425" h="36549" extrusionOk="0">
                    <a:moveTo>
                      <a:pt x="73042" y="0"/>
                    </a:moveTo>
                    <a:lnTo>
                      <a:pt x="2504" y="27627"/>
                    </a:lnTo>
                    <a:cubicBezTo>
                      <a:pt x="835" y="28286"/>
                      <a:pt x="0" y="30218"/>
                      <a:pt x="659" y="31931"/>
                    </a:cubicBezTo>
                    <a:lnTo>
                      <a:pt x="1626" y="34435"/>
                    </a:lnTo>
                    <a:cubicBezTo>
                      <a:pt x="2132" y="35751"/>
                      <a:pt x="3390" y="36548"/>
                      <a:pt x="4723" y="36548"/>
                    </a:cubicBezTo>
                    <a:cubicBezTo>
                      <a:pt x="5125" y="36548"/>
                      <a:pt x="5533" y="36476"/>
                      <a:pt x="5930" y="36323"/>
                    </a:cubicBezTo>
                    <a:lnTo>
                      <a:pt x="76424" y="8653"/>
                    </a:lnTo>
                    <a:lnTo>
                      <a:pt x="73042" y="0"/>
                    </a:ln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3757139" y="3340054"/>
                <a:ext cx="235861" cy="188119"/>
              </a:xfrm>
              <a:custGeom>
                <a:avLst/>
                <a:gdLst/>
                <a:ahLst/>
                <a:cxnLst/>
                <a:rect l="l" t="t" r="r" b="b"/>
                <a:pathLst>
                  <a:path w="10849" h="8653" extrusionOk="0">
                    <a:moveTo>
                      <a:pt x="0" y="0"/>
                    </a:moveTo>
                    <a:lnTo>
                      <a:pt x="3382" y="8653"/>
                    </a:lnTo>
                    <a:lnTo>
                      <a:pt x="10849" y="747"/>
                    </a:lnTo>
                    <a:lnTo>
                      <a:pt x="0" y="0"/>
                    </a:ln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2257034" y="3924434"/>
                <a:ext cx="81178" cy="194815"/>
              </a:xfrm>
              <a:custGeom>
                <a:avLst/>
                <a:gdLst/>
                <a:ahLst/>
                <a:cxnLst/>
                <a:rect l="l" t="t" r="r" b="b"/>
                <a:pathLst>
                  <a:path w="3734" h="8961" extrusionOk="0">
                    <a:moveTo>
                      <a:pt x="264" y="0"/>
                    </a:moveTo>
                    <a:lnTo>
                      <a:pt x="0" y="88"/>
                    </a:lnTo>
                    <a:lnTo>
                      <a:pt x="3514" y="8960"/>
                    </a:lnTo>
                    <a:lnTo>
                      <a:pt x="3734" y="8872"/>
                    </a:lnTo>
                    <a:lnTo>
                      <a:pt x="264"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3812512" y="3338141"/>
                <a:ext cx="61134" cy="143247"/>
              </a:xfrm>
              <a:custGeom>
                <a:avLst/>
                <a:gdLst/>
                <a:ahLst/>
                <a:cxnLst/>
                <a:rect l="l" t="t" r="r" b="b"/>
                <a:pathLst>
                  <a:path w="2812" h="6589" extrusionOk="0">
                    <a:moveTo>
                      <a:pt x="264" y="0"/>
                    </a:moveTo>
                    <a:lnTo>
                      <a:pt x="1" y="88"/>
                    </a:lnTo>
                    <a:lnTo>
                      <a:pt x="2548" y="6588"/>
                    </a:lnTo>
                    <a:lnTo>
                      <a:pt x="2812" y="6501"/>
                    </a:lnTo>
                    <a:lnTo>
                      <a:pt x="264"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2327690" y="3338141"/>
                <a:ext cx="1505867" cy="750542"/>
              </a:xfrm>
              <a:custGeom>
                <a:avLst/>
                <a:gdLst/>
                <a:ahLst/>
                <a:cxnLst/>
                <a:rect l="l" t="t" r="r" b="b"/>
                <a:pathLst>
                  <a:path w="69266" h="34523" extrusionOk="0">
                    <a:moveTo>
                      <a:pt x="65883" y="0"/>
                    </a:moveTo>
                    <a:lnTo>
                      <a:pt x="1" y="25870"/>
                    </a:lnTo>
                    <a:lnTo>
                      <a:pt x="3427" y="34523"/>
                    </a:lnTo>
                    <a:lnTo>
                      <a:pt x="69265" y="8697"/>
                    </a:lnTo>
                    <a:lnTo>
                      <a:pt x="65883"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2"/>
              <p:cNvSpPr/>
              <p:nvPr/>
            </p:nvSpPr>
            <p:spPr>
              <a:xfrm>
                <a:off x="2327690" y="3869040"/>
                <a:ext cx="152813" cy="219643"/>
              </a:xfrm>
              <a:custGeom>
                <a:avLst/>
                <a:gdLst/>
                <a:ahLst/>
                <a:cxnLst/>
                <a:rect l="l" t="t" r="r" b="b"/>
                <a:pathLst>
                  <a:path w="7029" h="10103" extrusionOk="0">
                    <a:moveTo>
                      <a:pt x="3646" y="1"/>
                    </a:moveTo>
                    <a:lnTo>
                      <a:pt x="1" y="1450"/>
                    </a:lnTo>
                    <a:lnTo>
                      <a:pt x="3427" y="10103"/>
                    </a:lnTo>
                    <a:lnTo>
                      <a:pt x="7028" y="8697"/>
                    </a:lnTo>
                    <a:lnTo>
                      <a:pt x="3646" y="1"/>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2"/>
              <p:cNvSpPr/>
              <p:nvPr/>
            </p:nvSpPr>
            <p:spPr>
              <a:xfrm>
                <a:off x="2362061" y="3883367"/>
                <a:ext cx="79287" cy="190032"/>
              </a:xfrm>
              <a:custGeom>
                <a:avLst/>
                <a:gdLst/>
                <a:ahLst/>
                <a:cxnLst/>
                <a:rect l="l" t="t" r="r" b="b"/>
                <a:pathLst>
                  <a:path w="3647" h="8741" extrusionOk="0">
                    <a:moveTo>
                      <a:pt x="220" y="0"/>
                    </a:moveTo>
                    <a:lnTo>
                      <a:pt x="1" y="88"/>
                    </a:lnTo>
                    <a:lnTo>
                      <a:pt x="3383" y="8741"/>
                    </a:lnTo>
                    <a:lnTo>
                      <a:pt x="3646" y="8653"/>
                    </a:lnTo>
                    <a:lnTo>
                      <a:pt x="220"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2675274" y="3579567"/>
                <a:ext cx="763912" cy="305800"/>
              </a:xfrm>
              <a:custGeom>
                <a:avLst/>
                <a:gdLst/>
                <a:ahLst/>
                <a:cxnLst/>
                <a:rect l="l" t="t" r="r" b="b"/>
                <a:pathLst>
                  <a:path w="35138" h="14066" extrusionOk="0">
                    <a:moveTo>
                      <a:pt x="33701" y="0"/>
                    </a:moveTo>
                    <a:cubicBezTo>
                      <a:pt x="31214" y="0"/>
                      <a:pt x="24461" y="1933"/>
                      <a:pt x="16778" y="4971"/>
                    </a:cubicBezTo>
                    <a:cubicBezTo>
                      <a:pt x="7335" y="8660"/>
                      <a:pt x="0" y="12613"/>
                      <a:pt x="439" y="13755"/>
                    </a:cubicBezTo>
                    <a:cubicBezTo>
                      <a:pt x="528" y="13965"/>
                      <a:pt x="873" y="14065"/>
                      <a:pt x="1435" y="14065"/>
                    </a:cubicBezTo>
                    <a:cubicBezTo>
                      <a:pt x="3922" y="14065"/>
                      <a:pt x="10666" y="12108"/>
                      <a:pt x="18403" y="9099"/>
                    </a:cubicBezTo>
                    <a:cubicBezTo>
                      <a:pt x="27846" y="5366"/>
                      <a:pt x="35137" y="1413"/>
                      <a:pt x="34698" y="315"/>
                    </a:cubicBezTo>
                    <a:cubicBezTo>
                      <a:pt x="34616" y="102"/>
                      <a:pt x="34270" y="0"/>
                      <a:pt x="33701"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32"/>
            <p:cNvGrpSpPr/>
            <p:nvPr/>
          </p:nvGrpSpPr>
          <p:grpSpPr>
            <a:xfrm>
              <a:off x="7441910" y="1798625"/>
              <a:ext cx="1018598" cy="1510145"/>
              <a:chOff x="5386143" y="1314332"/>
              <a:chExt cx="1312965" cy="1946565"/>
            </a:xfrm>
          </p:grpSpPr>
          <p:sp>
            <p:nvSpPr>
              <p:cNvPr id="1207" name="Google Shape;1207;p32"/>
              <p:cNvSpPr/>
              <p:nvPr/>
            </p:nvSpPr>
            <p:spPr>
              <a:xfrm>
                <a:off x="6612190" y="3150369"/>
                <a:ext cx="86918" cy="110528"/>
              </a:xfrm>
              <a:custGeom>
                <a:avLst/>
                <a:gdLst/>
                <a:ahLst/>
                <a:cxnLst/>
                <a:rect l="l" t="t" r="r" b="b"/>
                <a:pathLst>
                  <a:path w="3998" h="5084" extrusionOk="0">
                    <a:moveTo>
                      <a:pt x="888" y="1"/>
                    </a:moveTo>
                    <a:cubicBezTo>
                      <a:pt x="778" y="1"/>
                      <a:pt x="667" y="25"/>
                      <a:pt x="572" y="72"/>
                    </a:cubicBezTo>
                    <a:lnTo>
                      <a:pt x="352" y="248"/>
                    </a:lnTo>
                    <a:cubicBezTo>
                      <a:pt x="89" y="424"/>
                      <a:pt x="1" y="775"/>
                      <a:pt x="177" y="1039"/>
                    </a:cubicBezTo>
                    <a:lnTo>
                      <a:pt x="2636" y="4816"/>
                    </a:lnTo>
                    <a:cubicBezTo>
                      <a:pt x="2750" y="4986"/>
                      <a:pt x="2936" y="5083"/>
                      <a:pt x="3125" y="5083"/>
                    </a:cubicBezTo>
                    <a:cubicBezTo>
                      <a:pt x="3229" y="5083"/>
                      <a:pt x="3333" y="5054"/>
                      <a:pt x="3427" y="4992"/>
                    </a:cubicBezTo>
                    <a:lnTo>
                      <a:pt x="3646" y="4860"/>
                    </a:lnTo>
                    <a:cubicBezTo>
                      <a:pt x="3910" y="4684"/>
                      <a:pt x="3998" y="4333"/>
                      <a:pt x="3822" y="4069"/>
                    </a:cubicBezTo>
                    <a:lnTo>
                      <a:pt x="1363" y="248"/>
                    </a:lnTo>
                    <a:cubicBezTo>
                      <a:pt x="1278" y="79"/>
                      <a:pt x="1085" y="1"/>
                      <a:pt x="888"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6459421" y="2962881"/>
                <a:ext cx="222512" cy="260688"/>
              </a:xfrm>
              <a:custGeom>
                <a:avLst/>
                <a:gdLst/>
                <a:ahLst/>
                <a:cxnLst/>
                <a:rect l="l" t="t" r="r" b="b"/>
                <a:pathLst>
                  <a:path w="10235" h="11991" extrusionOk="0">
                    <a:moveTo>
                      <a:pt x="6325" y="0"/>
                    </a:moveTo>
                    <a:lnTo>
                      <a:pt x="1" y="4085"/>
                    </a:lnTo>
                    <a:lnTo>
                      <a:pt x="8302" y="11991"/>
                    </a:lnTo>
                    <a:lnTo>
                      <a:pt x="10234" y="10761"/>
                    </a:lnTo>
                    <a:lnTo>
                      <a:pt x="6325"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5386143" y="1314332"/>
                <a:ext cx="1227982" cy="1756468"/>
              </a:xfrm>
              <a:custGeom>
                <a:avLst/>
                <a:gdLst/>
                <a:ahLst/>
                <a:cxnLst/>
                <a:rect l="l" t="t" r="r" b="b"/>
                <a:pathLst>
                  <a:path w="56484" h="80793" extrusionOk="0">
                    <a:moveTo>
                      <a:pt x="4849" y="0"/>
                    </a:moveTo>
                    <a:cubicBezTo>
                      <a:pt x="4060" y="0"/>
                      <a:pt x="3261" y="220"/>
                      <a:pt x="2548" y="679"/>
                    </a:cubicBezTo>
                    <a:cubicBezTo>
                      <a:pt x="572" y="1953"/>
                      <a:pt x="1" y="4588"/>
                      <a:pt x="1274" y="6565"/>
                    </a:cubicBezTo>
                    <a:lnTo>
                      <a:pt x="49325" y="80792"/>
                    </a:lnTo>
                    <a:lnTo>
                      <a:pt x="56484" y="76180"/>
                    </a:lnTo>
                    <a:lnTo>
                      <a:pt x="8434" y="1953"/>
                    </a:lnTo>
                    <a:cubicBezTo>
                      <a:pt x="7619" y="689"/>
                      <a:pt x="6249" y="0"/>
                      <a:pt x="4849"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6429810" y="2925639"/>
                <a:ext cx="184315" cy="145160"/>
              </a:xfrm>
              <a:custGeom>
                <a:avLst/>
                <a:gdLst/>
                <a:ahLst/>
                <a:cxnLst/>
                <a:rect l="l" t="t" r="r" b="b"/>
                <a:pathLst>
                  <a:path w="8478" h="6677" extrusionOk="0">
                    <a:moveTo>
                      <a:pt x="7116" y="0"/>
                    </a:moveTo>
                    <a:lnTo>
                      <a:pt x="1" y="4612"/>
                    </a:lnTo>
                    <a:lnTo>
                      <a:pt x="1363" y="6676"/>
                    </a:lnTo>
                    <a:lnTo>
                      <a:pt x="8478" y="2064"/>
                    </a:lnTo>
                    <a:lnTo>
                      <a:pt x="7116" y="0"/>
                    </a:ln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5481236" y="1491820"/>
                <a:ext cx="472266" cy="691082"/>
              </a:xfrm>
              <a:custGeom>
                <a:avLst/>
                <a:gdLst/>
                <a:ahLst/>
                <a:cxnLst/>
                <a:rect l="l" t="t" r="r" b="b"/>
                <a:pathLst>
                  <a:path w="21723" h="31788" extrusionOk="0">
                    <a:moveTo>
                      <a:pt x="8710" y="0"/>
                    </a:moveTo>
                    <a:cubicBezTo>
                      <a:pt x="8459" y="0"/>
                      <a:pt x="8193" y="74"/>
                      <a:pt x="7925" y="245"/>
                    </a:cubicBezTo>
                    <a:lnTo>
                      <a:pt x="1205" y="4594"/>
                    </a:lnTo>
                    <a:cubicBezTo>
                      <a:pt x="0" y="5397"/>
                      <a:pt x="631" y="7191"/>
                      <a:pt x="1922" y="7191"/>
                    </a:cubicBezTo>
                    <a:cubicBezTo>
                      <a:pt x="2044" y="7191"/>
                      <a:pt x="2171" y="7175"/>
                      <a:pt x="2303" y="7141"/>
                    </a:cubicBezTo>
                    <a:cubicBezTo>
                      <a:pt x="2303" y="7141"/>
                      <a:pt x="2303" y="7185"/>
                      <a:pt x="2347" y="7229"/>
                    </a:cubicBezTo>
                    <a:lnTo>
                      <a:pt x="17719" y="30990"/>
                    </a:lnTo>
                    <a:cubicBezTo>
                      <a:pt x="18128" y="31553"/>
                      <a:pt x="18667" y="31788"/>
                      <a:pt x="19196" y="31788"/>
                    </a:cubicBezTo>
                    <a:cubicBezTo>
                      <a:pt x="20487" y="31788"/>
                      <a:pt x="21723" y="30390"/>
                      <a:pt x="20882" y="28926"/>
                    </a:cubicBezTo>
                    <a:lnTo>
                      <a:pt x="5509" y="5165"/>
                    </a:lnTo>
                    <a:lnTo>
                      <a:pt x="9506" y="2617"/>
                    </a:lnTo>
                    <a:cubicBezTo>
                      <a:pt x="10783" y="1778"/>
                      <a:pt x="9939" y="0"/>
                      <a:pt x="8710" y="0"/>
                    </a:cubicBez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a:off x="5493084" y="1492168"/>
                <a:ext cx="191011" cy="126268"/>
              </a:xfrm>
              <a:custGeom>
                <a:avLst/>
                <a:gdLst/>
                <a:ahLst/>
                <a:cxnLst/>
                <a:rect l="l" t="t" r="r" b="b"/>
                <a:pathLst>
                  <a:path w="8786" h="5808" extrusionOk="0">
                    <a:moveTo>
                      <a:pt x="8181" y="1"/>
                    </a:moveTo>
                    <a:cubicBezTo>
                      <a:pt x="7907" y="1"/>
                      <a:pt x="7629" y="80"/>
                      <a:pt x="7380" y="229"/>
                    </a:cubicBezTo>
                    <a:lnTo>
                      <a:pt x="660" y="4578"/>
                    </a:lnTo>
                    <a:cubicBezTo>
                      <a:pt x="264" y="4841"/>
                      <a:pt x="1" y="5324"/>
                      <a:pt x="45" y="5807"/>
                    </a:cubicBezTo>
                    <a:lnTo>
                      <a:pt x="8785" y="141"/>
                    </a:lnTo>
                    <a:cubicBezTo>
                      <a:pt x="8595" y="47"/>
                      <a:pt x="8389" y="1"/>
                      <a:pt x="8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32"/>
            <p:cNvGrpSpPr/>
            <p:nvPr/>
          </p:nvGrpSpPr>
          <p:grpSpPr>
            <a:xfrm>
              <a:off x="5959594" y="1170799"/>
              <a:ext cx="1220098" cy="1044791"/>
              <a:chOff x="3475450" y="505069"/>
              <a:chExt cx="1572697" cy="1346727"/>
            </a:xfrm>
          </p:grpSpPr>
          <p:sp>
            <p:nvSpPr>
              <p:cNvPr id="1214" name="Google Shape;1214;p32"/>
              <p:cNvSpPr/>
              <p:nvPr/>
            </p:nvSpPr>
            <p:spPr>
              <a:xfrm>
                <a:off x="3475450" y="741148"/>
                <a:ext cx="1250896" cy="1110649"/>
              </a:xfrm>
              <a:custGeom>
                <a:avLst/>
                <a:gdLst/>
                <a:ahLst/>
                <a:cxnLst/>
                <a:rect l="l" t="t" r="r" b="b"/>
                <a:pathLst>
                  <a:path w="57538" h="51087" extrusionOk="0">
                    <a:moveTo>
                      <a:pt x="31994" y="0"/>
                    </a:moveTo>
                    <a:cubicBezTo>
                      <a:pt x="30098" y="0"/>
                      <a:pt x="27958" y="752"/>
                      <a:pt x="25739" y="2931"/>
                    </a:cubicBezTo>
                    <a:cubicBezTo>
                      <a:pt x="18623" y="9959"/>
                      <a:pt x="2460" y="26166"/>
                      <a:pt x="2460" y="26166"/>
                    </a:cubicBezTo>
                    <a:cubicBezTo>
                      <a:pt x="2460" y="26166"/>
                      <a:pt x="0" y="29943"/>
                      <a:pt x="11771" y="41363"/>
                    </a:cubicBezTo>
                    <a:cubicBezTo>
                      <a:pt x="19811" y="49874"/>
                      <a:pt x="24056" y="51086"/>
                      <a:pt x="25822" y="51086"/>
                    </a:cubicBezTo>
                    <a:cubicBezTo>
                      <a:pt x="26526" y="51086"/>
                      <a:pt x="26837" y="50894"/>
                      <a:pt x="26837" y="50894"/>
                    </a:cubicBezTo>
                    <a:cubicBezTo>
                      <a:pt x="26837" y="50894"/>
                      <a:pt x="43263" y="34950"/>
                      <a:pt x="50379" y="27923"/>
                    </a:cubicBezTo>
                    <a:cubicBezTo>
                      <a:pt x="57538" y="20939"/>
                      <a:pt x="49764" y="14439"/>
                      <a:pt x="49764" y="14439"/>
                    </a:cubicBezTo>
                    <a:lnTo>
                      <a:pt x="49456" y="13999"/>
                    </a:lnTo>
                    <a:lnTo>
                      <a:pt x="39662" y="4073"/>
                    </a:lnTo>
                    <a:lnTo>
                      <a:pt x="39222" y="3722"/>
                    </a:lnTo>
                    <a:cubicBezTo>
                      <a:pt x="39222" y="3722"/>
                      <a:pt x="36212" y="0"/>
                      <a:pt x="31994" y="0"/>
                    </a:cubicBez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3475450" y="855480"/>
                <a:ext cx="508963" cy="896637"/>
              </a:xfrm>
              <a:custGeom>
                <a:avLst/>
                <a:gdLst/>
                <a:ahLst/>
                <a:cxnLst/>
                <a:rect l="l" t="t" r="r" b="b"/>
                <a:pathLst>
                  <a:path w="23411" h="41243" extrusionOk="0">
                    <a:moveTo>
                      <a:pt x="23411" y="0"/>
                    </a:moveTo>
                    <a:lnTo>
                      <a:pt x="23411" y="0"/>
                    </a:lnTo>
                    <a:cubicBezTo>
                      <a:pt x="15593" y="7730"/>
                      <a:pt x="2460" y="20907"/>
                      <a:pt x="2460" y="20907"/>
                    </a:cubicBezTo>
                    <a:cubicBezTo>
                      <a:pt x="2460" y="20907"/>
                      <a:pt x="0" y="24684"/>
                      <a:pt x="11771" y="36104"/>
                    </a:cubicBezTo>
                    <a:cubicBezTo>
                      <a:pt x="13440" y="37904"/>
                      <a:pt x="15197" y="39617"/>
                      <a:pt x="17086" y="41242"/>
                    </a:cubicBezTo>
                    <a:cubicBezTo>
                      <a:pt x="16910" y="40891"/>
                      <a:pt x="16735" y="40540"/>
                      <a:pt x="16559" y="40232"/>
                    </a:cubicBezTo>
                    <a:cubicBezTo>
                      <a:pt x="12782" y="33073"/>
                      <a:pt x="11420" y="25079"/>
                      <a:pt x="13528" y="17261"/>
                    </a:cubicBezTo>
                    <a:cubicBezTo>
                      <a:pt x="14582" y="13440"/>
                      <a:pt x="16251" y="9795"/>
                      <a:pt x="18404" y="6500"/>
                    </a:cubicBezTo>
                    <a:cubicBezTo>
                      <a:pt x="19897" y="4216"/>
                      <a:pt x="21742" y="2152"/>
                      <a:pt x="23411" y="0"/>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4300452" y="718516"/>
                <a:ext cx="383891" cy="359368"/>
              </a:xfrm>
              <a:custGeom>
                <a:avLst/>
                <a:gdLst/>
                <a:ahLst/>
                <a:cxnLst/>
                <a:rect l="l" t="t" r="r" b="b"/>
                <a:pathLst>
                  <a:path w="17658" h="16530" extrusionOk="0">
                    <a:moveTo>
                      <a:pt x="7169" y="1"/>
                    </a:moveTo>
                    <a:cubicBezTo>
                      <a:pt x="6869" y="1"/>
                      <a:pt x="6627" y="77"/>
                      <a:pt x="6457" y="239"/>
                    </a:cubicBezTo>
                    <a:lnTo>
                      <a:pt x="1143" y="4455"/>
                    </a:lnTo>
                    <a:cubicBezTo>
                      <a:pt x="1055" y="4455"/>
                      <a:pt x="967" y="4543"/>
                      <a:pt x="923" y="4587"/>
                    </a:cubicBezTo>
                    <a:cubicBezTo>
                      <a:pt x="1" y="5465"/>
                      <a:pt x="1845" y="8804"/>
                      <a:pt x="5052" y="12054"/>
                    </a:cubicBezTo>
                    <a:cubicBezTo>
                      <a:pt x="7690" y="14765"/>
                      <a:pt x="10451" y="16529"/>
                      <a:pt x="11829" y="16529"/>
                    </a:cubicBezTo>
                    <a:cubicBezTo>
                      <a:pt x="12102" y="16529"/>
                      <a:pt x="12322" y="16460"/>
                      <a:pt x="12474" y="16314"/>
                    </a:cubicBezTo>
                    <a:cubicBezTo>
                      <a:pt x="12474" y="16270"/>
                      <a:pt x="12518" y="16226"/>
                      <a:pt x="12562" y="16138"/>
                    </a:cubicBezTo>
                    <a:lnTo>
                      <a:pt x="16954" y="10736"/>
                    </a:lnTo>
                    <a:lnTo>
                      <a:pt x="16998" y="10692"/>
                    </a:lnTo>
                    <a:cubicBezTo>
                      <a:pt x="17657" y="9638"/>
                      <a:pt x="16076" y="6695"/>
                      <a:pt x="13309" y="3884"/>
                    </a:cubicBezTo>
                    <a:cubicBezTo>
                      <a:pt x="10979" y="1518"/>
                      <a:pt x="8502" y="1"/>
                      <a:pt x="7169" y="1"/>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4471375" y="505069"/>
                <a:ext cx="419219" cy="411001"/>
              </a:xfrm>
              <a:custGeom>
                <a:avLst/>
                <a:gdLst/>
                <a:ahLst/>
                <a:cxnLst/>
                <a:rect l="l" t="t" r="r" b="b"/>
                <a:pathLst>
                  <a:path w="19283" h="18905" extrusionOk="0">
                    <a:moveTo>
                      <a:pt x="17040" y="0"/>
                    </a:moveTo>
                    <a:cubicBezTo>
                      <a:pt x="16189" y="0"/>
                      <a:pt x="15505" y="570"/>
                      <a:pt x="15505" y="570"/>
                    </a:cubicBezTo>
                    <a:lnTo>
                      <a:pt x="440" y="10672"/>
                    </a:lnTo>
                    <a:cubicBezTo>
                      <a:pt x="440" y="10672"/>
                      <a:pt x="396" y="10672"/>
                      <a:pt x="396" y="10716"/>
                    </a:cubicBezTo>
                    <a:cubicBezTo>
                      <a:pt x="1" y="11111"/>
                      <a:pt x="1494" y="13219"/>
                      <a:pt x="3690" y="15503"/>
                    </a:cubicBezTo>
                    <a:cubicBezTo>
                      <a:pt x="5649" y="17501"/>
                      <a:pt x="7537" y="18905"/>
                      <a:pt x="8203" y="18905"/>
                    </a:cubicBezTo>
                    <a:cubicBezTo>
                      <a:pt x="8284" y="18905"/>
                      <a:pt x="8347" y="18884"/>
                      <a:pt x="8390" y="18841"/>
                    </a:cubicBezTo>
                    <a:cubicBezTo>
                      <a:pt x="8434" y="18841"/>
                      <a:pt x="8434" y="18797"/>
                      <a:pt x="8478" y="18753"/>
                    </a:cubicBezTo>
                    <a:cubicBezTo>
                      <a:pt x="9092" y="17743"/>
                      <a:pt x="16779" y="5489"/>
                      <a:pt x="18053" y="3732"/>
                    </a:cubicBezTo>
                    <a:cubicBezTo>
                      <a:pt x="19282" y="1975"/>
                      <a:pt x="18755" y="1009"/>
                      <a:pt x="18755" y="1009"/>
                    </a:cubicBezTo>
                    <a:cubicBezTo>
                      <a:pt x="18205" y="236"/>
                      <a:pt x="17588" y="0"/>
                      <a:pt x="17040"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4471375" y="620576"/>
                <a:ext cx="226339" cy="295495"/>
              </a:xfrm>
              <a:custGeom>
                <a:avLst/>
                <a:gdLst/>
                <a:ahLst/>
                <a:cxnLst/>
                <a:rect l="l" t="t" r="r" b="b"/>
                <a:pathLst>
                  <a:path w="10411" h="13592" extrusionOk="0">
                    <a:moveTo>
                      <a:pt x="8390" y="0"/>
                    </a:moveTo>
                    <a:lnTo>
                      <a:pt x="440" y="5359"/>
                    </a:lnTo>
                    <a:cubicBezTo>
                      <a:pt x="440" y="5359"/>
                      <a:pt x="396" y="5359"/>
                      <a:pt x="396" y="5403"/>
                    </a:cubicBezTo>
                    <a:cubicBezTo>
                      <a:pt x="1" y="5798"/>
                      <a:pt x="1494" y="7906"/>
                      <a:pt x="3690" y="10190"/>
                    </a:cubicBezTo>
                    <a:cubicBezTo>
                      <a:pt x="5649" y="12188"/>
                      <a:pt x="7537" y="13592"/>
                      <a:pt x="8203" y="13592"/>
                    </a:cubicBezTo>
                    <a:cubicBezTo>
                      <a:pt x="8284" y="13592"/>
                      <a:pt x="8347" y="13571"/>
                      <a:pt x="8390" y="13528"/>
                    </a:cubicBezTo>
                    <a:cubicBezTo>
                      <a:pt x="8434" y="13528"/>
                      <a:pt x="8434" y="13484"/>
                      <a:pt x="8434" y="13484"/>
                    </a:cubicBezTo>
                    <a:lnTo>
                      <a:pt x="10410" y="10322"/>
                    </a:lnTo>
                    <a:cubicBezTo>
                      <a:pt x="9707" y="10058"/>
                      <a:pt x="9005" y="9707"/>
                      <a:pt x="8434" y="9224"/>
                    </a:cubicBezTo>
                    <a:cubicBezTo>
                      <a:pt x="6677" y="7730"/>
                      <a:pt x="6369" y="5403"/>
                      <a:pt x="6896" y="3294"/>
                    </a:cubicBezTo>
                    <a:cubicBezTo>
                      <a:pt x="7160" y="2109"/>
                      <a:pt x="7687" y="1010"/>
                      <a:pt x="8390"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3676917" y="912766"/>
                <a:ext cx="783022" cy="783022"/>
              </a:xfrm>
              <a:custGeom>
                <a:avLst/>
                <a:gdLst/>
                <a:ahLst/>
                <a:cxnLst/>
                <a:rect l="l" t="t" r="r" b="b"/>
                <a:pathLst>
                  <a:path w="36017" h="36017" extrusionOk="0">
                    <a:moveTo>
                      <a:pt x="17306" y="0"/>
                    </a:moveTo>
                    <a:lnTo>
                      <a:pt x="1" y="17042"/>
                    </a:lnTo>
                    <a:lnTo>
                      <a:pt x="18755" y="36016"/>
                    </a:lnTo>
                    <a:lnTo>
                      <a:pt x="36017" y="19018"/>
                    </a:lnTo>
                    <a:lnTo>
                      <a:pt x="17306"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4591686" y="580008"/>
                <a:ext cx="233013" cy="221056"/>
              </a:xfrm>
              <a:custGeom>
                <a:avLst/>
                <a:gdLst/>
                <a:ahLst/>
                <a:cxnLst/>
                <a:rect l="l" t="t" r="r" b="b"/>
                <a:pathLst>
                  <a:path w="10718" h="10168" extrusionOk="0">
                    <a:moveTo>
                      <a:pt x="9881" y="1"/>
                    </a:moveTo>
                    <a:cubicBezTo>
                      <a:pt x="8560" y="1"/>
                      <a:pt x="1" y="10167"/>
                      <a:pt x="1" y="10167"/>
                    </a:cubicBezTo>
                    <a:cubicBezTo>
                      <a:pt x="1" y="10167"/>
                      <a:pt x="10718" y="1032"/>
                      <a:pt x="10015" y="66"/>
                    </a:cubicBezTo>
                    <a:cubicBezTo>
                      <a:pt x="9986" y="22"/>
                      <a:pt x="9941" y="1"/>
                      <a:pt x="9881"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4643254" y="597509"/>
                <a:ext cx="212012" cy="241753"/>
              </a:xfrm>
              <a:custGeom>
                <a:avLst/>
                <a:gdLst/>
                <a:ahLst/>
                <a:cxnLst/>
                <a:rect l="l" t="t" r="r" b="b"/>
                <a:pathLst>
                  <a:path w="9752" h="11120" extrusionOk="0">
                    <a:moveTo>
                      <a:pt x="8843" y="0"/>
                    </a:moveTo>
                    <a:cubicBezTo>
                      <a:pt x="7576" y="0"/>
                      <a:pt x="1" y="11119"/>
                      <a:pt x="1" y="11119"/>
                    </a:cubicBezTo>
                    <a:cubicBezTo>
                      <a:pt x="1" y="11119"/>
                      <a:pt x="9751" y="973"/>
                      <a:pt x="8961" y="51"/>
                    </a:cubicBezTo>
                    <a:cubicBezTo>
                      <a:pt x="8931" y="17"/>
                      <a:pt x="8892" y="0"/>
                      <a:pt x="8843" y="0"/>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4546814" y="553528"/>
                <a:ext cx="263558" cy="180684"/>
              </a:xfrm>
              <a:custGeom>
                <a:avLst/>
                <a:gdLst/>
                <a:ahLst/>
                <a:cxnLst/>
                <a:rect l="l" t="t" r="r" b="b"/>
                <a:pathLst>
                  <a:path w="12123" h="8311" extrusionOk="0">
                    <a:moveTo>
                      <a:pt x="11448" y="1"/>
                    </a:moveTo>
                    <a:cubicBezTo>
                      <a:pt x="9871" y="1"/>
                      <a:pt x="1" y="8311"/>
                      <a:pt x="1" y="8311"/>
                    </a:cubicBezTo>
                    <a:cubicBezTo>
                      <a:pt x="1" y="8311"/>
                      <a:pt x="12123" y="1240"/>
                      <a:pt x="11640" y="98"/>
                    </a:cubicBezTo>
                    <a:cubicBezTo>
                      <a:pt x="11609" y="32"/>
                      <a:pt x="11544" y="1"/>
                      <a:pt x="11448"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4331019" y="723690"/>
                <a:ext cx="338997" cy="336149"/>
              </a:xfrm>
              <a:custGeom>
                <a:avLst/>
                <a:gdLst/>
                <a:ahLst/>
                <a:cxnLst/>
                <a:rect l="l" t="t" r="r" b="b"/>
                <a:pathLst>
                  <a:path w="15593" h="15462" extrusionOk="0">
                    <a:moveTo>
                      <a:pt x="5490" y="1318"/>
                    </a:moveTo>
                    <a:cubicBezTo>
                      <a:pt x="5974" y="2285"/>
                      <a:pt x="6501" y="3207"/>
                      <a:pt x="7116" y="4086"/>
                    </a:cubicBezTo>
                    <a:lnTo>
                      <a:pt x="2723" y="8082"/>
                    </a:lnTo>
                    <a:cubicBezTo>
                      <a:pt x="1977" y="7028"/>
                      <a:pt x="1362" y="6106"/>
                      <a:pt x="967" y="5403"/>
                    </a:cubicBezTo>
                    <a:lnTo>
                      <a:pt x="5490" y="1318"/>
                    </a:lnTo>
                    <a:close/>
                    <a:moveTo>
                      <a:pt x="7203" y="4217"/>
                    </a:moveTo>
                    <a:cubicBezTo>
                      <a:pt x="7818" y="5140"/>
                      <a:pt x="8565" y="5974"/>
                      <a:pt x="9356" y="6765"/>
                    </a:cubicBezTo>
                    <a:cubicBezTo>
                      <a:pt x="10761" y="8302"/>
                      <a:pt x="12518" y="9444"/>
                      <a:pt x="14494" y="10235"/>
                    </a:cubicBezTo>
                    <a:lnTo>
                      <a:pt x="10541" y="14890"/>
                    </a:lnTo>
                    <a:cubicBezTo>
                      <a:pt x="9707" y="14495"/>
                      <a:pt x="8872" y="14056"/>
                      <a:pt x="8126" y="13529"/>
                    </a:cubicBezTo>
                    <a:lnTo>
                      <a:pt x="11859" y="9049"/>
                    </a:lnTo>
                    <a:lnTo>
                      <a:pt x="11727" y="8917"/>
                    </a:lnTo>
                    <a:lnTo>
                      <a:pt x="7950" y="13441"/>
                    </a:lnTo>
                    <a:cubicBezTo>
                      <a:pt x="6984" y="12694"/>
                      <a:pt x="6061" y="11904"/>
                      <a:pt x="5227" y="11069"/>
                    </a:cubicBezTo>
                    <a:lnTo>
                      <a:pt x="9487" y="6984"/>
                    </a:lnTo>
                    <a:lnTo>
                      <a:pt x="9356" y="6853"/>
                    </a:lnTo>
                    <a:lnTo>
                      <a:pt x="5095" y="10937"/>
                    </a:lnTo>
                    <a:cubicBezTo>
                      <a:pt x="4261" y="10059"/>
                      <a:pt x="3514" y="9180"/>
                      <a:pt x="2811" y="8214"/>
                    </a:cubicBezTo>
                    <a:lnTo>
                      <a:pt x="7203" y="4217"/>
                    </a:lnTo>
                    <a:close/>
                    <a:moveTo>
                      <a:pt x="5095" y="1"/>
                    </a:moveTo>
                    <a:lnTo>
                      <a:pt x="4919" y="89"/>
                    </a:lnTo>
                    <a:cubicBezTo>
                      <a:pt x="4919" y="89"/>
                      <a:pt x="5095" y="484"/>
                      <a:pt x="5403" y="1143"/>
                    </a:cubicBezTo>
                    <a:lnTo>
                      <a:pt x="835" y="5184"/>
                    </a:lnTo>
                    <a:cubicBezTo>
                      <a:pt x="439" y="4481"/>
                      <a:pt x="220" y="4042"/>
                      <a:pt x="176" y="3998"/>
                    </a:cubicBezTo>
                    <a:lnTo>
                      <a:pt x="0" y="4086"/>
                    </a:lnTo>
                    <a:cubicBezTo>
                      <a:pt x="1362" y="6721"/>
                      <a:pt x="3075" y="9137"/>
                      <a:pt x="5139" y="11245"/>
                    </a:cubicBezTo>
                    <a:cubicBezTo>
                      <a:pt x="5974" y="12079"/>
                      <a:pt x="6852" y="12870"/>
                      <a:pt x="7818" y="13573"/>
                    </a:cubicBezTo>
                    <a:lnTo>
                      <a:pt x="7994" y="13704"/>
                    </a:lnTo>
                    <a:cubicBezTo>
                      <a:pt x="9092" y="14451"/>
                      <a:pt x="10278" y="15066"/>
                      <a:pt x="11552" y="15461"/>
                    </a:cubicBezTo>
                    <a:lnTo>
                      <a:pt x="11596" y="15286"/>
                    </a:lnTo>
                    <a:cubicBezTo>
                      <a:pt x="11332" y="15198"/>
                      <a:pt x="11025" y="15066"/>
                      <a:pt x="10717" y="14978"/>
                    </a:cubicBezTo>
                    <a:lnTo>
                      <a:pt x="14670" y="10322"/>
                    </a:lnTo>
                    <a:cubicBezTo>
                      <a:pt x="14934" y="10410"/>
                      <a:pt x="15241" y="10498"/>
                      <a:pt x="15548" y="10586"/>
                    </a:cubicBezTo>
                    <a:lnTo>
                      <a:pt x="15592" y="10366"/>
                    </a:lnTo>
                    <a:cubicBezTo>
                      <a:pt x="8389" y="8390"/>
                      <a:pt x="5139" y="89"/>
                      <a:pt x="5095"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3877450" y="1116038"/>
                <a:ext cx="160444" cy="148139"/>
              </a:xfrm>
              <a:custGeom>
                <a:avLst/>
                <a:gdLst/>
                <a:ahLst/>
                <a:cxnLst/>
                <a:rect l="l" t="t" r="r" b="b"/>
                <a:pathLst>
                  <a:path w="7380" h="6814" extrusionOk="0">
                    <a:moveTo>
                      <a:pt x="4958" y="1"/>
                    </a:moveTo>
                    <a:cubicBezTo>
                      <a:pt x="4901" y="1"/>
                      <a:pt x="4845" y="2"/>
                      <a:pt x="4788" y="6"/>
                    </a:cubicBezTo>
                    <a:cubicBezTo>
                      <a:pt x="4480" y="6"/>
                      <a:pt x="4173" y="93"/>
                      <a:pt x="3909" y="225"/>
                    </a:cubicBezTo>
                    <a:cubicBezTo>
                      <a:pt x="3646" y="313"/>
                      <a:pt x="3426" y="445"/>
                      <a:pt x="3207" y="577"/>
                    </a:cubicBezTo>
                    <a:cubicBezTo>
                      <a:pt x="2284" y="1235"/>
                      <a:pt x="1406" y="2026"/>
                      <a:pt x="659" y="2904"/>
                    </a:cubicBezTo>
                    <a:cubicBezTo>
                      <a:pt x="308" y="3344"/>
                      <a:pt x="88" y="3915"/>
                      <a:pt x="44" y="4530"/>
                    </a:cubicBezTo>
                    <a:cubicBezTo>
                      <a:pt x="0" y="5057"/>
                      <a:pt x="132" y="5540"/>
                      <a:pt x="484" y="5979"/>
                    </a:cubicBezTo>
                    <a:cubicBezTo>
                      <a:pt x="659" y="6242"/>
                      <a:pt x="923" y="6506"/>
                      <a:pt x="1230" y="6682"/>
                    </a:cubicBezTo>
                    <a:cubicBezTo>
                      <a:pt x="1450" y="6770"/>
                      <a:pt x="1669" y="6813"/>
                      <a:pt x="1889" y="6813"/>
                    </a:cubicBezTo>
                    <a:cubicBezTo>
                      <a:pt x="2109" y="6813"/>
                      <a:pt x="2328" y="6770"/>
                      <a:pt x="2548" y="6682"/>
                    </a:cubicBezTo>
                    <a:cubicBezTo>
                      <a:pt x="2987" y="6462"/>
                      <a:pt x="3382" y="6199"/>
                      <a:pt x="3778" y="5891"/>
                    </a:cubicBezTo>
                    <a:cubicBezTo>
                      <a:pt x="4173" y="5628"/>
                      <a:pt x="4568" y="5276"/>
                      <a:pt x="4832" y="4881"/>
                    </a:cubicBezTo>
                    <a:cubicBezTo>
                      <a:pt x="5139" y="4530"/>
                      <a:pt x="5008" y="4046"/>
                      <a:pt x="4656" y="3827"/>
                    </a:cubicBezTo>
                    <a:cubicBezTo>
                      <a:pt x="4349" y="3563"/>
                      <a:pt x="4129" y="3344"/>
                      <a:pt x="3866" y="3080"/>
                    </a:cubicBezTo>
                    <a:cubicBezTo>
                      <a:pt x="3382" y="2553"/>
                      <a:pt x="3339" y="2509"/>
                      <a:pt x="3251" y="2509"/>
                    </a:cubicBezTo>
                    <a:cubicBezTo>
                      <a:pt x="3119" y="2509"/>
                      <a:pt x="3031" y="2597"/>
                      <a:pt x="2987" y="2685"/>
                    </a:cubicBezTo>
                    <a:cubicBezTo>
                      <a:pt x="2943" y="2861"/>
                      <a:pt x="3119" y="3168"/>
                      <a:pt x="3822" y="3959"/>
                    </a:cubicBezTo>
                    <a:lnTo>
                      <a:pt x="4305" y="4442"/>
                    </a:lnTo>
                    <a:lnTo>
                      <a:pt x="4173" y="4617"/>
                    </a:lnTo>
                    <a:cubicBezTo>
                      <a:pt x="4041" y="4793"/>
                      <a:pt x="3866" y="4969"/>
                      <a:pt x="3690" y="5144"/>
                    </a:cubicBezTo>
                    <a:cubicBezTo>
                      <a:pt x="3426" y="5364"/>
                      <a:pt x="3163" y="5584"/>
                      <a:pt x="2899" y="5759"/>
                    </a:cubicBezTo>
                    <a:cubicBezTo>
                      <a:pt x="2405" y="6056"/>
                      <a:pt x="2133" y="6204"/>
                      <a:pt x="1880" y="6204"/>
                    </a:cubicBezTo>
                    <a:cubicBezTo>
                      <a:pt x="1796" y="6204"/>
                      <a:pt x="1713" y="6188"/>
                      <a:pt x="1626" y="6155"/>
                    </a:cubicBezTo>
                    <a:cubicBezTo>
                      <a:pt x="1142" y="6023"/>
                      <a:pt x="747" y="5232"/>
                      <a:pt x="747" y="4530"/>
                    </a:cubicBezTo>
                    <a:cubicBezTo>
                      <a:pt x="747" y="3915"/>
                      <a:pt x="1582" y="2773"/>
                      <a:pt x="2548" y="1894"/>
                    </a:cubicBezTo>
                    <a:cubicBezTo>
                      <a:pt x="3514" y="1060"/>
                      <a:pt x="4085" y="796"/>
                      <a:pt x="4832" y="708"/>
                    </a:cubicBezTo>
                    <a:cubicBezTo>
                      <a:pt x="4910" y="699"/>
                      <a:pt x="4991" y="695"/>
                      <a:pt x="5072" y="695"/>
                    </a:cubicBezTo>
                    <a:cubicBezTo>
                      <a:pt x="5764" y="695"/>
                      <a:pt x="6519" y="1013"/>
                      <a:pt x="6677" y="1367"/>
                    </a:cubicBezTo>
                    <a:cubicBezTo>
                      <a:pt x="6720" y="1499"/>
                      <a:pt x="6764" y="1675"/>
                      <a:pt x="6764" y="1806"/>
                    </a:cubicBezTo>
                    <a:cubicBezTo>
                      <a:pt x="6764" y="2220"/>
                      <a:pt x="6893" y="2440"/>
                      <a:pt x="7095" y="2440"/>
                    </a:cubicBezTo>
                    <a:cubicBezTo>
                      <a:pt x="7129" y="2440"/>
                      <a:pt x="7166" y="2434"/>
                      <a:pt x="7204" y="2421"/>
                    </a:cubicBezTo>
                    <a:cubicBezTo>
                      <a:pt x="7291" y="2333"/>
                      <a:pt x="7335" y="2202"/>
                      <a:pt x="7335" y="1850"/>
                    </a:cubicBezTo>
                    <a:cubicBezTo>
                      <a:pt x="7379" y="1499"/>
                      <a:pt x="7248" y="1148"/>
                      <a:pt x="7028" y="840"/>
                    </a:cubicBezTo>
                    <a:cubicBezTo>
                      <a:pt x="6984" y="796"/>
                      <a:pt x="6940" y="752"/>
                      <a:pt x="6940" y="752"/>
                    </a:cubicBezTo>
                    <a:cubicBezTo>
                      <a:pt x="6369" y="263"/>
                      <a:pt x="5685" y="1"/>
                      <a:pt x="4958"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3951933" y="1182216"/>
                <a:ext cx="129877" cy="166422"/>
              </a:xfrm>
              <a:custGeom>
                <a:avLst/>
                <a:gdLst/>
                <a:ahLst/>
                <a:cxnLst/>
                <a:rect l="l" t="t" r="r" b="b"/>
                <a:pathLst>
                  <a:path w="5974" h="7655" extrusionOk="0">
                    <a:moveTo>
                      <a:pt x="5609" y="1"/>
                    </a:moveTo>
                    <a:cubicBezTo>
                      <a:pt x="5487" y="1"/>
                      <a:pt x="5378" y="73"/>
                      <a:pt x="5315" y="168"/>
                    </a:cubicBezTo>
                    <a:cubicBezTo>
                      <a:pt x="4524" y="1178"/>
                      <a:pt x="3646" y="2057"/>
                      <a:pt x="2723" y="2935"/>
                    </a:cubicBezTo>
                    <a:cubicBezTo>
                      <a:pt x="1230" y="4472"/>
                      <a:pt x="0" y="5702"/>
                      <a:pt x="0" y="5790"/>
                    </a:cubicBezTo>
                    <a:cubicBezTo>
                      <a:pt x="0" y="5790"/>
                      <a:pt x="44" y="5834"/>
                      <a:pt x="44" y="5922"/>
                    </a:cubicBezTo>
                    <a:cubicBezTo>
                      <a:pt x="615" y="6537"/>
                      <a:pt x="1230" y="7107"/>
                      <a:pt x="1889" y="7635"/>
                    </a:cubicBezTo>
                    <a:cubicBezTo>
                      <a:pt x="1923" y="7648"/>
                      <a:pt x="1956" y="7654"/>
                      <a:pt x="1989" y="7654"/>
                    </a:cubicBezTo>
                    <a:cubicBezTo>
                      <a:pt x="2169" y="7654"/>
                      <a:pt x="2315" y="7463"/>
                      <a:pt x="2240" y="7239"/>
                    </a:cubicBezTo>
                    <a:cubicBezTo>
                      <a:pt x="2196" y="7107"/>
                      <a:pt x="2153" y="7020"/>
                      <a:pt x="1538" y="6405"/>
                    </a:cubicBezTo>
                    <a:lnTo>
                      <a:pt x="879" y="5702"/>
                    </a:lnTo>
                    <a:lnTo>
                      <a:pt x="1230" y="5351"/>
                    </a:lnTo>
                    <a:cubicBezTo>
                      <a:pt x="1406" y="5175"/>
                      <a:pt x="2109" y="4428"/>
                      <a:pt x="2811" y="3726"/>
                    </a:cubicBezTo>
                    <a:cubicBezTo>
                      <a:pt x="5578" y="915"/>
                      <a:pt x="5974" y="431"/>
                      <a:pt x="5930" y="124"/>
                    </a:cubicBezTo>
                    <a:cubicBezTo>
                      <a:pt x="5930" y="124"/>
                      <a:pt x="5886" y="80"/>
                      <a:pt x="5886" y="80"/>
                    </a:cubicBezTo>
                    <a:cubicBezTo>
                      <a:pt x="5842" y="36"/>
                      <a:pt x="5798" y="36"/>
                      <a:pt x="5754" y="36"/>
                    </a:cubicBezTo>
                    <a:cubicBezTo>
                      <a:pt x="5705" y="12"/>
                      <a:pt x="5656" y="1"/>
                      <a:pt x="5609"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4031176" y="1250546"/>
                <a:ext cx="168096" cy="166401"/>
              </a:xfrm>
              <a:custGeom>
                <a:avLst/>
                <a:gdLst/>
                <a:ahLst/>
                <a:cxnLst/>
                <a:rect l="l" t="t" r="r" b="b"/>
                <a:pathLst>
                  <a:path w="7732" h="7654" extrusionOk="0">
                    <a:moveTo>
                      <a:pt x="5046" y="1"/>
                    </a:moveTo>
                    <a:cubicBezTo>
                      <a:pt x="5019" y="1"/>
                      <a:pt x="4986" y="34"/>
                      <a:pt x="4920" y="99"/>
                    </a:cubicBezTo>
                    <a:cubicBezTo>
                      <a:pt x="4700" y="275"/>
                      <a:pt x="2285" y="2647"/>
                      <a:pt x="1538" y="3437"/>
                    </a:cubicBezTo>
                    <a:cubicBezTo>
                      <a:pt x="440" y="4579"/>
                      <a:pt x="89" y="5019"/>
                      <a:pt x="45" y="5458"/>
                    </a:cubicBezTo>
                    <a:cubicBezTo>
                      <a:pt x="1" y="5897"/>
                      <a:pt x="89" y="6336"/>
                      <a:pt x="352" y="6688"/>
                    </a:cubicBezTo>
                    <a:cubicBezTo>
                      <a:pt x="572" y="6995"/>
                      <a:pt x="835" y="7259"/>
                      <a:pt x="1143" y="7434"/>
                    </a:cubicBezTo>
                    <a:cubicBezTo>
                      <a:pt x="1406" y="7566"/>
                      <a:pt x="1714" y="7654"/>
                      <a:pt x="2021" y="7654"/>
                    </a:cubicBezTo>
                    <a:cubicBezTo>
                      <a:pt x="2592" y="7610"/>
                      <a:pt x="3075" y="7215"/>
                      <a:pt x="4964" y="5414"/>
                    </a:cubicBezTo>
                    <a:cubicBezTo>
                      <a:pt x="6018" y="4360"/>
                      <a:pt x="7643" y="2779"/>
                      <a:pt x="7687" y="2735"/>
                    </a:cubicBezTo>
                    <a:cubicBezTo>
                      <a:pt x="7731" y="2691"/>
                      <a:pt x="7687" y="2603"/>
                      <a:pt x="7599" y="2559"/>
                    </a:cubicBezTo>
                    <a:cubicBezTo>
                      <a:pt x="7555" y="2515"/>
                      <a:pt x="7511" y="2471"/>
                      <a:pt x="7424" y="2471"/>
                    </a:cubicBezTo>
                    <a:cubicBezTo>
                      <a:pt x="7292" y="2471"/>
                      <a:pt x="7028" y="2647"/>
                      <a:pt x="6413" y="3306"/>
                    </a:cubicBezTo>
                    <a:cubicBezTo>
                      <a:pt x="5184" y="4535"/>
                      <a:pt x="3866" y="5721"/>
                      <a:pt x="2460" y="6775"/>
                    </a:cubicBezTo>
                    <a:cubicBezTo>
                      <a:pt x="2259" y="6910"/>
                      <a:pt x="2032" y="6967"/>
                      <a:pt x="1799" y="6967"/>
                    </a:cubicBezTo>
                    <a:cubicBezTo>
                      <a:pt x="1727" y="6967"/>
                      <a:pt x="1655" y="6962"/>
                      <a:pt x="1582" y="6951"/>
                    </a:cubicBezTo>
                    <a:cubicBezTo>
                      <a:pt x="1450" y="6863"/>
                      <a:pt x="1362" y="6819"/>
                      <a:pt x="1099" y="6556"/>
                    </a:cubicBezTo>
                    <a:cubicBezTo>
                      <a:pt x="967" y="6424"/>
                      <a:pt x="835" y="6292"/>
                      <a:pt x="748" y="6117"/>
                    </a:cubicBezTo>
                    <a:cubicBezTo>
                      <a:pt x="704" y="5809"/>
                      <a:pt x="704" y="5502"/>
                      <a:pt x="835" y="5238"/>
                    </a:cubicBezTo>
                    <a:cubicBezTo>
                      <a:pt x="1889" y="3877"/>
                      <a:pt x="3031" y="2603"/>
                      <a:pt x="4305" y="1417"/>
                    </a:cubicBezTo>
                    <a:cubicBezTo>
                      <a:pt x="4744" y="934"/>
                      <a:pt x="5140" y="539"/>
                      <a:pt x="5184" y="451"/>
                    </a:cubicBezTo>
                    <a:cubicBezTo>
                      <a:pt x="5315" y="319"/>
                      <a:pt x="5271" y="143"/>
                      <a:pt x="5140" y="99"/>
                    </a:cubicBezTo>
                    <a:cubicBezTo>
                      <a:pt x="5096" y="34"/>
                      <a:pt x="5074" y="1"/>
                      <a:pt x="5046"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4100898" y="1347008"/>
                <a:ext cx="171901" cy="162574"/>
              </a:xfrm>
              <a:custGeom>
                <a:avLst/>
                <a:gdLst/>
                <a:ahLst/>
                <a:cxnLst/>
                <a:rect l="l" t="t" r="r" b="b"/>
                <a:pathLst>
                  <a:path w="7907" h="7478" extrusionOk="0">
                    <a:moveTo>
                      <a:pt x="5545" y="0"/>
                    </a:moveTo>
                    <a:cubicBezTo>
                      <a:pt x="5405" y="0"/>
                      <a:pt x="5260" y="109"/>
                      <a:pt x="5007" y="362"/>
                    </a:cubicBezTo>
                    <a:lnTo>
                      <a:pt x="2723" y="2646"/>
                    </a:lnTo>
                    <a:cubicBezTo>
                      <a:pt x="1493" y="3876"/>
                      <a:pt x="571" y="4754"/>
                      <a:pt x="395" y="4886"/>
                    </a:cubicBezTo>
                    <a:cubicBezTo>
                      <a:pt x="44" y="5193"/>
                      <a:pt x="0" y="5281"/>
                      <a:pt x="44" y="5413"/>
                    </a:cubicBezTo>
                    <a:lnTo>
                      <a:pt x="44" y="5457"/>
                    </a:lnTo>
                    <a:cubicBezTo>
                      <a:pt x="44" y="5457"/>
                      <a:pt x="88" y="5501"/>
                      <a:pt x="88" y="5501"/>
                    </a:cubicBezTo>
                    <a:cubicBezTo>
                      <a:pt x="132" y="5545"/>
                      <a:pt x="132" y="5589"/>
                      <a:pt x="264" y="5633"/>
                    </a:cubicBezTo>
                    <a:cubicBezTo>
                      <a:pt x="352" y="5720"/>
                      <a:pt x="791" y="6160"/>
                      <a:pt x="1230" y="6599"/>
                    </a:cubicBezTo>
                    <a:cubicBezTo>
                      <a:pt x="1537" y="6906"/>
                      <a:pt x="1845" y="7214"/>
                      <a:pt x="2196" y="7477"/>
                    </a:cubicBezTo>
                    <a:cubicBezTo>
                      <a:pt x="2328" y="7477"/>
                      <a:pt x="2460" y="7433"/>
                      <a:pt x="2548" y="7346"/>
                    </a:cubicBezTo>
                    <a:cubicBezTo>
                      <a:pt x="2635" y="7214"/>
                      <a:pt x="2548" y="7082"/>
                      <a:pt x="1669" y="6204"/>
                    </a:cubicBezTo>
                    <a:lnTo>
                      <a:pt x="879" y="5369"/>
                    </a:lnTo>
                    <a:lnTo>
                      <a:pt x="922" y="5281"/>
                    </a:lnTo>
                    <a:cubicBezTo>
                      <a:pt x="1054" y="5106"/>
                      <a:pt x="2460" y="3788"/>
                      <a:pt x="3031" y="3305"/>
                    </a:cubicBezTo>
                    <a:lnTo>
                      <a:pt x="3206" y="3129"/>
                    </a:lnTo>
                    <a:lnTo>
                      <a:pt x="3909" y="3832"/>
                    </a:lnTo>
                    <a:cubicBezTo>
                      <a:pt x="4506" y="4394"/>
                      <a:pt x="4682" y="4506"/>
                      <a:pt x="4796" y="4506"/>
                    </a:cubicBezTo>
                    <a:cubicBezTo>
                      <a:pt x="4824" y="4506"/>
                      <a:pt x="4849" y="4499"/>
                      <a:pt x="4875" y="4491"/>
                    </a:cubicBezTo>
                    <a:cubicBezTo>
                      <a:pt x="5007" y="4447"/>
                      <a:pt x="5051" y="4359"/>
                      <a:pt x="5007" y="4227"/>
                    </a:cubicBezTo>
                    <a:cubicBezTo>
                      <a:pt x="4788" y="3920"/>
                      <a:pt x="4568" y="3656"/>
                      <a:pt x="4304" y="3393"/>
                    </a:cubicBezTo>
                    <a:lnTo>
                      <a:pt x="3602" y="2646"/>
                    </a:lnTo>
                    <a:lnTo>
                      <a:pt x="3821" y="2382"/>
                    </a:lnTo>
                    <a:cubicBezTo>
                      <a:pt x="3997" y="2163"/>
                      <a:pt x="5007" y="1153"/>
                      <a:pt x="5402" y="757"/>
                    </a:cubicBezTo>
                    <a:cubicBezTo>
                      <a:pt x="5458" y="674"/>
                      <a:pt x="5496" y="643"/>
                      <a:pt x="5528" y="643"/>
                    </a:cubicBezTo>
                    <a:cubicBezTo>
                      <a:pt x="5546" y="643"/>
                      <a:pt x="5562" y="653"/>
                      <a:pt x="5578" y="669"/>
                    </a:cubicBezTo>
                    <a:cubicBezTo>
                      <a:pt x="6017" y="977"/>
                      <a:pt x="6457" y="1328"/>
                      <a:pt x="6808" y="1680"/>
                    </a:cubicBezTo>
                    <a:cubicBezTo>
                      <a:pt x="7203" y="2031"/>
                      <a:pt x="7511" y="2338"/>
                      <a:pt x="7555" y="2382"/>
                    </a:cubicBezTo>
                    <a:cubicBezTo>
                      <a:pt x="7686" y="2382"/>
                      <a:pt x="7818" y="2295"/>
                      <a:pt x="7862" y="2207"/>
                    </a:cubicBezTo>
                    <a:cubicBezTo>
                      <a:pt x="7906" y="2031"/>
                      <a:pt x="7730" y="1855"/>
                      <a:pt x="7291" y="1416"/>
                    </a:cubicBezTo>
                    <a:cubicBezTo>
                      <a:pt x="6808" y="933"/>
                      <a:pt x="6325" y="494"/>
                      <a:pt x="5798" y="98"/>
                    </a:cubicBezTo>
                    <a:cubicBezTo>
                      <a:pt x="5703" y="35"/>
                      <a:pt x="5625" y="0"/>
                      <a:pt x="5545" y="0"/>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4879115" y="637751"/>
                <a:ext cx="169031" cy="229535"/>
              </a:xfrm>
              <a:custGeom>
                <a:avLst/>
                <a:gdLst/>
                <a:ahLst/>
                <a:cxnLst/>
                <a:rect l="l" t="t" r="r" b="b"/>
                <a:pathLst>
                  <a:path w="7775" h="10558" extrusionOk="0">
                    <a:moveTo>
                      <a:pt x="5578" y="1"/>
                    </a:moveTo>
                    <a:lnTo>
                      <a:pt x="5578" y="1"/>
                    </a:lnTo>
                    <a:cubicBezTo>
                      <a:pt x="2328" y="177"/>
                      <a:pt x="0" y="3207"/>
                      <a:pt x="703" y="6370"/>
                    </a:cubicBezTo>
                    <a:cubicBezTo>
                      <a:pt x="1223" y="8902"/>
                      <a:pt x="3442" y="10557"/>
                      <a:pt x="5845" y="10557"/>
                    </a:cubicBezTo>
                    <a:cubicBezTo>
                      <a:pt x="6485" y="10557"/>
                      <a:pt x="7137" y="10440"/>
                      <a:pt x="7774" y="10191"/>
                    </a:cubicBezTo>
                    <a:cubicBezTo>
                      <a:pt x="7379" y="10059"/>
                      <a:pt x="7028" y="9839"/>
                      <a:pt x="6720" y="9576"/>
                    </a:cubicBezTo>
                    <a:cubicBezTo>
                      <a:pt x="4700" y="7951"/>
                      <a:pt x="3778" y="4744"/>
                      <a:pt x="4348" y="2241"/>
                    </a:cubicBezTo>
                    <a:cubicBezTo>
                      <a:pt x="4524" y="1406"/>
                      <a:pt x="4963" y="616"/>
                      <a:pt x="5578"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32"/>
            <p:cNvGrpSpPr/>
            <p:nvPr/>
          </p:nvGrpSpPr>
          <p:grpSpPr>
            <a:xfrm>
              <a:off x="5915151" y="1220706"/>
              <a:ext cx="408920" cy="298413"/>
              <a:chOff x="3418164" y="569399"/>
              <a:chExt cx="527095" cy="384652"/>
            </a:xfrm>
          </p:grpSpPr>
          <p:sp>
            <p:nvSpPr>
              <p:cNvPr id="1230" name="Google Shape;1230;p32"/>
              <p:cNvSpPr/>
              <p:nvPr/>
            </p:nvSpPr>
            <p:spPr>
              <a:xfrm>
                <a:off x="3418164" y="569399"/>
                <a:ext cx="527095" cy="384652"/>
              </a:xfrm>
              <a:custGeom>
                <a:avLst/>
                <a:gdLst/>
                <a:ahLst/>
                <a:cxnLst/>
                <a:rect l="l" t="t" r="r" b="b"/>
                <a:pathLst>
                  <a:path w="24245" h="17693" extrusionOk="0">
                    <a:moveTo>
                      <a:pt x="18325" y="0"/>
                    </a:moveTo>
                    <a:cubicBezTo>
                      <a:pt x="17717" y="0"/>
                      <a:pt x="17099" y="136"/>
                      <a:pt x="16515" y="422"/>
                    </a:cubicBezTo>
                    <a:lnTo>
                      <a:pt x="2723" y="7537"/>
                    </a:lnTo>
                    <a:cubicBezTo>
                      <a:pt x="747" y="8547"/>
                      <a:pt x="0" y="10963"/>
                      <a:pt x="1010" y="12895"/>
                    </a:cubicBezTo>
                    <a:lnTo>
                      <a:pt x="2372" y="15531"/>
                    </a:lnTo>
                    <a:cubicBezTo>
                      <a:pt x="3078" y="16912"/>
                      <a:pt x="4449" y="17693"/>
                      <a:pt x="5870" y="17693"/>
                    </a:cubicBezTo>
                    <a:cubicBezTo>
                      <a:pt x="6483" y="17693"/>
                      <a:pt x="7105" y="17548"/>
                      <a:pt x="7686" y="17244"/>
                    </a:cubicBezTo>
                    <a:lnTo>
                      <a:pt x="21522" y="10128"/>
                    </a:lnTo>
                    <a:cubicBezTo>
                      <a:pt x="23454" y="9118"/>
                      <a:pt x="24245" y="6746"/>
                      <a:pt x="23235" y="4814"/>
                    </a:cubicBezTo>
                    <a:lnTo>
                      <a:pt x="21873" y="2135"/>
                    </a:lnTo>
                    <a:cubicBezTo>
                      <a:pt x="21161" y="773"/>
                      <a:pt x="19774" y="0"/>
                      <a:pt x="183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2"/>
              <p:cNvSpPr/>
              <p:nvPr/>
            </p:nvSpPr>
            <p:spPr>
              <a:xfrm>
                <a:off x="3621545" y="569399"/>
                <a:ext cx="322757" cy="301365"/>
              </a:xfrm>
              <a:custGeom>
                <a:avLst/>
                <a:gdLst/>
                <a:ahLst/>
                <a:cxnLst/>
                <a:rect l="l" t="t" r="r" b="b"/>
                <a:pathLst>
                  <a:path w="14846" h="13862" extrusionOk="0">
                    <a:moveTo>
                      <a:pt x="8951" y="0"/>
                    </a:moveTo>
                    <a:cubicBezTo>
                      <a:pt x="8344" y="0"/>
                      <a:pt x="7731" y="136"/>
                      <a:pt x="7160" y="422"/>
                    </a:cubicBezTo>
                    <a:lnTo>
                      <a:pt x="0" y="4155"/>
                    </a:lnTo>
                    <a:lnTo>
                      <a:pt x="4964" y="13862"/>
                    </a:lnTo>
                    <a:lnTo>
                      <a:pt x="12167" y="10128"/>
                    </a:lnTo>
                    <a:cubicBezTo>
                      <a:pt x="14099" y="9118"/>
                      <a:pt x="14846" y="6746"/>
                      <a:pt x="13880" y="4814"/>
                    </a:cubicBezTo>
                    <a:lnTo>
                      <a:pt x="12518" y="2135"/>
                    </a:lnTo>
                    <a:cubicBezTo>
                      <a:pt x="11806" y="773"/>
                      <a:pt x="10397" y="0"/>
                      <a:pt x="8951"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2"/>
              <p:cNvSpPr/>
              <p:nvPr/>
            </p:nvSpPr>
            <p:spPr>
              <a:xfrm>
                <a:off x="3621545" y="644447"/>
                <a:ext cx="138486" cy="226317"/>
              </a:xfrm>
              <a:custGeom>
                <a:avLst/>
                <a:gdLst/>
                <a:ahLst/>
                <a:cxnLst/>
                <a:rect l="l" t="t" r="r" b="b"/>
                <a:pathLst>
                  <a:path w="6370" h="10410" extrusionOk="0">
                    <a:moveTo>
                      <a:pt x="1362" y="0"/>
                    </a:moveTo>
                    <a:lnTo>
                      <a:pt x="0" y="703"/>
                    </a:lnTo>
                    <a:lnTo>
                      <a:pt x="4964" y="10410"/>
                    </a:lnTo>
                    <a:lnTo>
                      <a:pt x="6369" y="9663"/>
                    </a:lnTo>
                    <a:lnTo>
                      <a:pt x="1362"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p:nvPr/>
            </p:nvSpPr>
            <p:spPr>
              <a:xfrm>
                <a:off x="3712267" y="610053"/>
                <a:ext cx="181445" cy="177662"/>
              </a:xfrm>
              <a:custGeom>
                <a:avLst/>
                <a:gdLst/>
                <a:ahLst/>
                <a:cxnLst/>
                <a:rect l="l" t="t" r="r" b="b"/>
                <a:pathLst>
                  <a:path w="8346" h="8172" extrusionOk="0">
                    <a:moveTo>
                      <a:pt x="4777" y="0"/>
                    </a:moveTo>
                    <a:cubicBezTo>
                      <a:pt x="4472" y="0"/>
                      <a:pt x="4125" y="1934"/>
                      <a:pt x="3821" y="1978"/>
                    </a:cubicBezTo>
                    <a:cubicBezTo>
                      <a:pt x="3817" y="1978"/>
                      <a:pt x="3814" y="1978"/>
                      <a:pt x="3810" y="1978"/>
                    </a:cubicBezTo>
                    <a:cubicBezTo>
                      <a:pt x="3506" y="1978"/>
                      <a:pt x="2673" y="428"/>
                      <a:pt x="2332" y="428"/>
                    </a:cubicBezTo>
                    <a:cubicBezTo>
                      <a:pt x="2315" y="428"/>
                      <a:pt x="2299" y="432"/>
                      <a:pt x="2284" y="440"/>
                    </a:cubicBezTo>
                    <a:cubicBezTo>
                      <a:pt x="1977" y="572"/>
                      <a:pt x="2899" y="2329"/>
                      <a:pt x="2635" y="2549"/>
                    </a:cubicBezTo>
                    <a:cubicBezTo>
                      <a:pt x="2606" y="2584"/>
                      <a:pt x="2549" y="2599"/>
                      <a:pt x="2471" y="2599"/>
                    </a:cubicBezTo>
                    <a:cubicBezTo>
                      <a:pt x="2044" y="2599"/>
                      <a:pt x="997" y="2147"/>
                      <a:pt x="617" y="2147"/>
                    </a:cubicBezTo>
                    <a:cubicBezTo>
                      <a:pt x="548" y="2147"/>
                      <a:pt x="501" y="2162"/>
                      <a:pt x="483" y="2197"/>
                    </a:cubicBezTo>
                    <a:cubicBezTo>
                      <a:pt x="351" y="2505"/>
                      <a:pt x="2108" y="3427"/>
                      <a:pt x="2064" y="3734"/>
                    </a:cubicBezTo>
                    <a:cubicBezTo>
                      <a:pt x="1977" y="4086"/>
                      <a:pt x="0" y="4437"/>
                      <a:pt x="88" y="4745"/>
                    </a:cubicBezTo>
                    <a:cubicBezTo>
                      <a:pt x="132" y="4898"/>
                      <a:pt x="648" y="4898"/>
                      <a:pt x="1169" y="4898"/>
                    </a:cubicBezTo>
                    <a:cubicBezTo>
                      <a:pt x="1691" y="4898"/>
                      <a:pt x="2218" y="4898"/>
                      <a:pt x="2284" y="5052"/>
                    </a:cubicBezTo>
                    <a:cubicBezTo>
                      <a:pt x="2460" y="5360"/>
                      <a:pt x="1054" y="6765"/>
                      <a:pt x="1274" y="7029"/>
                    </a:cubicBezTo>
                    <a:cubicBezTo>
                      <a:pt x="1292" y="7044"/>
                      <a:pt x="1317" y="7051"/>
                      <a:pt x="1346" y="7051"/>
                    </a:cubicBezTo>
                    <a:cubicBezTo>
                      <a:pt x="1707" y="7051"/>
                      <a:pt x="2813" y="5960"/>
                      <a:pt x="3150" y="5960"/>
                    </a:cubicBezTo>
                    <a:cubicBezTo>
                      <a:pt x="3172" y="5960"/>
                      <a:pt x="3191" y="5964"/>
                      <a:pt x="3206" y="5974"/>
                    </a:cubicBezTo>
                    <a:cubicBezTo>
                      <a:pt x="3514" y="6150"/>
                      <a:pt x="3250" y="8127"/>
                      <a:pt x="3558" y="8171"/>
                    </a:cubicBezTo>
                    <a:cubicBezTo>
                      <a:pt x="3562" y="8171"/>
                      <a:pt x="3566" y="8171"/>
                      <a:pt x="3570" y="8171"/>
                    </a:cubicBezTo>
                    <a:cubicBezTo>
                      <a:pt x="3916" y="8171"/>
                      <a:pt x="4220" y="6281"/>
                      <a:pt x="4524" y="6238"/>
                    </a:cubicBezTo>
                    <a:cubicBezTo>
                      <a:pt x="4533" y="6236"/>
                      <a:pt x="4541" y="6235"/>
                      <a:pt x="4551" y="6235"/>
                    </a:cubicBezTo>
                    <a:cubicBezTo>
                      <a:pt x="4906" y="6235"/>
                      <a:pt x="5740" y="7782"/>
                      <a:pt x="6069" y="7782"/>
                    </a:cubicBezTo>
                    <a:cubicBezTo>
                      <a:pt x="6082" y="7782"/>
                      <a:pt x="6094" y="7780"/>
                      <a:pt x="6105" y="7775"/>
                    </a:cubicBezTo>
                    <a:cubicBezTo>
                      <a:pt x="6369" y="7600"/>
                      <a:pt x="5490" y="5843"/>
                      <a:pt x="5710" y="5623"/>
                    </a:cubicBezTo>
                    <a:cubicBezTo>
                      <a:pt x="5745" y="5588"/>
                      <a:pt x="5806" y="5573"/>
                      <a:pt x="5887" y="5573"/>
                    </a:cubicBezTo>
                    <a:cubicBezTo>
                      <a:pt x="6332" y="5573"/>
                      <a:pt x="7361" y="6024"/>
                      <a:pt x="7759" y="6024"/>
                    </a:cubicBezTo>
                    <a:cubicBezTo>
                      <a:pt x="7831" y="6024"/>
                      <a:pt x="7883" y="6010"/>
                      <a:pt x="7906" y="5974"/>
                    </a:cubicBezTo>
                    <a:cubicBezTo>
                      <a:pt x="8038" y="5667"/>
                      <a:pt x="6281" y="4745"/>
                      <a:pt x="6325" y="4437"/>
                    </a:cubicBezTo>
                    <a:cubicBezTo>
                      <a:pt x="6369" y="4086"/>
                      <a:pt x="8345" y="3734"/>
                      <a:pt x="8257" y="3427"/>
                    </a:cubicBezTo>
                    <a:cubicBezTo>
                      <a:pt x="8235" y="3273"/>
                      <a:pt x="7730" y="3273"/>
                      <a:pt x="7209" y="3273"/>
                    </a:cubicBezTo>
                    <a:cubicBezTo>
                      <a:pt x="6687" y="3273"/>
                      <a:pt x="6149" y="3273"/>
                      <a:pt x="6061" y="3120"/>
                    </a:cubicBezTo>
                    <a:cubicBezTo>
                      <a:pt x="5929" y="2812"/>
                      <a:pt x="7335" y="1407"/>
                      <a:pt x="7071" y="1187"/>
                    </a:cubicBezTo>
                    <a:cubicBezTo>
                      <a:pt x="7053" y="1164"/>
                      <a:pt x="7025" y="1154"/>
                      <a:pt x="6990" y="1154"/>
                    </a:cubicBezTo>
                    <a:cubicBezTo>
                      <a:pt x="6636" y="1154"/>
                      <a:pt x="5536" y="2206"/>
                      <a:pt x="5187" y="2206"/>
                    </a:cubicBezTo>
                    <a:cubicBezTo>
                      <a:pt x="5169" y="2206"/>
                      <a:pt x="5153" y="2203"/>
                      <a:pt x="5139" y="2197"/>
                    </a:cubicBezTo>
                    <a:cubicBezTo>
                      <a:pt x="4831" y="2022"/>
                      <a:pt x="5095" y="89"/>
                      <a:pt x="4787" y="1"/>
                    </a:cubicBezTo>
                    <a:cubicBezTo>
                      <a:pt x="4784" y="1"/>
                      <a:pt x="4781" y="0"/>
                      <a:pt x="4777"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4" name="Google Shape;1234;p32"/>
            <p:cNvGrpSpPr/>
            <p:nvPr/>
          </p:nvGrpSpPr>
          <p:grpSpPr>
            <a:xfrm>
              <a:off x="4932866" y="1214989"/>
              <a:ext cx="3623948" cy="3176286"/>
              <a:chOff x="2152006" y="562029"/>
              <a:chExt cx="4671239" cy="4094207"/>
            </a:xfrm>
          </p:grpSpPr>
          <p:sp>
            <p:nvSpPr>
              <p:cNvPr id="1235" name="Google Shape;1235;p32"/>
              <p:cNvSpPr/>
              <p:nvPr/>
            </p:nvSpPr>
            <p:spPr>
              <a:xfrm>
                <a:off x="4848548" y="820130"/>
                <a:ext cx="140399" cy="269298"/>
              </a:xfrm>
              <a:custGeom>
                <a:avLst/>
                <a:gdLst/>
                <a:ahLst/>
                <a:cxnLst/>
                <a:rect l="l" t="t" r="r" b="b"/>
                <a:pathLst>
                  <a:path w="6458" h="12387" extrusionOk="0">
                    <a:moveTo>
                      <a:pt x="4042" y="1"/>
                    </a:moveTo>
                    <a:lnTo>
                      <a:pt x="3690" y="879"/>
                    </a:lnTo>
                    <a:lnTo>
                      <a:pt x="3646" y="1055"/>
                    </a:lnTo>
                    <a:lnTo>
                      <a:pt x="1" y="12387"/>
                    </a:lnTo>
                    <a:lnTo>
                      <a:pt x="6457" y="1231"/>
                    </a:lnTo>
                    <a:lnTo>
                      <a:pt x="40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a:off x="4872506" y="636555"/>
                <a:ext cx="266341" cy="230665"/>
              </a:xfrm>
              <a:custGeom>
                <a:avLst/>
                <a:gdLst/>
                <a:ahLst/>
                <a:cxnLst/>
                <a:rect l="l" t="t" r="r" b="b"/>
                <a:pathLst>
                  <a:path w="12251" h="10610" extrusionOk="0">
                    <a:moveTo>
                      <a:pt x="6195" y="0"/>
                    </a:moveTo>
                    <a:cubicBezTo>
                      <a:pt x="2836" y="0"/>
                      <a:pt x="1" y="3289"/>
                      <a:pt x="1139" y="6952"/>
                    </a:cubicBezTo>
                    <a:cubicBezTo>
                      <a:pt x="1917" y="9356"/>
                      <a:pt x="4048" y="10609"/>
                      <a:pt x="6189" y="10609"/>
                    </a:cubicBezTo>
                    <a:cubicBezTo>
                      <a:pt x="8037" y="10609"/>
                      <a:pt x="9892" y="9675"/>
                      <a:pt x="10889" y="7742"/>
                    </a:cubicBezTo>
                    <a:cubicBezTo>
                      <a:pt x="12251" y="5107"/>
                      <a:pt x="11197" y="1945"/>
                      <a:pt x="8605" y="583"/>
                    </a:cubicBezTo>
                    <a:cubicBezTo>
                      <a:pt x="7803" y="182"/>
                      <a:pt x="6985" y="0"/>
                      <a:pt x="6195"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7" name="Google Shape;1237;p32"/>
              <p:cNvGrpSpPr/>
              <p:nvPr/>
            </p:nvGrpSpPr>
            <p:grpSpPr>
              <a:xfrm>
                <a:off x="2268208" y="1833926"/>
                <a:ext cx="428089" cy="556988"/>
                <a:chOff x="2268208" y="1833926"/>
                <a:chExt cx="428089" cy="556988"/>
              </a:xfrm>
            </p:grpSpPr>
            <p:sp>
              <p:nvSpPr>
                <p:cNvPr id="1238" name="Google Shape;1238;p32"/>
                <p:cNvSpPr/>
                <p:nvPr/>
              </p:nvSpPr>
              <p:spPr>
                <a:xfrm>
                  <a:off x="2491938" y="1987000"/>
                  <a:ext cx="175705" cy="206272"/>
                </a:xfrm>
                <a:custGeom>
                  <a:avLst/>
                  <a:gdLst/>
                  <a:ahLst/>
                  <a:cxnLst/>
                  <a:rect l="l" t="t" r="r" b="b"/>
                  <a:pathLst>
                    <a:path w="8082" h="9488" extrusionOk="0">
                      <a:moveTo>
                        <a:pt x="1977" y="0"/>
                      </a:moveTo>
                      <a:lnTo>
                        <a:pt x="0" y="1406"/>
                      </a:lnTo>
                      <a:lnTo>
                        <a:pt x="527" y="2021"/>
                      </a:lnTo>
                      <a:lnTo>
                        <a:pt x="703" y="2152"/>
                      </a:lnTo>
                      <a:lnTo>
                        <a:pt x="8082" y="9487"/>
                      </a:lnTo>
                      <a:lnTo>
                        <a:pt x="8082" y="9487"/>
                      </a:lnTo>
                      <a:lnTo>
                        <a:pt x="19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2359213" y="1833926"/>
                  <a:ext cx="216773" cy="202098"/>
                </a:xfrm>
                <a:custGeom>
                  <a:avLst/>
                  <a:gdLst/>
                  <a:ahLst/>
                  <a:cxnLst/>
                  <a:rect l="l" t="t" r="r" b="b"/>
                  <a:pathLst>
                    <a:path w="9971" h="9296" extrusionOk="0">
                      <a:moveTo>
                        <a:pt x="5022" y="1"/>
                      </a:moveTo>
                      <a:cubicBezTo>
                        <a:pt x="2766" y="1"/>
                        <a:pt x="792" y="1617"/>
                        <a:pt x="395" y="3879"/>
                      </a:cubicBezTo>
                      <a:cubicBezTo>
                        <a:pt x="0" y="6426"/>
                        <a:pt x="1669" y="8798"/>
                        <a:pt x="4217" y="9237"/>
                      </a:cubicBezTo>
                      <a:cubicBezTo>
                        <a:pt x="4463" y="9276"/>
                        <a:pt x="4709" y="9295"/>
                        <a:pt x="4952" y="9295"/>
                      </a:cubicBezTo>
                      <a:cubicBezTo>
                        <a:pt x="7177" y="9295"/>
                        <a:pt x="9179" y="7712"/>
                        <a:pt x="9575" y="5416"/>
                      </a:cubicBezTo>
                      <a:cubicBezTo>
                        <a:pt x="9970" y="2912"/>
                        <a:pt x="8257" y="497"/>
                        <a:pt x="5754" y="58"/>
                      </a:cubicBezTo>
                      <a:cubicBezTo>
                        <a:pt x="5508" y="19"/>
                        <a:pt x="5263" y="1"/>
                        <a:pt x="5022"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2454697" y="2283951"/>
                  <a:ext cx="241600" cy="106963"/>
                </a:xfrm>
                <a:custGeom>
                  <a:avLst/>
                  <a:gdLst/>
                  <a:ahLst/>
                  <a:cxnLst/>
                  <a:rect l="l" t="t" r="r" b="b"/>
                  <a:pathLst>
                    <a:path w="11113" h="4920" extrusionOk="0">
                      <a:moveTo>
                        <a:pt x="967" y="1"/>
                      </a:moveTo>
                      <a:lnTo>
                        <a:pt x="0" y="2241"/>
                      </a:lnTo>
                      <a:lnTo>
                        <a:pt x="791" y="2460"/>
                      </a:lnTo>
                      <a:lnTo>
                        <a:pt x="967" y="2504"/>
                      </a:lnTo>
                      <a:lnTo>
                        <a:pt x="11112" y="4920"/>
                      </a:lnTo>
                      <a:lnTo>
                        <a:pt x="11112" y="4920"/>
                      </a:lnTo>
                      <a:lnTo>
                        <a:pt x="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2268208" y="2173619"/>
                  <a:ext cx="244753" cy="201903"/>
                </a:xfrm>
                <a:custGeom>
                  <a:avLst/>
                  <a:gdLst/>
                  <a:ahLst/>
                  <a:cxnLst/>
                  <a:rect l="l" t="t" r="r" b="b"/>
                  <a:pathLst>
                    <a:path w="11258" h="9287" extrusionOk="0">
                      <a:moveTo>
                        <a:pt x="5634" y="1"/>
                      </a:moveTo>
                      <a:cubicBezTo>
                        <a:pt x="3844" y="1"/>
                        <a:pt x="2131" y="1062"/>
                        <a:pt x="1375" y="2836"/>
                      </a:cubicBezTo>
                      <a:cubicBezTo>
                        <a:pt x="1" y="6030"/>
                        <a:pt x="2521" y="9287"/>
                        <a:pt x="5643" y="9287"/>
                      </a:cubicBezTo>
                      <a:cubicBezTo>
                        <a:pt x="6213" y="9287"/>
                        <a:pt x="6802" y="9178"/>
                        <a:pt x="7392" y="8941"/>
                      </a:cubicBezTo>
                      <a:cubicBezTo>
                        <a:pt x="11214" y="7360"/>
                        <a:pt x="11257" y="1957"/>
                        <a:pt x="7436" y="376"/>
                      </a:cubicBezTo>
                      <a:cubicBezTo>
                        <a:pt x="6849" y="121"/>
                        <a:pt x="6237" y="1"/>
                        <a:pt x="5634" y="1"/>
                      </a:cubicBez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2" name="Google Shape;1242;p32"/>
              <p:cNvSpPr/>
              <p:nvPr/>
            </p:nvSpPr>
            <p:spPr>
              <a:xfrm>
                <a:off x="2152006" y="2540922"/>
                <a:ext cx="529964" cy="383782"/>
              </a:xfrm>
              <a:custGeom>
                <a:avLst/>
                <a:gdLst/>
                <a:ahLst/>
                <a:cxnLst/>
                <a:rect l="l" t="t" r="r" b="b"/>
                <a:pathLst>
                  <a:path w="24377" h="17653" extrusionOk="0">
                    <a:moveTo>
                      <a:pt x="20371" y="0"/>
                    </a:moveTo>
                    <a:cubicBezTo>
                      <a:pt x="20056" y="0"/>
                      <a:pt x="19772" y="34"/>
                      <a:pt x="19545" y="83"/>
                    </a:cubicBezTo>
                    <a:lnTo>
                      <a:pt x="19457" y="83"/>
                    </a:lnTo>
                    <a:lnTo>
                      <a:pt x="19370" y="127"/>
                    </a:lnTo>
                    <a:cubicBezTo>
                      <a:pt x="19282" y="215"/>
                      <a:pt x="11156" y="5749"/>
                      <a:pt x="8257" y="7945"/>
                    </a:cubicBezTo>
                    <a:cubicBezTo>
                      <a:pt x="6852" y="9044"/>
                      <a:pt x="6105" y="10054"/>
                      <a:pt x="6061" y="10976"/>
                    </a:cubicBezTo>
                    <a:cubicBezTo>
                      <a:pt x="6061" y="11327"/>
                      <a:pt x="6149" y="11679"/>
                      <a:pt x="6413" y="11986"/>
                    </a:cubicBezTo>
                    <a:cubicBezTo>
                      <a:pt x="6808" y="12601"/>
                      <a:pt x="7467" y="13040"/>
                      <a:pt x="8257" y="13172"/>
                    </a:cubicBezTo>
                    <a:cubicBezTo>
                      <a:pt x="8313" y="13175"/>
                      <a:pt x="8368" y="13176"/>
                      <a:pt x="8423" y="13176"/>
                    </a:cubicBezTo>
                    <a:cubicBezTo>
                      <a:pt x="9245" y="13176"/>
                      <a:pt x="10056" y="12870"/>
                      <a:pt x="10673" y="12294"/>
                    </a:cubicBezTo>
                    <a:lnTo>
                      <a:pt x="18711" y="6584"/>
                    </a:lnTo>
                    <a:cubicBezTo>
                      <a:pt x="18974" y="6408"/>
                      <a:pt x="19018" y="6101"/>
                      <a:pt x="18842" y="5837"/>
                    </a:cubicBezTo>
                    <a:cubicBezTo>
                      <a:pt x="18737" y="5679"/>
                      <a:pt x="18568" y="5600"/>
                      <a:pt x="18403" y="5600"/>
                    </a:cubicBezTo>
                    <a:cubicBezTo>
                      <a:pt x="18293" y="5600"/>
                      <a:pt x="18184" y="5635"/>
                      <a:pt x="18096" y="5705"/>
                    </a:cubicBezTo>
                    <a:lnTo>
                      <a:pt x="10014" y="11415"/>
                    </a:lnTo>
                    <a:lnTo>
                      <a:pt x="9970" y="11459"/>
                    </a:lnTo>
                    <a:cubicBezTo>
                      <a:pt x="9531" y="11854"/>
                      <a:pt x="8960" y="12074"/>
                      <a:pt x="8389" y="12074"/>
                    </a:cubicBezTo>
                    <a:cubicBezTo>
                      <a:pt x="7906" y="11986"/>
                      <a:pt x="7511" y="11723"/>
                      <a:pt x="7291" y="11327"/>
                    </a:cubicBezTo>
                    <a:lnTo>
                      <a:pt x="7291" y="11284"/>
                    </a:lnTo>
                    <a:lnTo>
                      <a:pt x="7203" y="11240"/>
                    </a:lnTo>
                    <a:cubicBezTo>
                      <a:pt x="7159" y="11152"/>
                      <a:pt x="7159" y="11064"/>
                      <a:pt x="7159" y="10976"/>
                    </a:cubicBezTo>
                    <a:cubicBezTo>
                      <a:pt x="7203" y="10713"/>
                      <a:pt x="7423" y="10010"/>
                      <a:pt x="8960" y="8824"/>
                    </a:cubicBezTo>
                    <a:cubicBezTo>
                      <a:pt x="11683" y="6760"/>
                      <a:pt x="19018" y="1753"/>
                      <a:pt x="19941" y="1138"/>
                    </a:cubicBezTo>
                    <a:cubicBezTo>
                      <a:pt x="20130" y="1092"/>
                      <a:pt x="20322" y="1070"/>
                      <a:pt x="20513" y="1070"/>
                    </a:cubicBezTo>
                    <a:cubicBezTo>
                      <a:pt x="21428" y="1070"/>
                      <a:pt x="22315" y="1575"/>
                      <a:pt x="22752" y="2411"/>
                    </a:cubicBezTo>
                    <a:lnTo>
                      <a:pt x="22752" y="2455"/>
                    </a:lnTo>
                    <a:cubicBezTo>
                      <a:pt x="23191" y="3334"/>
                      <a:pt x="23059" y="4388"/>
                      <a:pt x="22488" y="5134"/>
                    </a:cubicBezTo>
                    <a:lnTo>
                      <a:pt x="6369" y="16115"/>
                    </a:lnTo>
                    <a:cubicBezTo>
                      <a:pt x="6278" y="16183"/>
                      <a:pt x="5636" y="16544"/>
                      <a:pt x="4782" y="16544"/>
                    </a:cubicBezTo>
                    <a:cubicBezTo>
                      <a:pt x="3984" y="16544"/>
                      <a:pt x="3000" y="16228"/>
                      <a:pt x="2108" y="15061"/>
                    </a:cubicBezTo>
                    <a:cubicBezTo>
                      <a:pt x="1186" y="13436"/>
                      <a:pt x="1669" y="11415"/>
                      <a:pt x="3162" y="10361"/>
                    </a:cubicBezTo>
                    <a:cubicBezTo>
                      <a:pt x="6061" y="7945"/>
                      <a:pt x="15592" y="1621"/>
                      <a:pt x="15680" y="1577"/>
                    </a:cubicBezTo>
                    <a:cubicBezTo>
                      <a:pt x="15944" y="1401"/>
                      <a:pt x="15988" y="1050"/>
                      <a:pt x="15856" y="786"/>
                    </a:cubicBezTo>
                    <a:cubicBezTo>
                      <a:pt x="15745" y="647"/>
                      <a:pt x="15563" y="561"/>
                      <a:pt x="15378" y="561"/>
                    </a:cubicBezTo>
                    <a:cubicBezTo>
                      <a:pt x="15271" y="561"/>
                      <a:pt x="15162" y="590"/>
                      <a:pt x="15065" y="654"/>
                    </a:cubicBezTo>
                    <a:cubicBezTo>
                      <a:pt x="14714" y="918"/>
                      <a:pt x="5402" y="7067"/>
                      <a:pt x="2460" y="9527"/>
                    </a:cubicBezTo>
                    <a:cubicBezTo>
                      <a:pt x="571" y="10976"/>
                      <a:pt x="0" y="13611"/>
                      <a:pt x="1186" y="15676"/>
                    </a:cubicBezTo>
                    <a:lnTo>
                      <a:pt x="1186" y="15720"/>
                    </a:lnTo>
                    <a:lnTo>
                      <a:pt x="1230" y="15720"/>
                    </a:lnTo>
                    <a:cubicBezTo>
                      <a:pt x="2337" y="17196"/>
                      <a:pt x="3665" y="17652"/>
                      <a:pt x="4812" y="17652"/>
                    </a:cubicBezTo>
                    <a:cubicBezTo>
                      <a:pt x="5712" y="17652"/>
                      <a:pt x="6501" y="17371"/>
                      <a:pt x="6984" y="17081"/>
                    </a:cubicBezTo>
                    <a:lnTo>
                      <a:pt x="23191" y="5969"/>
                    </a:lnTo>
                    <a:lnTo>
                      <a:pt x="23235" y="5925"/>
                    </a:lnTo>
                    <a:cubicBezTo>
                      <a:pt x="24201" y="4827"/>
                      <a:pt x="24377" y="3246"/>
                      <a:pt x="23674" y="1972"/>
                    </a:cubicBezTo>
                    <a:cubicBezTo>
                      <a:pt x="22924" y="405"/>
                      <a:pt x="21461" y="0"/>
                      <a:pt x="20371" y="0"/>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6475661" y="1374292"/>
                <a:ext cx="347585" cy="537943"/>
              </a:xfrm>
              <a:custGeom>
                <a:avLst/>
                <a:gdLst/>
                <a:ahLst/>
                <a:cxnLst/>
                <a:rect l="l" t="t" r="r" b="b"/>
                <a:pathLst>
                  <a:path w="15988" h="24744" extrusionOk="0">
                    <a:moveTo>
                      <a:pt x="3782" y="1"/>
                    </a:moveTo>
                    <a:cubicBezTo>
                      <a:pt x="3382" y="1"/>
                      <a:pt x="2980" y="67"/>
                      <a:pt x="2592" y="205"/>
                    </a:cubicBezTo>
                    <a:cubicBezTo>
                      <a:pt x="439" y="908"/>
                      <a:pt x="88" y="3016"/>
                      <a:pt x="176" y="4070"/>
                    </a:cubicBezTo>
                    <a:lnTo>
                      <a:pt x="176" y="4158"/>
                    </a:lnTo>
                    <a:lnTo>
                      <a:pt x="220" y="4246"/>
                    </a:lnTo>
                    <a:cubicBezTo>
                      <a:pt x="264" y="4334"/>
                      <a:pt x="4656" y="13162"/>
                      <a:pt x="6413" y="16324"/>
                    </a:cubicBezTo>
                    <a:cubicBezTo>
                      <a:pt x="7291" y="17905"/>
                      <a:pt x="8214" y="18784"/>
                      <a:pt x="9092" y="18916"/>
                    </a:cubicBezTo>
                    <a:cubicBezTo>
                      <a:pt x="9186" y="18939"/>
                      <a:pt x="9283" y="18950"/>
                      <a:pt x="9381" y="18950"/>
                    </a:cubicBezTo>
                    <a:cubicBezTo>
                      <a:pt x="9649" y="18950"/>
                      <a:pt x="9921" y="18869"/>
                      <a:pt x="10146" y="18740"/>
                    </a:cubicBezTo>
                    <a:cubicBezTo>
                      <a:pt x="10805" y="18433"/>
                      <a:pt x="11332" y="17818"/>
                      <a:pt x="11552" y="17071"/>
                    </a:cubicBezTo>
                    <a:cubicBezTo>
                      <a:pt x="11727" y="16193"/>
                      <a:pt x="11552" y="15314"/>
                      <a:pt x="11068" y="14567"/>
                    </a:cubicBezTo>
                    <a:lnTo>
                      <a:pt x="6501" y="5827"/>
                    </a:lnTo>
                    <a:cubicBezTo>
                      <a:pt x="6408" y="5612"/>
                      <a:pt x="6230" y="5504"/>
                      <a:pt x="6026" y="5504"/>
                    </a:cubicBezTo>
                    <a:cubicBezTo>
                      <a:pt x="5938" y="5504"/>
                      <a:pt x="5846" y="5524"/>
                      <a:pt x="5754" y="5563"/>
                    </a:cubicBezTo>
                    <a:cubicBezTo>
                      <a:pt x="5490" y="5695"/>
                      <a:pt x="5403" y="6047"/>
                      <a:pt x="5534" y="6310"/>
                    </a:cubicBezTo>
                    <a:lnTo>
                      <a:pt x="10102" y="15094"/>
                    </a:lnTo>
                    <a:lnTo>
                      <a:pt x="10146" y="15138"/>
                    </a:lnTo>
                    <a:cubicBezTo>
                      <a:pt x="10454" y="15622"/>
                      <a:pt x="10585" y="16236"/>
                      <a:pt x="10497" y="16807"/>
                    </a:cubicBezTo>
                    <a:cubicBezTo>
                      <a:pt x="10366" y="17247"/>
                      <a:pt x="10014" y="17598"/>
                      <a:pt x="9575" y="17774"/>
                    </a:cubicBezTo>
                    <a:lnTo>
                      <a:pt x="9487" y="17818"/>
                    </a:lnTo>
                    <a:cubicBezTo>
                      <a:pt x="9443" y="17840"/>
                      <a:pt x="9399" y="17851"/>
                      <a:pt x="9355" y="17851"/>
                    </a:cubicBezTo>
                    <a:cubicBezTo>
                      <a:pt x="9312" y="17851"/>
                      <a:pt x="9268" y="17840"/>
                      <a:pt x="9224" y="17818"/>
                    </a:cubicBezTo>
                    <a:cubicBezTo>
                      <a:pt x="9004" y="17774"/>
                      <a:pt x="8301" y="17422"/>
                      <a:pt x="7379" y="15753"/>
                    </a:cubicBezTo>
                    <a:cubicBezTo>
                      <a:pt x="5710" y="12811"/>
                      <a:pt x="1757" y="4817"/>
                      <a:pt x="1230" y="3851"/>
                    </a:cubicBezTo>
                    <a:cubicBezTo>
                      <a:pt x="1142" y="2709"/>
                      <a:pt x="1845" y="1611"/>
                      <a:pt x="2943" y="1259"/>
                    </a:cubicBezTo>
                    <a:cubicBezTo>
                      <a:pt x="3218" y="1154"/>
                      <a:pt x="3505" y="1104"/>
                      <a:pt x="3790" y="1104"/>
                    </a:cubicBezTo>
                    <a:cubicBezTo>
                      <a:pt x="4459" y="1104"/>
                      <a:pt x="5116" y="1381"/>
                      <a:pt x="5578" y="1874"/>
                    </a:cubicBezTo>
                    <a:lnTo>
                      <a:pt x="14231" y="19311"/>
                    </a:lnTo>
                    <a:cubicBezTo>
                      <a:pt x="14319" y="19531"/>
                      <a:pt x="15241" y="21946"/>
                      <a:pt x="12606" y="23440"/>
                    </a:cubicBezTo>
                    <a:cubicBezTo>
                      <a:pt x="12185" y="23601"/>
                      <a:pt x="11748" y="23678"/>
                      <a:pt x="11316" y="23678"/>
                    </a:cubicBezTo>
                    <a:cubicBezTo>
                      <a:pt x="9990" y="23678"/>
                      <a:pt x="8711" y="22952"/>
                      <a:pt x="8082" y="21727"/>
                    </a:cubicBezTo>
                    <a:cubicBezTo>
                      <a:pt x="6061" y="18520"/>
                      <a:pt x="1142" y="8199"/>
                      <a:pt x="1098" y="8111"/>
                    </a:cubicBezTo>
                    <a:cubicBezTo>
                      <a:pt x="1002" y="7918"/>
                      <a:pt x="811" y="7796"/>
                      <a:pt x="595" y="7796"/>
                    </a:cubicBezTo>
                    <a:cubicBezTo>
                      <a:pt x="516" y="7796"/>
                      <a:pt x="434" y="7812"/>
                      <a:pt x="352" y="7847"/>
                    </a:cubicBezTo>
                    <a:cubicBezTo>
                      <a:pt x="88" y="7979"/>
                      <a:pt x="0" y="8287"/>
                      <a:pt x="132" y="8594"/>
                    </a:cubicBezTo>
                    <a:cubicBezTo>
                      <a:pt x="308" y="8989"/>
                      <a:pt x="5139" y="19003"/>
                      <a:pt x="7159" y="22298"/>
                    </a:cubicBezTo>
                    <a:cubicBezTo>
                      <a:pt x="8004" y="23857"/>
                      <a:pt x="9618" y="24744"/>
                      <a:pt x="11308" y="24744"/>
                    </a:cubicBezTo>
                    <a:cubicBezTo>
                      <a:pt x="11903" y="24744"/>
                      <a:pt x="12506" y="24634"/>
                      <a:pt x="13089" y="24406"/>
                    </a:cubicBezTo>
                    <a:lnTo>
                      <a:pt x="13133" y="24406"/>
                    </a:lnTo>
                    <a:cubicBezTo>
                      <a:pt x="15988" y="22781"/>
                      <a:pt x="15812" y="20102"/>
                      <a:pt x="15241" y="18872"/>
                    </a:cubicBezTo>
                    <a:lnTo>
                      <a:pt x="6501" y="1259"/>
                    </a:lnTo>
                    <a:lnTo>
                      <a:pt x="6457" y="1171"/>
                    </a:lnTo>
                    <a:cubicBezTo>
                      <a:pt x="5766" y="418"/>
                      <a:pt x="4783" y="1"/>
                      <a:pt x="3782" y="1"/>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5156978" y="562029"/>
                <a:ext cx="362868" cy="531443"/>
              </a:xfrm>
              <a:custGeom>
                <a:avLst/>
                <a:gdLst/>
                <a:ahLst/>
                <a:cxnLst/>
                <a:rect l="l" t="t" r="r" b="b"/>
                <a:pathLst>
                  <a:path w="16691" h="24445" extrusionOk="0">
                    <a:moveTo>
                      <a:pt x="4834" y="0"/>
                    </a:moveTo>
                    <a:cubicBezTo>
                      <a:pt x="4185" y="0"/>
                      <a:pt x="3528" y="133"/>
                      <a:pt x="2899" y="409"/>
                    </a:cubicBezTo>
                    <a:lnTo>
                      <a:pt x="2767" y="409"/>
                    </a:lnTo>
                    <a:cubicBezTo>
                      <a:pt x="0" y="2166"/>
                      <a:pt x="308" y="4845"/>
                      <a:pt x="879" y="6031"/>
                    </a:cubicBezTo>
                    <a:lnTo>
                      <a:pt x="10322" y="23293"/>
                    </a:lnTo>
                    <a:lnTo>
                      <a:pt x="10366" y="23380"/>
                    </a:lnTo>
                    <a:cubicBezTo>
                      <a:pt x="11048" y="24063"/>
                      <a:pt x="11971" y="24444"/>
                      <a:pt x="12918" y="24444"/>
                    </a:cubicBezTo>
                    <a:cubicBezTo>
                      <a:pt x="13373" y="24444"/>
                      <a:pt x="13833" y="24356"/>
                      <a:pt x="14275" y="24171"/>
                    </a:cubicBezTo>
                    <a:cubicBezTo>
                      <a:pt x="16383" y="23424"/>
                      <a:pt x="16691" y="21272"/>
                      <a:pt x="16515" y="20262"/>
                    </a:cubicBezTo>
                    <a:lnTo>
                      <a:pt x="16515" y="20174"/>
                    </a:lnTo>
                    <a:lnTo>
                      <a:pt x="16471" y="20086"/>
                    </a:lnTo>
                    <a:cubicBezTo>
                      <a:pt x="16427" y="19998"/>
                      <a:pt x="11728" y="11346"/>
                      <a:pt x="9795" y="8227"/>
                    </a:cubicBezTo>
                    <a:cubicBezTo>
                      <a:pt x="8873" y="6690"/>
                      <a:pt x="7950" y="5856"/>
                      <a:pt x="7072" y="5724"/>
                    </a:cubicBezTo>
                    <a:cubicBezTo>
                      <a:pt x="7013" y="5717"/>
                      <a:pt x="6953" y="5713"/>
                      <a:pt x="6893" y="5713"/>
                    </a:cubicBezTo>
                    <a:cubicBezTo>
                      <a:pt x="6591" y="5713"/>
                      <a:pt x="6274" y="5804"/>
                      <a:pt x="6018" y="5987"/>
                    </a:cubicBezTo>
                    <a:cubicBezTo>
                      <a:pt x="5359" y="6295"/>
                      <a:pt x="4832" y="6910"/>
                      <a:pt x="4656" y="7656"/>
                    </a:cubicBezTo>
                    <a:cubicBezTo>
                      <a:pt x="4524" y="8579"/>
                      <a:pt x="4744" y="9457"/>
                      <a:pt x="5271" y="10204"/>
                    </a:cubicBezTo>
                    <a:lnTo>
                      <a:pt x="10146" y="18769"/>
                    </a:lnTo>
                    <a:cubicBezTo>
                      <a:pt x="10260" y="18939"/>
                      <a:pt x="10428" y="19036"/>
                      <a:pt x="10604" y="19036"/>
                    </a:cubicBezTo>
                    <a:cubicBezTo>
                      <a:pt x="10701" y="19036"/>
                      <a:pt x="10800" y="19007"/>
                      <a:pt x="10893" y="18944"/>
                    </a:cubicBezTo>
                    <a:cubicBezTo>
                      <a:pt x="11157" y="18813"/>
                      <a:pt x="11244" y="18461"/>
                      <a:pt x="11113" y="18198"/>
                    </a:cubicBezTo>
                    <a:lnTo>
                      <a:pt x="6237" y="9633"/>
                    </a:lnTo>
                    <a:lnTo>
                      <a:pt x="6237" y="9589"/>
                    </a:lnTo>
                    <a:cubicBezTo>
                      <a:pt x="5886" y="9106"/>
                      <a:pt x="5710" y="8491"/>
                      <a:pt x="5798" y="7920"/>
                    </a:cubicBezTo>
                    <a:cubicBezTo>
                      <a:pt x="5886" y="7481"/>
                      <a:pt x="6237" y="7085"/>
                      <a:pt x="6633" y="6910"/>
                    </a:cubicBezTo>
                    <a:lnTo>
                      <a:pt x="6677" y="6910"/>
                    </a:lnTo>
                    <a:lnTo>
                      <a:pt x="6764" y="6866"/>
                    </a:lnTo>
                    <a:cubicBezTo>
                      <a:pt x="6808" y="6844"/>
                      <a:pt x="6852" y="6833"/>
                      <a:pt x="6896" y="6833"/>
                    </a:cubicBezTo>
                    <a:cubicBezTo>
                      <a:pt x="6940" y="6833"/>
                      <a:pt x="6984" y="6844"/>
                      <a:pt x="7028" y="6866"/>
                    </a:cubicBezTo>
                    <a:cubicBezTo>
                      <a:pt x="7248" y="6910"/>
                      <a:pt x="7950" y="7173"/>
                      <a:pt x="8960" y="8842"/>
                    </a:cubicBezTo>
                    <a:cubicBezTo>
                      <a:pt x="10717" y="11741"/>
                      <a:pt x="14978" y="19559"/>
                      <a:pt x="15549" y="20525"/>
                    </a:cubicBezTo>
                    <a:cubicBezTo>
                      <a:pt x="15549" y="20921"/>
                      <a:pt x="15593" y="22590"/>
                      <a:pt x="13968" y="23161"/>
                    </a:cubicBezTo>
                    <a:lnTo>
                      <a:pt x="13924" y="23161"/>
                    </a:lnTo>
                    <a:cubicBezTo>
                      <a:pt x="13616" y="23278"/>
                      <a:pt x="13299" y="23336"/>
                      <a:pt x="12987" y="23336"/>
                    </a:cubicBezTo>
                    <a:cubicBezTo>
                      <a:pt x="12362" y="23336"/>
                      <a:pt x="11757" y="23102"/>
                      <a:pt x="11288" y="22634"/>
                    </a:cubicBezTo>
                    <a:lnTo>
                      <a:pt x="1933" y="5548"/>
                    </a:lnTo>
                    <a:cubicBezTo>
                      <a:pt x="1845" y="5329"/>
                      <a:pt x="835" y="3001"/>
                      <a:pt x="3426" y="1376"/>
                    </a:cubicBezTo>
                    <a:cubicBezTo>
                      <a:pt x="3886" y="1182"/>
                      <a:pt x="4369" y="1088"/>
                      <a:pt x="4847" y="1088"/>
                    </a:cubicBezTo>
                    <a:cubicBezTo>
                      <a:pt x="6104" y="1088"/>
                      <a:pt x="7326" y="1736"/>
                      <a:pt x="7994" y="2913"/>
                    </a:cubicBezTo>
                    <a:cubicBezTo>
                      <a:pt x="10146" y="6031"/>
                      <a:pt x="15461" y="16133"/>
                      <a:pt x="15505" y="16265"/>
                    </a:cubicBezTo>
                    <a:cubicBezTo>
                      <a:pt x="15626" y="16447"/>
                      <a:pt x="15810" y="16545"/>
                      <a:pt x="15999" y="16545"/>
                    </a:cubicBezTo>
                    <a:cubicBezTo>
                      <a:pt x="16084" y="16545"/>
                      <a:pt x="16170" y="16525"/>
                      <a:pt x="16251" y="16485"/>
                    </a:cubicBezTo>
                    <a:cubicBezTo>
                      <a:pt x="16515" y="16309"/>
                      <a:pt x="16647" y="16002"/>
                      <a:pt x="16471" y="15738"/>
                    </a:cubicBezTo>
                    <a:cubicBezTo>
                      <a:pt x="16251" y="15299"/>
                      <a:pt x="11069" y="5460"/>
                      <a:pt x="8917" y="2298"/>
                    </a:cubicBezTo>
                    <a:cubicBezTo>
                      <a:pt x="8007" y="825"/>
                      <a:pt x="6449" y="0"/>
                      <a:pt x="4834"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2481437" y="4182166"/>
                <a:ext cx="545248" cy="387239"/>
              </a:xfrm>
              <a:custGeom>
                <a:avLst/>
                <a:gdLst/>
                <a:ahLst/>
                <a:cxnLst/>
                <a:rect l="l" t="t" r="r" b="b"/>
                <a:pathLst>
                  <a:path w="25080" h="17812" extrusionOk="0">
                    <a:moveTo>
                      <a:pt x="5423" y="0"/>
                    </a:moveTo>
                    <a:cubicBezTo>
                      <a:pt x="3902" y="0"/>
                      <a:pt x="2409" y="724"/>
                      <a:pt x="1493" y="2024"/>
                    </a:cubicBezTo>
                    <a:lnTo>
                      <a:pt x="1493" y="2068"/>
                    </a:lnTo>
                    <a:cubicBezTo>
                      <a:pt x="0" y="4967"/>
                      <a:pt x="1669" y="7119"/>
                      <a:pt x="2767" y="7822"/>
                    </a:cubicBezTo>
                    <a:lnTo>
                      <a:pt x="19853" y="17704"/>
                    </a:lnTo>
                    <a:lnTo>
                      <a:pt x="19940" y="17704"/>
                    </a:lnTo>
                    <a:cubicBezTo>
                      <a:pt x="20231" y="17777"/>
                      <a:pt x="20523" y="17812"/>
                      <a:pt x="20811" y="17812"/>
                    </a:cubicBezTo>
                    <a:cubicBezTo>
                      <a:pt x="21920" y="17812"/>
                      <a:pt x="22977" y="17293"/>
                      <a:pt x="23674" y="16387"/>
                    </a:cubicBezTo>
                    <a:cubicBezTo>
                      <a:pt x="25079" y="14630"/>
                      <a:pt x="24245" y="12653"/>
                      <a:pt x="23586" y="11819"/>
                    </a:cubicBezTo>
                    <a:lnTo>
                      <a:pt x="23498" y="11775"/>
                    </a:lnTo>
                    <a:lnTo>
                      <a:pt x="23410" y="11687"/>
                    </a:lnTo>
                    <a:cubicBezTo>
                      <a:pt x="23322" y="11687"/>
                      <a:pt x="14802" y="6724"/>
                      <a:pt x="11595" y="5099"/>
                    </a:cubicBezTo>
                    <a:cubicBezTo>
                      <a:pt x="10468" y="4520"/>
                      <a:pt x="9531" y="4216"/>
                      <a:pt x="8784" y="4216"/>
                    </a:cubicBezTo>
                    <a:cubicBezTo>
                      <a:pt x="8454" y="4216"/>
                      <a:pt x="8162" y="4275"/>
                      <a:pt x="7906" y="4396"/>
                    </a:cubicBezTo>
                    <a:cubicBezTo>
                      <a:pt x="7555" y="4528"/>
                      <a:pt x="7291" y="4791"/>
                      <a:pt x="7115" y="5143"/>
                    </a:cubicBezTo>
                    <a:cubicBezTo>
                      <a:pt x="6720" y="5758"/>
                      <a:pt x="6588" y="6548"/>
                      <a:pt x="6852" y="7295"/>
                    </a:cubicBezTo>
                    <a:cubicBezTo>
                      <a:pt x="7203" y="8129"/>
                      <a:pt x="7818" y="8788"/>
                      <a:pt x="8653" y="9140"/>
                    </a:cubicBezTo>
                    <a:lnTo>
                      <a:pt x="17305" y="13883"/>
                    </a:lnTo>
                    <a:cubicBezTo>
                      <a:pt x="17387" y="13924"/>
                      <a:pt x="17473" y="13944"/>
                      <a:pt x="17557" y="13944"/>
                    </a:cubicBezTo>
                    <a:cubicBezTo>
                      <a:pt x="17746" y="13944"/>
                      <a:pt x="17931" y="13845"/>
                      <a:pt x="18052" y="13664"/>
                    </a:cubicBezTo>
                    <a:cubicBezTo>
                      <a:pt x="18184" y="13400"/>
                      <a:pt x="18096" y="13093"/>
                      <a:pt x="17832" y="12917"/>
                    </a:cubicBezTo>
                    <a:lnTo>
                      <a:pt x="9180" y="8129"/>
                    </a:lnTo>
                    <a:lnTo>
                      <a:pt x="9092" y="8129"/>
                    </a:lnTo>
                    <a:cubicBezTo>
                      <a:pt x="8565" y="7910"/>
                      <a:pt x="8126" y="7514"/>
                      <a:pt x="7862" y="6987"/>
                    </a:cubicBezTo>
                    <a:cubicBezTo>
                      <a:pt x="7730" y="6504"/>
                      <a:pt x="7818" y="6021"/>
                      <a:pt x="8082" y="5670"/>
                    </a:cubicBezTo>
                    <a:lnTo>
                      <a:pt x="8126" y="5670"/>
                    </a:lnTo>
                    <a:lnTo>
                      <a:pt x="8126" y="5582"/>
                    </a:lnTo>
                    <a:cubicBezTo>
                      <a:pt x="8169" y="5494"/>
                      <a:pt x="8257" y="5450"/>
                      <a:pt x="8345" y="5406"/>
                    </a:cubicBezTo>
                    <a:cubicBezTo>
                      <a:pt x="8425" y="5380"/>
                      <a:pt x="8544" y="5353"/>
                      <a:pt x="8719" y="5353"/>
                    </a:cubicBezTo>
                    <a:cubicBezTo>
                      <a:pt x="9124" y="5353"/>
                      <a:pt x="9828" y="5495"/>
                      <a:pt x="11024" y="6109"/>
                    </a:cubicBezTo>
                    <a:cubicBezTo>
                      <a:pt x="14055" y="7646"/>
                      <a:pt x="21785" y="12082"/>
                      <a:pt x="22751" y="12653"/>
                    </a:cubicBezTo>
                    <a:cubicBezTo>
                      <a:pt x="23454" y="13532"/>
                      <a:pt x="23498" y="14805"/>
                      <a:pt x="22795" y="15728"/>
                    </a:cubicBezTo>
                    <a:cubicBezTo>
                      <a:pt x="22284" y="16385"/>
                      <a:pt x="21531" y="16738"/>
                      <a:pt x="20736" y="16738"/>
                    </a:cubicBezTo>
                    <a:cubicBezTo>
                      <a:pt x="20575" y="16738"/>
                      <a:pt x="20411" y="16724"/>
                      <a:pt x="20248" y="16694"/>
                    </a:cubicBezTo>
                    <a:lnTo>
                      <a:pt x="3382" y="6900"/>
                    </a:lnTo>
                    <a:cubicBezTo>
                      <a:pt x="3162" y="6768"/>
                      <a:pt x="1098" y="5274"/>
                      <a:pt x="2460" y="2595"/>
                    </a:cubicBezTo>
                    <a:cubicBezTo>
                      <a:pt x="3158" y="1606"/>
                      <a:pt x="4281" y="1060"/>
                      <a:pt x="5432" y="1060"/>
                    </a:cubicBezTo>
                    <a:cubicBezTo>
                      <a:pt x="6018" y="1060"/>
                      <a:pt x="6611" y="1201"/>
                      <a:pt x="7159" y="1497"/>
                    </a:cubicBezTo>
                    <a:cubicBezTo>
                      <a:pt x="10629" y="3078"/>
                      <a:pt x="20424" y="8920"/>
                      <a:pt x="20555" y="9008"/>
                    </a:cubicBezTo>
                    <a:cubicBezTo>
                      <a:pt x="20626" y="9050"/>
                      <a:pt x="20710" y="9070"/>
                      <a:pt x="20796" y="9070"/>
                    </a:cubicBezTo>
                    <a:cubicBezTo>
                      <a:pt x="20978" y="9070"/>
                      <a:pt x="21169" y="8981"/>
                      <a:pt x="21258" y="8832"/>
                    </a:cubicBezTo>
                    <a:cubicBezTo>
                      <a:pt x="21434" y="8569"/>
                      <a:pt x="21346" y="8217"/>
                      <a:pt x="21082" y="8085"/>
                    </a:cubicBezTo>
                    <a:cubicBezTo>
                      <a:pt x="20687" y="7822"/>
                      <a:pt x="11112" y="2112"/>
                      <a:pt x="7599" y="531"/>
                    </a:cubicBezTo>
                    <a:cubicBezTo>
                      <a:pt x="6909" y="172"/>
                      <a:pt x="6162" y="0"/>
                      <a:pt x="5423" y="0"/>
                    </a:cubicBez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4803676" y="4322283"/>
                <a:ext cx="557662" cy="333953"/>
              </a:xfrm>
              <a:custGeom>
                <a:avLst/>
                <a:gdLst/>
                <a:ahLst/>
                <a:cxnLst/>
                <a:rect l="l" t="t" r="r" b="b"/>
                <a:pathLst>
                  <a:path w="25651" h="15361" extrusionOk="0">
                    <a:moveTo>
                      <a:pt x="17109" y="0"/>
                    </a:moveTo>
                    <a:cubicBezTo>
                      <a:pt x="17028" y="0"/>
                      <a:pt x="16945" y="20"/>
                      <a:pt x="16866" y="59"/>
                    </a:cubicBezTo>
                    <a:cubicBezTo>
                      <a:pt x="16427" y="235"/>
                      <a:pt x="6325" y="4935"/>
                      <a:pt x="3031" y="6911"/>
                    </a:cubicBezTo>
                    <a:cubicBezTo>
                      <a:pt x="923" y="8053"/>
                      <a:pt x="0" y="10600"/>
                      <a:pt x="835" y="12840"/>
                    </a:cubicBezTo>
                    <a:lnTo>
                      <a:pt x="879" y="12884"/>
                    </a:lnTo>
                    <a:cubicBezTo>
                      <a:pt x="1949" y="14817"/>
                      <a:pt x="3522" y="15361"/>
                      <a:pt x="4809" y="15361"/>
                    </a:cubicBezTo>
                    <a:cubicBezTo>
                      <a:pt x="5423" y="15361"/>
                      <a:pt x="5972" y="15237"/>
                      <a:pt x="6369" y="15080"/>
                    </a:cubicBezTo>
                    <a:lnTo>
                      <a:pt x="24113" y="6516"/>
                    </a:lnTo>
                    <a:lnTo>
                      <a:pt x="24157" y="6472"/>
                    </a:lnTo>
                    <a:cubicBezTo>
                      <a:pt x="25255" y="5506"/>
                      <a:pt x="25651" y="3968"/>
                      <a:pt x="25168" y="2607"/>
                    </a:cubicBezTo>
                    <a:cubicBezTo>
                      <a:pt x="24563" y="631"/>
                      <a:pt x="22737" y="136"/>
                      <a:pt x="21660" y="136"/>
                    </a:cubicBezTo>
                    <a:cubicBezTo>
                      <a:pt x="21563" y="136"/>
                      <a:pt x="21473" y="140"/>
                      <a:pt x="21390" y="147"/>
                    </a:cubicBezTo>
                    <a:lnTo>
                      <a:pt x="21258" y="147"/>
                    </a:lnTo>
                    <a:lnTo>
                      <a:pt x="21171" y="191"/>
                    </a:lnTo>
                    <a:cubicBezTo>
                      <a:pt x="21127" y="235"/>
                      <a:pt x="12211" y="4495"/>
                      <a:pt x="9048" y="6252"/>
                    </a:cubicBezTo>
                    <a:cubicBezTo>
                      <a:pt x="7467" y="7131"/>
                      <a:pt x="6545" y="8009"/>
                      <a:pt x="6369" y="8888"/>
                    </a:cubicBezTo>
                    <a:cubicBezTo>
                      <a:pt x="6325" y="9239"/>
                      <a:pt x="6369" y="9634"/>
                      <a:pt x="6589" y="9942"/>
                    </a:cubicBezTo>
                    <a:cubicBezTo>
                      <a:pt x="6896" y="10644"/>
                      <a:pt x="7467" y="11171"/>
                      <a:pt x="8214" y="11391"/>
                    </a:cubicBezTo>
                    <a:cubicBezTo>
                      <a:pt x="8437" y="11436"/>
                      <a:pt x="8663" y="11458"/>
                      <a:pt x="8888" y="11458"/>
                    </a:cubicBezTo>
                    <a:cubicBezTo>
                      <a:pt x="9549" y="11458"/>
                      <a:pt x="10204" y="11268"/>
                      <a:pt x="10761" y="10908"/>
                    </a:cubicBezTo>
                    <a:lnTo>
                      <a:pt x="19546" y="6472"/>
                    </a:lnTo>
                    <a:cubicBezTo>
                      <a:pt x="19809" y="6340"/>
                      <a:pt x="19941" y="5989"/>
                      <a:pt x="19809" y="5725"/>
                    </a:cubicBezTo>
                    <a:cubicBezTo>
                      <a:pt x="19689" y="5544"/>
                      <a:pt x="19506" y="5426"/>
                      <a:pt x="19318" y="5426"/>
                    </a:cubicBezTo>
                    <a:cubicBezTo>
                      <a:pt x="19232" y="5426"/>
                      <a:pt x="19145" y="5450"/>
                      <a:pt x="19062" y="5506"/>
                    </a:cubicBezTo>
                    <a:lnTo>
                      <a:pt x="10234" y="9942"/>
                    </a:lnTo>
                    <a:lnTo>
                      <a:pt x="10190" y="9986"/>
                    </a:lnTo>
                    <a:cubicBezTo>
                      <a:pt x="9771" y="10230"/>
                      <a:pt x="9324" y="10364"/>
                      <a:pt x="8871" y="10364"/>
                    </a:cubicBezTo>
                    <a:cubicBezTo>
                      <a:pt x="8754" y="10364"/>
                      <a:pt x="8638" y="10355"/>
                      <a:pt x="8521" y="10337"/>
                    </a:cubicBezTo>
                    <a:cubicBezTo>
                      <a:pt x="8082" y="10161"/>
                      <a:pt x="7731" y="9854"/>
                      <a:pt x="7555" y="9415"/>
                    </a:cubicBezTo>
                    <a:lnTo>
                      <a:pt x="7555" y="9371"/>
                    </a:lnTo>
                    <a:lnTo>
                      <a:pt x="7511" y="9327"/>
                    </a:lnTo>
                    <a:cubicBezTo>
                      <a:pt x="7467" y="9239"/>
                      <a:pt x="7467" y="9151"/>
                      <a:pt x="7511" y="9063"/>
                    </a:cubicBezTo>
                    <a:cubicBezTo>
                      <a:pt x="7555" y="8800"/>
                      <a:pt x="7906" y="8141"/>
                      <a:pt x="9575" y="7219"/>
                    </a:cubicBezTo>
                    <a:cubicBezTo>
                      <a:pt x="12562" y="5593"/>
                      <a:pt x="20600" y="1684"/>
                      <a:pt x="21566" y="1245"/>
                    </a:cubicBezTo>
                    <a:cubicBezTo>
                      <a:pt x="21630" y="1240"/>
                      <a:pt x="21695" y="1238"/>
                      <a:pt x="21759" y="1238"/>
                    </a:cubicBezTo>
                    <a:cubicBezTo>
                      <a:pt x="22829" y="1238"/>
                      <a:pt x="23826" y="1920"/>
                      <a:pt x="24157" y="2914"/>
                    </a:cubicBezTo>
                    <a:lnTo>
                      <a:pt x="24157" y="2958"/>
                    </a:lnTo>
                    <a:cubicBezTo>
                      <a:pt x="24465" y="3880"/>
                      <a:pt x="24201" y="4891"/>
                      <a:pt x="23499" y="5593"/>
                    </a:cubicBezTo>
                    <a:lnTo>
                      <a:pt x="5930" y="14070"/>
                    </a:lnTo>
                    <a:cubicBezTo>
                      <a:pt x="5839" y="14107"/>
                      <a:pt x="5382" y="14277"/>
                      <a:pt x="4772" y="14277"/>
                    </a:cubicBezTo>
                    <a:cubicBezTo>
                      <a:pt x="3903" y="14277"/>
                      <a:pt x="2722" y="13931"/>
                      <a:pt x="1845" y="12357"/>
                    </a:cubicBezTo>
                    <a:cubicBezTo>
                      <a:pt x="1230" y="10644"/>
                      <a:pt x="1977" y="8712"/>
                      <a:pt x="3602" y="7877"/>
                    </a:cubicBezTo>
                    <a:cubicBezTo>
                      <a:pt x="6852" y="5901"/>
                      <a:pt x="17218" y="1069"/>
                      <a:pt x="17306" y="1026"/>
                    </a:cubicBezTo>
                    <a:cubicBezTo>
                      <a:pt x="17569" y="894"/>
                      <a:pt x="17701" y="586"/>
                      <a:pt x="17569" y="323"/>
                    </a:cubicBezTo>
                    <a:cubicBezTo>
                      <a:pt x="17477" y="108"/>
                      <a:pt x="17299" y="0"/>
                      <a:pt x="17109"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32"/>
            <p:cNvGrpSpPr/>
            <p:nvPr/>
          </p:nvGrpSpPr>
          <p:grpSpPr>
            <a:xfrm>
              <a:off x="4872654" y="1017419"/>
              <a:ext cx="3845232" cy="3446735"/>
              <a:chOff x="2074393" y="307363"/>
              <a:chExt cx="4956473" cy="4442814"/>
            </a:xfrm>
          </p:grpSpPr>
          <p:sp>
            <p:nvSpPr>
              <p:cNvPr id="1248" name="Google Shape;1248;p32"/>
              <p:cNvSpPr/>
              <p:nvPr/>
            </p:nvSpPr>
            <p:spPr>
              <a:xfrm>
                <a:off x="5544196" y="468198"/>
                <a:ext cx="266884" cy="329040"/>
              </a:xfrm>
              <a:custGeom>
                <a:avLst/>
                <a:gdLst/>
                <a:ahLst/>
                <a:cxnLst/>
                <a:rect l="l" t="t" r="r" b="b"/>
                <a:pathLst>
                  <a:path w="12276" h="15135" extrusionOk="0">
                    <a:moveTo>
                      <a:pt x="4886" y="0"/>
                    </a:moveTo>
                    <a:cubicBezTo>
                      <a:pt x="1" y="0"/>
                      <a:pt x="1574" y="13356"/>
                      <a:pt x="1822" y="15135"/>
                    </a:cubicBezTo>
                    <a:cubicBezTo>
                      <a:pt x="1822" y="15091"/>
                      <a:pt x="1822" y="15091"/>
                      <a:pt x="1822" y="15091"/>
                    </a:cubicBezTo>
                    <a:cubicBezTo>
                      <a:pt x="1603" y="7580"/>
                      <a:pt x="12276" y="2090"/>
                      <a:pt x="5863" y="158"/>
                    </a:cubicBezTo>
                    <a:cubicBezTo>
                      <a:pt x="5512" y="51"/>
                      <a:pt x="5187" y="0"/>
                      <a:pt x="48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3975804" y="340234"/>
                <a:ext cx="267732" cy="329062"/>
              </a:xfrm>
              <a:custGeom>
                <a:avLst/>
                <a:gdLst/>
                <a:ahLst/>
                <a:cxnLst/>
                <a:rect l="l" t="t" r="r" b="b"/>
                <a:pathLst>
                  <a:path w="12315" h="15136" extrusionOk="0">
                    <a:moveTo>
                      <a:pt x="7397" y="1"/>
                    </a:moveTo>
                    <a:cubicBezTo>
                      <a:pt x="7094" y="1"/>
                      <a:pt x="6767" y="51"/>
                      <a:pt x="6413" y="158"/>
                    </a:cubicBezTo>
                    <a:cubicBezTo>
                      <a:pt x="0" y="2091"/>
                      <a:pt x="10673" y="7581"/>
                      <a:pt x="10454" y="15091"/>
                    </a:cubicBezTo>
                    <a:cubicBezTo>
                      <a:pt x="10454" y="15091"/>
                      <a:pt x="10454" y="15091"/>
                      <a:pt x="10454" y="15135"/>
                    </a:cubicBezTo>
                    <a:cubicBezTo>
                      <a:pt x="10702" y="13356"/>
                      <a:pt x="12314" y="1"/>
                      <a:pt x="73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4300452" y="375084"/>
                <a:ext cx="308452" cy="291342"/>
              </a:xfrm>
              <a:custGeom>
                <a:avLst/>
                <a:gdLst/>
                <a:ahLst/>
                <a:cxnLst/>
                <a:rect l="l" t="t" r="r" b="b"/>
                <a:pathLst>
                  <a:path w="14188" h="13401" extrusionOk="0">
                    <a:moveTo>
                      <a:pt x="7034" y="0"/>
                    </a:moveTo>
                    <a:cubicBezTo>
                      <a:pt x="3800" y="0"/>
                      <a:pt x="5107" y="9356"/>
                      <a:pt x="1" y="13357"/>
                    </a:cubicBezTo>
                    <a:cubicBezTo>
                      <a:pt x="1" y="13357"/>
                      <a:pt x="1" y="13401"/>
                      <a:pt x="1" y="13401"/>
                    </a:cubicBezTo>
                    <a:cubicBezTo>
                      <a:pt x="1582" y="12390"/>
                      <a:pt x="14187" y="4133"/>
                      <a:pt x="8873" y="707"/>
                    </a:cubicBezTo>
                    <a:cubicBezTo>
                      <a:pt x="8128" y="218"/>
                      <a:pt x="7528" y="0"/>
                      <a:pt x="70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5597177" y="658447"/>
                <a:ext cx="233013" cy="155987"/>
              </a:xfrm>
              <a:custGeom>
                <a:avLst/>
                <a:gdLst/>
                <a:ahLst/>
                <a:cxnLst/>
                <a:rect l="l" t="t" r="r" b="b"/>
                <a:pathLst>
                  <a:path w="10718" h="7175" extrusionOk="0">
                    <a:moveTo>
                      <a:pt x="6718" y="0"/>
                    </a:moveTo>
                    <a:cubicBezTo>
                      <a:pt x="4101" y="0"/>
                      <a:pt x="517" y="6252"/>
                      <a:pt x="0" y="7174"/>
                    </a:cubicBezTo>
                    <a:lnTo>
                      <a:pt x="44" y="7130"/>
                    </a:lnTo>
                    <a:cubicBezTo>
                      <a:pt x="2855" y="3046"/>
                      <a:pt x="10717" y="4319"/>
                      <a:pt x="8082" y="762"/>
                    </a:cubicBezTo>
                    <a:cubicBezTo>
                      <a:pt x="7681" y="227"/>
                      <a:pt x="7217" y="0"/>
                      <a:pt x="6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2" name="Google Shape;1252;p32"/>
              <p:cNvGrpSpPr/>
              <p:nvPr/>
            </p:nvGrpSpPr>
            <p:grpSpPr>
              <a:xfrm>
                <a:off x="6643714" y="3204459"/>
                <a:ext cx="387152" cy="323496"/>
                <a:chOff x="6643714" y="3204459"/>
                <a:chExt cx="387152" cy="323496"/>
              </a:xfrm>
            </p:grpSpPr>
            <p:sp>
              <p:nvSpPr>
                <p:cNvPr id="1253" name="Google Shape;1253;p32"/>
                <p:cNvSpPr/>
                <p:nvPr/>
              </p:nvSpPr>
              <p:spPr>
                <a:xfrm>
                  <a:off x="6825767" y="3204459"/>
                  <a:ext cx="205098" cy="323496"/>
                </a:xfrm>
                <a:custGeom>
                  <a:avLst/>
                  <a:gdLst/>
                  <a:ahLst/>
                  <a:cxnLst/>
                  <a:rect l="l" t="t" r="r" b="b"/>
                  <a:pathLst>
                    <a:path w="9434" h="14880" extrusionOk="0">
                      <a:moveTo>
                        <a:pt x="323" y="0"/>
                      </a:moveTo>
                      <a:cubicBezTo>
                        <a:pt x="323" y="0"/>
                        <a:pt x="323" y="41"/>
                        <a:pt x="362" y="44"/>
                      </a:cubicBezTo>
                      <a:lnTo>
                        <a:pt x="362" y="44"/>
                      </a:lnTo>
                      <a:cubicBezTo>
                        <a:pt x="349" y="29"/>
                        <a:pt x="336" y="15"/>
                        <a:pt x="323" y="0"/>
                      </a:cubicBezTo>
                      <a:close/>
                      <a:moveTo>
                        <a:pt x="362" y="44"/>
                      </a:moveTo>
                      <a:cubicBezTo>
                        <a:pt x="370" y="53"/>
                        <a:pt x="378" y="61"/>
                        <a:pt x="386" y="70"/>
                      </a:cubicBezTo>
                      <a:lnTo>
                        <a:pt x="386" y="70"/>
                      </a:lnTo>
                      <a:cubicBezTo>
                        <a:pt x="379" y="61"/>
                        <a:pt x="373" y="53"/>
                        <a:pt x="367" y="44"/>
                      </a:cubicBezTo>
                      <a:cubicBezTo>
                        <a:pt x="365" y="44"/>
                        <a:pt x="364" y="44"/>
                        <a:pt x="362" y="44"/>
                      </a:cubicBezTo>
                      <a:close/>
                      <a:moveTo>
                        <a:pt x="386" y="70"/>
                      </a:moveTo>
                      <a:cubicBezTo>
                        <a:pt x="4411" y="5617"/>
                        <a:pt x="0" y="14879"/>
                        <a:pt x="4115" y="14879"/>
                      </a:cubicBezTo>
                      <a:cubicBezTo>
                        <a:pt x="4499" y="14879"/>
                        <a:pt x="4958" y="14799"/>
                        <a:pt x="5506" y="14626"/>
                      </a:cubicBezTo>
                      <a:cubicBezTo>
                        <a:pt x="9434" y="13360"/>
                        <a:pt x="3733" y="3810"/>
                        <a:pt x="386" y="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6643714" y="3307574"/>
                  <a:ext cx="174531" cy="216708"/>
                </a:xfrm>
                <a:custGeom>
                  <a:avLst/>
                  <a:gdLst/>
                  <a:ahLst/>
                  <a:cxnLst/>
                  <a:rect l="l" t="t" r="r" b="b"/>
                  <a:pathLst>
                    <a:path w="8028" h="9968" extrusionOk="0">
                      <a:moveTo>
                        <a:pt x="7204" y="1"/>
                      </a:moveTo>
                      <a:lnTo>
                        <a:pt x="7204" y="45"/>
                      </a:lnTo>
                      <a:cubicBezTo>
                        <a:pt x="7204" y="7951"/>
                        <a:pt x="0" y="8390"/>
                        <a:pt x="4173" y="9839"/>
                      </a:cubicBezTo>
                      <a:cubicBezTo>
                        <a:pt x="4426" y="9926"/>
                        <a:pt x="4659" y="9967"/>
                        <a:pt x="4874" y="9967"/>
                      </a:cubicBezTo>
                      <a:cubicBezTo>
                        <a:pt x="8028" y="9967"/>
                        <a:pt x="7327" y="1193"/>
                        <a:pt x="7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 name="Google Shape;1255;p32"/>
              <p:cNvSpPr/>
              <p:nvPr/>
            </p:nvSpPr>
            <p:spPr>
              <a:xfrm>
                <a:off x="2081328" y="3045950"/>
                <a:ext cx="322779" cy="278059"/>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2074393" y="3095605"/>
                <a:ext cx="224686" cy="87027"/>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a:off x="4033372" y="4425723"/>
                <a:ext cx="249927" cy="324453"/>
              </a:xfrm>
              <a:custGeom>
                <a:avLst/>
                <a:gdLst/>
                <a:ahLst/>
                <a:cxnLst/>
                <a:rect l="l" t="t" r="r" b="b"/>
                <a:pathLst>
                  <a:path w="11496" h="14924" extrusionOk="0">
                    <a:moveTo>
                      <a:pt x="339" y="1"/>
                    </a:moveTo>
                    <a:cubicBezTo>
                      <a:pt x="339" y="45"/>
                      <a:pt x="339" y="45"/>
                      <a:pt x="339" y="89"/>
                    </a:cubicBezTo>
                    <a:cubicBezTo>
                      <a:pt x="4398" y="5594"/>
                      <a:pt x="0" y="14923"/>
                      <a:pt x="4100" y="14923"/>
                    </a:cubicBezTo>
                    <a:cubicBezTo>
                      <a:pt x="4481" y="14923"/>
                      <a:pt x="4936" y="14843"/>
                      <a:pt x="5478" y="14671"/>
                    </a:cubicBezTo>
                    <a:cubicBezTo>
                      <a:pt x="11495" y="12738"/>
                      <a:pt x="1569" y="1406"/>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a:off x="3850710" y="4504989"/>
                <a:ext cx="175379" cy="216686"/>
              </a:xfrm>
              <a:custGeom>
                <a:avLst/>
                <a:gdLst/>
                <a:ahLst/>
                <a:cxnLst/>
                <a:rect l="l" t="t" r="r" b="b"/>
                <a:pathLst>
                  <a:path w="8067" h="9967" extrusionOk="0">
                    <a:moveTo>
                      <a:pt x="7204" y="0"/>
                    </a:moveTo>
                    <a:lnTo>
                      <a:pt x="7204" y="44"/>
                    </a:lnTo>
                    <a:cubicBezTo>
                      <a:pt x="7160" y="7950"/>
                      <a:pt x="1" y="8389"/>
                      <a:pt x="4173" y="9839"/>
                    </a:cubicBezTo>
                    <a:cubicBezTo>
                      <a:pt x="4429" y="9926"/>
                      <a:pt x="4664" y="9967"/>
                      <a:pt x="4882" y="9967"/>
                    </a:cubicBezTo>
                    <a:cubicBezTo>
                      <a:pt x="8066" y="9967"/>
                      <a:pt x="7327" y="1193"/>
                      <a:pt x="7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4204969" y="307363"/>
                <a:ext cx="186402" cy="223469"/>
              </a:xfrm>
              <a:custGeom>
                <a:avLst/>
                <a:gdLst/>
                <a:ahLst/>
                <a:cxnLst/>
                <a:rect l="l" t="t" r="r" b="b"/>
                <a:pathLst>
                  <a:path w="8574" h="10279" extrusionOk="0">
                    <a:moveTo>
                      <a:pt x="4495" y="0"/>
                    </a:moveTo>
                    <a:cubicBezTo>
                      <a:pt x="4476" y="0"/>
                      <a:pt x="4456" y="1"/>
                      <a:pt x="4437" y="1"/>
                    </a:cubicBezTo>
                    <a:cubicBezTo>
                      <a:pt x="1" y="89"/>
                      <a:pt x="5798" y="5491"/>
                      <a:pt x="4305" y="10235"/>
                    </a:cubicBezTo>
                    <a:cubicBezTo>
                      <a:pt x="4305" y="10235"/>
                      <a:pt x="4305" y="10279"/>
                      <a:pt x="4305" y="10279"/>
                    </a:cubicBezTo>
                    <a:cubicBezTo>
                      <a:pt x="4786" y="9142"/>
                      <a:pt x="8573" y="0"/>
                      <a:pt x="44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2469980" y="1695766"/>
                <a:ext cx="56351" cy="56351"/>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2432739" y="1563976"/>
                <a:ext cx="65895" cy="56373"/>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2352517" y="1656612"/>
                <a:ext cx="65917" cy="55721"/>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5473996" y="4307325"/>
                <a:ext cx="55394" cy="56351"/>
              </a:xfrm>
              <a:custGeom>
                <a:avLst/>
                <a:gdLst/>
                <a:ahLst/>
                <a:cxnLst/>
                <a:rect l="l" t="t" r="r" b="b"/>
                <a:pathLst>
                  <a:path w="2548" h="2592" extrusionOk="0">
                    <a:moveTo>
                      <a:pt x="1274" y="1"/>
                    </a:moveTo>
                    <a:cubicBezTo>
                      <a:pt x="571" y="1"/>
                      <a:pt x="0" y="572"/>
                      <a:pt x="0" y="1274"/>
                    </a:cubicBezTo>
                    <a:cubicBezTo>
                      <a:pt x="0" y="1977"/>
                      <a:pt x="571" y="2592"/>
                      <a:pt x="1274" y="2592"/>
                    </a:cubicBezTo>
                    <a:cubicBezTo>
                      <a:pt x="1977" y="2592"/>
                      <a:pt x="2548" y="1977"/>
                      <a:pt x="2548" y="1274"/>
                    </a:cubicBezTo>
                    <a:cubicBezTo>
                      <a:pt x="2548" y="572"/>
                      <a:pt x="1977" y="1"/>
                      <a:pt x="1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5583807" y="4387547"/>
                <a:ext cx="65895" cy="56155"/>
              </a:xfrm>
              <a:custGeom>
                <a:avLst/>
                <a:gdLst/>
                <a:ahLst/>
                <a:cxnLst/>
                <a:rect l="l" t="t" r="r" b="b"/>
                <a:pathLst>
                  <a:path w="3031" h="2583" extrusionOk="0">
                    <a:moveTo>
                      <a:pt x="1757" y="0"/>
                    </a:moveTo>
                    <a:cubicBezTo>
                      <a:pt x="615" y="0"/>
                      <a:pt x="0" y="1406"/>
                      <a:pt x="835" y="2196"/>
                    </a:cubicBezTo>
                    <a:cubicBezTo>
                      <a:pt x="1102" y="2464"/>
                      <a:pt x="1424" y="2582"/>
                      <a:pt x="1738" y="2582"/>
                    </a:cubicBezTo>
                    <a:cubicBezTo>
                      <a:pt x="2402" y="2582"/>
                      <a:pt x="3031" y="2050"/>
                      <a:pt x="3031" y="1274"/>
                    </a:cubicBezTo>
                    <a:cubicBezTo>
                      <a:pt x="3031" y="571"/>
                      <a:pt x="2460" y="0"/>
                      <a:pt x="17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5493084" y="4451507"/>
                <a:ext cx="56373" cy="56373"/>
              </a:xfrm>
              <a:custGeom>
                <a:avLst/>
                <a:gdLst/>
                <a:ahLst/>
                <a:cxnLst/>
                <a:rect l="l" t="t" r="r" b="b"/>
                <a:pathLst>
                  <a:path w="2593" h="2593" extrusionOk="0">
                    <a:moveTo>
                      <a:pt x="1318" y="1"/>
                    </a:moveTo>
                    <a:cubicBezTo>
                      <a:pt x="616" y="1"/>
                      <a:pt x="1" y="572"/>
                      <a:pt x="1" y="1275"/>
                    </a:cubicBezTo>
                    <a:cubicBezTo>
                      <a:pt x="1" y="1977"/>
                      <a:pt x="616" y="2592"/>
                      <a:pt x="1318" y="2592"/>
                    </a:cubicBezTo>
                    <a:cubicBezTo>
                      <a:pt x="2021" y="2592"/>
                      <a:pt x="2592" y="1977"/>
                      <a:pt x="2592" y="1275"/>
                    </a:cubicBezTo>
                    <a:cubicBezTo>
                      <a:pt x="2592" y="572"/>
                      <a:pt x="2021"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6240756" y="995836"/>
                <a:ext cx="65917" cy="55742"/>
              </a:xfrm>
              <a:custGeom>
                <a:avLst/>
                <a:gdLst/>
                <a:ahLst/>
                <a:cxnLst/>
                <a:rect l="l" t="t" r="r" b="b"/>
                <a:pathLst>
                  <a:path w="3032" h="2564" extrusionOk="0">
                    <a:moveTo>
                      <a:pt x="1757" y="0"/>
                    </a:moveTo>
                    <a:cubicBezTo>
                      <a:pt x="571" y="0"/>
                      <a:pt x="0" y="1362"/>
                      <a:pt x="835" y="2197"/>
                    </a:cubicBezTo>
                    <a:cubicBezTo>
                      <a:pt x="1088" y="2450"/>
                      <a:pt x="1404" y="2563"/>
                      <a:pt x="1717" y="2563"/>
                    </a:cubicBezTo>
                    <a:cubicBezTo>
                      <a:pt x="2381" y="2563"/>
                      <a:pt x="3031" y="2051"/>
                      <a:pt x="3031" y="1274"/>
                    </a:cubicBezTo>
                    <a:cubicBezTo>
                      <a:pt x="3031" y="571"/>
                      <a:pt x="2460" y="0"/>
                      <a:pt x="17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6329827" y="1131387"/>
                <a:ext cx="65612" cy="55481"/>
              </a:xfrm>
              <a:custGeom>
                <a:avLst/>
                <a:gdLst/>
                <a:ahLst/>
                <a:cxnLst/>
                <a:rect l="l" t="t" r="r" b="b"/>
                <a:pathLst>
                  <a:path w="3018" h="2552" extrusionOk="0">
                    <a:moveTo>
                      <a:pt x="1772" y="0"/>
                    </a:moveTo>
                    <a:cubicBezTo>
                      <a:pt x="1749" y="0"/>
                      <a:pt x="1725" y="1"/>
                      <a:pt x="1701" y="2"/>
                    </a:cubicBezTo>
                    <a:cubicBezTo>
                      <a:pt x="1684" y="2"/>
                      <a:pt x="1666" y="1"/>
                      <a:pt x="1649" y="1"/>
                    </a:cubicBezTo>
                    <a:cubicBezTo>
                      <a:pt x="542" y="1"/>
                      <a:pt x="0" y="1376"/>
                      <a:pt x="779" y="2155"/>
                    </a:cubicBezTo>
                    <a:cubicBezTo>
                      <a:pt x="1039" y="2429"/>
                      <a:pt x="1366" y="2551"/>
                      <a:pt x="1687" y="2551"/>
                    </a:cubicBezTo>
                    <a:cubicBezTo>
                      <a:pt x="2342" y="2551"/>
                      <a:pt x="2975" y="2042"/>
                      <a:pt x="2975" y="1276"/>
                    </a:cubicBezTo>
                    <a:cubicBezTo>
                      <a:pt x="3017" y="597"/>
                      <a:pt x="2445" y="0"/>
                      <a:pt x="17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6386851" y="1011119"/>
                <a:ext cx="56351" cy="56351"/>
              </a:xfrm>
              <a:custGeom>
                <a:avLst/>
                <a:gdLst/>
                <a:ahLst/>
                <a:cxnLst/>
                <a:rect l="l" t="t" r="r" b="b"/>
                <a:pathLst>
                  <a:path w="2592" h="2592" extrusionOk="0">
                    <a:moveTo>
                      <a:pt x="1274" y="0"/>
                    </a:moveTo>
                    <a:cubicBezTo>
                      <a:pt x="571" y="0"/>
                      <a:pt x="0" y="571"/>
                      <a:pt x="0" y="1274"/>
                    </a:cubicBezTo>
                    <a:cubicBezTo>
                      <a:pt x="0" y="2021"/>
                      <a:pt x="571" y="2592"/>
                      <a:pt x="1274" y="2592"/>
                    </a:cubicBezTo>
                    <a:cubicBezTo>
                      <a:pt x="1977" y="2592"/>
                      <a:pt x="2592" y="2021"/>
                      <a:pt x="2592" y="1274"/>
                    </a:cubicBezTo>
                    <a:cubicBezTo>
                      <a:pt x="2592" y="571"/>
                      <a:pt x="1977" y="0"/>
                      <a:pt x="1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2496699" y="3618874"/>
                <a:ext cx="65917" cy="55721"/>
              </a:xfrm>
              <a:custGeom>
                <a:avLst/>
                <a:gdLst/>
                <a:ahLst/>
                <a:cxnLst/>
                <a:rect l="l" t="t" r="r" b="b"/>
                <a:pathLst>
                  <a:path w="3032" h="2563" extrusionOk="0">
                    <a:moveTo>
                      <a:pt x="1714" y="0"/>
                    </a:moveTo>
                    <a:cubicBezTo>
                      <a:pt x="572" y="0"/>
                      <a:pt x="1" y="1362"/>
                      <a:pt x="791" y="2196"/>
                    </a:cubicBezTo>
                    <a:cubicBezTo>
                      <a:pt x="1059" y="2449"/>
                      <a:pt x="1384" y="2563"/>
                      <a:pt x="1703" y="2563"/>
                    </a:cubicBezTo>
                    <a:cubicBezTo>
                      <a:pt x="2382" y="2563"/>
                      <a:pt x="3031" y="2050"/>
                      <a:pt x="3031" y="1274"/>
                    </a:cubicBezTo>
                    <a:cubicBezTo>
                      <a:pt x="2987" y="571"/>
                      <a:pt x="2417" y="0"/>
                      <a:pt x="1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2540636" y="3470822"/>
                <a:ext cx="65895" cy="55764"/>
              </a:xfrm>
              <a:custGeom>
                <a:avLst/>
                <a:gdLst/>
                <a:ahLst/>
                <a:cxnLst/>
                <a:rect l="l" t="t" r="r" b="b"/>
                <a:pathLst>
                  <a:path w="3031" h="2565" extrusionOk="0">
                    <a:moveTo>
                      <a:pt x="1784" y="0"/>
                    </a:moveTo>
                    <a:cubicBezTo>
                      <a:pt x="1761" y="0"/>
                      <a:pt x="1737" y="1"/>
                      <a:pt x="1713" y="2"/>
                    </a:cubicBezTo>
                    <a:cubicBezTo>
                      <a:pt x="571" y="2"/>
                      <a:pt x="0" y="1364"/>
                      <a:pt x="835" y="2198"/>
                    </a:cubicBezTo>
                    <a:cubicBezTo>
                      <a:pt x="1088" y="2451"/>
                      <a:pt x="1404" y="2565"/>
                      <a:pt x="1717" y="2565"/>
                    </a:cubicBezTo>
                    <a:cubicBezTo>
                      <a:pt x="2381" y="2565"/>
                      <a:pt x="3031" y="2052"/>
                      <a:pt x="3031" y="1276"/>
                    </a:cubicBezTo>
                    <a:cubicBezTo>
                      <a:pt x="3031" y="597"/>
                      <a:pt x="2457" y="0"/>
                      <a:pt x="1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1" name="Google Shape;1271;p32"/>
            <p:cNvSpPr/>
            <p:nvPr/>
          </p:nvSpPr>
          <p:spPr>
            <a:xfrm>
              <a:off x="6512956" y="3041088"/>
              <a:ext cx="1849037" cy="1291779"/>
            </a:xfrm>
            <a:custGeom>
              <a:avLst/>
              <a:gdLst/>
              <a:ahLst/>
              <a:cxnLst/>
              <a:rect l="l" t="t" r="r" b="b"/>
              <a:pathLst>
                <a:path w="109630" h="76590" extrusionOk="0">
                  <a:moveTo>
                    <a:pt x="76593" y="6829"/>
                  </a:moveTo>
                  <a:cubicBezTo>
                    <a:pt x="78949" y="6829"/>
                    <a:pt x="81330" y="7155"/>
                    <a:pt x="83672" y="7829"/>
                  </a:cubicBezTo>
                  <a:cubicBezTo>
                    <a:pt x="93554" y="10684"/>
                    <a:pt x="100757" y="19205"/>
                    <a:pt x="101899" y="29438"/>
                  </a:cubicBezTo>
                  <a:cubicBezTo>
                    <a:pt x="103085" y="39716"/>
                    <a:pt x="97946" y="49642"/>
                    <a:pt x="88898" y="54605"/>
                  </a:cubicBezTo>
                  <a:cubicBezTo>
                    <a:pt x="85000" y="56764"/>
                    <a:pt x="80779" y="57787"/>
                    <a:pt x="76615" y="57787"/>
                  </a:cubicBezTo>
                  <a:cubicBezTo>
                    <a:pt x="67644" y="57787"/>
                    <a:pt x="58938" y="53035"/>
                    <a:pt x="54288" y="44635"/>
                  </a:cubicBezTo>
                  <a:cubicBezTo>
                    <a:pt x="49325" y="35587"/>
                    <a:pt x="50247" y="24475"/>
                    <a:pt x="56660" y="16394"/>
                  </a:cubicBezTo>
                  <a:cubicBezTo>
                    <a:pt x="61593" y="10252"/>
                    <a:pt x="68962" y="6829"/>
                    <a:pt x="76593" y="6829"/>
                  </a:cubicBezTo>
                  <a:close/>
                  <a:moveTo>
                    <a:pt x="13241" y="64680"/>
                  </a:moveTo>
                  <a:cubicBezTo>
                    <a:pt x="15032" y="64680"/>
                    <a:pt x="16114" y="67369"/>
                    <a:pt x="14144" y="68485"/>
                  </a:cubicBezTo>
                  <a:lnTo>
                    <a:pt x="7643" y="72086"/>
                  </a:lnTo>
                  <a:cubicBezTo>
                    <a:pt x="7289" y="72277"/>
                    <a:pt x="6944" y="72360"/>
                    <a:pt x="6622" y="72360"/>
                  </a:cubicBezTo>
                  <a:cubicBezTo>
                    <a:pt x="4789" y="72360"/>
                    <a:pt x="3687" y="69656"/>
                    <a:pt x="5667" y="68572"/>
                  </a:cubicBezTo>
                  <a:lnTo>
                    <a:pt x="12211" y="64971"/>
                  </a:lnTo>
                  <a:cubicBezTo>
                    <a:pt x="12568" y="64769"/>
                    <a:pt x="12916" y="64680"/>
                    <a:pt x="13241" y="64680"/>
                  </a:cubicBezTo>
                  <a:close/>
                  <a:moveTo>
                    <a:pt x="76594" y="1"/>
                  </a:moveTo>
                  <a:cubicBezTo>
                    <a:pt x="68615" y="1"/>
                    <a:pt x="60763" y="2946"/>
                    <a:pt x="54683" y="8532"/>
                  </a:cubicBezTo>
                  <a:cubicBezTo>
                    <a:pt x="45504" y="17009"/>
                    <a:pt x="41990" y="29965"/>
                    <a:pt x="45679" y="41912"/>
                  </a:cubicBezTo>
                  <a:lnTo>
                    <a:pt x="2944" y="65498"/>
                  </a:lnTo>
                  <a:cubicBezTo>
                    <a:pt x="792" y="66728"/>
                    <a:pt x="1" y="69451"/>
                    <a:pt x="1187" y="71647"/>
                  </a:cubicBezTo>
                  <a:lnTo>
                    <a:pt x="2636" y="74238"/>
                  </a:lnTo>
                  <a:cubicBezTo>
                    <a:pt x="3449" y="75744"/>
                    <a:pt x="4985" y="76589"/>
                    <a:pt x="6579" y="76589"/>
                  </a:cubicBezTo>
                  <a:cubicBezTo>
                    <a:pt x="7309" y="76589"/>
                    <a:pt x="8051" y="76412"/>
                    <a:pt x="8741" y="76039"/>
                  </a:cubicBezTo>
                  <a:lnTo>
                    <a:pt x="51301" y="52497"/>
                  </a:lnTo>
                  <a:cubicBezTo>
                    <a:pt x="57630" y="60436"/>
                    <a:pt x="67047" y="64685"/>
                    <a:pt x="76631" y="64685"/>
                  </a:cubicBezTo>
                  <a:cubicBezTo>
                    <a:pt x="81948" y="64685"/>
                    <a:pt x="87316" y="63378"/>
                    <a:pt x="92236" y="60667"/>
                  </a:cubicBezTo>
                  <a:cubicBezTo>
                    <a:pt x="103173" y="54605"/>
                    <a:pt x="109629" y="42834"/>
                    <a:pt x="108883" y="30361"/>
                  </a:cubicBezTo>
                  <a:cubicBezTo>
                    <a:pt x="108092" y="17887"/>
                    <a:pt x="100230" y="6994"/>
                    <a:pt x="88679" y="2339"/>
                  </a:cubicBezTo>
                  <a:cubicBezTo>
                    <a:pt x="84763" y="766"/>
                    <a:pt x="80662" y="1"/>
                    <a:pt x="76594" y="1"/>
                  </a:cubicBez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7296709" y="3124744"/>
              <a:ext cx="874096" cy="652085"/>
            </a:xfrm>
            <a:custGeom>
              <a:avLst/>
              <a:gdLst/>
              <a:ahLst/>
              <a:cxnLst/>
              <a:rect l="l" t="t" r="r" b="b"/>
              <a:pathLst>
                <a:path w="51829" h="38665" extrusionOk="0">
                  <a:moveTo>
                    <a:pt x="29021" y="1"/>
                  </a:moveTo>
                  <a:cubicBezTo>
                    <a:pt x="24857" y="1"/>
                    <a:pt x="20636" y="1023"/>
                    <a:pt x="16735" y="3176"/>
                  </a:cubicBezTo>
                  <a:cubicBezTo>
                    <a:pt x="4481" y="9940"/>
                    <a:pt x="1" y="25357"/>
                    <a:pt x="6677" y="37655"/>
                  </a:cubicBezTo>
                  <a:cubicBezTo>
                    <a:pt x="6853" y="38006"/>
                    <a:pt x="7072" y="38314"/>
                    <a:pt x="7248" y="38665"/>
                  </a:cubicBezTo>
                  <a:cubicBezTo>
                    <a:pt x="1231" y="26455"/>
                    <a:pt x="5843" y="11653"/>
                    <a:pt x="17789" y="5065"/>
                  </a:cubicBezTo>
                  <a:cubicBezTo>
                    <a:pt x="21684" y="2909"/>
                    <a:pt x="25908" y="1882"/>
                    <a:pt x="30080" y="1882"/>
                  </a:cubicBezTo>
                  <a:cubicBezTo>
                    <a:pt x="38657" y="1882"/>
                    <a:pt x="47012" y="6224"/>
                    <a:pt x="51828" y="14025"/>
                  </a:cubicBezTo>
                  <a:cubicBezTo>
                    <a:pt x="51653" y="13674"/>
                    <a:pt x="51477" y="13366"/>
                    <a:pt x="51301" y="13015"/>
                  </a:cubicBezTo>
                  <a:cubicBezTo>
                    <a:pt x="46601" y="4691"/>
                    <a:pt x="37940" y="1"/>
                    <a:pt x="29021"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6349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3" name="Google Shape;1323;p35"/>
          <p:cNvSpPr txBox="1">
            <a:spLocks noGrp="1"/>
          </p:cNvSpPr>
          <p:nvPr>
            <p:ph type="title"/>
          </p:nvPr>
        </p:nvSpPr>
        <p:spPr>
          <a:xfrm>
            <a:off x="5831614" y="372995"/>
            <a:ext cx="3081582" cy="4974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Grade 5 National</a:t>
            </a:r>
            <a:endParaRPr sz="2000" dirty="0"/>
          </a:p>
        </p:txBody>
      </p:sp>
      <p:grpSp>
        <p:nvGrpSpPr>
          <p:cNvPr id="1324" name="Google Shape;1324;p35"/>
          <p:cNvGrpSpPr/>
          <p:nvPr/>
        </p:nvGrpSpPr>
        <p:grpSpPr>
          <a:xfrm>
            <a:off x="6026218" y="1929956"/>
            <a:ext cx="3450028" cy="2970175"/>
            <a:chOff x="5308663" y="1152400"/>
            <a:chExt cx="3156765" cy="2717700"/>
          </a:xfrm>
        </p:grpSpPr>
        <p:sp>
          <p:nvSpPr>
            <p:cNvPr id="1325" name="Google Shape;1325;p35"/>
            <p:cNvSpPr/>
            <p:nvPr/>
          </p:nvSpPr>
          <p:spPr>
            <a:xfrm>
              <a:off x="5308663" y="1152400"/>
              <a:ext cx="3156765" cy="2717635"/>
            </a:xfrm>
            <a:custGeom>
              <a:avLst/>
              <a:gdLst/>
              <a:ahLst/>
              <a:cxnLst/>
              <a:rect l="l" t="t" r="r" b="b"/>
              <a:pathLst>
                <a:path w="206696" h="197862" extrusionOk="0">
                  <a:moveTo>
                    <a:pt x="75488" y="1"/>
                  </a:moveTo>
                  <a:cubicBezTo>
                    <a:pt x="74077" y="1"/>
                    <a:pt x="72702" y="185"/>
                    <a:pt x="71373" y="614"/>
                  </a:cubicBezTo>
                  <a:cubicBezTo>
                    <a:pt x="61535" y="3820"/>
                    <a:pt x="57582" y="18534"/>
                    <a:pt x="49325" y="24551"/>
                  </a:cubicBezTo>
                  <a:cubicBezTo>
                    <a:pt x="41023" y="30569"/>
                    <a:pt x="25739" y="29866"/>
                    <a:pt x="19721" y="38167"/>
                  </a:cubicBezTo>
                  <a:cubicBezTo>
                    <a:pt x="13748" y="46336"/>
                    <a:pt x="19106" y="60655"/>
                    <a:pt x="15900" y="70493"/>
                  </a:cubicBezTo>
                  <a:cubicBezTo>
                    <a:pt x="12826" y="80024"/>
                    <a:pt x="1" y="88369"/>
                    <a:pt x="1" y="98911"/>
                  </a:cubicBezTo>
                  <a:cubicBezTo>
                    <a:pt x="1" y="109452"/>
                    <a:pt x="12826" y="117841"/>
                    <a:pt x="15900" y="127328"/>
                  </a:cubicBezTo>
                  <a:cubicBezTo>
                    <a:pt x="19106" y="137166"/>
                    <a:pt x="13704" y="151397"/>
                    <a:pt x="19721" y="159698"/>
                  </a:cubicBezTo>
                  <a:cubicBezTo>
                    <a:pt x="25739" y="167955"/>
                    <a:pt x="41111" y="167297"/>
                    <a:pt x="49325" y="173270"/>
                  </a:cubicBezTo>
                  <a:cubicBezTo>
                    <a:pt x="57538" y="179243"/>
                    <a:pt x="61535" y="194045"/>
                    <a:pt x="71373" y="197251"/>
                  </a:cubicBezTo>
                  <a:cubicBezTo>
                    <a:pt x="72697" y="197678"/>
                    <a:pt x="74066" y="197862"/>
                    <a:pt x="75472" y="197862"/>
                  </a:cubicBezTo>
                  <a:cubicBezTo>
                    <a:pt x="84184" y="197862"/>
                    <a:pt x="94271" y="190795"/>
                    <a:pt x="103348" y="190795"/>
                  </a:cubicBezTo>
                  <a:cubicBezTo>
                    <a:pt x="112387" y="190795"/>
                    <a:pt x="122501" y="197862"/>
                    <a:pt x="131194" y="197862"/>
                  </a:cubicBezTo>
                  <a:cubicBezTo>
                    <a:pt x="132596" y="197862"/>
                    <a:pt x="133961" y="197678"/>
                    <a:pt x="135279" y="197251"/>
                  </a:cubicBezTo>
                  <a:cubicBezTo>
                    <a:pt x="145118" y="194045"/>
                    <a:pt x="149158" y="179243"/>
                    <a:pt x="157328" y="173270"/>
                  </a:cubicBezTo>
                  <a:cubicBezTo>
                    <a:pt x="165629" y="167253"/>
                    <a:pt x="181001" y="167868"/>
                    <a:pt x="186931" y="159654"/>
                  </a:cubicBezTo>
                  <a:cubicBezTo>
                    <a:pt x="192904" y="151485"/>
                    <a:pt x="187546" y="137166"/>
                    <a:pt x="190752" y="127328"/>
                  </a:cubicBezTo>
                  <a:cubicBezTo>
                    <a:pt x="193827" y="117841"/>
                    <a:pt x="206696" y="109452"/>
                    <a:pt x="206696" y="98911"/>
                  </a:cubicBezTo>
                  <a:cubicBezTo>
                    <a:pt x="206696" y="88369"/>
                    <a:pt x="193827" y="80024"/>
                    <a:pt x="190752" y="70493"/>
                  </a:cubicBezTo>
                  <a:cubicBezTo>
                    <a:pt x="187546" y="60699"/>
                    <a:pt x="192904" y="46380"/>
                    <a:pt x="186931" y="38167"/>
                  </a:cubicBezTo>
                  <a:cubicBezTo>
                    <a:pt x="180914" y="29866"/>
                    <a:pt x="165629" y="30612"/>
                    <a:pt x="157328" y="24551"/>
                  </a:cubicBezTo>
                  <a:cubicBezTo>
                    <a:pt x="149158" y="18578"/>
                    <a:pt x="145118" y="3820"/>
                    <a:pt x="135279" y="614"/>
                  </a:cubicBezTo>
                  <a:cubicBezTo>
                    <a:pt x="133956" y="185"/>
                    <a:pt x="132585" y="1"/>
                    <a:pt x="131178" y="1"/>
                  </a:cubicBezTo>
                  <a:cubicBezTo>
                    <a:pt x="122488" y="1"/>
                    <a:pt x="112382" y="7027"/>
                    <a:pt x="103348" y="7027"/>
                  </a:cubicBezTo>
                  <a:cubicBezTo>
                    <a:pt x="94277" y="7027"/>
                    <a:pt x="84197" y="1"/>
                    <a:pt x="75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6" name="Google Shape;1326;p35"/>
            <p:cNvGrpSpPr/>
            <p:nvPr/>
          </p:nvGrpSpPr>
          <p:grpSpPr>
            <a:xfrm>
              <a:off x="5402850" y="1416250"/>
              <a:ext cx="2968400" cy="2453850"/>
              <a:chOff x="3485775" y="238125"/>
              <a:chExt cx="2968400" cy="2453850"/>
            </a:xfrm>
          </p:grpSpPr>
          <p:sp>
            <p:nvSpPr>
              <p:cNvPr id="1327" name="Google Shape;1327;p35"/>
              <p:cNvSpPr/>
              <p:nvPr/>
            </p:nvSpPr>
            <p:spPr>
              <a:xfrm>
                <a:off x="4775800" y="318275"/>
                <a:ext cx="280275" cy="569950"/>
              </a:xfrm>
              <a:custGeom>
                <a:avLst/>
                <a:gdLst/>
                <a:ahLst/>
                <a:cxnLst/>
                <a:rect l="l" t="t" r="r" b="b"/>
                <a:pathLst>
                  <a:path w="11211" h="22798" extrusionOk="0">
                    <a:moveTo>
                      <a:pt x="1274" y="1"/>
                    </a:moveTo>
                    <a:cubicBezTo>
                      <a:pt x="1208" y="1"/>
                      <a:pt x="1149" y="12"/>
                      <a:pt x="1097" y="36"/>
                    </a:cubicBezTo>
                    <a:cubicBezTo>
                      <a:pt x="258" y="423"/>
                      <a:pt x="0" y="3891"/>
                      <a:pt x="291" y="5972"/>
                    </a:cubicBezTo>
                    <a:cubicBezTo>
                      <a:pt x="575" y="8028"/>
                      <a:pt x="5449" y="22798"/>
                      <a:pt x="5473" y="22798"/>
                    </a:cubicBezTo>
                    <a:cubicBezTo>
                      <a:pt x="5473" y="22798"/>
                      <a:pt x="5472" y="22792"/>
                      <a:pt x="5468" y="22780"/>
                    </a:cubicBezTo>
                    <a:cubicBezTo>
                      <a:pt x="5468" y="22780"/>
                      <a:pt x="10808" y="22425"/>
                      <a:pt x="11017" y="21151"/>
                    </a:cubicBezTo>
                    <a:cubicBezTo>
                      <a:pt x="11211" y="19877"/>
                      <a:pt x="6452" y="5133"/>
                      <a:pt x="5565" y="3843"/>
                    </a:cubicBezTo>
                    <a:cubicBezTo>
                      <a:pt x="4733" y="2617"/>
                      <a:pt x="2269" y="1"/>
                      <a:pt x="1274"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5"/>
              <p:cNvSpPr/>
              <p:nvPr/>
            </p:nvSpPr>
            <p:spPr>
              <a:xfrm>
                <a:off x="4793800" y="435500"/>
                <a:ext cx="168325" cy="405675"/>
              </a:xfrm>
              <a:custGeom>
                <a:avLst/>
                <a:gdLst/>
                <a:ahLst/>
                <a:cxnLst/>
                <a:rect l="l" t="t" r="r" b="b"/>
                <a:pathLst>
                  <a:path w="6733" h="16227" extrusionOk="0">
                    <a:moveTo>
                      <a:pt x="1102" y="0"/>
                    </a:moveTo>
                    <a:cubicBezTo>
                      <a:pt x="590" y="0"/>
                      <a:pt x="0" y="260"/>
                      <a:pt x="151" y="783"/>
                    </a:cubicBezTo>
                    <a:cubicBezTo>
                      <a:pt x="151" y="783"/>
                      <a:pt x="5168" y="15930"/>
                      <a:pt x="5426" y="16172"/>
                    </a:cubicBezTo>
                    <a:cubicBezTo>
                      <a:pt x="5468" y="16211"/>
                      <a:pt x="5530" y="16227"/>
                      <a:pt x="5605" y="16227"/>
                    </a:cubicBezTo>
                    <a:cubicBezTo>
                      <a:pt x="5995" y="16227"/>
                      <a:pt x="6732" y="15784"/>
                      <a:pt x="6732" y="15784"/>
                    </a:cubicBezTo>
                    <a:cubicBezTo>
                      <a:pt x="6732" y="15784"/>
                      <a:pt x="1958" y="783"/>
                      <a:pt x="1764" y="283"/>
                    </a:cubicBezTo>
                    <a:cubicBezTo>
                      <a:pt x="1691" y="95"/>
                      <a:pt x="1411" y="0"/>
                      <a:pt x="1102" y="0"/>
                    </a:cubicBezTo>
                    <a:close/>
                  </a:path>
                </a:pathLst>
              </a:custGeom>
              <a:solidFill>
                <a:srgbClr val="BA8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5"/>
              <p:cNvSpPr/>
              <p:nvPr/>
            </p:nvSpPr>
            <p:spPr>
              <a:xfrm>
                <a:off x="4860725" y="413025"/>
                <a:ext cx="165125" cy="410550"/>
              </a:xfrm>
              <a:custGeom>
                <a:avLst/>
                <a:gdLst/>
                <a:ahLst/>
                <a:cxnLst/>
                <a:rect l="l" t="t" r="r" b="b"/>
                <a:pathLst>
                  <a:path w="6605" h="16422" extrusionOk="0">
                    <a:moveTo>
                      <a:pt x="1119" y="0"/>
                    </a:moveTo>
                    <a:cubicBezTo>
                      <a:pt x="604" y="0"/>
                      <a:pt x="0" y="263"/>
                      <a:pt x="152" y="779"/>
                    </a:cubicBezTo>
                    <a:cubicBezTo>
                      <a:pt x="152" y="779"/>
                      <a:pt x="5104" y="16119"/>
                      <a:pt x="5362" y="16361"/>
                    </a:cubicBezTo>
                    <a:cubicBezTo>
                      <a:pt x="5408" y="16404"/>
                      <a:pt x="5476" y="16421"/>
                      <a:pt x="5557" y="16421"/>
                    </a:cubicBezTo>
                    <a:cubicBezTo>
                      <a:pt x="5937" y="16421"/>
                      <a:pt x="6604" y="16038"/>
                      <a:pt x="6604" y="16038"/>
                    </a:cubicBezTo>
                    <a:cubicBezTo>
                      <a:pt x="6604" y="16038"/>
                      <a:pt x="1959" y="779"/>
                      <a:pt x="1765" y="279"/>
                    </a:cubicBezTo>
                    <a:cubicBezTo>
                      <a:pt x="1699" y="93"/>
                      <a:pt x="1425" y="0"/>
                      <a:pt x="1119" y="0"/>
                    </a:cubicBezTo>
                    <a:close/>
                  </a:path>
                </a:pathLst>
              </a:custGeom>
              <a:solidFill>
                <a:srgbClr val="BA8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5"/>
              <p:cNvSpPr/>
              <p:nvPr/>
            </p:nvSpPr>
            <p:spPr>
              <a:xfrm>
                <a:off x="4770950" y="288900"/>
                <a:ext cx="159025" cy="198475"/>
              </a:xfrm>
              <a:custGeom>
                <a:avLst/>
                <a:gdLst/>
                <a:ahLst/>
                <a:cxnLst/>
                <a:rect l="l" t="t" r="r" b="b"/>
                <a:pathLst>
                  <a:path w="6361" h="7939" extrusionOk="0">
                    <a:moveTo>
                      <a:pt x="1328" y="0"/>
                    </a:moveTo>
                    <a:cubicBezTo>
                      <a:pt x="1286" y="0"/>
                      <a:pt x="1247" y="6"/>
                      <a:pt x="1210" y="18"/>
                    </a:cubicBezTo>
                    <a:cubicBezTo>
                      <a:pt x="1" y="405"/>
                      <a:pt x="323" y="7567"/>
                      <a:pt x="581" y="7792"/>
                    </a:cubicBezTo>
                    <a:cubicBezTo>
                      <a:pt x="586" y="7797"/>
                      <a:pt x="591" y="7799"/>
                      <a:pt x="596" y="7799"/>
                    </a:cubicBezTo>
                    <a:cubicBezTo>
                      <a:pt x="696" y="7799"/>
                      <a:pt x="989" y="7151"/>
                      <a:pt x="1065" y="6647"/>
                    </a:cubicBezTo>
                    <a:cubicBezTo>
                      <a:pt x="1068" y="6635"/>
                      <a:pt x="1072" y="6629"/>
                      <a:pt x="1077" y="6629"/>
                    </a:cubicBezTo>
                    <a:cubicBezTo>
                      <a:pt x="1143" y="6629"/>
                      <a:pt x="1416" y="7457"/>
                      <a:pt x="1743" y="7873"/>
                    </a:cubicBezTo>
                    <a:cubicBezTo>
                      <a:pt x="1778" y="7918"/>
                      <a:pt x="1812" y="7939"/>
                      <a:pt x="1843" y="7939"/>
                    </a:cubicBezTo>
                    <a:cubicBezTo>
                      <a:pt x="2128" y="7939"/>
                      <a:pt x="2259" y="6292"/>
                      <a:pt x="2259" y="6292"/>
                    </a:cubicBezTo>
                    <a:cubicBezTo>
                      <a:pt x="2259" y="6292"/>
                      <a:pt x="2916" y="7408"/>
                      <a:pt x="3323" y="7408"/>
                    </a:cubicBezTo>
                    <a:cubicBezTo>
                      <a:pt x="3334" y="7408"/>
                      <a:pt x="3345" y="7407"/>
                      <a:pt x="3356" y="7405"/>
                    </a:cubicBezTo>
                    <a:cubicBezTo>
                      <a:pt x="3757" y="7341"/>
                      <a:pt x="3424" y="5679"/>
                      <a:pt x="3611" y="5679"/>
                    </a:cubicBezTo>
                    <a:cubicBezTo>
                      <a:pt x="3612" y="5679"/>
                      <a:pt x="3613" y="5679"/>
                      <a:pt x="3614" y="5679"/>
                    </a:cubicBezTo>
                    <a:cubicBezTo>
                      <a:pt x="3666" y="5679"/>
                      <a:pt x="4538" y="6765"/>
                      <a:pt x="4968" y="6765"/>
                    </a:cubicBezTo>
                    <a:cubicBezTo>
                      <a:pt x="5209" y="6765"/>
                      <a:pt x="5310" y="6423"/>
                      <a:pt x="5049" y="5357"/>
                    </a:cubicBezTo>
                    <a:cubicBezTo>
                      <a:pt x="5033" y="5288"/>
                      <a:pt x="5047" y="5259"/>
                      <a:pt x="5083" y="5259"/>
                    </a:cubicBezTo>
                    <a:cubicBezTo>
                      <a:pt x="5279" y="5259"/>
                      <a:pt x="6131" y="6128"/>
                      <a:pt x="6311" y="6128"/>
                    </a:cubicBezTo>
                    <a:cubicBezTo>
                      <a:pt x="6361" y="6128"/>
                      <a:pt x="6358" y="6061"/>
                      <a:pt x="6275" y="5889"/>
                    </a:cubicBezTo>
                    <a:cubicBezTo>
                      <a:pt x="6275" y="5889"/>
                      <a:pt x="2663" y="0"/>
                      <a:pt x="1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5"/>
              <p:cNvSpPr/>
              <p:nvPr/>
            </p:nvSpPr>
            <p:spPr>
              <a:xfrm>
                <a:off x="4779825" y="260300"/>
                <a:ext cx="78650" cy="105675"/>
              </a:xfrm>
              <a:custGeom>
                <a:avLst/>
                <a:gdLst/>
                <a:ahLst/>
                <a:cxnLst/>
                <a:rect l="l" t="t" r="r" b="b"/>
                <a:pathLst>
                  <a:path w="3146" h="4227" extrusionOk="0">
                    <a:moveTo>
                      <a:pt x="563" y="0"/>
                    </a:moveTo>
                    <a:cubicBezTo>
                      <a:pt x="193" y="0"/>
                      <a:pt x="1" y="4226"/>
                      <a:pt x="1" y="4226"/>
                    </a:cubicBezTo>
                    <a:lnTo>
                      <a:pt x="3146" y="3049"/>
                    </a:lnTo>
                    <a:cubicBezTo>
                      <a:pt x="3146" y="3049"/>
                      <a:pt x="920" y="0"/>
                      <a:pt x="565" y="0"/>
                    </a:cubicBezTo>
                    <a:cubicBezTo>
                      <a:pt x="564" y="0"/>
                      <a:pt x="564" y="0"/>
                      <a:pt x="563"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5"/>
              <p:cNvSpPr/>
              <p:nvPr/>
            </p:nvSpPr>
            <p:spPr>
              <a:xfrm>
                <a:off x="4900000" y="805500"/>
                <a:ext cx="170200" cy="131475"/>
              </a:xfrm>
              <a:custGeom>
                <a:avLst/>
                <a:gdLst/>
                <a:ahLst/>
                <a:cxnLst/>
                <a:rect l="l" t="t" r="r" b="b"/>
                <a:pathLst>
                  <a:path w="6808" h="5259" extrusionOk="0">
                    <a:moveTo>
                      <a:pt x="5759" y="0"/>
                    </a:moveTo>
                    <a:cubicBezTo>
                      <a:pt x="5759" y="0"/>
                      <a:pt x="17" y="1565"/>
                      <a:pt x="17" y="1743"/>
                    </a:cubicBezTo>
                    <a:cubicBezTo>
                      <a:pt x="0" y="1936"/>
                      <a:pt x="984" y="5259"/>
                      <a:pt x="1178" y="5259"/>
                    </a:cubicBezTo>
                    <a:cubicBezTo>
                      <a:pt x="1355" y="5259"/>
                      <a:pt x="6759" y="3743"/>
                      <a:pt x="6775" y="3436"/>
                    </a:cubicBezTo>
                    <a:cubicBezTo>
                      <a:pt x="6807" y="3130"/>
                      <a:pt x="5759" y="0"/>
                      <a:pt x="5759" y="0"/>
                    </a:cubicBezTo>
                    <a:close/>
                  </a:path>
                </a:pathLst>
              </a:custGeom>
              <a:solidFill>
                <a:srgbClr val="412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5"/>
              <p:cNvSpPr/>
              <p:nvPr/>
            </p:nvSpPr>
            <p:spPr>
              <a:xfrm>
                <a:off x="4897600" y="799050"/>
                <a:ext cx="152425" cy="68200"/>
              </a:xfrm>
              <a:custGeom>
                <a:avLst/>
                <a:gdLst/>
                <a:ahLst/>
                <a:cxnLst/>
                <a:rect l="l" t="t" r="r" b="b"/>
                <a:pathLst>
                  <a:path w="6097" h="2728" extrusionOk="0">
                    <a:moveTo>
                      <a:pt x="5774" y="0"/>
                    </a:moveTo>
                    <a:cubicBezTo>
                      <a:pt x="5774" y="0"/>
                      <a:pt x="80" y="1742"/>
                      <a:pt x="32" y="1791"/>
                    </a:cubicBezTo>
                    <a:cubicBezTo>
                      <a:pt x="0" y="1854"/>
                      <a:pt x="218" y="2727"/>
                      <a:pt x="378" y="2727"/>
                    </a:cubicBezTo>
                    <a:cubicBezTo>
                      <a:pt x="381" y="2727"/>
                      <a:pt x="384" y="2727"/>
                      <a:pt x="387" y="2726"/>
                    </a:cubicBezTo>
                    <a:cubicBezTo>
                      <a:pt x="564" y="2694"/>
                      <a:pt x="5919" y="1049"/>
                      <a:pt x="6016" y="936"/>
                    </a:cubicBezTo>
                    <a:cubicBezTo>
                      <a:pt x="6097" y="839"/>
                      <a:pt x="5774" y="0"/>
                      <a:pt x="5774" y="0"/>
                    </a:cubicBezTo>
                    <a:close/>
                  </a:path>
                </a:pathLst>
              </a:custGeom>
              <a:solidFill>
                <a:srgbClr val="F8D7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5"/>
              <p:cNvSpPr/>
              <p:nvPr/>
            </p:nvSpPr>
            <p:spPr>
              <a:xfrm>
                <a:off x="4945575" y="307450"/>
                <a:ext cx="183900" cy="592150"/>
              </a:xfrm>
              <a:custGeom>
                <a:avLst/>
                <a:gdLst/>
                <a:ahLst/>
                <a:cxnLst/>
                <a:rect l="l" t="t" r="r" b="b"/>
                <a:pathLst>
                  <a:path w="7356" h="23686" extrusionOk="0">
                    <a:moveTo>
                      <a:pt x="4228" y="1"/>
                    </a:moveTo>
                    <a:cubicBezTo>
                      <a:pt x="4222" y="1"/>
                      <a:pt x="4216" y="1"/>
                      <a:pt x="4210" y="1"/>
                    </a:cubicBezTo>
                    <a:cubicBezTo>
                      <a:pt x="3275" y="66"/>
                      <a:pt x="1791" y="3211"/>
                      <a:pt x="1307" y="5260"/>
                    </a:cubicBezTo>
                    <a:cubicBezTo>
                      <a:pt x="832" y="7285"/>
                      <a:pt x="0" y="22812"/>
                      <a:pt x="14" y="22812"/>
                    </a:cubicBezTo>
                    <a:cubicBezTo>
                      <a:pt x="15" y="22812"/>
                      <a:pt x="15" y="22806"/>
                      <a:pt x="16" y="22794"/>
                    </a:cubicBezTo>
                    <a:cubicBezTo>
                      <a:pt x="16" y="22794"/>
                      <a:pt x="2843" y="23685"/>
                      <a:pt x="4558" y="23685"/>
                    </a:cubicBezTo>
                    <a:cubicBezTo>
                      <a:pt x="5150" y="23685"/>
                      <a:pt x="5609" y="23579"/>
                      <a:pt x="5775" y="23294"/>
                    </a:cubicBezTo>
                    <a:cubicBezTo>
                      <a:pt x="6436" y="22181"/>
                      <a:pt x="7356" y="6712"/>
                      <a:pt x="6985" y="5179"/>
                    </a:cubicBezTo>
                    <a:cubicBezTo>
                      <a:pt x="6632" y="3657"/>
                      <a:pt x="5149" y="1"/>
                      <a:pt x="4228"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5"/>
              <p:cNvSpPr/>
              <p:nvPr/>
            </p:nvSpPr>
            <p:spPr>
              <a:xfrm>
                <a:off x="4975400" y="420225"/>
                <a:ext cx="62950" cy="423275"/>
              </a:xfrm>
              <a:custGeom>
                <a:avLst/>
                <a:gdLst/>
                <a:ahLst/>
                <a:cxnLst/>
                <a:rect l="l" t="t" r="r" b="b"/>
                <a:pathLst>
                  <a:path w="2518" h="16931" extrusionOk="0">
                    <a:moveTo>
                      <a:pt x="1475" y="1"/>
                    </a:moveTo>
                    <a:cubicBezTo>
                      <a:pt x="1149" y="1"/>
                      <a:pt x="866" y="136"/>
                      <a:pt x="840" y="491"/>
                    </a:cubicBezTo>
                    <a:cubicBezTo>
                      <a:pt x="840" y="491"/>
                      <a:pt x="1" y="16428"/>
                      <a:pt x="146" y="16750"/>
                    </a:cubicBezTo>
                    <a:cubicBezTo>
                      <a:pt x="209" y="16891"/>
                      <a:pt x="476" y="16930"/>
                      <a:pt x="759" y="16930"/>
                    </a:cubicBezTo>
                    <a:cubicBezTo>
                      <a:pt x="1125" y="16930"/>
                      <a:pt x="1517" y="16863"/>
                      <a:pt x="1517" y="16863"/>
                    </a:cubicBezTo>
                    <a:cubicBezTo>
                      <a:pt x="1517" y="16863"/>
                      <a:pt x="2517" y="1136"/>
                      <a:pt x="2517" y="604"/>
                    </a:cubicBezTo>
                    <a:cubicBezTo>
                      <a:pt x="2517" y="288"/>
                      <a:pt x="1950" y="1"/>
                      <a:pt x="1475" y="1"/>
                    </a:cubicBezTo>
                    <a:close/>
                  </a:path>
                </a:pathLst>
              </a:custGeom>
              <a:solidFill>
                <a:srgbClr val="A0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5"/>
              <p:cNvSpPr/>
              <p:nvPr/>
            </p:nvSpPr>
            <p:spPr>
              <a:xfrm>
                <a:off x="5043150" y="423450"/>
                <a:ext cx="65750" cy="427450"/>
              </a:xfrm>
              <a:custGeom>
                <a:avLst/>
                <a:gdLst/>
                <a:ahLst/>
                <a:cxnLst/>
                <a:rect l="l" t="t" r="r" b="b"/>
                <a:pathLst>
                  <a:path w="2630" h="17098" extrusionOk="0">
                    <a:moveTo>
                      <a:pt x="1588" y="1"/>
                    </a:moveTo>
                    <a:cubicBezTo>
                      <a:pt x="1261" y="1"/>
                      <a:pt x="979" y="136"/>
                      <a:pt x="952" y="491"/>
                    </a:cubicBezTo>
                    <a:cubicBezTo>
                      <a:pt x="952" y="491"/>
                      <a:pt x="1" y="16573"/>
                      <a:pt x="146" y="16896"/>
                    </a:cubicBezTo>
                    <a:cubicBezTo>
                      <a:pt x="218" y="17057"/>
                      <a:pt x="537" y="17097"/>
                      <a:pt x="837" y="17097"/>
                    </a:cubicBezTo>
                    <a:cubicBezTo>
                      <a:pt x="1138" y="17097"/>
                      <a:pt x="1420" y="17057"/>
                      <a:pt x="1420" y="17057"/>
                    </a:cubicBezTo>
                    <a:cubicBezTo>
                      <a:pt x="1420" y="17057"/>
                      <a:pt x="2630" y="1136"/>
                      <a:pt x="2630" y="604"/>
                    </a:cubicBezTo>
                    <a:cubicBezTo>
                      <a:pt x="2630" y="288"/>
                      <a:pt x="2063" y="1"/>
                      <a:pt x="1588" y="1"/>
                    </a:cubicBezTo>
                    <a:close/>
                  </a:path>
                </a:pathLst>
              </a:custGeom>
              <a:solidFill>
                <a:srgbClr val="A0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5"/>
              <p:cNvSpPr/>
              <p:nvPr/>
            </p:nvSpPr>
            <p:spPr>
              <a:xfrm>
                <a:off x="4970600" y="279225"/>
                <a:ext cx="154325" cy="191925"/>
              </a:xfrm>
              <a:custGeom>
                <a:avLst/>
                <a:gdLst/>
                <a:ahLst/>
                <a:cxnLst/>
                <a:rect l="l" t="t" r="r" b="b"/>
                <a:pathLst>
                  <a:path w="6173" h="7677" extrusionOk="0">
                    <a:moveTo>
                      <a:pt x="3558" y="1"/>
                    </a:moveTo>
                    <a:cubicBezTo>
                      <a:pt x="2279" y="1"/>
                      <a:pt x="0" y="6729"/>
                      <a:pt x="144" y="7018"/>
                    </a:cubicBezTo>
                    <a:cubicBezTo>
                      <a:pt x="150" y="7028"/>
                      <a:pt x="160" y="7033"/>
                      <a:pt x="173" y="7033"/>
                    </a:cubicBezTo>
                    <a:cubicBezTo>
                      <a:pt x="303" y="7033"/>
                      <a:pt x="766" y="6542"/>
                      <a:pt x="1015" y="6131"/>
                    </a:cubicBezTo>
                    <a:cubicBezTo>
                      <a:pt x="1022" y="6121"/>
                      <a:pt x="1028" y="6116"/>
                      <a:pt x="1033" y="6116"/>
                    </a:cubicBezTo>
                    <a:cubicBezTo>
                      <a:pt x="1105" y="6116"/>
                      <a:pt x="1059" y="7007"/>
                      <a:pt x="1209" y="7518"/>
                    </a:cubicBezTo>
                    <a:cubicBezTo>
                      <a:pt x="1230" y="7589"/>
                      <a:pt x="1263" y="7620"/>
                      <a:pt x="1305" y="7620"/>
                    </a:cubicBezTo>
                    <a:cubicBezTo>
                      <a:pt x="1586" y="7620"/>
                      <a:pt x="2257" y="6228"/>
                      <a:pt x="2257" y="6228"/>
                    </a:cubicBezTo>
                    <a:cubicBezTo>
                      <a:pt x="2257" y="6228"/>
                      <a:pt x="2483" y="7583"/>
                      <a:pt x="2887" y="7663"/>
                    </a:cubicBezTo>
                    <a:cubicBezTo>
                      <a:pt x="2896" y="7665"/>
                      <a:pt x="2906" y="7666"/>
                      <a:pt x="2915" y="7666"/>
                    </a:cubicBezTo>
                    <a:cubicBezTo>
                      <a:pt x="3296" y="7666"/>
                      <a:pt x="3573" y="6145"/>
                      <a:pt x="3732" y="6145"/>
                    </a:cubicBezTo>
                    <a:cubicBezTo>
                      <a:pt x="3735" y="6145"/>
                      <a:pt x="3738" y="6146"/>
                      <a:pt x="3741" y="6147"/>
                    </a:cubicBezTo>
                    <a:cubicBezTo>
                      <a:pt x="3807" y="6169"/>
                      <a:pt x="4271" y="7676"/>
                      <a:pt x="4692" y="7676"/>
                    </a:cubicBezTo>
                    <a:cubicBezTo>
                      <a:pt x="4889" y="7676"/>
                      <a:pt x="5076" y="7348"/>
                      <a:pt x="5209" y="6389"/>
                    </a:cubicBezTo>
                    <a:cubicBezTo>
                      <a:pt x="5218" y="6330"/>
                      <a:pt x="5235" y="6305"/>
                      <a:pt x="5260" y="6305"/>
                    </a:cubicBezTo>
                    <a:cubicBezTo>
                      <a:pt x="5432" y="6305"/>
                      <a:pt x="5952" y="7554"/>
                      <a:pt x="6115" y="7554"/>
                    </a:cubicBezTo>
                    <a:cubicBezTo>
                      <a:pt x="6154" y="7554"/>
                      <a:pt x="6172" y="7483"/>
                      <a:pt x="6161" y="7308"/>
                    </a:cubicBezTo>
                    <a:cubicBezTo>
                      <a:pt x="6161" y="7308"/>
                      <a:pt x="4838" y="98"/>
                      <a:pt x="3580" y="1"/>
                    </a:cubicBezTo>
                    <a:cubicBezTo>
                      <a:pt x="3573" y="1"/>
                      <a:pt x="3565" y="1"/>
                      <a:pt x="35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5"/>
              <p:cNvSpPr/>
              <p:nvPr/>
            </p:nvSpPr>
            <p:spPr>
              <a:xfrm>
                <a:off x="5012100" y="249300"/>
                <a:ext cx="83900" cy="94900"/>
              </a:xfrm>
              <a:custGeom>
                <a:avLst/>
                <a:gdLst/>
                <a:ahLst/>
                <a:cxnLst/>
                <a:rect l="l" t="t" r="r" b="b"/>
                <a:pathLst>
                  <a:path w="3356" h="3796" extrusionOk="0">
                    <a:moveTo>
                      <a:pt x="2029" y="1"/>
                    </a:moveTo>
                    <a:cubicBezTo>
                      <a:pt x="1648" y="1"/>
                      <a:pt x="1" y="3731"/>
                      <a:pt x="1" y="3731"/>
                    </a:cubicBezTo>
                    <a:lnTo>
                      <a:pt x="3356" y="3795"/>
                    </a:lnTo>
                    <a:cubicBezTo>
                      <a:pt x="3356" y="3795"/>
                      <a:pt x="2388" y="134"/>
                      <a:pt x="2049" y="5"/>
                    </a:cubicBezTo>
                    <a:cubicBezTo>
                      <a:pt x="2043" y="2"/>
                      <a:pt x="2036" y="1"/>
                      <a:pt x="2029"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5"/>
              <p:cNvSpPr/>
              <p:nvPr/>
            </p:nvSpPr>
            <p:spPr>
              <a:xfrm>
                <a:off x="4939525" y="836175"/>
                <a:ext cx="158900" cy="103525"/>
              </a:xfrm>
              <a:custGeom>
                <a:avLst/>
                <a:gdLst/>
                <a:ahLst/>
                <a:cxnLst/>
                <a:rect l="l" t="t" r="r" b="b"/>
                <a:pathLst>
                  <a:path w="6356" h="4141" extrusionOk="0">
                    <a:moveTo>
                      <a:pt x="641" y="0"/>
                    </a:moveTo>
                    <a:cubicBezTo>
                      <a:pt x="477" y="0"/>
                      <a:pt x="379" y="10"/>
                      <a:pt x="371" y="32"/>
                    </a:cubicBezTo>
                    <a:cubicBezTo>
                      <a:pt x="291" y="193"/>
                      <a:pt x="0" y="3661"/>
                      <a:pt x="178" y="3726"/>
                    </a:cubicBezTo>
                    <a:cubicBezTo>
                      <a:pt x="307" y="3777"/>
                      <a:pt x="3935" y="4141"/>
                      <a:pt x="5432" y="4141"/>
                    </a:cubicBezTo>
                    <a:cubicBezTo>
                      <a:pt x="5800" y="4141"/>
                      <a:pt x="6040" y="4118"/>
                      <a:pt x="6065" y="4064"/>
                    </a:cubicBezTo>
                    <a:cubicBezTo>
                      <a:pt x="6194" y="3774"/>
                      <a:pt x="6356" y="483"/>
                      <a:pt x="6356" y="483"/>
                    </a:cubicBezTo>
                    <a:cubicBezTo>
                      <a:pt x="6356" y="483"/>
                      <a:pt x="1809" y="0"/>
                      <a:pt x="641" y="0"/>
                    </a:cubicBezTo>
                    <a:close/>
                  </a:path>
                </a:pathLst>
              </a:custGeom>
              <a:solidFill>
                <a:srgbClr val="412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5"/>
              <p:cNvSpPr/>
              <p:nvPr/>
            </p:nvSpPr>
            <p:spPr>
              <a:xfrm>
                <a:off x="4944350" y="831275"/>
                <a:ext cx="154875" cy="34600"/>
              </a:xfrm>
              <a:custGeom>
                <a:avLst/>
                <a:gdLst/>
                <a:ahLst/>
                <a:cxnLst/>
                <a:rect l="l" t="t" r="r" b="b"/>
                <a:pathLst>
                  <a:path w="6195" h="1384" extrusionOk="0">
                    <a:moveTo>
                      <a:pt x="220" y="0"/>
                    </a:moveTo>
                    <a:cubicBezTo>
                      <a:pt x="205" y="0"/>
                      <a:pt x="196" y="1"/>
                      <a:pt x="194" y="2"/>
                    </a:cubicBezTo>
                    <a:cubicBezTo>
                      <a:pt x="130" y="50"/>
                      <a:pt x="1" y="970"/>
                      <a:pt x="194" y="1002"/>
                    </a:cubicBezTo>
                    <a:cubicBezTo>
                      <a:pt x="356" y="1031"/>
                      <a:pt x="5018" y="1383"/>
                      <a:pt x="5930" y="1383"/>
                    </a:cubicBezTo>
                    <a:cubicBezTo>
                      <a:pt x="6018" y="1383"/>
                      <a:pt x="6071" y="1380"/>
                      <a:pt x="6082" y="1373"/>
                    </a:cubicBezTo>
                    <a:cubicBezTo>
                      <a:pt x="6195" y="1308"/>
                      <a:pt x="6195" y="421"/>
                      <a:pt x="6195" y="421"/>
                    </a:cubicBezTo>
                    <a:cubicBezTo>
                      <a:pt x="6195" y="421"/>
                      <a:pt x="646" y="0"/>
                      <a:pt x="220" y="0"/>
                    </a:cubicBezTo>
                    <a:close/>
                  </a:path>
                </a:pathLst>
              </a:custGeom>
              <a:solidFill>
                <a:srgbClr val="F8D7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5"/>
              <p:cNvSpPr/>
              <p:nvPr/>
            </p:nvSpPr>
            <p:spPr>
              <a:xfrm>
                <a:off x="4117675" y="527650"/>
                <a:ext cx="1855425" cy="1192875"/>
              </a:xfrm>
              <a:custGeom>
                <a:avLst/>
                <a:gdLst/>
                <a:ahLst/>
                <a:cxnLst/>
                <a:rect l="l" t="t" r="r" b="b"/>
                <a:pathLst>
                  <a:path w="74217" h="47715" extrusionOk="0">
                    <a:moveTo>
                      <a:pt x="0" y="1"/>
                    </a:moveTo>
                    <a:lnTo>
                      <a:pt x="0" y="47714"/>
                    </a:lnTo>
                    <a:lnTo>
                      <a:pt x="74216" y="47714"/>
                    </a:lnTo>
                    <a:lnTo>
                      <a:pt x="74216" y="1"/>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5"/>
              <p:cNvSpPr/>
              <p:nvPr/>
            </p:nvSpPr>
            <p:spPr>
              <a:xfrm>
                <a:off x="4229775" y="610325"/>
                <a:ext cx="1631225" cy="1046475"/>
              </a:xfrm>
              <a:custGeom>
                <a:avLst/>
                <a:gdLst/>
                <a:ahLst/>
                <a:cxnLst/>
                <a:rect l="l" t="t" r="r" b="b"/>
                <a:pathLst>
                  <a:path w="65249" h="41859" extrusionOk="0">
                    <a:moveTo>
                      <a:pt x="1" y="0"/>
                    </a:moveTo>
                    <a:lnTo>
                      <a:pt x="1" y="41859"/>
                    </a:lnTo>
                    <a:lnTo>
                      <a:pt x="65248" y="41859"/>
                    </a:lnTo>
                    <a:lnTo>
                      <a:pt x="65248" y="0"/>
                    </a:ln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5"/>
              <p:cNvSpPr/>
              <p:nvPr/>
            </p:nvSpPr>
            <p:spPr>
              <a:xfrm>
                <a:off x="5039925" y="1519500"/>
                <a:ext cx="304075" cy="226075"/>
              </a:xfrm>
              <a:custGeom>
                <a:avLst/>
                <a:gdLst/>
                <a:ahLst/>
                <a:cxnLst/>
                <a:rect l="l" t="t" r="r" b="b"/>
                <a:pathLst>
                  <a:path w="12163" h="9043" extrusionOk="0">
                    <a:moveTo>
                      <a:pt x="4008" y="0"/>
                    </a:moveTo>
                    <a:cubicBezTo>
                      <a:pt x="3173" y="0"/>
                      <a:pt x="2210" y="173"/>
                      <a:pt x="1517" y="814"/>
                    </a:cubicBezTo>
                    <a:cubicBezTo>
                      <a:pt x="1" y="2217"/>
                      <a:pt x="323" y="7653"/>
                      <a:pt x="2259" y="8637"/>
                    </a:cubicBezTo>
                    <a:cubicBezTo>
                      <a:pt x="2824" y="8918"/>
                      <a:pt x="3329" y="9015"/>
                      <a:pt x="3764" y="9015"/>
                    </a:cubicBezTo>
                    <a:cubicBezTo>
                      <a:pt x="4762" y="9015"/>
                      <a:pt x="5394" y="8501"/>
                      <a:pt x="5555" y="8501"/>
                    </a:cubicBezTo>
                    <a:cubicBezTo>
                      <a:pt x="5566" y="8501"/>
                      <a:pt x="5575" y="8503"/>
                      <a:pt x="5582" y="8508"/>
                    </a:cubicBezTo>
                    <a:cubicBezTo>
                      <a:pt x="6263" y="8860"/>
                      <a:pt x="7015" y="9042"/>
                      <a:pt x="7773" y="9042"/>
                    </a:cubicBezTo>
                    <a:cubicBezTo>
                      <a:pt x="8162" y="9042"/>
                      <a:pt x="8553" y="8994"/>
                      <a:pt x="8937" y="8895"/>
                    </a:cubicBezTo>
                    <a:cubicBezTo>
                      <a:pt x="10598" y="8427"/>
                      <a:pt x="12163" y="1975"/>
                      <a:pt x="9743" y="620"/>
                    </a:cubicBezTo>
                    <a:cubicBezTo>
                      <a:pt x="9029" y="217"/>
                      <a:pt x="8082" y="112"/>
                      <a:pt x="7293" y="112"/>
                    </a:cubicBezTo>
                    <a:cubicBezTo>
                      <a:pt x="6443" y="112"/>
                      <a:pt x="5775" y="233"/>
                      <a:pt x="5775" y="233"/>
                    </a:cubicBezTo>
                    <a:cubicBezTo>
                      <a:pt x="5775" y="233"/>
                      <a:pt x="4978" y="0"/>
                      <a:pt x="4008"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5"/>
              <p:cNvSpPr/>
              <p:nvPr/>
            </p:nvSpPr>
            <p:spPr>
              <a:xfrm>
                <a:off x="5162125" y="1463800"/>
                <a:ext cx="45575" cy="71225"/>
              </a:xfrm>
              <a:custGeom>
                <a:avLst/>
                <a:gdLst/>
                <a:ahLst/>
                <a:cxnLst/>
                <a:rect l="l" t="t" r="r" b="b"/>
                <a:pathLst>
                  <a:path w="1823" h="2849" extrusionOk="0">
                    <a:moveTo>
                      <a:pt x="847" y="0"/>
                    </a:moveTo>
                    <a:cubicBezTo>
                      <a:pt x="594" y="0"/>
                      <a:pt x="359" y="23"/>
                      <a:pt x="258" y="74"/>
                    </a:cubicBezTo>
                    <a:cubicBezTo>
                      <a:pt x="0" y="219"/>
                      <a:pt x="420" y="2800"/>
                      <a:pt x="420" y="2800"/>
                    </a:cubicBezTo>
                    <a:cubicBezTo>
                      <a:pt x="694" y="2832"/>
                      <a:pt x="984" y="2848"/>
                      <a:pt x="1274" y="2848"/>
                    </a:cubicBezTo>
                    <a:cubicBezTo>
                      <a:pt x="1484" y="2800"/>
                      <a:pt x="1823" y="316"/>
                      <a:pt x="1726" y="155"/>
                    </a:cubicBezTo>
                    <a:cubicBezTo>
                      <a:pt x="1677" y="56"/>
                      <a:pt x="1240" y="0"/>
                      <a:pt x="847"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5"/>
              <p:cNvSpPr/>
              <p:nvPr/>
            </p:nvSpPr>
            <p:spPr>
              <a:xfrm>
                <a:off x="4010000" y="1714050"/>
                <a:ext cx="2070775" cy="87125"/>
              </a:xfrm>
              <a:custGeom>
                <a:avLst/>
                <a:gdLst/>
                <a:ahLst/>
                <a:cxnLst/>
                <a:rect l="l" t="t" r="r" b="b"/>
                <a:pathLst>
                  <a:path w="82831" h="3485" extrusionOk="0">
                    <a:moveTo>
                      <a:pt x="1" y="0"/>
                    </a:moveTo>
                    <a:lnTo>
                      <a:pt x="1" y="3484"/>
                    </a:lnTo>
                    <a:lnTo>
                      <a:pt x="82830" y="3484"/>
                    </a:lnTo>
                    <a:lnTo>
                      <a:pt x="82830"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5"/>
              <p:cNvSpPr/>
              <p:nvPr/>
            </p:nvSpPr>
            <p:spPr>
              <a:xfrm>
                <a:off x="3938625" y="373575"/>
                <a:ext cx="413650" cy="439600"/>
              </a:xfrm>
              <a:custGeom>
                <a:avLst/>
                <a:gdLst/>
                <a:ahLst/>
                <a:cxnLst/>
                <a:rect l="l" t="t" r="r" b="b"/>
                <a:pathLst>
                  <a:path w="16546" h="17584" extrusionOk="0">
                    <a:moveTo>
                      <a:pt x="10089" y="1"/>
                    </a:moveTo>
                    <a:cubicBezTo>
                      <a:pt x="9620" y="1"/>
                      <a:pt x="9113" y="42"/>
                      <a:pt x="8566" y="131"/>
                    </a:cubicBezTo>
                    <a:cubicBezTo>
                      <a:pt x="485" y="1421"/>
                      <a:pt x="1" y="8841"/>
                      <a:pt x="2694" y="11180"/>
                    </a:cubicBezTo>
                    <a:cubicBezTo>
                      <a:pt x="5372" y="13519"/>
                      <a:pt x="6437" y="12729"/>
                      <a:pt x="7372" y="17584"/>
                    </a:cubicBezTo>
                    <a:cubicBezTo>
                      <a:pt x="7372" y="17584"/>
                      <a:pt x="14421" y="16035"/>
                      <a:pt x="14679" y="15439"/>
                    </a:cubicBezTo>
                    <a:cubicBezTo>
                      <a:pt x="14937" y="14826"/>
                      <a:pt x="13340" y="12438"/>
                      <a:pt x="14534" y="10341"/>
                    </a:cubicBezTo>
                    <a:cubicBezTo>
                      <a:pt x="15932" y="7890"/>
                      <a:pt x="16546" y="1"/>
                      <a:pt x="10089"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5"/>
              <p:cNvSpPr/>
              <p:nvPr/>
            </p:nvSpPr>
            <p:spPr>
              <a:xfrm>
                <a:off x="4108800" y="703825"/>
                <a:ext cx="211325" cy="152275"/>
              </a:xfrm>
              <a:custGeom>
                <a:avLst/>
                <a:gdLst/>
                <a:ahLst/>
                <a:cxnLst/>
                <a:rect l="l" t="t" r="r" b="b"/>
                <a:pathLst>
                  <a:path w="8453" h="6091" extrusionOk="0">
                    <a:moveTo>
                      <a:pt x="7332" y="0"/>
                    </a:moveTo>
                    <a:cubicBezTo>
                      <a:pt x="6462" y="0"/>
                      <a:pt x="1" y="2261"/>
                      <a:pt x="1" y="2261"/>
                    </a:cubicBezTo>
                    <a:cubicBezTo>
                      <a:pt x="1" y="2261"/>
                      <a:pt x="904" y="5971"/>
                      <a:pt x="1372" y="6084"/>
                    </a:cubicBezTo>
                    <a:cubicBezTo>
                      <a:pt x="1387" y="6088"/>
                      <a:pt x="1409" y="6090"/>
                      <a:pt x="1438" y="6090"/>
                    </a:cubicBezTo>
                    <a:cubicBezTo>
                      <a:pt x="2257" y="6090"/>
                      <a:pt x="8358" y="4362"/>
                      <a:pt x="8405" y="4019"/>
                    </a:cubicBezTo>
                    <a:cubicBezTo>
                      <a:pt x="8453" y="3680"/>
                      <a:pt x="7711" y="277"/>
                      <a:pt x="7421" y="19"/>
                    </a:cubicBezTo>
                    <a:cubicBezTo>
                      <a:pt x="7407" y="6"/>
                      <a:pt x="7377" y="0"/>
                      <a:pt x="7332"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5"/>
              <p:cNvSpPr/>
              <p:nvPr/>
            </p:nvSpPr>
            <p:spPr>
              <a:xfrm>
                <a:off x="4177350" y="771625"/>
                <a:ext cx="102875" cy="117750"/>
              </a:xfrm>
              <a:custGeom>
                <a:avLst/>
                <a:gdLst/>
                <a:ahLst/>
                <a:cxnLst/>
                <a:rect l="l" t="t" r="r" b="b"/>
                <a:pathLst>
                  <a:path w="4115" h="4710" extrusionOk="0">
                    <a:moveTo>
                      <a:pt x="2888" y="1"/>
                    </a:moveTo>
                    <a:lnTo>
                      <a:pt x="1" y="1162"/>
                    </a:lnTo>
                    <a:cubicBezTo>
                      <a:pt x="1" y="1162"/>
                      <a:pt x="791" y="4469"/>
                      <a:pt x="1356" y="4678"/>
                    </a:cubicBezTo>
                    <a:cubicBezTo>
                      <a:pt x="1416" y="4700"/>
                      <a:pt x="1490" y="4709"/>
                      <a:pt x="1576" y="4709"/>
                    </a:cubicBezTo>
                    <a:cubicBezTo>
                      <a:pt x="2274" y="4709"/>
                      <a:pt x="3703" y="4073"/>
                      <a:pt x="3904" y="3872"/>
                    </a:cubicBezTo>
                    <a:cubicBezTo>
                      <a:pt x="4114" y="3630"/>
                      <a:pt x="2888" y="1"/>
                      <a:pt x="2888"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5"/>
              <p:cNvSpPr/>
              <p:nvPr/>
            </p:nvSpPr>
            <p:spPr>
              <a:xfrm>
                <a:off x="4117275" y="731700"/>
                <a:ext cx="187125" cy="58900"/>
              </a:xfrm>
              <a:custGeom>
                <a:avLst/>
                <a:gdLst/>
                <a:ahLst/>
                <a:cxnLst/>
                <a:rect l="l" t="t" r="r" b="b"/>
                <a:pathLst>
                  <a:path w="7485" h="2356" extrusionOk="0">
                    <a:moveTo>
                      <a:pt x="7388" y="1"/>
                    </a:moveTo>
                    <a:cubicBezTo>
                      <a:pt x="7340" y="17"/>
                      <a:pt x="3646" y="1323"/>
                      <a:pt x="2501" y="1517"/>
                    </a:cubicBezTo>
                    <a:cubicBezTo>
                      <a:pt x="1339" y="1694"/>
                      <a:pt x="16" y="2065"/>
                      <a:pt x="0" y="2065"/>
                    </a:cubicBezTo>
                    <a:lnTo>
                      <a:pt x="81" y="2356"/>
                    </a:lnTo>
                    <a:cubicBezTo>
                      <a:pt x="97" y="2356"/>
                      <a:pt x="1371" y="2001"/>
                      <a:pt x="2533" y="1807"/>
                    </a:cubicBezTo>
                    <a:cubicBezTo>
                      <a:pt x="3694" y="1630"/>
                      <a:pt x="7324" y="339"/>
                      <a:pt x="7485" y="275"/>
                    </a:cubicBezTo>
                    <a:lnTo>
                      <a:pt x="73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5"/>
              <p:cNvSpPr/>
              <p:nvPr/>
            </p:nvSpPr>
            <p:spPr>
              <a:xfrm>
                <a:off x="4128975" y="771625"/>
                <a:ext cx="185100" cy="68975"/>
              </a:xfrm>
              <a:custGeom>
                <a:avLst/>
                <a:gdLst/>
                <a:ahLst/>
                <a:cxnLst/>
                <a:rect l="l" t="t" r="r" b="b"/>
                <a:pathLst>
                  <a:path w="7404" h="2759" extrusionOk="0">
                    <a:moveTo>
                      <a:pt x="7291" y="1"/>
                    </a:moveTo>
                    <a:cubicBezTo>
                      <a:pt x="7259" y="17"/>
                      <a:pt x="4162" y="1243"/>
                      <a:pt x="3355" y="1323"/>
                    </a:cubicBezTo>
                    <a:cubicBezTo>
                      <a:pt x="2516" y="1420"/>
                      <a:pt x="97" y="2436"/>
                      <a:pt x="0" y="2485"/>
                    </a:cubicBezTo>
                    <a:lnTo>
                      <a:pt x="113" y="2759"/>
                    </a:lnTo>
                    <a:cubicBezTo>
                      <a:pt x="145" y="2743"/>
                      <a:pt x="2581" y="1710"/>
                      <a:pt x="3388" y="1630"/>
                    </a:cubicBezTo>
                    <a:cubicBezTo>
                      <a:pt x="4226" y="1533"/>
                      <a:pt x="7275" y="339"/>
                      <a:pt x="7404" y="291"/>
                    </a:cubicBezTo>
                    <a:lnTo>
                      <a:pt x="72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5"/>
              <p:cNvSpPr/>
              <p:nvPr/>
            </p:nvSpPr>
            <p:spPr>
              <a:xfrm>
                <a:off x="4067675" y="515275"/>
                <a:ext cx="187950" cy="232575"/>
              </a:xfrm>
              <a:custGeom>
                <a:avLst/>
                <a:gdLst/>
                <a:ahLst/>
                <a:cxnLst/>
                <a:rect l="l" t="t" r="r" b="b"/>
                <a:pathLst>
                  <a:path w="7518" h="9303" extrusionOk="0">
                    <a:moveTo>
                      <a:pt x="4629" y="1480"/>
                    </a:moveTo>
                    <a:cubicBezTo>
                      <a:pt x="5154" y="2040"/>
                      <a:pt x="5565" y="2659"/>
                      <a:pt x="5533" y="2899"/>
                    </a:cubicBezTo>
                    <a:cubicBezTo>
                      <a:pt x="5533" y="2913"/>
                      <a:pt x="5521" y="2951"/>
                      <a:pt x="5415" y="2951"/>
                    </a:cubicBezTo>
                    <a:cubicBezTo>
                      <a:pt x="5398" y="2951"/>
                      <a:pt x="5378" y="2950"/>
                      <a:pt x="5356" y="2947"/>
                    </a:cubicBezTo>
                    <a:cubicBezTo>
                      <a:pt x="5033" y="2931"/>
                      <a:pt x="4856" y="2609"/>
                      <a:pt x="4775" y="2399"/>
                    </a:cubicBezTo>
                    <a:cubicBezTo>
                      <a:pt x="4664" y="2114"/>
                      <a:pt x="4615" y="1797"/>
                      <a:pt x="4629" y="1480"/>
                    </a:cubicBezTo>
                    <a:close/>
                    <a:moveTo>
                      <a:pt x="2613" y="2447"/>
                    </a:moveTo>
                    <a:cubicBezTo>
                      <a:pt x="2904" y="2641"/>
                      <a:pt x="3162" y="2883"/>
                      <a:pt x="3388" y="3141"/>
                    </a:cubicBezTo>
                    <a:cubicBezTo>
                      <a:pt x="3565" y="3367"/>
                      <a:pt x="3581" y="3512"/>
                      <a:pt x="3565" y="3560"/>
                    </a:cubicBezTo>
                    <a:cubicBezTo>
                      <a:pt x="3549" y="3609"/>
                      <a:pt x="3452" y="3641"/>
                      <a:pt x="3307" y="3657"/>
                    </a:cubicBezTo>
                    <a:cubicBezTo>
                      <a:pt x="3294" y="3658"/>
                      <a:pt x="3282" y="3659"/>
                      <a:pt x="3269" y="3659"/>
                    </a:cubicBezTo>
                    <a:cubicBezTo>
                      <a:pt x="3058" y="3659"/>
                      <a:pt x="2867" y="3532"/>
                      <a:pt x="2791" y="3335"/>
                    </a:cubicBezTo>
                    <a:cubicBezTo>
                      <a:pt x="2662" y="3060"/>
                      <a:pt x="2597" y="2754"/>
                      <a:pt x="2613" y="2447"/>
                    </a:cubicBezTo>
                    <a:close/>
                    <a:moveTo>
                      <a:pt x="5346" y="0"/>
                    </a:moveTo>
                    <a:cubicBezTo>
                      <a:pt x="5098" y="0"/>
                      <a:pt x="4861" y="112"/>
                      <a:pt x="4694" y="302"/>
                    </a:cubicBezTo>
                    <a:cubicBezTo>
                      <a:pt x="4565" y="463"/>
                      <a:pt x="4452" y="657"/>
                      <a:pt x="4404" y="867"/>
                    </a:cubicBezTo>
                    <a:cubicBezTo>
                      <a:pt x="4130" y="609"/>
                      <a:pt x="3823" y="415"/>
                      <a:pt x="3468" y="286"/>
                    </a:cubicBezTo>
                    <a:cubicBezTo>
                      <a:pt x="3422" y="274"/>
                      <a:pt x="3376" y="268"/>
                      <a:pt x="3330" y="268"/>
                    </a:cubicBezTo>
                    <a:cubicBezTo>
                      <a:pt x="3132" y="268"/>
                      <a:pt x="2941" y="374"/>
                      <a:pt x="2823" y="544"/>
                    </a:cubicBezTo>
                    <a:cubicBezTo>
                      <a:pt x="2549" y="963"/>
                      <a:pt x="2371" y="1447"/>
                      <a:pt x="2339" y="1947"/>
                    </a:cubicBezTo>
                    <a:cubicBezTo>
                      <a:pt x="1922" y="1718"/>
                      <a:pt x="1470" y="1557"/>
                      <a:pt x="1079" y="1557"/>
                    </a:cubicBezTo>
                    <a:cubicBezTo>
                      <a:pt x="1002" y="1557"/>
                      <a:pt x="927" y="1563"/>
                      <a:pt x="855" y="1576"/>
                    </a:cubicBezTo>
                    <a:cubicBezTo>
                      <a:pt x="710" y="1592"/>
                      <a:pt x="597" y="1689"/>
                      <a:pt x="533" y="1802"/>
                    </a:cubicBezTo>
                    <a:cubicBezTo>
                      <a:pt x="0" y="2931"/>
                      <a:pt x="3065" y="8658"/>
                      <a:pt x="3420" y="9303"/>
                    </a:cubicBezTo>
                    <a:lnTo>
                      <a:pt x="3678" y="9158"/>
                    </a:lnTo>
                    <a:cubicBezTo>
                      <a:pt x="2323" y="6674"/>
                      <a:pt x="436" y="2689"/>
                      <a:pt x="807" y="1947"/>
                    </a:cubicBezTo>
                    <a:cubicBezTo>
                      <a:pt x="823" y="1899"/>
                      <a:pt x="855" y="1867"/>
                      <a:pt x="887" y="1867"/>
                    </a:cubicBezTo>
                    <a:cubicBezTo>
                      <a:pt x="940" y="1858"/>
                      <a:pt x="995" y="1854"/>
                      <a:pt x="1052" y="1854"/>
                    </a:cubicBezTo>
                    <a:cubicBezTo>
                      <a:pt x="1429" y="1854"/>
                      <a:pt x="1886" y="2032"/>
                      <a:pt x="2307" y="2270"/>
                    </a:cubicBezTo>
                    <a:cubicBezTo>
                      <a:pt x="2275" y="2689"/>
                      <a:pt x="2355" y="3093"/>
                      <a:pt x="2517" y="3480"/>
                    </a:cubicBezTo>
                    <a:cubicBezTo>
                      <a:pt x="2651" y="3779"/>
                      <a:pt x="2939" y="3967"/>
                      <a:pt x="3250" y="3967"/>
                    </a:cubicBezTo>
                    <a:cubicBezTo>
                      <a:pt x="3274" y="3967"/>
                      <a:pt x="3299" y="3966"/>
                      <a:pt x="3323" y="3964"/>
                    </a:cubicBezTo>
                    <a:cubicBezTo>
                      <a:pt x="3336" y="3965"/>
                      <a:pt x="3350" y="3965"/>
                      <a:pt x="3363" y="3965"/>
                    </a:cubicBezTo>
                    <a:cubicBezTo>
                      <a:pt x="3557" y="3965"/>
                      <a:pt x="3734" y="3856"/>
                      <a:pt x="3839" y="3689"/>
                    </a:cubicBezTo>
                    <a:cubicBezTo>
                      <a:pt x="3920" y="3496"/>
                      <a:pt x="3855" y="3254"/>
                      <a:pt x="3630" y="2964"/>
                    </a:cubicBezTo>
                    <a:cubicBezTo>
                      <a:pt x="3339" y="2625"/>
                      <a:pt x="3001" y="2334"/>
                      <a:pt x="2613" y="2109"/>
                    </a:cubicBezTo>
                    <a:cubicBezTo>
                      <a:pt x="2662" y="1560"/>
                      <a:pt x="2823" y="1012"/>
                      <a:pt x="3049" y="738"/>
                    </a:cubicBezTo>
                    <a:cubicBezTo>
                      <a:pt x="3170" y="595"/>
                      <a:pt x="3268" y="564"/>
                      <a:pt x="3329" y="564"/>
                    </a:cubicBezTo>
                    <a:cubicBezTo>
                      <a:pt x="3357" y="564"/>
                      <a:pt x="3377" y="571"/>
                      <a:pt x="3388" y="576"/>
                    </a:cubicBezTo>
                    <a:cubicBezTo>
                      <a:pt x="3743" y="705"/>
                      <a:pt x="4065" y="931"/>
                      <a:pt x="4339" y="1189"/>
                    </a:cubicBezTo>
                    <a:cubicBezTo>
                      <a:pt x="4275" y="1641"/>
                      <a:pt x="4323" y="2093"/>
                      <a:pt x="4485" y="2512"/>
                    </a:cubicBezTo>
                    <a:cubicBezTo>
                      <a:pt x="4662" y="2964"/>
                      <a:pt x="4952" y="3222"/>
                      <a:pt x="5307" y="3254"/>
                    </a:cubicBezTo>
                    <a:cubicBezTo>
                      <a:pt x="5334" y="3256"/>
                      <a:pt x="5359" y="3257"/>
                      <a:pt x="5382" y="3257"/>
                    </a:cubicBezTo>
                    <a:cubicBezTo>
                      <a:pt x="5721" y="3257"/>
                      <a:pt x="5793" y="3053"/>
                      <a:pt x="5823" y="2947"/>
                    </a:cubicBezTo>
                    <a:cubicBezTo>
                      <a:pt x="5888" y="2528"/>
                      <a:pt x="5307" y="1722"/>
                      <a:pt x="4662" y="1092"/>
                    </a:cubicBezTo>
                    <a:cubicBezTo>
                      <a:pt x="4694" y="883"/>
                      <a:pt x="4791" y="673"/>
                      <a:pt x="4920" y="512"/>
                    </a:cubicBezTo>
                    <a:cubicBezTo>
                      <a:pt x="5024" y="373"/>
                      <a:pt x="5187" y="300"/>
                      <a:pt x="5348" y="300"/>
                    </a:cubicBezTo>
                    <a:cubicBezTo>
                      <a:pt x="5411" y="300"/>
                      <a:pt x="5474" y="312"/>
                      <a:pt x="5533" y="334"/>
                    </a:cubicBezTo>
                    <a:cubicBezTo>
                      <a:pt x="6533" y="576"/>
                      <a:pt x="7098" y="4980"/>
                      <a:pt x="7227" y="7883"/>
                    </a:cubicBezTo>
                    <a:lnTo>
                      <a:pt x="7517" y="7867"/>
                    </a:lnTo>
                    <a:cubicBezTo>
                      <a:pt x="7485" y="7093"/>
                      <a:pt x="7130" y="431"/>
                      <a:pt x="5614" y="44"/>
                    </a:cubicBezTo>
                    <a:cubicBezTo>
                      <a:pt x="5525" y="14"/>
                      <a:pt x="5435" y="0"/>
                      <a:pt x="5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5"/>
              <p:cNvSpPr/>
              <p:nvPr/>
            </p:nvSpPr>
            <p:spPr>
              <a:xfrm>
                <a:off x="4065475" y="298675"/>
                <a:ext cx="46075" cy="62000"/>
              </a:xfrm>
              <a:custGeom>
                <a:avLst/>
                <a:gdLst/>
                <a:ahLst/>
                <a:cxnLst/>
                <a:rect l="l" t="t" r="r" b="b"/>
                <a:pathLst>
                  <a:path w="1843" h="2480" extrusionOk="0">
                    <a:moveTo>
                      <a:pt x="652" y="1"/>
                    </a:moveTo>
                    <a:cubicBezTo>
                      <a:pt x="303" y="1"/>
                      <a:pt x="0" y="281"/>
                      <a:pt x="121" y="498"/>
                    </a:cubicBezTo>
                    <a:cubicBezTo>
                      <a:pt x="121" y="498"/>
                      <a:pt x="379" y="1933"/>
                      <a:pt x="1153" y="2417"/>
                    </a:cubicBezTo>
                    <a:cubicBezTo>
                      <a:pt x="1221" y="2460"/>
                      <a:pt x="1280" y="2479"/>
                      <a:pt x="1329" y="2479"/>
                    </a:cubicBezTo>
                    <a:cubicBezTo>
                      <a:pt x="1842" y="2479"/>
                      <a:pt x="1405" y="390"/>
                      <a:pt x="1008" y="110"/>
                    </a:cubicBezTo>
                    <a:cubicBezTo>
                      <a:pt x="893" y="33"/>
                      <a:pt x="770" y="1"/>
                      <a:pt x="6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5"/>
              <p:cNvSpPr/>
              <p:nvPr/>
            </p:nvSpPr>
            <p:spPr>
              <a:xfrm>
                <a:off x="4151550" y="288325"/>
                <a:ext cx="40325" cy="65425"/>
              </a:xfrm>
              <a:custGeom>
                <a:avLst/>
                <a:gdLst/>
                <a:ahLst/>
                <a:cxnLst/>
                <a:rect l="l" t="t" r="r" b="b"/>
                <a:pathLst>
                  <a:path w="1613" h="2617" extrusionOk="0">
                    <a:moveTo>
                      <a:pt x="823" y="0"/>
                    </a:moveTo>
                    <a:cubicBezTo>
                      <a:pt x="613" y="0"/>
                      <a:pt x="436" y="105"/>
                      <a:pt x="436" y="283"/>
                    </a:cubicBezTo>
                    <a:cubicBezTo>
                      <a:pt x="436" y="283"/>
                      <a:pt x="0" y="1654"/>
                      <a:pt x="468" y="2460"/>
                    </a:cubicBezTo>
                    <a:cubicBezTo>
                      <a:pt x="530" y="2569"/>
                      <a:pt x="598" y="2617"/>
                      <a:pt x="667" y="2617"/>
                    </a:cubicBezTo>
                    <a:cubicBezTo>
                      <a:pt x="1102" y="2617"/>
                      <a:pt x="1612" y="750"/>
                      <a:pt x="1404" y="347"/>
                    </a:cubicBezTo>
                    <a:cubicBezTo>
                      <a:pt x="1275" y="105"/>
                      <a:pt x="1033" y="0"/>
                      <a:pt x="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5"/>
              <p:cNvSpPr/>
              <p:nvPr/>
            </p:nvSpPr>
            <p:spPr>
              <a:xfrm>
                <a:off x="4226150" y="299825"/>
                <a:ext cx="44275" cy="63125"/>
              </a:xfrm>
              <a:custGeom>
                <a:avLst/>
                <a:gdLst/>
                <a:ahLst/>
                <a:cxnLst/>
                <a:rect l="l" t="t" r="r" b="b"/>
                <a:pathLst>
                  <a:path w="1771" h="2525" extrusionOk="0">
                    <a:moveTo>
                      <a:pt x="1044" y="0"/>
                    </a:moveTo>
                    <a:cubicBezTo>
                      <a:pt x="897" y="0"/>
                      <a:pt x="773" y="64"/>
                      <a:pt x="743" y="194"/>
                    </a:cubicBezTo>
                    <a:cubicBezTo>
                      <a:pt x="743" y="194"/>
                      <a:pt x="1" y="1436"/>
                      <a:pt x="259" y="2323"/>
                    </a:cubicBezTo>
                    <a:cubicBezTo>
                      <a:pt x="301" y="2464"/>
                      <a:pt x="369" y="2525"/>
                      <a:pt x="455" y="2525"/>
                    </a:cubicBezTo>
                    <a:cubicBezTo>
                      <a:pt x="894" y="2525"/>
                      <a:pt x="1770" y="916"/>
                      <a:pt x="1662" y="484"/>
                    </a:cubicBezTo>
                    <a:cubicBezTo>
                      <a:pt x="1582" y="165"/>
                      <a:pt x="1282" y="0"/>
                      <a:pt x="10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5"/>
              <p:cNvSpPr/>
              <p:nvPr/>
            </p:nvSpPr>
            <p:spPr>
              <a:xfrm>
                <a:off x="4322275" y="423850"/>
                <a:ext cx="66675" cy="40100"/>
              </a:xfrm>
              <a:custGeom>
                <a:avLst/>
                <a:gdLst/>
                <a:ahLst/>
                <a:cxnLst/>
                <a:rect l="l" t="t" r="r" b="b"/>
                <a:pathLst>
                  <a:path w="2667" h="1604" extrusionOk="0">
                    <a:moveTo>
                      <a:pt x="2080" y="0"/>
                    </a:moveTo>
                    <a:cubicBezTo>
                      <a:pt x="2034" y="0"/>
                      <a:pt x="1989" y="13"/>
                      <a:pt x="1946" y="39"/>
                    </a:cubicBezTo>
                    <a:cubicBezTo>
                      <a:pt x="1946" y="39"/>
                      <a:pt x="559" y="410"/>
                      <a:pt x="140" y="1233"/>
                    </a:cubicBezTo>
                    <a:cubicBezTo>
                      <a:pt x="0" y="1501"/>
                      <a:pt x="176" y="1603"/>
                      <a:pt x="484" y="1603"/>
                    </a:cubicBezTo>
                    <a:cubicBezTo>
                      <a:pt x="1101" y="1603"/>
                      <a:pt x="2247" y="1190"/>
                      <a:pt x="2430" y="878"/>
                    </a:cubicBezTo>
                    <a:cubicBezTo>
                      <a:pt x="2667" y="475"/>
                      <a:pt x="2364"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5"/>
              <p:cNvSpPr/>
              <p:nvPr/>
            </p:nvSpPr>
            <p:spPr>
              <a:xfrm>
                <a:off x="4293550" y="349775"/>
                <a:ext cx="54275" cy="52525"/>
              </a:xfrm>
              <a:custGeom>
                <a:avLst/>
                <a:gdLst/>
                <a:ahLst/>
                <a:cxnLst/>
                <a:rect l="l" t="t" r="r" b="b"/>
                <a:pathLst>
                  <a:path w="2171" h="2101" extrusionOk="0">
                    <a:moveTo>
                      <a:pt x="1567" y="1"/>
                    </a:moveTo>
                    <a:cubicBezTo>
                      <a:pt x="1496" y="1"/>
                      <a:pt x="1431" y="26"/>
                      <a:pt x="1386" y="83"/>
                    </a:cubicBezTo>
                    <a:cubicBezTo>
                      <a:pt x="1386" y="83"/>
                      <a:pt x="176" y="889"/>
                      <a:pt x="31" y="1809"/>
                    </a:cubicBezTo>
                    <a:cubicBezTo>
                      <a:pt x="1" y="2016"/>
                      <a:pt x="89" y="2100"/>
                      <a:pt x="243" y="2100"/>
                    </a:cubicBezTo>
                    <a:cubicBezTo>
                      <a:pt x="759" y="2100"/>
                      <a:pt x="2021" y="1154"/>
                      <a:pt x="2095" y="744"/>
                    </a:cubicBezTo>
                    <a:cubicBezTo>
                      <a:pt x="2171" y="328"/>
                      <a:pt x="1823" y="1"/>
                      <a:pt x="15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5"/>
              <p:cNvSpPr/>
              <p:nvPr/>
            </p:nvSpPr>
            <p:spPr>
              <a:xfrm>
                <a:off x="4338375" y="509275"/>
                <a:ext cx="76275" cy="29675"/>
              </a:xfrm>
              <a:custGeom>
                <a:avLst/>
                <a:gdLst/>
                <a:ahLst/>
                <a:cxnLst/>
                <a:rect l="l" t="t" r="r" b="b"/>
                <a:pathLst>
                  <a:path w="3051" h="1187" extrusionOk="0">
                    <a:moveTo>
                      <a:pt x="2545" y="0"/>
                    </a:moveTo>
                    <a:cubicBezTo>
                      <a:pt x="2524" y="0"/>
                      <a:pt x="2502" y="3"/>
                      <a:pt x="2480" y="10"/>
                    </a:cubicBezTo>
                    <a:cubicBezTo>
                      <a:pt x="2480" y="10"/>
                      <a:pt x="2456" y="9"/>
                      <a:pt x="2414" y="9"/>
                    </a:cubicBezTo>
                    <a:cubicBezTo>
                      <a:pt x="2122" y="9"/>
                      <a:pt x="946" y="46"/>
                      <a:pt x="383" y="623"/>
                    </a:cubicBezTo>
                    <a:cubicBezTo>
                      <a:pt x="0" y="1015"/>
                      <a:pt x="742" y="1186"/>
                      <a:pt x="1489" y="1186"/>
                    </a:cubicBezTo>
                    <a:cubicBezTo>
                      <a:pt x="2001" y="1186"/>
                      <a:pt x="2516" y="1106"/>
                      <a:pt x="2673" y="961"/>
                    </a:cubicBezTo>
                    <a:cubicBezTo>
                      <a:pt x="3050" y="615"/>
                      <a:pt x="2850" y="0"/>
                      <a:pt x="25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5"/>
              <p:cNvSpPr/>
              <p:nvPr/>
            </p:nvSpPr>
            <p:spPr>
              <a:xfrm>
                <a:off x="4323950" y="581125"/>
                <a:ext cx="82875" cy="34850"/>
              </a:xfrm>
              <a:custGeom>
                <a:avLst/>
                <a:gdLst/>
                <a:ahLst/>
                <a:cxnLst/>
                <a:rect l="l" t="t" r="r" b="b"/>
                <a:pathLst>
                  <a:path w="3315" h="1394" extrusionOk="0">
                    <a:moveTo>
                      <a:pt x="1352" y="1"/>
                    </a:moveTo>
                    <a:cubicBezTo>
                      <a:pt x="1165" y="1"/>
                      <a:pt x="982" y="26"/>
                      <a:pt x="815" y="88"/>
                    </a:cubicBezTo>
                    <a:cubicBezTo>
                      <a:pt x="1" y="374"/>
                      <a:pt x="1935" y="1394"/>
                      <a:pt x="2612" y="1394"/>
                    </a:cubicBezTo>
                    <a:cubicBezTo>
                      <a:pt x="2659" y="1394"/>
                      <a:pt x="2701" y="1389"/>
                      <a:pt x="2734" y="1378"/>
                    </a:cubicBezTo>
                    <a:cubicBezTo>
                      <a:pt x="3250" y="1217"/>
                      <a:pt x="3315" y="507"/>
                      <a:pt x="2976" y="442"/>
                    </a:cubicBezTo>
                    <a:cubicBezTo>
                      <a:pt x="2976" y="442"/>
                      <a:pt x="2134" y="1"/>
                      <a:pt x="13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5"/>
              <p:cNvSpPr/>
              <p:nvPr/>
            </p:nvSpPr>
            <p:spPr>
              <a:xfrm>
                <a:off x="4314875" y="648600"/>
                <a:ext cx="79450" cy="45225"/>
              </a:xfrm>
              <a:custGeom>
                <a:avLst/>
                <a:gdLst/>
                <a:ahLst/>
                <a:cxnLst/>
                <a:rect l="l" t="t" r="r" b="b"/>
                <a:pathLst>
                  <a:path w="3178" h="1809" extrusionOk="0">
                    <a:moveTo>
                      <a:pt x="983" y="0"/>
                    </a:moveTo>
                    <a:cubicBezTo>
                      <a:pt x="962" y="0"/>
                      <a:pt x="941" y="1"/>
                      <a:pt x="920" y="2"/>
                    </a:cubicBezTo>
                    <a:cubicBezTo>
                      <a:pt x="0" y="34"/>
                      <a:pt x="1823" y="1808"/>
                      <a:pt x="2355" y="1808"/>
                    </a:cubicBezTo>
                    <a:cubicBezTo>
                      <a:pt x="2888" y="1808"/>
                      <a:pt x="3178" y="1147"/>
                      <a:pt x="2855" y="986"/>
                    </a:cubicBezTo>
                    <a:cubicBezTo>
                      <a:pt x="2855" y="986"/>
                      <a:pt x="1885" y="0"/>
                      <a:pt x="9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5"/>
              <p:cNvSpPr/>
              <p:nvPr/>
            </p:nvSpPr>
            <p:spPr>
              <a:xfrm>
                <a:off x="3990450" y="334975"/>
                <a:ext cx="47900" cy="56625"/>
              </a:xfrm>
              <a:custGeom>
                <a:avLst/>
                <a:gdLst/>
                <a:ahLst/>
                <a:cxnLst/>
                <a:rect l="l" t="t" r="r" b="b"/>
                <a:pathLst>
                  <a:path w="1916" h="2265" extrusionOk="0">
                    <a:moveTo>
                      <a:pt x="596" y="1"/>
                    </a:moveTo>
                    <a:cubicBezTo>
                      <a:pt x="340" y="1"/>
                      <a:pt x="1" y="280"/>
                      <a:pt x="25" y="675"/>
                    </a:cubicBezTo>
                    <a:cubicBezTo>
                      <a:pt x="50" y="1098"/>
                      <a:pt x="1237" y="2264"/>
                      <a:pt x="1715" y="2264"/>
                    </a:cubicBezTo>
                    <a:cubicBezTo>
                      <a:pt x="1839" y="2264"/>
                      <a:pt x="1915" y="2186"/>
                      <a:pt x="1912" y="1997"/>
                    </a:cubicBezTo>
                    <a:cubicBezTo>
                      <a:pt x="1896" y="1062"/>
                      <a:pt x="815" y="110"/>
                      <a:pt x="815" y="110"/>
                    </a:cubicBezTo>
                    <a:cubicBezTo>
                      <a:pt x="765" y="35"/>
                      <a:pt x="686" y="1"/>
                      <a:pt x="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5"/>
              <p:cNvSpPr/>
              <p:nvPr/>
            </p:nvSpPr>
            <p:spPr>
              <a:xfrm>
                <a:off x="3926050" y="386925"/>
                <a:ext cx="58800" cy="48650"/>
              </a:xfrm>
              <a:custGeom>
                <a:avLst/>
                <a:gdLst/>
                <a:ahLst/>
                <a:cxnLst/>
                <a:rect l="l" t="t" r="r" b="b"/>
                <a:pathLst>
                  <a:path w="2352" h="1946" extrusionOk="0">
                    <a:moveTo>
                      <a:pt x="604" y="0"/>
                    </a:moveTo>
                    <a:cubicBezTo>
                      <a:pt x="343" y="0"/>
                      <a:pt x="1" y="398"/>
                      <a:pt x="133" y="807"/>
                    </a:cubicBezTo>
                    <a:cubicBezTo>
                      <a:pt x="253" y="1179"/>
                      <a:pt x="1519" y="1945"/>
                      <a:pt x="2063" y="1945"/>
                    </a:cubicBezTo>
                    <a:cubicBezTo>
                      <a:pt x="2250" y="1945"/>
                      <a:pt x="2352" y="1856"/>
                      <a:pt x="2294" y="1629"/>
                    </a:cubicBezTo>
                    <a:cubicBezTo>
                      <a:pt x="2052" y="742"/>
                      <a:pt x="762" y="65"/>
                      <a:pt x="762" y="65"/>
                    </a:cubicBezTo>
                    <a:cubicBezTo>
                      <a:pt x="717" y="20"/>
                      <a:pt x="663"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5"/>
              <p:cNvSpPr/>
              <p:nvPr/>
            </p:nvSpPr>
            <p:spPr>
              <a:xfrm>
                <a:off x="3889025" y="553050"/>
                <a:ext cx="82125" cy="29675"/>
              </a:xfrm>
              <a:custGeom>
                <a:avLst/>
                <a:gdLst/>
                <a:ahLst/>
                <a:cxnLst/>
                <a:rect l="l" t="t" r="r" b="b"/>
                <a:pathLst>
                  <a:path w="3285" h="1187" extrusionOk="0">
                    <a:moveTo>
                      <a:pt x="1600" y="1"/>
                    </a:moveTo>
                    <a:cubicBezTo>
                      <a:pt x="992" y="1"/>
                      <a:pt x="436" y="162"/>
                      <a:pt x="436" y="162"/>
                    </a:cubicBezTo>
                    <a:cubicBezTo>
                      <a:pt x="81" y="162"/>
                      <a:pt x="1" y="872"/>
                      <a:pt x="484" y="1130"/>
                    </a:cubicBezTo>
                    <a:cubicBezTo>
                      <a:pt x="556" y="1169"/>
                      <a:pt x="672" y="1187"/>
                      <a:pt x="817" y="1187"/>
                    </a:cubicBezTo>
                    <a:cubicBezTo>
                      <a:pt x="1622" y="1187"/>
                      <a:pt x="3284" y="637"/>
                      <a:pt x="2614" y="227"/>
                    </a:cubicBezTo>
                    <a:cubicBezTo>
                      <a:pt x="2324" y="55"/>
                      <a:pt x="1953" y="1"/>
                      <a:pt x="1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5"/>
              <p:cNvSpPr/>
              <p:nvPr/>
            </p:nvSpPr>
            <p:spPr>
              <a:xfrm>
                <a:off x="3883675" y="472075"/>
                <a:ext cx="73375" cy="32175"/>
              </a:xfrm>
              <a:custGeom>
                <a:avLst/>
                <a:gdLst/>
                <a:ahLst/>
                <a:cxnLst/>
                <a:rect l="l" t="t" r="r" b="b"/>
                <a:pathLst>
                  <a:path w="2935" h="1287" extrusionOk="0">
                    <a:moveTo>
                      <a:pt x="523" y="1"/>
                    </a:moveTo>
                    <a:cubicBezTo>
                      <a:pt x="221" y="1"/>
                      <a:pt x="0" y="578"/>
                      <a:pt x="327" y="949"/>
                    </a:cubicBezTo>
                    <a:cubicBezTo>
                      <a:pt x="504" y="1149"/>
                      <a:pt x="1220" y="1286"/>
                      <a:pt x="1824" y="1286"/>
                    </a:cubicBezTo>
                    <a:cubicBezTo>
                      <a:pt x="2437" y="1286"/>
                      <a:pt x="2935" y="1145"/>
                      <a:pt x="2634" y="788"/>
                    </a:cubicBezTo>
                    <a:cubicBezTo>
                      <a:pt x="2037" y="78"/>
                      <a:pt x="602" y="14"/>
                      <a:pt x="602" y="14"/>
                    </a:cubicBezTo>
                    <a:cubicBezTo>
                      <a:pt x="575" y="5"/>
                      <a:pt x="549" y="1"/>
                      <a:pt x="5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5"/>
              <p:cNvSpPr/>
              <p:nvPr/>
            </p:nvSpPr>
            <p:spPr>
              <a:xfrm>
                <a:off x="3910400" y="629475"/>
                <a:ext cx="82600" cy="38300"/>
              </a:xfrm>
              <a:custGeom>
                <a:avLst/>
                <a:gdLst/>
                <a:ahLst/>
                <a:cxnLst/>
                <a:rect l="l" t="t" r="r" b="b"/>
                <a:pathLst>
                  <a:path w="3304" h="1532" extrusionOk="0">
                    <a:moveTo>
                      <a:pt x="2091" y="0"/>
                    </a:moveTo>
                    <a:cubicBezTo>
                      <a:pt x="1265" y="0"/>
                      <a:pt x="339" y="605"/>
                      <a:pt x="339" y="605"/>
                    </a:cubicBezTo>
                    <a:cubicBezTo>
                      <a:pt x="0" y="702"/>
                      <a:pt x="130" y="1412"/>
                      <a:pt x="662" y="1525"/>
                    </a:cubicBezTo>
                    <a:cubicBezTo>
                      <a:pt x="682" y="1529"/>
                      <a:pt x="706" y="1532"/>
                      <a:pt x="731" y="1532"/>
                    </a:cubicBezTo>
                    <a:cubicBezTo>
                      <a:pt x="1345" y="1532"/>
                      <a:pt x="3303" y="273"/>
                      <a:pt x="2436" y="41"/>
                    </a:cubicBezTo>
                    <a:cubicBezTo>
                      <a:pt x="2325" y="13"/>
                      <a:pt x="2209" y="0"/>
                      <a:pt x="20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5"/>
              <p:cNvSpPr/>
              <p:nvPr/>
            </p:nvSpPr>
            <p:spPr>
              <a:xfrm>
                <a:off x="3957800" y="678175"/>
                <a:ext cx="67175" cy="53525"/>
              </a:xfrm>
              <a:custGeom>
                <a:avLst/>
                <a:gdLst/>
                <a:ahLst/>
                <a:cxnLst/>
                <a:rect l="l" t="t" r="r" b="b"/>
                <a:pathLst>
                  <a:path w="2687" h="2141" extrusionOk="0">
                    <a:moveTo>
                      <a:pt x="1998" y="0"/>
                    </a:moveTo>
                    <a:cubicBezTo>
                      <a:pt x="1968" y="0"/>
                      <a:pt x="1933" y="4"/>
                      <a:pt x="1895" y="12"/>
                    </a:cubicBezTo>
                    <a:cubicBezTo>
                      <a:pt x="992" y="190"/>
                      <a:pt x="250" y="1432"/>
                      <a:pt x="250" y="1432"/>
                    </a:cubicBezTo>
                    <a:cubicBezTo>
                      <a:pt x="0" y="1652"/>
                      <a:pt x="339" y="2140"/>
                      <a:pt x="804" y="2140"/>
                    </a:cubicBezTo>
                    <a:cubicBezTo>
                      <a:pt x="849" y="2140"/>
                      <a:pt x="896" y="2136"/>
                      <a:pt x="943" y="2125"/>
                    </a:cubicBezTo>
                    <a:cubicBezTo>
                      <a:pt x="1438" y="2002"/>
                      <a:pt x="2686"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5"/>
              <p:cNvSpPr/>
              <p:nvPr/>
            </p:nvSpPr>
            <p:spPr>
              <a:xfrm>
                <a:off x="4012625" y="729600"/>
                <a:ext cx="49725" cy="60825"/>
              </a:xfrm>
              <a:custGeom>
                <a:avLst/>
                <a:gdLst/>
                <a:ahLst/>
                <a:cxnLst/>
                <a:rect l="l" t="t" r="r" b="b"/>
                <a:pathLst>
                  <a:path w="1989" h="2433" extrusionOk="0">
                    <a:moveTo>
                      <a:pt x="1452" y="1"/>
                    </a:moveTo>
                    <a:cubicBezTo>
                      <a:pt x="1404" y="1"/>
                      <a:pt x="1348" y="17"/>
                      <a:pt x="1283" y="52"/>
                    </a:cubicBezTo>
                    <a:cubicBezTo>
                      <a:pt x="476" y="488"/>
                      <a:pt x="138" y="1907"/>
                      <a:pt x="138" y="1907"/>
                    </a:cubicBezTo>
                    <a:cubicBezTo>
                      <a:pt x="1" y="2131"/>
                      <a:pt x="315" y="2432"/>
                      <a:pt x="673" y="2432"/>
                    </a:cubicBezTo>
                    <a:cubicBezTo>
                      <a:pt x="779" y="2432"/>
                      <a:pt x="889" y="2406"/>
                      <a:pt x="993" y="2343"/>
                    </a:cubicBezTo>
                    <a:cubicBezTo>
                      <a:pt x="1422" y="2091"/>
                      <a:pt x="1988" y="1"/>
                      <a:pt x="1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5"/>
              <p:cNvSpPr/>
              <p:nvPr/>
            </p:nvSpPr>
            <p:spPr>
              <a:xfrm>
                <a:off x="5729550" y="339300"/>
                <a:ext cx="433075" cy="585125"/>
              </a:xfrm>
              <a:custGeom>
                <a:avLst/>
                <a:gdLst/>
                <a:ahLst/>
                <a:cxnLst/>
                <a:rect l="l" t="t" r="r" b="b"/>
                <a:pathLst>
                  <a:path w="17323" h="23405" extrusionOk="0">
                    <a:moveTo>
                      <a:pt x="3593" y="0"/>
                    </a:moveTo>
                    <a:cubicBezTo>
                      <a:pt x="2641" y="0"/>
                      <a:pt x="1" y="10969"/>
                      <a:pt x="2773" y="13245"/>
                    </a:cubicBezTo>
                    <a:cubicBezTo>
                      <a:pt x="5564" y="15535"/>
                      <a:pt x="5999" y="16535"/>
                      <a:pt x="5628" y="18068"/>
                    </a:cubicBezTo>
                    <a:cubicBezTo>
                      <a:pt x="5241" y="19616"/>
                      <a:pt x="1579" y="20616"/>
                      <a:pt x="2192" y="21504"/>
                    </a:cubicBezTo>
                    <a:cubicBezTo>
                      <a:pt x="2742" y="22285"/>
                      <a:pt x="5761" y="23405"/>
                      <a:pt x="8193" y="23405"/>
                    </a:cubicBezTo>
                    <a:cubicBezTo>
                      <a:pt x="8471" y="23405"/>
                      <a:pt x="8741" y="23390"/>
                      <a:pt x="8999" y="23359"/>
                    </a:cubicBezTo>
                    <a:cubicBezTo>
                      <a:pt x="11516" y="23052"/>
                      <a:pt x="7725" y="21100"/>
                      <a:pt x="8177" y="18923"/>
                    </a:cubicBezTo>
                    <a:cubicBezTo>
                      <a:pt x="8628" y="16745"/>
                      <a:pt x="8903" y="15826"/>
                      <a:pt x="12451" y="14971"/>
                    </a:cubicBezTo>
                    <a:cubicBezTo>
                      <a:pt x="16000" y="14100"/>
                      <a:pt x="17323" y="3986"/>
                      <a:pt x="17129" y="3115"/>
                    </a:cubicBezTo>
                    <a:cubicBezTo>
                      <a:pt x="16919" y="2260"/>
                      <a:pt x="3612" y="2"/>
                      <a:pt x="3612" y="2"/>
                    </a:cubicBezTo>
                    <a:cubicBezTo>
                      <a:pt x="3606" y="1"/>
                      <a:pt x="3600" y="0"/>
                      <a:pt x="3593"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5"/>
              <p:cNvSpPr/>
              <p:nvPr/>
            </p:nvSpPr>
            <p:spPr>
              <a:xfrm>
                <a:off x="5615775" y="398350"/>
                <a:ext cx="297250" cy="364125"/>
              </a:xfrm>
              <a:custGeom>
                <a:avLst/>
                <a:gdLst/>
                <a:ahLst/>
                <a:cxnLst/>
                <a:rect l="l" t="t" r="r" b="b"/>
                <a:pathLst>
                  <a:path w="11890" h="14565" extrusionOk="0">
                    <a:moveTo>
                      <a:pt x="6213" y="1"/>
                    </a:moveTo>
                    <a:cubicBezTo>
                      <a:pt x="4914" y="1"/>
                      <a:pt x="3494" y="318"/>
                      <a:pt x="2549" y="1447"/>
                    </a:cubicBezTo>
                    <a:cubicBezTo>
                      <a:pt x="1" y="4495"/>
                      <a:pt x="1178" y="7560"/>
                      <a:pt x="3662" y="9770"/>
                    </a:cubicBezTo>
                    <a:cubicBezTo>
                      <a:pt x="6163" y="11996"/>
                      <a:pt x="10760" y="12512"/>
                      <a:pt x="10969" y="14028"/>
                    </a:cubicBezTo>
                    <a:cubicBezTo>
                      <a:pt x="11026" y="14407"/>
                      <a:pt x="11133" y="14564"/>
                      <a:pt x="11240" y="14564"/>
                    </a:cubicBezTo>
                    <a:cubicBezTo>
                      <a:pt x="11562" y="14564"/>
                      <a:pt x="11889" y="13145"/>
                      <a:pt x="10873" y="12044"/>
                    </a:cubicBezTo>
                    <a:cubicBezTo>
                      <a:pt x="9502" y="10576"/>
                      <a:pt x="3114" y="8334"/>
                      <a:pt x="3533" y="4850"/>
                    </a:cubicBezTo>
                    <a:cubicBezTo>
                      <a:pt x="3740" y="3122"/>
                      <a:pt x="5235" y="2727"/>
                      <a:pt x="6495" y="2727"/>
                    </a:cubicBezTo>
                    <a:cubicBezTo>
                      <a:pt x="7105" y="2727"/>
                      <a:pt x="7659" y="2819"/>
                      <a:pt x="7985" y="2898"/>
                    </a:cubicBezTo>
                    <a:cubicBezTo>
                      <a:pt x="8027" y="2908"/>
                      <a:pt x="8068" y="2912"/>
                      <a:pt x="8107" y="2912"/>
                    </a:cubicBezTo>
                    <a:cubicBezTo>
                      <a:pt x="9016" y="2912"/>
                      <a:pt x="9356" y="527"/>
                      <a:pt x="9356" y="527"/>
                    </a:cubicBezTo>
                    <a:cubicBezTo>
                      <a:pt x="9356" y="527"/>
                      <a:pt x="7885" y="1"/>
                      <a:pt x="6213"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5"/>
              <p:cNvSpPr/>
              <p:nvPr/>
            </p:nvSpPr>
            <p:spPr>
              <a:xfrm>
                <a:off x="5891775" y="470400"/>
                <a:ext cx="372075" cy="292975"/>
              </a:xfrm>
              <a:custGeom>
                <a:avLst/>
                <a:gdLst/>
                <a:ahLst/>
                <a:cxnLst/>
                <a:rect l="l" t="t" r="r" b="b"/>
                <a:pathLst>
                  <a:path w="14883" h="11719" extrusionOk="0">
                    <a:moveTo>
                      <a:pt x="8285" y="0"/>
                    </a:moveTo>
                    <a:cubicBezTo>
                      <a:pt x="8285" y="0"/>
                      <a:pt x="7446" y="2500"/>
                      <a:pt x="8446" y="2742"/>
                    </a:cubicBezTo>
                    <a:cubicBezTo>
                      <a:pt x="9462" y="2968"/>
                      <a:pt x="12430" y="4065"/>
                      <a:pt x="11559" y="6485"/>
                    </a:cubicBezTo>
                    <a:cubicBezTo>
                      <a:pt x="10366" y="9791"/>
                      <a:pt x="3656" y="8936"/>
                      <a:pt x="1768" y="9630"/>
                    </a:cubicBezTo>
                    <a:cubicBezTo>
                      <a:pt x="292" y="10177"/>
                      <a:pt x="1" y="11719"/>
                      <a:pt x="371" y="11719"/>
                    </a:cubicBezTo>
                    <a:cubicBezTo>
                      <a:pt x="470" y="11719"/>
                      <a:pt x="617" y="11609"/>
                      <a:pt x="800" y="11340"/>
                    </a:cubicBezTo>
                    <a:cubicBezTo>
                      <a:pt x="1070" y="10951"/>
                      <a:pt x="1671" y="10835"/>
                      <a:pt x="2468" y="10835"/>
                    </a:cubicBezTo>
                    <a:cubicBezTo>
                      <a:pt x="3647" y="10835"/>
                      <a:pt x="5256" y="11089"/>
                      <a:pt x="6856" y="11089"/>
                    </a:cubicBezTo>
                    <a:cubicBezTo>
                      <a:pt x="7672" y="11089"/>
                      <a:pt x="8484" y="11023"/>
                      <a:pt x="9237" y="10824"/>
                    </a:cubicBezTo>
                    <a:cubicBezTo>
                      <a:pt x="12447" y="9953"/>
                      <a:pt x="14882" y="7743"/>
                      <a:pt x="13963" y="3871"/>
                    </a:cubicBezTo>
                    <a:cubicBezTo>
                      <a:pt x="13189" y="597"/>
                      <a:pt x="8285" y="0"/>
                      <a:pt x="8285"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5"/>
              <p:cNvSpPr/>
              <p:nvPr/>
            </p:nvSpPr>
            <p:spPr>
              <a:xfrm>
                <a:off x="5852900" y="438275"/>
                <a:ext cx="193600" cy="201450"/>
              </a:xfrm>
              <a:custGeom>
                <a:avLst/>
                <a:gdLst/>
                <a:ahLst/>
                <a:cxnLst/>
                <a:rect l="l" t="t" r="r" b="b"/>
                <a:pathLst>
                  <a:path w="7744" h="8058" extrusionOk="0">
                    <a:moveTo>
                      <a:pt x="4144" y="1"/>
                    </a:moveTo>
                    <a:cubicBezTo>
                      <a:pt x="3649" y="1"/>
                      <a:pt x="2743" y="2624"/>
                      <a:pt x="2743" y="2624"/>
                    </a:cubicBezTo>
                    <a:cubicBezTo>
                      <a:pt x="2743" y="2624"/>
                      <a:pt x="2731" y="2624"/>
                      <a:pt x="2711" y="2624"/>
                    </a:cubicBezTo>
                    <a:cubicBezTo>
                      <a:pt x="2418" y="2624"/>
                      <a:pt x="219" y="2638"/>
                      <a:pt x="113" y="3059"/>
                    </a:cubicBezTo>
                    <a:cubicBezTo>
                      <a:pt x="0" y="3527"/>
                      <a:pt x="1291" y="4979"/>
                      <a:pt x="1291" y="4979"/>
                    </a:cubicBezTo>
                    <a:cubicBezTo>
                      <a:pt x="1291" y="4979"/>
                      <a:pt x="355" y="6866"/>
                      <a:pt x="694" y="7189"/>
                    </a:cubicBezTo>
                    <a:cubicBezTo>
                      <a:pt x="735" y="7232"/>
                      <a:pt x="810" y="7251"/>
                      <a:pt x="908" y="7251"/>
                    </a:cubicBezTo>
                    <a:cubicBezTo>
                      <a:pt x="1586" y="7251"/>
                      <a:pt x="3404" y="6366"/>
                      <a:pt x="3404" y="6366"/>
                    </a:cubicBezTo>
                    <a:cubicBezTo>
                      <a:pt x="3404" y="6366"/>
                      <a:pt x="4946" y="8057"/>
                      <a:pt x="5590" y="8057"/>
                    </a:cubicBezTo>
                    <a:cubicBezTo>
                      <a:pt x="5649" y="8057"/>
                      <a:pt x="5701" y="8043"/>
                      <a:pt x="5743" y="8011"/>
                    </a:cubicBezTo>
                    <a:cubicBezTo>
                      <a:pt x="6243" y="7640"/>
                      <a:pt x="5727" y="5382"/>
                      <a:pt x="5727" y="5382"/>
                    </a:cubicBezTo>
                    <a:cubicBezTo>
                      <a:pt x="5727" y="5382"/>
                      <a:pt x="7743" y="4221"/>
                      <a:pt x="7662" y="3866"/>
                    </a:cubicBezTo>
                    <a:cubicBezTo>
                      <a:pt x="7582" y="3527"/>
                      <a:pt x="5211" y="2882"/>
                      <a:pt x="5211" y="2882"/>
                    </a:cubicBezTo>
                    <a:cubicBezTo>
                      <a:pt x="5211" y="2882"/>
                      <a:pt x="4694" y="575"/>
                      <a:pt x="4259" y="59"/>
                    </a:cubicBezTo>
                    <a:cubicBezTo>
                      <a:pt x="4224" y="19"/>
                      <a:pt x="4185" y="1"/>
                      <a:pt x="4144" y="1"/>
                    </a:cubicBezTo>
                    <a:close/>
                  </a:path>
                </a:pathLst>
              </a:custGeom>
              <a:solidFill>
                <a:srgbClr val="EC9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5"/>
              <p:cNvSpPr/>
              <p:nvPr/>
            </p:nvSpPr>
            <p:spPr>
              <a:xfrm>
                <a:off x="5360925" y="270800"/>
                <a:ext cx="252050" cy="211725"/>
              </a:xfrm>
              <a:custGeom>
                <a:avLst/>
                <a:gdLst/>
                <a:ahLst/>
                <a:cxnLst/>
                <a:rect l="l" t="t" r="r" b="b"/>
                <a:pathLst>
                  <a:path w="10082" h="8469" extrusionOk="0">
                    <a:moveTo>
                      <a:pt x="3648" y="0"/>
                    </a:moveTo>
                    <a:cubicBezTo>
                      <a:pt x="3043" y="0"/>
                      <a:pt x="3291" y="2984"/>
                      <a:pt x="3291" y="2984"/>
                    </a:cubicBezTo>
                    <a:cubicBezTo>
                      <a:pt x="3291" y="2984"/>
                      <a:pt x="242" y="5968"/>
                      <a:pt x="113" y="6694"/>
                    </a:cubicBezTo>
                    <a:cubicBezTo>
                      <a:pt x="0" y="7403"/>
                      <a:pt x="10082" y="8468"/>
                      <a:pt x="10082" y="8468"/>
                    </a:cubicBezTo>
                    <a:cubicBezTo>
                      <a:pt x="10082" y="8468"/>
                      <a:pt x="4533" y="1032"/>
                      <a:pt x="4194" y="516"/>
                    </a:cubicBezTo>
                    <a:cubicBezTo>
                      <a:pt x="3961" y="150"/>
                      <a:pt x="3783" y="0"/>
                      <a:pt x="3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5"/>
              <p:cNvSpPr/>
              <p:nvPr/>
            </p:nvSpPr>
            <p:spPr>
              <a:xfrm>
                <a:off x="5354175" y="322800"/>
                <a:ext cx="243150" cy="137175"/>
              </a:xfrm>
              <a:custGeom>
                <a:avLst/>
                <a:gdLst/>
                <a:ahLst/>
                <a:cxnLst/>
                <a:rect l="l" t="t" r="r" b="b"/>
                <a:pathLst>
                  <a:path w="9726" h="5487" extrusionOk="0">
                    <a:moveTo>
                      <a:pt x="3577" y="0"/>
                    </a:moveTo>
                    <a:cubicBezTo>
                      <a:pt x="3255" y="49"/>
                      <a:pt x="190" y="2678"/>
                      <a:pt x="12" y="2920"/>
                    </a:cubicBezTo>
                    <a:cubicBezTo>
                      <a:pt x="0" y="2938"/>
                      <a:pt x="5" y="2947"/>
                      <a:pt x="24" y="2947"/>
                    </a:cubicBezTo>
                    <a:cubicBezTo>
                      <a:pt x="261" y="2947"/>
                      <a:pt x="2671" y="1692"/>
                      <a:pt x="3222" y="1662"/>
                    </a:cubicBezTo>
                    <a:cubicBezTo>
                      <a:pt x="3226" y="1662"/>
                      <a:pt x="3230" y="1661"/>
                      <a:pt x="3234" y="1661"/>
                    </a:cubicBezTo>
                    <a:cubicBezTo>
                      <a:pt x="3873" y="1661"/>
                      <a:pt x="8035" y="5357"/>
                      <a:pt x="8949" y="5485"/>
                    </a:cubicBezTo>
                    <a:cubicBezTo>
                      <a:pt x="8959" y="5486"/>
                      <a:pt x="8969" y="5487"/>
                      <a:pt x="8977" y="5487"/>
                    </a:cubicBezTo>
                    <a:cubicBezTo>
                      <a:pt x="9726" y="5487"/>
                      <a:pt x="3577" y="0"/>
                      <a:pt x="3577" y="0"/>
                    </a:cubicBezTo>
                    <a:close/>
                  </a:path>
                </a:pathLst>
              </a:custGeom>
              <a:solidFill>
                <a:srgbClr val="ED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5"/>
              <p:cNvSpPr/>
              <p:nvPr/>
            </p:nvSpPr>
            <p:spPr>
              <a:xfrm>
                <a:off x="5353025" y="362700"/>
                <a:ext cx="81825" cy="35250"/>
              </a:xfrm>
              <a:custGeom>
                <a:avLst/>
                <a:gdLst/>
                <a:ahLst/>
                <a:cxnLst/>
                <a:rect l="l" t="t" r="r" b="b"/>
                <a:pathLst>
                  <a:path w="3273" h="1410" extrusionOk="0">
                    <a:moveTo>
                      <a:pt x="3141" y="0"/>
                    </a:moveTo>
                    <a:cubicBezTo>
                      <a:pt x="2577" y="0"/>
                      <a:pt x="1" y="1275"/>
                      <a:pt x="42" y="1372"/>
                    </a:cubicBezTo>
                    <a:cubicBezTo>
                      <a:pt x="53" y="1398"/>
                      <a:pt x="144" y="1410"/>
                      <a:pt x="281" y="1410"/>
                    </a:cubicBezTo>
                    <a:cubicBezTo>
                      <a:pt x="742" y="1410"/>
                      <a:pt x="1729" y="1280"/>
                      <a:pt x="1978" y="1130"/>
                    </a:cubicBezTo>
                    <a:cubicBezTo>
                      <a:pt x="2413" y="824"/>
                      <a:pt x="2833" y="469"/>
                      <a:pt x="3236" y="114"/>
                    </a:cubicBezTo>
                    <a:cubicBezTo>
                      <a:pt x="3272" y="35"/>
                      <a:pt x="3234" y="0"/>
                      <a:pt x="3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5"/>
              <p:cNvSpPr/>
              <p:nvPr/>
            </p:nvSpPr>
            <p:spPr>
              <a:xfrm>
                <a:off x="4491100" y="387725"/>
                <a:ext cx="87525" cy="100475"/>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5"/>
              <p:cNvSpPr/>
              <p:nvPr/>
            </p:nvSpPr>
            <p:spPr>
              <a:xfrm>
                <a:off x="3954350" y="964775"/>
                <a:ext cx="87525" cy="100125"/>
              </a:xfrm>
              <a:custGeom>
                <a:avLst/>
                <a:gdLst/>
                <a:ahLst/>
                <a:cxnLst/>
                <a:rect l="l" t="t" r="r" b="b"/>
                <a:pathLst>
                  <a:path w="3501" h="4005" extrusionOk="0">
                    <a:moveTo>
                      <a:pt x="1568" y="1"/>
                    </a:moveTo>
                    <a:cubicBezTo>
                      <a:pt x="1567" y="1"/>
                      <a:pt x="1566" y="1"/>
                      <a:pt x="1565" y="1"/>
                    </a:cubicBezTo>
                    <a:cubicBezTo>
                      <a:pt x="1436" y="1"/>
                      <a:pt x="1146" y="1614"/>
                      <a:pt x="1146" y="1614"/>
                    </a:cubicBezTo>
                    <a:cubicBezTo>
                      <a:pt x="1146" y="1614"/>
                      <a:pt x="146" y="2082"/>
                      <a:pt x="65" y="2195"/>
                    </a:cubicBezTo>
                    <a:cubicBezTo>
                      <a:pt x="1" y="2308"/>
                      <a:pt x="1162" y="2550"/>
                      <a:pt x="1162" y="2550"/>
                    </a:cubicBezTo>
                    <a:cubicBezTo>
                      <a:pt x="1162" y="2550"/>
                      <a:pt x="1694" y="3937"/>
                      <a:pt x="1791" y="4001"/>
                    </a:cubicBezTo>
                    <a:cubicBezTo>
                      <a:pt x="1794" y="4003"/>
                      <a:pt x="1796" y="4004"/>
                      <a:pt x="1799" y="4004"/>
                    </a:cubicBezTo>
                    <a:cubicBezTo>
                      <a:pt x="1907" y="4004"/>
                      <a:pt x="2261" y="2595"/>
                      <a:pt x="2356" y="2469"/>
                    </a:cubicBezTo>
                    <a:cubicBezTo>
                      <a:pt x="2452" y="2356"/>
                      <a:pt x="3227" y="2162"/>
                      <a:pt x="3372" y="1969"/>
                    </a:cubicBezTo>
                    <a:cubicBezTo>
                      <a:pt x="3501" y="1791"/>
                      <a:pt x="2340" y="1598"/>
                      <a:pt x="2227" y="1469"/>
                    </a:cubicBezTo>
                    <a:cubicBezTo>
                      <a:pt x="2146" y="1389"/>
                      <a:pt x="1715" y="1"/>
                      <a:pt x="1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5"/>
              <p:cNvSpPr/>
              <p:nvPr/>
            </p:nvSpPr>
            <p:spPr>
              <a:xfrm>
                <a:off x="5657325" y="238125"/>
                <a:ext cx="87525" cy="100500"/>
              </a:xfrm>
              <a:custGeom>
                <a:avLst/>
                <a:gdLst/>
                <a:ahLst/>
                <a:cxnLst/>
                <a:rect l="l" t="t" r="r" b="b"/>
                <a:pathLst>
                  <a:path w="3501" h="4020" extrusionOk="0">
                    <a:moveTo>
                      <a:pt x="1565" y="0"/>
                    </a:moveTo>
                    <a:cubicBezTo>
                      <a:pt x="1436" y="0"/>
                      <a:pt x="1162" y="1613"/>
                      <a:pt x="1162" y="1613"/>
                    </a:cubicBezTo>
                    <a:cubicBezTo>
                      <a:pt x="1162" y="1613"/>
                      <a:pt x="145" y="2081"/>
                      <a:pt x="81" y="2194"/>
                    </a:cubicBezTo>
                    <a:cubicBezTo>
                      <a:pt x="0" y="2323"/>
                      <a:pt x="1178" y="2549"/>
                      <a:pt x="1178" y="2549"/>
                    </a:cubicBezTo>
                    <a:cubicBezTo>
                      <a:pt x="1178" y="2549"/>
                      <a:pt x="1694" y="3936"/>
                      <a:pt x="1791" y="4016"/>
                    </a:cubicBezTo>
                    <a:cubicBezTo>
                      <a:pt x="1793" y="4019"/>
                      <a:pt x="1796" y="4020"/>
                      <a:pt x="1799" y="4020"/>
                    </a:cubicBezTo>
                    <a:cubicBezTo>
                      <a:pt x="1907" y="4020"/>
                      <a:pt x="2261" y="2594"/>
                      <a:pt x="2355" y="2484"/>
                    </a:cubicBezTo>
                    <a:cubicBezTo>
                      <a:pt x="2452" y="2355"/>
                      <a:pt x="3226" y="2161"/>
                      <a:pt x="3371" y="1984"/>
                    </a:cubicBezTo>
                    <a:cubicBezTo>
                      <a:pt x="3501" y="1790"/>
                      <a:pt x="2339" y="1613"/>
                      <a:pt x="2226" y="1484"/>
                    </a:cubicBezTo>
                    <a:cubicBezTo>
                      <a:pt x="2146" y="1387"/>
                      <a:pt x="1710" y="0"/>
                      <a:pt x="1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5"/>
              <p:cNvSpPr/>
              <p:nvPr/>
            </p:nvSpPr>
            <p:spPr>
              <a:xfrm>
                <a:off x="6078725" y="911550"/>
                <a:ext cx="87525" cy="100125"/>
              </a:xfrm>
              <a:custGeom>
                <a:avLst/>
                <a:gdLst/>
                <a:ahLst/>
                <a:cxnLst/>
                <a:rect l="l" t="t" r="r" b="b"/>
                <a:pathLst>
                  <a:path w="3501" h="4005" extrusionOk="0">
                    <a:moveTo>
                      <a:pt x="1584" y="1"/>
                    </a:moveTo>
                    <a:cubicBezTo>
                      <a:pt x="1583" y="1"/>
                      <a:pt x="1582" y="1"/>
                      <a:pt x="1581" y="1"/>
                    </a:cubicBezTo>
                    <a:cubicBezTo>
                      <a:pt x="1436" y="1"/>
                      <a:pt x="1162" y="1614"/>
                      <a:pt x="1162" y="1614"/>
                    </a:cubicBezTo>
                    <a:cubicBezTo>
                      <a:pt x="1162" y="1614"/>
                      <a:pt x="146" y="2082"/>
                      <a:pt x="81" y="2195"/>
                    </a:cubicBezTo>
                    <a:cubicBezTo>
                      <a:pt x="0" y="2307"/>
                      <a:pt x="1178" y="2549"/>
                      <a:pt x="1178" y="2549"/>
                    </a:cubicBezTo>
                    <a:cubicBezTo>
                      <a:pt x="1178" y="2549"/>
                      <a:pt x="1710" y="3937"/>
                      <a:pt x="1807" y="4001"/>
                    </a:cubicBezTo>
                    <a:cubicBezTo>
                      <a:pt x="1809" y="4003"/>
                      <a:pt x="1811" y="4004"/>
                      <a:pt x="1814" y="4004"/>
                    </a:cubicBezTo>
                    <a:cubicBezTo>
                      <a:pt x="1908" y="4004"/>
                      <a:pt x="2277" y="2579"/>
                      <a:pt x="2355" y="2469"/>
                    </a:cubicBezTo>
                    <a:cubicBezTo>
                      <a:pt x="2452" y="2356"/>
                      <a:pt x="3243" y="2162"/>
                      <a:pt x="3372" y="1969"/>
                    </a:cubicBezTo>
                    <a:cubicBezTo>
                      <a:pt x="3501" y="1775"/>
                      <a:pt x="2355" y="1598"/>
                      <a:pt x="2243" y="1469"/>
                    </a:cubicBezTo>
                    <a:cubicBezTo>
                      <a:pt x="2162" y="1372"/>
                      <a:pt x="1715" y="1"/>
                      <a:pt x="15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5"/>
              <p:cNvSpPr/>
              <p:nvPr/>
            </p:nvSpPr>
            <p:spPr>
              <a:xfrm>
                <a:off x="3485775" y="1739450"/>
                <a:ext cx="649675" cy="909300"/>
              </a:xfrm>
              <a:custGeom>
                <a:avLst/>
                <a:gdLst/>
                <a:ahLst/>
                <a:cxnLst/>
                <a:rect l="l" t="t" r="r" b="b"/>
                <a:pathLst>
                  <a:path w="25987" h="36372" extrusionOk="0">
                    <a:moveTo>
                      <a:pt x="22970" y="0"/>
                    </a:moveTo>
                    <a:cubicBezTo>
                      <a:pt x="22970" y="0"/>
                      <a:pt x="7033" y="7001"/>
                      <a:pt x="3291" y="17018"/>
                    </a:cubicBezTo>
                    <a:cubicBezTo>
                      <a:pt x="0" y="25793"/>
                      <a:pt x="17469" y="35342"/>
                      <a:pt x="20099" y="36278"/>
                    </a:cubicBezTo>
                    <a:cubicBezTo>
                      <a:pt x="20274" y="36342"/>
                      <a:pt x="20436" y="36372"/>
                      <a:pt x="20587" y="36372"/>
                    </a:cubicBezTo>
                    <a:cubicBezTo>
                      <a:pt x="22671" y="36372"/>
                      <a:pt x="22400" y="30557"/>
                      <a:pt x="22550" y="28616"/>
                    </a:cubicBezTo>
                    <a:cubicBezTo>
                      <a:pt x="22728" y="26535"/>
                      <a:pt x="15598" y="20954"/>
                      <a:pt x="15598" y="20954"/>
                    </a:cubicBezTo>
                    <a:cubicBezTo>
                      <a:pt x="15598" y="20954"/>
                      <a:pt x="25180" y="14550"/>
                      <a:pt x="25583" y="11405"/>
                    </a:cubicBezTo>
                    <a:cubicBezTo>
                      <a:pt x="25986" y="8259"/>
                      <a:pt x="22970" y="0"/>
                      <a:pt x="22970" y="0"/>
                    </a:cubicBez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5"/>
              <p:cNvSpPr/>
              <p:nvPr/>
            </p:nvSpPr>
            <p:spPr>
              <a:xfrm>
                <a:off x="3995900" y="2346625"/>
                <a:ext cx="826700" cy="345350"/>
              </a:xfrm>
              <a:custGeom>
                <a:avLst/>
                <a:gdLst/>
                <a:ahLst/>
                <a:cxnLst/>
                <a:rect l="l" t="t" r="r" b="b"/>
                <a:pathLst>
                  <a:path w="33068" h="13814" extrusionOk="0">
                    <a:moveTo>
                      <a:pt x="12602" y="0"/>
                    </a:moveTo>
                    <a:cubicBezTo>
                      <a:pt x="5974" y="0"/>
                      <a:pt x="195" y="424"/>
                      <a:pt x="258" y="1554"/>
                    </a:cubicBezTo>
                    <a:cubicBezTo>
                      <a:pt x="403" y="4184"/>
                      <a:pt x="0" y="13813"/>
                      <a:pt x="65" y="13813"/>
                    </a:cubicBezTo>
                    <a:lnTo>
                      <a:pt x="33067" y="13813"/>
                    </a:lnTo>
                    <a:cubicBezTo>
                      <a:pt x="33067" y="13813"/>
                      <a:pt x="32422" y="3006"/>
                      <a:pt x="31809" y="1554"/>
                    </a:cubicBezTo>
                    <a:cubicBezTo>
                      <a:pt x="31461" y="730"/>
                      <a:pt x="21300" y="0"/>
                      <a:pt x="12602"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5"/>
              <p:cNvSpPr/>
              <p:nvPr/>
            </p:nvSpPr>
            <p:spPr>
              <a:xfrm>
                <a:off x="4150350" y="1163550"/>
                <a:ext cx="341575" cy="257150"/>
              </a:xfrm>
              <a:custGeom>
                <a:avLst/>
                <a:gdLst/>
                <a:ahLst/>
                <a:cxnLst/>
                <a:rect l="l" t="t" r="r" b="b"/>
                <a:pathLst>
                  <a:path w="13663" h="10286" extrusionOk="0">
                    <a:moveTo>
                      <a:pt x="6818" y="0"/>
                    </a:moveTo>
                    <a:cubicBezTo>
                      <a:pt x="6560" y="0"/>
                      <a:pt x="6276" y="76"/>
                      <a:pt x="5968" y="260"/>
                    </a:cubicBezTo>
                    <a:cubicBezTo>
                      <a:pt x="4549" y="1115"/>
                      <a:pt x="2710" y="2067"/>
                      <a:pt x="1355" y="4035"/>
                    </a:cubicBezTo>
                    <a:cubicBezTo>
                      <a:pt x="0" y="6003"/>
                      <a:pt x="1355" y="8197"/>
                      <a:pt x="1355" y="8197"/>
                    </a:cubicBezTo>
                    <a:cubicBezTo>
                      <a:pt x="1771" y="9721"/>
                      <a:pt x="3753" y="10286"/>
                      <a:pt x="5905" y="10286"/>
                    </a:cubicBezTo>
                    <a:cubicBezTo>
                      <a:pt x="8011" y="10286"/>
                      <a:pt x="10279" y="9745"/>
                      <a:pt x="11404" y="9035"/>
                    </a:cubicBezTo>
                    <a:cubicBezTo>
                      <a:pt x="13662" y="7584"/>
                      <a:pt x="12662" y="4180"/>
                      <a:pt x="12130" y="3664"/>
                    </a:cubicBezTo>
                    <a:cubicBezTo>
                      <a:pt x="11976" y="3519"/>
                      <a:pt x="11864" y="3468"/>
                      <a:pt x="11782" y="3468"/>
                    </a:cubicBezTo>
                    <a:cubicBezTo>
                      <a:pt x="11632" y="3468"/>
                      <a:pt x="11585" y="3641"/>
                      <a:pt x="11571" y="3728"/>
                    </a:cubicBezTo>
                    <a:lnTo>
                      <a:pt x="11571" y="3728"/>
                    </a:lnTo>
                    <a:cubicBezTo>
                      <a:pt x="11667" y="2834"/>
                      <a:pt x="11389" y="565"/>
                      <a:pt x="10099" y="565"/>
                    </a:cubicBezTo>
                    <a:cubicBezTo>
                      <a:pt x="10078" y="565"/>
                      <a:pt x="10056" y="566"/>
                      <a:pt x="10033" y="567"/>
                    </a:cubicBezTo>
                    <a:cubicBezTo>
                      <a:pt x="8662" y="647"/>
                      <a:pt x="8517" y="1454"/>
                      <a:pt x="8517" y="1454"/>
                    </a:cubicBezTo>
                    <a:cubicBezTo>
                      <a:pt x="8328" y="963"/>
                      <a:pt x="7736" y="0"/>
                      <a:pt x="6818"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5"/>
              <p:cNvSpPr/>
              <p:nvPr/>
            </p:nvSpPr>
            <p:spPr>
              <a:xfrm>
                <a:off x="4424225" y="1347325"/>
                <a:ext cx="58825" cy="63375"/>
              </a:xfrm>
              <a:custGeom>
                <a:avLst/>
                <a:gdLst/>
                <a:ahLst/>
                <a:cxnLst/>
                <a:rect l="l" t="t" r="r" b="b"/>
                <a:pathLst>
                  <a:path w="2353" h="2535" extrusionOk="0">
                    <a:moveTo>
                      <a:pt x="871" y="1"/>
                    </a:moveTo>
                    <a:cubicBezTo>
                      <a:pt x="294" y="1"/>
                      <a:pt x="1" y="769"/>
                      <a:pt x="175" y="1426"/>
                    </a:cubicBezTo>
                    <a:cubicBezTo>
                      <a:pt x="236" y="1638"/>
                      <a:pt x="125" y="2535"/>
                      <a:pt x="1049" y="2535"/>
                    </a:cubicBezTo>
                    <a:cubicBezTo>
                      <a:pt x="1108" y="2535"/>
                      <a:pt x="1172" y="2531"/>
                      <a:pt x="1240" y="2523"/>
                    </a:cubicBezTo>
                    <a:cubicBezTo>
                      <a:pt x="2353" y="2394"/>
                      <a:pt x="2062" y="539"/>
                      <a:pt x="1256" y="104"/>
                    </a:cubicBezTo>
                    <a:cubicBezTo>
                      <a:pt x="1117" y="33"/>
                      <a:pt x="988" y="1"/>
                      <a:pt x="871" y="1"/>
                    </a:cubicBezTo>
                    <a:close/>
                  </a:path>
                </a:pathLst>
              </a:custGeom>
              <a:solidFill>
                <a:srgbClr val="F3A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5"/>
              <p:cNvSpPr/>
              <p:nvPr/>
            </p:nvSpPr>
            <p:spPr>
              <a:xfrm>
                <a:off x="4170025" y="1274850"/>
                <a:ext cx="296100" cy="269325"/>
              </a:xfrm>
              <a:custGeom>
                <a:avLst/>
                <a:gdLst/>
                <a:ahLst/>
                <a:cxnLst/>
                <a:rect l="l" t="t" r="r" b="b"/>
                <a:pathLst>
                  <a:path w="11844" h="10773" extrusionOk="0">
                    <a:moveTo>
                      <a:pt x="7082" y="1"/>
                    </a:moveTo>
                    <a:cubicBezTo>
                      <a:pt x="4954" y="1"/>
                      <a:pt x="3036" y="922"/>
                      <a:pt x="3036" y="922"/>
                    </a:cubicBezTo>
                    <a:cubicBezTo>
                      <a:pt x="1" y="2044"/>
                      <a:pt x="3333" y="10772"/>
                      <a:pt x="6928" y="10772"/>
                    </a:cubicBezTo>
                    <a:cubicBezTo>
                      <a:pt x="7002" y="10772"/>
                      <a:pt x="7076" y="10769"/>
                      <a:pt x="7149" y="10761"/>
                    </a:cubicBezTo>
                    <a:cubicBezTo>
                      <a:pt x="11843" y="10277"/>
                      <a:pt x="11730" y="1212"/>
                      <a:pt x="8988" y="293"/>
                    </a:cubicBezTo>
                    <a:cubicBezTo>
                      <a:pt x="8364" y="82"/>
                      <a:pt x="7714" y="1"/>
                      <a:pt x="7082" y="1"/>
                    </a:cubicBezTo>
                    <a:close/>
                  </a:path>
                </a:pathLst>
              </a:custGeom>
              <a:solidFill>
                <a:srgbClr val="F3A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5"/>
              <p:cNvSpPr/>
              <p:nvPr/>
            </p:nvSpPr>
            <p:spPr>
              <a:xfrm>
                <a:off x="4383825" y="1379350"/>
                <a:ext cx="50425" cy="50425"/>
              </a:xfrm>
              <a:custGeom>
                <a:avLst/>
                <a:gdLst/>
                <a:ahLst/>
                <a:cxnLst/>
                <a:rect l="l" t="t" r="r" b="b"/>
                <a:pathLst>
                  <a:path w="2017" h="2017" extrusionOk="0">
                    <a:moveTo>
                      <a:pt x="1017" y="0"/>
                    </a:moveTo>
                    <a:cubicBezTo>
                      <a:pt x="452" y="0"/>
                      <a:pt x="1" y="452"/>
                      <a:pt x="1" y="1000"/>
                    </a:cubicBezTo>
                    <a:cubicBezTo>
                      <a:pt x="1" y="1565"/>
                      <a:pt x="452" y="2016"/>
                      <a:pt x="1017" y="2016"/>
                    </a:cubicBezTo>
                    <a:cubicBezTo>
                      <a:pt x="1565" y="2016"/>
                      <a:pt x="2017" y="1565"/>
                      <a:pt x="2017" y="1000"/>
                    </a:cubicBezTo>
                    <a:cubicBezTo>
                      <a:pt x="2017" y="452"/>
                      <a:pt x="1565" y="0"/>
                      <a:pt x="1017" y="0"/>
                    </a:cubicBezTo>
                    <a:close/>
                  </a:path>
                </a:pathLst>
              </a:custGeom>
              <a:solidFill>
                <a:srgbClr val="F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5"/>
              <p:cNvSpPr/>
              <p:nvPr/>
            </p:nvSpPr>
            <p:spPr>
              <a:xfrm>
                <a:off x="4022900" y="1416025"/>
                <a:ext cx="785975" cy="969475"/>
              </a:xfrm>
              <a:custGeom>
                <a:avLst/>
                <a:gdLst/>
                <a:ahLst/>
                <a:cxnLst/>
                <a:rect l="l" t="t" r="r" b="b"/>
                <a:pathLst>
                  <a:path w="31439" h="38779" extrusionOk="0">
                    <a:moveTo>
                      <a:pt x="9421" y="1"/>
                    </a:moveTo>
                    <a:cubicBezTo>
                      <a:pt x="9421" y="1"/>
                      <a:pt x="11066" y="9292"/>
                      <a:pt x="8937" y="10260"/>
                    </a:cubicBezTo>
                    <a:cubicBezTo>
                      <a:pt x="2017" y="13438"/>
                      <a:pt x="936" y="15325"/>
                      <a:pt x="469" y="15841"/>
                    </a:cubicBezTo>
                    <a:cubicBezTo>
                      <a:pt x="1" y="16357"/>
                      <a:pt x="469" y="38778"/>
                      <a:pt x="469" y="38778"/>
                    </a:cubicBezTo>
                    <a:lnTo>
                      <a:pt x="31439" y="38778"/>
                    </a:lnTo>
                    <a:cubicBezTo>
                      <a:pt x="31439" y="38778"/>
                      <a:pt x="30616" y="17002"/>
                      <a:pt x="27390" y="14067"/>
                    </a:cubicBezTo>
                    <a:cubicBezTo>
                      <a:pt x="24148" y="11147"/>
                      <a:pt x="19567" y="10357"/>
                      <a:pt x="17422" y="9744"/>
                    </a:cubicBezTo>
                    <a:cubicBezTo>
                      <a:pt x="15260" y="9131"/>
                      <a:pt x="14486" y="1"/>
                      <a:pt x="14486" y="1"/>
                    </a:cubicBezTo>
                    <a:close/>
                  </a:path>
                </a:pathLst>
              </a:custGeom>
              <a:solidFill>
                <a:srgbClr val="F3A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5"/>
              <p:cNvSpPr/>
              <p:nvPr/>
            </p:nvSpPr>
            <p:spPr>
              <a:xfrm>
                <a:off x="4193075" y="1313275"/>
                <a:ext cx="281900" cy="267075"/>
              </a:xfrm>
              <a:custGeom>
                <a:avLst/>
                <a:gdLst/>
                <a:ahLst/>
                <a:cxnLst/>
                <a:rect l="l" t="t" r="r" b="b"/>
                <a:pathLst>
                  <a:path w="11276" h="10683" extrusionOk="0">
                    <a:moveTo>
                      <a:pt x="735" y="1"/>
                    </a:moveTo>
                    <a:cubicBezTo>
                      <a:pt x="721" y="1"/>
                      <a:pt x="708" y="5"/>
                      <a:pt x="694" y="14"/>
                    </a:cubicBezTo>
                    <a:cubicBezTo>
                      <a:pt x="162" y="369"/>
                      <a:pt x="1" y="2788"/>
                      <a:pt x="1049" y="4901"/>
                    </a:cubicBezTo>
                    <a:cubicBezTo>
                      <a:pt x="2098" y="7030"/>
                      <a:pt x="1630" y="7772"/>
                      <a:pt x="2243" y="9466"/>
                    </a:cubicBezTo>
                    <a:cubicBezTo>
                      <a:pt x="2536" y="10306"/>
                      <a:pt x="4260" y="10682"/>
                      <a:pt x="5987" y="10682"/>
                    </a:cubicBezTo>
                    <a:cubicBezTo>
                      <a:pt x="7777" y="10682"/>
                      <a:pt x="9571" y="10277"/>
                      <a:pt x="9776" y="9563"/>
                    </a:cubicBezTo>
                    <a:cubicBezTo>
                      <a:pt x="10179" y="8143"/>
                      <a:pt x="11276" y="3917"/>
                      <a:pt x="9969" y="1369"/>
                    </a:cubicBezTo>
                    <a:cubicBezTo>
                      <a:pt x="9911" y="1251"/>
                      <a:pt x="9865" y="1197"/>
                      <a:pt x="9829" y="1197"/>
                    </a:cubicBezTo>
                    <a:cubicBezTo>
                      <a:pt x="9469" y="1197"/>
                      <a:pt x="10137" y="6627"/>
                      <a:pt x="8872" y="6627"/>
                    </a:cubicBezTo>
                    <a:cubicBezTo>
                      <a:pt x="8817" y="6627"/>
                      <a:pt x="8758" y="6617"/>
                      <a:pt x="8695" y="6595"/>
                    </a:cubicBezTo>
                    <a:cubicBezTo>
                      <a:pt x="8695" y="6595"/>
                      <a:pt x="8289" y="3648"/>
                      <a:pt x="6446" y="3648"/>
                    </a:cubicBezTo>
                    <a:cubicBezTo>
                      <a:pt x="6380" y="3648"/>
                      <a:pt x="6313" y="3651"/>
                      <a:pt x="6243" y="3659"/>
                    </a:cubicBezTo>
                    <a:cubicBezTo>
                      <a:pt x="4364" y="3855"/>
                      <a:pt x="3774" y="6658"/>
                      <a:pt x="3101" y="6658"/>
                    </a:cubicBezTo>
                    <a:cubicBezTo>
                      <a:pt x="3052" y="6658"/>
                      <a:pt x="3003" y="6643"/>
                      <a:pt x="2953" y="6611"/>
                    </a:cubicBezTo>
                    <a:cubicBezTo>
                      <a:pt x="2214" y="6155"/>
                      <a:pt x="1261" y="1"/>
                      <a:pt x="735"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5"/>
              <p:cNvSpPr/>
              <p:nvPr/>
            </p:nvSpPr>
            <p:spPr>
              <a:xfrm>
                <a:off x="4255175" y="1395475"/>
                <a:ext cx="50450" cy="50425"/>
              </a:xfrm>
              <a:custGeom>
                <a:avLst/>
                <a:gdLst/>
                <a:ahLst/>
                <a:cxnLst/>
                <a:rect l="l" t="t" r="r" b="b"/>
                <a:pathLst>
                  <a:path w="2018" h="2017" extrusionOk="0">
                    <a:moveTo>
                      <a:pt x="1001" y="0"/>
                    </a:moveTo>
                    <a:cubicBezTo>
                      <a:pt x="453" y="0"/>
                      <a:pt x="1" y="452"/>
                      <a:pt x="1" y="1000"/>
                    </a:cubicBezTo>
                    <a:cubicBezTo>
                      <a:pt x="1" y="1565"/>
                      <a:pt x="453" y="2017"/>
                      <a:pt x="1001" y="2017"/>
                    </a:cubicBezTo>
                    <a:cubicBezTo>
                      <a:pt x="1566" y="2017"/>
                      <a:pt x="2017" y="1565"/>
                      <a:pt x="2017" y="1000"/>
                    </a:cubicBezTo>
                    <a:cubicBezTo>
                      <a:pt x="2017" y="452"/>
                      <a:pt x="1566" y="0"/>
                      <a:pt x="1001" y="0"/>
                    </a:cubicBezTo>
                    <a:close/>
                  </a:path>
                </a:pathLst>
              </a:custGeom>
              <a:solidFill>
                <a:srgbClr val="F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5"/>
              <p:cNvSpPr/>
              <p:nvPr/>
            </p:nvSpPr>
            <p:spPr>
              <a:xfrm>
                <a:off x="4269700" y="1370075"/>
                <a:ext cx="29475" cy="25175"/>
              </a:xfrm>
              <a:custGeom>
                <a:avLst/>
                <a:gdLst/>
                <a:ahLst/>
                <a:cxnLst/>
                <a:rect l="l" t="t" r="r" b="b"/>
                <a:pathLst>
                  <a:path w="1179" h="1007" extrusionOk="0">
                    <a:moveTo>
                      <a:pt x="678" y="0"/>
                    </a:moveTo>
                    <a:cubicBezTo>
                      <a:pt x="226" y="0"/>
                      <a:pt x="1" y="548"/>
                      <a:pt x="323" y="855"/>
                    </a:cubicBezTo>
                    <a:cubicBezTo>
                      <a:pt x="428" y="960"/>
                      <a:pt x="555" y="1007"/>
                      <a:pt x="679" y="1007"/>
                    </a:cubicBezTo>
                    <a:cubicBezTo>
                      <a:pt x="936" y="1007"/>
                      <a:pt x="1178" y="805"/>
                      <a:pt x="1178" y="500"/>
                    </a:cubicBezTo>
                    <a:cubicBezTo>
                      <a:pt x="1178" y="226"/>
                      <a:pt x="952" y="0"/>
                      <a:pt x="678"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5"/>
              <p:cNvSpPr/>
              <p:nvPr/>
            </p:nvSpPr>
            <p:spPr>
              <a:xfrm>
                <a:off x="4372950" y="1357150"/>
                <a:ext cx="29850" cy="25600"/>
              </a:xfrm>
              <a:custGeom>
                <a:avLst/>
                <a:gdLst/>
                <a:ahLst/>
                <a:cxnLst/>
                <a:rect l="l" t="t" r="r" b="b"/>
                <a:pathLst>
                  <a:path w="1194" h="1024" extrusionOk="0">
                    <a:moveTo>
                      <a:pt x="677" y="1"/>
                    </a:moveTo>
                    <a:cubicBezTo>
                      <a:pt x="226" y="1"/>
                      <a:pt x="0" y="549"/>
                      <a:pt x="323" y="872"/>
                    </a:cubicBezTo>
                    <a:cubicBezTo>
                      <a:pt x="428" y="977"/>
                      <a:pt x="556" y="1024"/>
                      <a:pt x="682" y="1024"/>
                    </a:cubicBezTo>
                    <a:cubicBezTo>
                      <a:pt x="944" y="1024"/>
                      <a:pt x="1194" y="822"/>
                      <a:pt x="1194" y="517"/>
                    </a:cubicBezTo>
                    <a:cubicBezTo>
                      <a:pt x="1194" y="227"/>
                      <a:pt x="952" y="1"/>
                      <a:pt x="677"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5"/>
              <p:cNvSpPr/>
              <p:nvPr/>
            </p:nvSpPr>
            <p:spPr>
              <a:xfrm>
                <a:off x="4322000" y="1342275"/>
                <a:ext cx="65875" cy="98175"/>
              </a:xfrm>
              <a:custGeom>
                <a:avLst/>
                <a:gdLst/>
                <a:ahLst/>
                <a:cxnLst/>
                <a:rect l="l" t="t" r="r" b="b"/>
                <a:pathLst>
                  <a:path w="2635" h="3927" extrusionOk="0">
                    <a:moveTo>
                      <a:pt x="683" y="0"/>
                    </a:moveTo>
                    <a:cubicBezTo>
                      <a:pt x="0" y="0"/>
                      <a:pt x="378" y="3926"/>
                      <a:pt x="1281" y="3926"/>
                    </a:cubicBezTo>
                    <a:cubicBezTo>
                      <a:pt x="1333" y="3926"/>
                      <a:pt x="1386" y="3914"/>
                      <a:pt x="1441" y="3886"/>
                    </a:cubicBezTo>
                    <a:cubicBezTo>
                      <a:pt x="2635" y="3322"/>
                      <a:pt x="1119" y="370"/>
                      <a:pt x="1119" y="370"/>
                    </a:cubicBezTo>
                    <a:cubicBezTo>
                      <a:pt x="942" y="111"/>
                      <a:pt x="797" y="0"/>
                      <a:pt x="683" y="0"/>
                    </a:cubicBezTo>
                    <a:close/>
                  </a:path>
                </a:pathLst>
              </a:custGeom>
              <a:solidFill>
                <a:srgbClr val="ED7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5"/>
              <p:cNvSpPr/>
              <p:nvPr/>
            </p:nvSpPr>
            <p:spPr>
              <a:xfrm>
                <a:off x="4241375" y="1318275"/>
                <a:ext cx="59250" cy="24125"/>
              </a:xfrm>
              <a:custGeom>
                <a:avLst/>
                <a:gdLst/>
                <a:ahLst/>
                <a:cxnLst/>
                <a:rect l="l" t="t" r="r" b="b"/>
                <a:pathLst>
                  <a:path w="2370" h="965" extrusionOk="0">
                    <a:moveTo>
                      <a:pt x="1301" y="1"/>
                    </a:moveTo>
                    <a:cubicBezTo>
                      <a:pt x="685" y="1"/>
                      <a:pt x="182" y="604"/>
                      <a:pt x="182" y="604"/>
                    </a:cubicBezTo>
                    <a:cubicBezTo>
                      <a:pt x="1" y="863"/>
                      <a:pt x="189" y="964"/>
                      <a:pt x="501" y="964"/>
                    </a:cubicBezTo>
                    <a:cubicBezTo>
                      <a:pt x="1159" y="964"/>
                      <a:pt x="2369" y="514"/>
                      <a:pt x="1811" y="153"/>
                    </a:cubicBezTo>
                    <a:cubicBezTo>
                      <a:pt x="1638" y="44"/>
                      <a:pt x="1465" y="1"/>
                      <a:pt x="1301"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5"/>
              <p:cNvSpPr/>
              <p:nvPr/>
            </p:nvSpPr>
            <p:spPr>
              <a:xfrm>
                <a:off x="4353100" y="1297875"/>
                <a:ext cx="60150" cy="20950"/>
              </a:xfrm>
              <a:custGeom>
                <a:avLst/>
                <a:gdLst/>
                <a:ahLst/>
                <a:cxnLst/>
                <a:rect l="l" t="t" r="r" b="b"/>
                <a:pathLst>
                  <a:path w="2406" h="838" extrusionOk="0">
                    <a:moveTo>
                      <a:pt x="1359" y="1"/>
                    </a:moveTo>
                    <a:cubicBezTo>
                      <a:pt x="857" y="1"/>
                      <a:pt x="391" y="323"/>
                      <a:pt x="391" y="323"/>
                    </a:cubicBezTo>
                    <a:cubicBezTo>
                      <a:pt x="1" y="655"/>
                      <a:pt x="636" y="838"/>
                      <a:pt x="1254" y="838"/>
                    </a:cubicBezTo>
                    <a:cubicBezTo>
                      <a:pt x="1837" y="838"/>
                      <a:pt x="2405" y="676"/>
                      <a:pt x="2084" y="323"/>
                    </a:cubicBezTo>
                    <a:cubicBezTo>
                      <a:pt x="1869" y="81"/>
                      <a:pt x="1609" y="1"/>
                      <a:pt x="1359"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5"/>
              <p:cNvSpPr/>
              <p:nvPr/>
            </p:nvSpPr>
            <p:spPr>
              <a:xfrm>
                <a:off x="4323575" y="1440425"/>
                <a:ext cx="65325" cy="44575"/>
              </a:xfrm>
              <a:custGeom>
                <a:avLst/>
                <a:gdLst/>
                <a:ahLst/>
                <a:cxnLst/>
                <a:rect l="l" t="t" r="r" b="b"/>
                <a:pathLst>
                  <a:path w="2613" h="1783" extrusionOk="0">
                    <a:moveTo>
                      <a:pt x="2319" y="0"/>
                    </a:moveTo>
                    <a:cubicBezTo>
                      <a:pt x="2140" y="0"/>
                      <a:pt x="2016" y="690"/>
                      <a:pt x="1459" y="815"/>
                    </a:cubicBezTo>
                    <a:cubicBezTo>
                      <a:pt x="1411" y="826"/>
                      <a:pt x="1365" y="831"/>
                      <a:pt x="1320" y="831"/>
                    </a:cubicBezTo>
                    <a:cubicBezTo>
                      <a:pt x="765" y="831"/>
                      <a:pt x="475" y="57"/>
                      <a:pt x="475" y="57"/>
                    </a:cubicBezTo>
                    <a:cubicBezTo>
                      <a:pt x="446" y="37"/>
                      <a:pt x="418" y="28"/>
                      <a:pt x="392" y="28"/>
                    </a:cubicBezTo>
                    <a:cubicBezTo>
                      <a:pt x="82" y="28"/>
                      <a:pt x="0" y="1332"/>
                      <a:pt x="1056" y="1719"/>
                    </a:cubicBezTo>
                    <a:cubicBezTo>
                      <a:pt x="1176" y="1763"/>
                      <a:pt x="1288" y="1782"/>
                      <a:pt x="1392" y="1782"/>
                    </a:cubicBezTo>
                    <a:cubicBezTo>
                      <a:pt x="2285" y="1782"/>
                      <a:pt x="2613" y="332"/>
                      <a:pt x="2411" y="57"/>
                    </a:cubicBezTo>
                    <a:cubicBezTo>
                      <a:pt x="2377" y="17"/>
                      <a:pt x="2348" y="0"/>
                      <a:pt x="2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5"/>
              <p:cNvSpPr/>
              <p:nvPr/>
            </p:nvSpPr>
            <p:spPr>
              <a:xfrm>
                <a:off x="4166075" y="1372525"/>
                <a:ext cx="59225" cy="63400"/>
              </a:xfrm>
              <a:custGeom>
                <a:avLst/>
                <a:gdLst/>
                <a:ahLst/>
                <a:cxnLst/>
                <a:rect l="l" t="t" r="r" b="b"/>
                <a:pathLst>
                  <a:path w="2369" h="2536" extrusionOk="0">
                    <a:moveTo>
                      <a:pt x="1337" y="1"/>
                    </a:moveTo>
                    <a:cubicBezTo>
                      <a:pt x="1273" y="1"/>
                      <a:pt x="1204" y="5"/>
                      <a:pt x="1129" y="15"/>
                    </a:cubicBezTo>
                    <a:cubicBezTo>
                      <a:pt x="0" y="160"/>
                      <a:pt x="323" y="2015"/>
                      <a:pt x="1129" y="2435"/>
                    </a:cubicBezTo>
                    <a:cubicBezTo>
                      <a:pt x="1264" y="2505"/>
                      <a:pt x="1389" y="2536"/>
                      <a:pt x="1504" y="2536"/>
                    </a:cubicBezTo>
                    <a:cubicBezTo>
                      <a:pt x="2073" y="2536"/>
                      <a:pt x="2369" y="1757"/>
                      <a:pt x="2194" y="1112"/>
                    </a:cubicBezTo>
                    <a:cubicBezTo>
                      <a:pt x="2134" y="886"/>
                      <a:pt x="2228" y="1"/>
                      <a:pt x="1337" y="1"/>
                    </a:cubicBezTo>
                    <a:close/>
                  </a:path>
                </a:pathLst>
              </a:custGeom>
              <a:solidFill>
                <a:srgbClr val="F3A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5"/>
              <p:cNvSpPr/>
              <p:nvPr/>
            </p:nvSpPr>
            <p:spPr>
              <a:xfrm>
                <a:off x="3981775" y="1661925"/>
                <a:ext cx="819450" cy="723575"/>
              </a:xfrm>
              <a:custGeom>
                <a:avLst/>
                <a:gdLst/>
                <a:ahLst/>
                <a:cxnLst/>
                <a:rect l="l" t="t" r="r" b="b"/>
                <a:pathLst>
                  <a:path w="32778" h="28943" extrusionOk="0">
                    <a:moveTo>
                      <a:pt x="19568" y="1"/>
                    </a:moveTo>
                    <a:cubicBezTo>
                      <a:pt x="18871" y="1"/>
                      <a:pt x="17317" y="3549"/>
                      <a:pt x="16341" y="4327"/>
                    </a:cubicBezTo>
                    <a:cubicBezTo>
                      <a:pt x="16258" y="4393"/>
                      <a:pt x="16151" y="4424"/>
                      <a:pt x="16025" y="4424"/>
                    </a:cubicBezTo>
                    <a:cubicBezTo>
                      <a:pt x="14580" y="4424"/>
                      <a:pt x="10582" y="440"/>
                      <a:pt x="10582" y="440"/>
                    </a:cubicBezTo>
                    <a:cubicBezTo>
                      <a:pt x="10582" y="440"/>
                      <a:pt x="3823" y="2279"/>
                      <a:pt x="1920" y="4424"/>
                    </a:cubicBezTo>
                    <a:cubicBezTo>
                      <a:pt x="1" y="6586"/>
                      <a:pt x="823" y="28942"/>
                      <a:pt x="823" y="28942"/>
                    </a:cubicBezTo>
                    <a:lnTo>
                      <a:pt x="32374" y="28942"/>
                    </a:lnTo>
                    <a:cubicBezTo>
                      <a:pt x="32777" y="28942"/>
                      <a:pt x="30939" y="3924"/>
                      <a:pt x="29600" y="2472"/>
                    </a:cubicBezTo>
                    <a:cubicBezTo>
                      <a:pt x="28277" y="1037"/>
                      <a:pt x="20309" y="504"/>
                      <a:pt x="19680" y="37"/>
                    </a:cubicBezTo>
                    <a:cubicBezTo>
                      <a:pt x="19646" y="12"/>
                      <a:pt x="19608" y="1"/>
                      <a:pt x="19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5"/>
              <p:cNvSpPr/>
              <p:nvPr/>
            </p:nvSpPr>
            <p:spPr>
              <a:xfrm>
                <a:off x="4132600" y="1642275"/>
                <a:ext cx="251650" cy="250825"/>
              </a:xfrm>
              <a:custGeom>
                <a:avLst/>
                <a:gdLst/>
                <a:ahLst/>
                <a:cxnLst/>
                <a:rect l="l" t="t" r="r" b="b"/>
                <a:pathLst>
                  <a:path w="10066" h="10033" extrusionOk="0">
                    <a:moveTo>
                      <a:pt x="4452" y="0"/>
                    </a:moveTo>
                    <a:cubicBezTo>
                      <a:pt x="4452" y="0"/>
                      <a:pt x="1371" y="1774"/>
                      <a:pt x="694" y="2500"/>
                    </a:cubicBezTo>
                    <a:cubicBezTo>
                      <a:pt x="0" y="3226"/>
                      <a:pt x="5033" y="9711"/>
                      <a:pt x="6162" y="10017"/>
                    </a:cubicBezTo>
                    <a:cubicBezTo>
                      <a:pt x="6198" y="10027"/>
                      <a:pt x="6236" y="10032"/>
                      <a:pt x="6274" y="10032"/>
                    </a:cubicBezTo>
                    <a:cubicBezTo>
                      <a:pt x="7432" y="10032"/>
                      <a:pt x="9517" y="5468"/>
                      <a:pt x="9517" y="5468"/>
                    </a:cubicBezTo>
                    <a:cubicBezTo>
                      <a:pt x="10066" y="4565"/>
                      <a:pt x="4452" y="0"/>
                      <a:pt x="4452" y="0"/>
                    </a:cubicBezTo>
                    <a:close/>
                  </a:path>
                </a:pathLst>
              </a:custGeom>
              <a:solidFill>
                <a:srgbClr val="ED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5"/>
              <p:cNvSpPr/>
              <p:nvPr/>
            </p:nvSpPr>
            <p:spPr>
              <a:xfrm>
                <a:off x="4346325" y="1642275"/>
                <a:ext cx="251650" cy="250825"/>
              </a:xfrm>
              <a:custGeom>
                <a:avLst/>
                <a:gdLst/>
                <a:ahLst/>
                <a:cxnLst/>
                <a:rect l="l" t="t" r="r" b="b"/>
                <a:pathLst>
                  <a:path w="10066" h="10033" extrusionOk="0">
                    <a:moveTo>
                      <a:pt x="5614" y="0"/>
                    </a:moveTo>
                    <a:cubicBezTo>
                      <a:pt x="5614" y="0"/>
                      <a:pt x="0" y="4565"/>
                      <a:pt x="549" y="5468"/>
                    </a:cubicBezTo>
                    <a:cubicBezTo>
                      <a:pt x="549" y="5468"/>
                      <a:pt x="2650" y="10032"/>
                      <a:pt x="3794" y="10032"/>
                    </a:cubicBezTo>
                    <a:cubicBezTo>
                      <a:pt x="3831" y="10032"/>
                      <a:pt x="3868" y="10027"/>
                      <a:pt x="3904" y="10017"/>
                    </a:cubicBezTo>
                    <a:cubicBezTo>
                      <a:pt x="5033" y="9711"/>
                      <a:pt x="10066" y="3226"/>
                      <a:pt x="9388" y="2500"/>
                    </a:cubicBezTo>
                    <a:cubicBezTo>
                      <a:pt x="8695" y="1774"/>
                      <a:pt x="5614" y="0"/>
                      <a:pt x="5614" y="0"/>
                    </a:cubicBezTo>
                    <a:close/>
                  </a:path>
                </a:pathLst>
              </a:custGeom>
              <a:solidFill>
                <a:srgbClr val="ED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5"/>
              <p:cNvSpPr/>
              <p:nvPr/>
            </p:nvSpPr>
            <p:spPr>
              <a:xfrm>
                <a:off x="4306000" y="1777250"/>
                <a:ext cx="185525" cy="708800"/>
              </a:xfrm>
              <a:custGeom>
                <a:avLst/>
                <a:gdLst/>
                <a:ahLst/>
                <a:cxnLst/>
                <a:rect l="l" t="t" r="r" b="b"/>
                <a:pathLst>
                  <a:path w="7421" h="28352" extrusionOk="0">
                    <a:moveTo>
                      <a:pt x="2224" y="1"/>
                    </a:moveTo>
                    <a:cubicBezTo>
                      <a:pt x="2191" y="1"/>
                      <a:pt x="2170" y="23"/>
                      <a:pt x="2162" y="69"/>
                    </a:cubicBezTo>
                    <a:cubicBezTo>
                      <a:pt x="2162" y="69"/>
                      <a:pt x="0" y="3247"/>
                      <a:pt x="549" y="3634"/>
                    </a:cubicBezTo>
                    <a:cubicBezTo>
                      <a:pt x="1081" y="4021"/>
                      <a:pt x="1565" y="4473"/>
                      <a:pt x="2017" y="4941"/>
                    </a:cubicBezTo>
                    <a:cubicBezTo>
                      <a:pt x="2017" y="4941"/>
                      <a:pt x="968" y="19523"/>
                      <a:pt x="888" y="21055"/>
                    </a:cubicBezTo>
                    <a:cubicBezTo>
                      <a:pt x="810" y="22535"/>
                      <a:pt x="3181" y="28351"/>
                      <a:pt x="4362" y="28351"/>
                    </a:cubicBezTo>
                    <a:cubicBezTo>
                      <a:pt x="4416" y="28351"/>
                      <a:pt x="4468" y="28339"/>
                      <a:pt x="4517" y="28314"/>
                    </a:cubicBezTo>
                    <a:cubicBezTo>
                      <a:pt x="5630" y="27749"/>
                      <a:pt x="7243" y="21119"/>
                      <a:pt x="7340" y="19264"/>
                    </a:cubicBezTo>
                    <a:cubicBezTo>
                      <a:pt x="7420" y="17409"/>
                      <a:pt x="3872" y="4957"/>
                      <a:pt x="3872" y="4957"/>
                    </a:cubicBezTo>
                    <a:cubicBezTo>
                      <a:pt x="3791" y="4473"/>
                      <a:pt x="3888" y="3973"/>
                      <a:pt x="4114" y="3553"/>
                    </a:cubicBezTo>
                    <a:cubicBezTo>
                      <a:pt x="4484" y="2841"/>
                      <a:pt x="2604" y="1"/>
                      <a:pt x="2224"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5"/>
              <p:cNvSpPr/>
              <p:nvPr/>
            </p:nvSpPr>
            <p:spPr>
              <a:xfrm>
                <a:off x="3968975" y="1691025"/>
                <a:ext cx="866925" cy="796500"/>
              </a:xfrm>
              <a:custGeom>
                <a:avLst/>
                <a:gdLst/>
                <a:ahLst/>
                <a:cxnLst/>
                <a:rect l="l" t="t" r="r" b="b"/>
                <a:pathLst>
                  <a:path w="34677" h="31860" extrusionOk="0">
                    <a:moveTo>
                      <a:pt x="26657" y="0"/>
                    </a:moveTo>
                    <a:cubicBezTo>
                      <a:pt x="26582" y="0"/>
                      <a:pt x="26508" y="1"/>
                      <a:pt x="26434" y="2"/>
                    </a:cubicBezTo>
                    <a:cubicBezTo>
                      <a:pt x="26434" y="2"/>
                      <a:pt x="18837" y="15987"/>
                      <a:pt x="17595" y="16229"/>
                    </a:cubicBezTo>
                    <a:cubicBezTo>
                      <a:pt x="17584" y="16231"/>
                      <a:pt x="17572" y="16232"/>
                      <a:pt x="17560" y="16232"/>
                    </a:cubicBezTo>
                    <a:cubicBezTo>
                      <a:pt x="16147" y="16232"/>
                      <a:pt x="4497" y="1776"/>
                      <a:pt x="4497" y="1776"/>
                    </a:cubicBezTo>
                    <a:cubicBezTo>
                      <a:pt x="4467" y="1774"/>
                      <a:pt x="4436" y="1773"/>
                      <a:pt x="4405" y="1773"/>
                    </a:cubicBezTo>
                    <a:cubicBezTo>
                      <a:pt x="2704" y="1773"/>
                      <a:pt x="0" y="5247"/>
                      <a:pt x="222" y="8954"/>
                    </a:cubicBezTo>
                    <a:cubicBezTo>
                      <a:pt x="432" y="12729"/>
                      <a:pt x="45" y="31650"/>
                      <a:pt x="1335" y="31795"/>
                    </a:cubicBezTo>
                    <a:cubicBezTo>
                      <a:pt x="1765" y="31843"/>
                      <a:pt x="5482" y="31859"/>
                      <a:pt x="10248" y="31859"/>
                    </a:cubicBezTo>
                    <a:cubicBezTo>
                      <a:pt x="19778" y="31859"/>
                      <a:pt x="33499" y="31795"/>
                      <a:pt x="33499" y="31795"/>
                    </a:cubicBezTo>
                    <a:cubicBezTo>
                      <a:pt x="33499" y="31795"/>
                      <a:pt x="34677" y="24391"/>
                      <a:pt x="33596" y="19374"/>
                    </a:cubicBezTo>
                    <a:cubicBezTo>
                      <a:pt x="33386" y="18439"/>
                      <a:pt x="34402" y="4438"/>
                      <a:pt x="33870" y="3534"/>
                    </a:cubicBezTo>
                    <a:cubicBezTo>
                      <a:pt x="32117" y="544"/>
                      <a:pt x="29118" y="0"/>
                      <a:pt x="26657" y="0"/>
                    </a:cubicBez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4702800" y="1404750"/>
                <a:ext cx="223025" cy="252225"/>
              </a:xfrm>
              <a:custGeom>
                <a:avLst/>
                <a:gdLst/>
                <a:ahLst/>
                <a:cxnLst/>
                <a:rect l="l" t="t" r="r" b="b"/>
                <a:pathLst>
                  <a:path w="8921" h="10089" extrusionOk="0">
                    <a:moveTo>
                      <a:pt x="4727" y="0"/>
                    </a:moveTo>
                    <a:cubicBezTo>
                      <a:pt x="3501" y="0"/>
                      <a:pt x="4727" y="3662"/>
                      <a:pt x="4727" y="4597"/>
                    </a:cubicBezTo>
                    <a:cubicBezTo>
                      <a:pt x="4727" y="4673"/>
                      <a:pt x="4722" y="4707"/>
                      <a:pt x="4712" y="4707"/>
                    </a:cubicBezTo>
                    <a:cubicBezTo>
                      <a:pt x="4605" y="4707"/>
                      <a:pt x="3926" y="485"/>
                      <a:pt x="3117" y="485"/>
                    </a:cubicBezTo>
                    <a:cubicBezTo>
                      <a:pt x="3089" y="485"/>
                      <a:pt x="3061" y="490"/>
                      <a:pt x="3033" y="500"/>
                    </a:cubicBezTo>
                    <a:cubicBezTo>
                      <a:pt x="2114" y="839"/>
                      <a:pt x="3372" y="5356"/>
                      <a:pt x="3372" y="6259"/>
                    </a:cubicBezTo>
                    <a:cubicBezTo>
                      <a:pt x="3372" y="6268"/>
                      <a:pt x="3370" y="6272"/>
                      <a:pt x="3366" y="6272"/>
                    </a:cubicBezTo>
                    <a:cubicBezTo>
                      <a:pt x="3268" y="6272"/>
                      <a:pt x="1964" y="3572"/>
                      <a:pt x="1117" y="3572"/>
                    </a:cubicBezTo>
                    <a:cubicBezTo>
                      <a:pt x="1011" y="3572"/>
                      <a:pt x="912" y="3615"/>
                      <a:pt x="823" y="3710"/>
                    </a:cubicBezTo>
                    <a:cubicBezTo>
                      <a:pt x="1" y="4581"/>
                      <a:pt x="2678" y="8420"/>
                      <a:pt x="2678" y="8420"/>
                    </a:cubicBezTo>
                    <a:cubicBezTo>
                      <a:pt x="3235" y="9295"/>
                      <a:pt x="4382" y="10089"/>
                      <a:pt x="5615" y="10089"/>
                    </a:cubicBezTo>
                    <a:cubicBezTo>
                      <a:pt x="6134" y="10089"/>
                      <a:pt x="6668" y="9948"/>
                      <a:pt x="7179" y="9614"/>
                    </a:cubicBezTo>
                    <a:cubicBezTo>
                      <a:pt x="8921" y="8485"/>
                      <a:pt x="8453" y="3404"/>
                      <a:pt x="8050" y="3081"/>
                    </a:cubicBezTo>
                    <a:cubicBezTo>
                      <a:pt x="7968" y="3013"/>
                      <a:pt x="7894" y="2982"/>
                      <a:pt x="7827" y="2982"/>
                    </a:cubicBezTo>
                    <a:cubicBezTo>
                      <a:pt x="7298" y="2982"/>
                      <a:pt x="7201" y="4891"/>
                      <a:pt x="7183" y="5597"/>
                    </a:cubicBezTo>
                    <a:lnTo>
                      <a:pt x="7183" y="5597"/>
                    </a:lnTo>
                    <a:cubicBezTo>
                      <a:pt x="7193" y="4637"/>
                      <a:pt x="7179" y="1310"/>
                      <a:pt x="6517" y="855"/>
                    </a:cubicBezTo>
                    <a:cubicBezTo>
                      <a:pt x="6467" y="820"/>
                      <a:pt x="6421" y="803"/>
                      <a:pt x="6378" y="803"/>
                    </a:cubicBezTo>
                    <a:cubicBezTo>
                      <a:pt x="5757" y="803"/>
                      <a:pt x="5856" y="4259"/>
                      <a:pt x="5856" y="4259"/>
                    </a:cubicBezTo>
                    <a:cubicBezTo>
                      <a:pt x="5856" y="4259"/>
                      <a:pt x="5453" y="0"/>
                      <a:pt x="4727" y="0"/>
                    </a:cubicBezTo>
                    <a:close/>
                  </a:path>
                </a:pathLst>
              </a:custGeom>
              <a:solidFill>
                <a:srgbClr val="F3A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4794350" y="1561200"/>
                <a:ext cx="56475" cy="38750"/>
              </a:xfrm>
              <a:custGeom>
                <a:avLst/>
                <a:gdLst/>
                <a:ahLst/>
                <a:cxnLst/>
                <a:rect l="l" t="t" r="r" b="b"/>
                <a:pathLst>
                  <a:path w="2259" h="1550" extrusionOk="0">
                    <a:moveTo>
                      <a:pt x="0" y="1"/>
                    </a:moveTo>
                    <a:lnTo>
                      <a:pt x="0" y="1"/>
                    </a:lnTo>
                    <a:cubicBezTo>
                      <a:pt x="791" y="469"/>
                      <a:pt x="1549" y="985"/>
                      <a:pt x="2258" y="1549"/>
                    </a:cubicBezTo>
                    <a:cubicBezTo>
                      <a:pt x="2097" y="114"/>
                      <a:pt x="0" y="1"/>
                      <a:pt x="0" y="1"/>
                    </a:cubicBezTo>
                    <a:close/>
                  </a:path>
                </a:pathLst>
              </a:custGeom>
              <a:solidFill>
                <a:srgbClr val="EF8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4761325" y="1597025"/>
                <a:ext cx="272975" cy="469000"/>
              </a:xfrm>
              <a:custGeom>
                <a:avLst/>
                <a:gdLst/>
                <a:ahLst/>
                <a:cxnLst/>
                <a:rect l="l" t="t" r="r" b="b"/>
                <a:pathLst>
                  <a:path w="10919" h="18760" extrusionOk="0">
                    <a:moveTo>
                      <a:pt x="1254" y="0"/>
                    </a:moveTo>
                    <a:cubicBezTo>
                      <a:pt x="473" y="0"/>
                      <a:pt x="1" y="179"/>
                      <a:pt x="337" y="713"/>
                    </a:cubicBezTo>
                    <a:cubicBezTo>
                      <a:pt x="1337" y="2326"/>
                      <a:pt x="1983" y="18150"/>
                      <a:pt x="4176" y="18457"/>
                    </a:cubicBezTo>
                    <a:cubicBezTo>
                      <a:pt x="5184" y="18596"/>
                      <a:pt x="5860" y="18760"/>
                      <a:pt x="6484" y="18760"/>
                    </a:cubicBezTo>
                    <a:cubicBezTo>
                      <a:pt x="7227" y="18760"/>
                      <a:pt x="7897" y="18528"/>
                      <a:pt x="8967" y="17747"/>
                    </a:cubicBezTo>
                    <a:cubicBezTo>
                      <a:pt x="10919" y="16311"/>
                      <a:pt x="5676" y="729"/>
                      <a:pt x="5676" y="729"/>
                    </a:cubicBezTo>
                    <a:cubicBezTo>
                      <a:pt x="5676" y="729"/>
                      <a:pt x="2833" y="0"/>
                      <a:pt x="1254" y="0"/>
                    </a:cubicBezTo>
                    <a:close/>
                  </a:path>
                </a:pathLst>
              </a:custGeom>
              <a:solidFill>
                <a:srgbClr val="F3A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4736675" y="1676875"/>
                <a:ext cx="377075" cy="686025"/>
              </a:xfrm>
              <a:custGeom>
                <a:avLst/>
                <a:gdLst/>
                <a:ahLst/>
                <a:cxnLst/>
                <a:rect l="l" t="t" r="r" b="b"/>
                <a:pathLst>
                  <a:path w="15083" h="27441" extrusionOk="0">
                    <a:moveTo>
                      <a:pt x="6785" y="1"/>
                    </a:moveTo>
                    <a:cubicBezTo>
                      <a:pt x="4151" y="1"/>
                      <a:pt x="549" y="1584"/>
                      <a:pt x="549" y="1584"/>
                    </a:cubicBezTo>
                    <a:cubicBezTo>
                      <a:pt x="1" y="4133"/>
                      <a:pt x="65" y="22054"/>
                      <a:pt x="1210" y="23876"/>
                    </a:cubicBezTo>
                    <a:cubicBezTo>
                      <a:pt x="1954" y="25060"/>
                      <a:pt x="5868" y="27441"/>
                      <a:pt x="9157" y="27441"/>
                    </a:cubicBezTo>
                    <a:cubicBezTo>
                      <a:pt x="10932" y="27441"/>
                      <a:pt x="12526" y="26747"/>
                      <a:pt x="13340" y="24796"/>
                    </a:cubicBezTo>
                    <a:cubicBezTo>
                      <a:pt x="15082" y="20650"/>
                      <a:pt x="10663" y="3858"/>
                      <a:pt x="9276" y="1116"/>
                    </a:cubicBezTo>
                    <a:cubicBezTo>
                      <a:pt x="8860" y="290"/>
                      <a:pt x="7911" y="1"/>
                      <a:pt x="6785" y="1"/>
                    </a:cubicBez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3946300" y="2443775"/>
                <a:ext cx="242100" cy="211100"/>
              </a:xfrm>
              <a:custGeom>
                <a:avLst/>
                <a:gdLst/>
                <a:ahLst/>
                <a:cxnLst/>
                <a:rect l="l" t="t" r="r" b="b"/>
                <a:pathLst>
                  <a:path w="9684" h="8444" extrusionOk="0">
                    <a:moveTo>
                      <a:pt x="4765" y="0"/>
                    </a:moveTo>
                    <a:cubicBezTo>
                      <a:pt x="3674" y="0"/>
                      <a:pt x="2604" y="184"/>
                      <a:pt x="2000" y="604"/>
                    </a:cubicBezTo>
                    <a:cubicBezTo>
                      <a:pt x="290" y="1782"/>
                      <a:pt x="0" y="5621"/>
                      <a:pt x="2000" y="7024"/>
                    </a:cubicBezTo>
                    <a:cubicBezTo>
                      <a:pt x="3366" y="7990"/>
                      <a:pt x="4471" y="8444"/>
                      <a:pt x="5611" y="8444"/>
                    </a:cubicBezTo>
                    <a:cubicBezTo>
                      <a:pt x="6128" y="8444"/>
                      <a:pt x="6652" y="8350"/>
                      <a:pt x="7210" y="8169"/>
                    </a:cubicBezTo>
                    <a:cubicBezTo>
                      <a:pt x="8362" y="7786"/>
                      <a:pt x="6352" y="6748"/>
                      <a:pt x="4491" y="6056"/>
                    </a:cubicBezTo>
                    <a:lnTo>
                      <a:pt x="4491" y="6056"/>
                    </a:lnTo>
                    <a:cubicBezTo>
                      <a:pt x="5639" y="6275"/>
                      <a:pt x="6950" y="6463"/>
                      <a:pt x="7888" y="6463"/>
                    </a:cubicBezTo>
                    <a:cubicBezTo>
                      <a:pt x="8636" y="6463"/>
                      <a:pt x="9146" y="6344"/>
                      <a:pt x="9146" y="6024"/>
                    </a:cubicBezTo>
                    <a:cubicBezTo>
                      <a:pt x="9146" y="5375"/>
                      <a:pt x="7546" y="4775"/>
                      <a:pt x="5956" y="4339"/>
                    </a:cubicBezTo>
                    <a:lnTo>
                      <a:pt x="5956" y="4339"/>
                    </a:lnTo>
                    <a:cubicBezTo>
                      <a:pt x="6909" y="4516"/>
                      <a:pt x="7892" y="4658"/>
                      <a:pt x="8604" y="4658"/>
                    </a:cubicBezTo>
                    <a:cubicBezTo>
                      <a:pt x="9258" y="4658"/>
                      <a:pt x="9683" y="4538"/>
                      <a:pt x="9646" y="4217"/>
                    </a:cubicBezTo>
                    <a:cubicBezTo>
                      <a:pt x="9441" y="2627"/>
                      <a:pt x="5740" y="2464"/>
                      <a:pt x="4230" y="2464"/>
                    </a:cubicBezTo>
                    <a:cubicBezTo>
                      <a:pt x="3841" y="2464"/>
                      <a:pt x="3597" y="2475"/>
                      <a:pt x="3597" y="2475"/>
                    </a:cubicBezTo>
                    <a:cubicBezTo>
                      <a:pt x="3597" y="2475"/>
                      <a:pt x="8130" y="1701"/>
                      <a:pt x="8259" y="1491"/>
                    </a:cubicBezTo>
                    <a:cubicBezTo>
                      <a:pt x="8767" y="599"/>
                      <a:pt x="6732" y="0"/>
                      <a:pt x="4765" y="0"/>
                    </a:cubicBezTo>
                    <a:close/>
                  </a:path>
                </a:pathLst>
              </a:custGeom>
              <a:solidFill>
                <a:srgbClr val="F3A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4112825" y="2459975"/>
                <a:ext cx="33900" cy="20300"/>
              </a:xfrm>
              <a:custGeom>
                <a:avLst/>
                <a:gdLst/>
                <a:ahLst/>
                <a:cxnLst/>
                <a:rect l="l" t="t" r="r" b="b"/>
                <a:pathLst>
                  <a:path w="1356" h="812" extrusionOk="0">
                    <a:moveTo>
                      <a:pt x="683" y="1"/>
                    </a:moveTo>
                    <a:cubicBezTo>
                      <a:pt x="456" y="1"/>
                      <a:pt x="259" y="53"/>
                      <a:pt x="259" y="53"/>
                    </a:cubicBezTo>
                    <a:cubicBezTo>
                      <a:pt x="259" y="53"/>
                      <a:pt x="265" y="53"/>
                      <a:pt x="276" y="53"/>
                    </a:cubicBezTo>
                    <a:cubicBezTo>
                      <a:pt x="376" y="53"/>
                      <a:pt x="877" y="66"/>
                      <a:pt x="920" y="327"/>
                    </a:cubicBezTo>
                    <a:cubicBezTo>
                      <a:pt x="969" y="634"/>
                      <a:pt x="1" y="811"/>
                      <a:pt x="1" y="811"/>
                    </a:cubicBezTo>
                    <a:cubicBezTo>
                      <a:pt x="1" y="811"/>
                      <a:pt x="1356" y="795"/>
                      <a:pt x="1356" y="553"/>
                    </a:cubicBezTo>
                    <a:cubicBezTo>
                      <a:pt x="1356" y="97"/>
                      <a:pt x="991" y="1"/>
                      <a:pt x="683" y="1"/>
                    </a:cubicBezTo>
                    <a:close/>
                  </a:path>
                </a:pathLst>
              </a:custGeom>
              <a:solidFill>
                <a:srgbClr val="EF8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5"/>
              <p:cNvSpPr/>
              <p:nvPr/>
            </p:nvSpPr>
            <p:spPr>
              <a:xfrm>
                <a:off x="4141475" y="2529850"/>
                <a:ext cx="40750" cy="23000"/>
              </a:xfrm>
              <a:custGeom>
                <a:avLst/>
                <a:gdLst/>
                <a:ahLst/>
                <a:cxnLst/>
                <a:rect l="l" t="t" r="r" b="b"/>
                <a:pathLst>
                  <a:path w="1630" h="920" extrusionOk="0">
                    <a:moveTo>
                      <a:pt x="500" y="0"/>
                    </a:moveTo>
                    <a:cubicBezTo>
                      <a:pt x="500" y="0"/>
                      <a:pt x="1081" y="194"/>
                      <a:pt x="1033" y="500"/>
                    </a:cubicBezTo>
                    <a:cubicBezTo>
                      <a:pt x="1001" y="649"/>
                      <a:pt x="755" y="688"/>
                      <a:pt x="511" y="688"/>
                    </a:cubicBezTo>
                    <a:cubicBezTo>
                      <a:pt x="255" y="688"/>
                      <a:pt x="0" y="645"/>
                      <a:pt x="0" y="645"/>
                    </a:cubicBezTo>
                    <a:lnTo>
                      <a:pt x="0" y="645"/>
                    </a:lnTo>
                    <a:cubicBezTo>
                      <a:pt x="0" y="645"/>
                      <a:pt x="814" y="920"/>
                      <a:pt x="1189" y="920"/>
                    </a:cubicBezTo>
                    <a:cubicBezTo>
                      <a:pt x="1287" y="920"/>
                      <a:pt x="1355" y="901"/>
                      <a:pt x="1371" y="855"/>
                    </a:cubicBezTo>
                    <a:cubicBezTo>
                      <a:pt x="1629" y="97"/>
                      <a:pt x="500" y="0"/>
                      <a:pt x="500" y="0"/>
                    </a:cubicBezTo>
                    <a:close/>
                  </a:path>
                </a:pathLst>
              </a:custGeom>
              <a:solidFill>
                <a:srgbClr val="EF8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5"/>
              <p:cNvSpPr/>
              <p:nvPr/>
            </p:nvSpPr>
            <p:spPr>
              <a:xfrm>
                <a:off x="4129375" y="2572575"/>
                <a:ext cx="36300" cy="26900"/>
              </a:xfrm>
              <a:custGeom>
                <a:avLst/>
                <a:gdLst/>
                <a:ahLst/>
                <a:cxnLst/>
                <a:rect l="l" t="t" r="r" b="b"/>
                <a:pathLst>
                  <a:path w="1452" h="1076" extrusionOk="0">
                    <a:moveTo>
                      <a:pt x="162" y="1"/>
                    </a:moveTo>
                    <a:lnTo>
                      <a:pt x="162" y="1"/>
                    </a:lnTo>
                    <a:cubicBezTo>
                      <a:pt x="162" y="1"/>
                      <a:pt x="920" y="259"/>
                      <a:pt x="952" y="565"/>
                    </a:cubicBezTo>
                    <a:cubicBezTo>
                      <a:pt x="984" y="872"/>
                      <a:pt x="0" y="1017"/>
                      <a:pt x="0" y="1017"/>
                    </a:cubicBezTo>
                    <a:cubicBezTo>
                      <a:pt x="0" y="1017"/>
                      <a:pt x="347" y="1076"/>
                      <a:pt x="692" y="1076"/>
                    </a:cubicBezTo>
                    <a:cubicBezTo>
                      <a:pt x="1025" y="1076"/>
                      <a:pt x="1356" y="1021"/>
                      <a:pt x="1371" y="807"/>
                    </a:cubicBezTo>
                    <a:cubicBezTo>
                      <a:pt x="1452" y="17"/>
                      <a:pt x="162" y="1"/>
                      <a:pt x="162" y="1"/>
                    </a:cubicBezTo>
                    <a:close/>
                  </a:path>
                </a:pathLst>
              </a:custGeom>
              <a:solidFill>
                <a:srgbClr val="EF8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5"/>
              <p:cNvSpPr/>
              <p:nvPr/>
            </p:nvSpPr>
            <p:spPr>
              <a:xfrm>
                <a:off x="4086225" y="2626150"/>
                <a:ext cx="39975" cy="20575"/>
              </a:xfrm>
              <a:custGeom>
                <a:avLst/>
                <a:gdLst/>
                <a:ahLst/>
                <a:cxnLst/>
                <a:rect l="l" t="t" r="r" b="b"/>
                <a:pathLst>
                  <a:path w="1599" h="823" extrusionOk="0">
                    <a:moveTo>
                      <a:pt x="649" y="0"/>
                    </a:moveTo>
                    <a:cubicBezTo>
                      <a:pt x="458" y="0"/>
                      <a:pt x="307" y="19"/>
                      <a:pt x="307" y="19"/>
                    </a:cubicBezTo>
                    <a:cubicBezTo>
                      <a:pt x="307" y="19"/>
                      <a:pt x="1033" y="100"/>
                      <a:pt x="1065" y="406"/>
                    </a:cubicBezTo>
                    <a:cubicBezTo>
                      <a:pt x="1097" y="713"/>
                      <a:pt x="0" y="761"/>
                      <a:pt x="0" y="761"/>
                    </a:cubicBezTo>
                    <a:cubicBezTo>
                      <a:pt x="0" y="761"/>
                      <a:pt x="317" y="822"/>
                      <a:pt x="649" y="822"/>
                    </a:cubicBezTo>
                    <a:cubicBezTo>
                      <a:pt x="957" y="822"/>
                      <a:pt x="1278" y="770"/>
                      <a:pt x="1371" y="568"/>
                    </a:cubicBezTo>
                    <a:cubicBezTo>
                      <a:pt x="1599" y="80"/>
                      <a:pt x="1041" y="0"/>
                      <a:pt x="649" y="0"/>
                    </a:cubicBezTo>
                    <a:close/>
                  </a:path>
                </a:pathLst>
              </a:custGeom>
              <a:solidFill>
                <a:srgbClr val="EF8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5"/>
              <p:cNvSpPr/>
              <p:nvPr/>
            </p:nvSpPr>
            <p:spPr>
              <a:xfrm>
                <a:off x="4772975" y="1655750"/>
                <a:ext cx="176650" cy="81600"/>
              </a:xfrm>
              <a:custGeom>
                <a:avLst/>
                <a:gdLst/>
                <a:ahLst/>
                <a:cxnLst/>
                <a:rect l="l" t="t" r="r" b="b"/>
                <a:pathLst>
                  <a:path w="7066" h="3264" extrusionOk="0">
                    <a:moveTo>
                      <a:pt x="6053" y="1"/>
                    </a:moveTo>
                    <a:cubicBezTo>
                      <a:pt x="4813" y="1"/>
                      <a:pt x="452" y="832"/>
                      <a:pt x="452" y="832"/>
                    </a:cubicBezTo>
                    <a:cubicBezTo>
                      <a:pt x="0" y="929"/>
                      <a:pt x="210" y="3139"/>
                      <a:pt x="210" y="3139"/>
                    </a:cubicBezTo>
                    <a:lnTo>
                      <a:pt x="775" y="3252"/>
                    </a:lnTo>
                    <a:cubicBezTo>
                      <a:pt x="815" y="3260"/>
                      <a:pt x="878" y="3263"/>
                      <a:pt x="960" y="3263"/>
                    </a:cubicBezTo>
                    <a:cubicBezTo>
                      <a:pt x="2067" y="3263"/>
                      <a:pt x="6676" y="2595"/>
                      <a:pt x="6856" y="2219"/>
                    </a:cubicBezTo>
                    <a:cubicBezTo>
                      <a:pt x="7065" y="1816"/>
                      <a:pt x="6759" y="316"/>
                      <a:pt x="6356" y="42"/>
                    </a:cubicBezTo>
                    <a:cubicBezTo>
                      <a:pt x="6311" y="13"/>
                      <a:pt x="6206" y="1"/>
                      <a:pt x="6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5"/>
              <p:cNvSpPr/>
              <p:nvPr/>
            </p:nvSpPr>
            <p:spPr>
              <a:xfrm>
                <a:off x="5109700" y="1656025"/>
                <a:ext cx="593050" cy="510500"/>
              </a:xfrm>
              <a:custGeom>
                <a:avLst/>
                <a:gdLst/>
                <a:ahLst/>
                <a:cxnLst/>
                <a:rect l="l" t="t" r="r" b="b"/>
                <a:pathLst>
                  <a:path w="23722" h="20420" extrusionOk="0">
                    <a:moveTo>
                      <a:pt x="22358" y="1"/>
                    </a:moveTo>
                    <a:cubicBezTo>
                      <a:pt x="22291" y="1"/>
                      <a:pt x="22195" y="47"/>
                      <a:pt x="22067" y="144"/>
                    </a:cubicBezTo>
                    <a:cubicBezTo>
                      <a:pt x="22067" y="144"/>
                      <a:pt x="21297" y="26"/>
                      <a:pt x="20053" y="26"/>
                    </a:cubicBezTo>
                    <a:cubicBezTo>
                      <a:pt x="16100" y="26"/>
                      <a:pt x="7352" y="1211"/>
                      <a:pt x="3242" y="11112"/>
                    </a:cubicBezTo>
                    <a:cubicBezTo>
                      <a:pt x="0" y="18984"/>
                      <a:pt x="2065" y="20420"/>
                      <a:pt x="2065" y="20420"/>
                    </a:cubicBezTo>
                    <a:lnTo>
                      <a:pt x="13114" y="19032"/>
                    </a:lnTo>
                    <a:cubicBezTo>
                      <a:pt x="13114" y="19032"/>
                      <a:pt x="23722" y="1"/>
                      <a:pt x="22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a:off x="5777075" y="1462825"/>
                <a:ext cx="217000" cy="182875"/>
              </a:xfrm>
              <a:custGeom>
                <a:avLst/>
                <a:gdLst/>
                <a:ahLst/>
                <a:cxnLst/>
                <a:rect l="l" t="t" r="r" b="b"/>
                <a:pathLst>
                  <a:path w="8680" h="7315" extrusionOk="0">
                    <a:moveTo>
                      <a:pt x="4759" y="0"/>
                    </a:moveTo>
                    <a:cubicBezTo>
                      <a:pt x="1437" y="161"/>
                      <a:pt x="1" y="4662"/>
                      <a:pt x="2259" y="6484"/>
                    </a:cubicBezTo>
                    <a:cubicBezTo>
                      <a:pt x="2961" y="7046"/>
                      <a:pt x="3762" y="7314"/>
                      <a:pt x="4547" y="7314"/>
                    </a:cubicBezTo>
                    <a:cubicBezTo>
                      <a:pt x="6287" y="7314"/>
                      <a:pt x="7943" y="5993"/>
                      <a:pt x="8244" y="3613"/>
                    </a:cubicBezTo>
                    <a:cubicBezTo>
                      <a:pt x="8679" y="161"/>
                      <a:pt x="4759" y="0"/>
                      <a:pt x="47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a:off x="5631925" y="1158250"/>
                <a:ext cx="417375" cy="351850"/>
              </a:xfrm>
              <a:custGeom>
                <a:avLst/>
                <a:gdLst/>
                <a:ahLst/>
                <a:cxnLst/>
                <a:rect l="l" t="t" r="r" b="b"/>
                <a:pathLst>
                  <a:path w="16695" h="14074" extrusionOk="0">
                    <a:moveTo>
                      <a:pt x="7547" y="0"/>
                    </a:moveTo>
                    <a:cubicBezTo>
                      <a:pt x="5736" y="0"/>
                      <a:pt x="3856" y="692"/>
                      <a:pt x="2420" y="2827"/>
                    </a:cubicBezTo>
                    <a:cubicBezTo>
                      <a:pt x="0" y="6424"/>
                      <a:pt x="1274" y="8473"/>
                      <a:pt x="1274" y="8473"/>
                    </a:cubicBezTo>
                    <a:cubicBezTo>
                      <a:pt x="1592" y="10981"/>
                      <a:pt x="4936" y="14074"/>
                      <a:pt x="8444" y="14074"/>
                    </a:cubicBezTo>
                    <a:cubicBezTo>
                      <a:pt x="9741" y="14074"/>
                      <a:pt x="11061" y="13651"/>
                      <a:pt x="12259" y="12619"/>
                    </a:cubicBezTo>
                    <a:cubicBezTo>
                      <a:pt x="16695" y="8796"/>
                      <a:pt x="14775" y="2263"/>
                      <a:pt x="11001" y="730"/>
                    </a:cubicBezTo>
                    <a:cubicBezTo>
                      <a:pt x="9992" y="324"/>
                      <a:pt x="8785" y="0"/>
                      <a:pt x="75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5"/>
              <p:cNvSpPr/>
              <p:nvPr/>
            </p:nvSpPr>
            <p:spPr>
              <a:xfrm>
                <a:off x="5636350" y="1347325"/>
                <a:ext cx="59225" cy="63375"/>
              </a:xfrm>
              <a:custGeom>
                <a:avLst/>
                <a:gdLst/>
                <a:ahLst/>
                <a:cxnLst/>
                <a:rect l="l" t="t" r="r" b="b"/>
                <a:pathLst>
                  <a:path w="2369" h="2535" extrusionOk="0">
                    <a:moveTo>
                      <a:pt x="1493" y="1"/>
                    </a:moveTo>
                    <a:cubicBezTo>
                      <a:pt x="1377" y="1"/>
                      <a:pt x="1250" y="33"/>
                      <a:pt x="1113" y="104"/>
                    </a:cubicBezTo>
                    <a:cubicBezTo>
                      <a:pt x="291" y="539"/>
                      <a:pt x="0" y="2394"/>
                      <a:pt x="1130" y="2523"/>
                    </a:cubicBezTo>
                    <a:cubicBezTo>
                      <a:pt x="1198" y="2531"/>
                      <a:pt x="1261" y="2535"/>
                      <a:pt x="1320" y="2535"/>
                    </a:cubicBezTo>
                    <a:cubicBezTo>
                      <a:pt x="2244" y="2535"/>
                      <a:pt x="2134" y="1638"/>
                      <a:pt x="2194" y="1426"/>
                    </a:cubicBezTo>
                    <a:cubicBezTo>
                      <a:pt x="2368" y="769"/>
                      <a:pt x="2064" y="1"/>
                      <a:pt x="1493" y="1"/>
                    </a:cubicBezTo>
                    <a:close/>
                  </a:path>
                </a:pathLst>
              </a:custGeom>
              <a:solidFill>
                <a:srgbClr val="F3A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5"/>
              <p:cNvSpPr/>
              <p:nvPr/>
            </p:nvSpPr>
            <p:spPr>
              <a:xfrm>
                <a:off x="5653700" y="1246025"/>
                <a:ext cx="294950" cy="298500"/>
              </a:xfrm>
              <a:custGeom>
                <a:avLst/>
                <a:gdLst/>
                <a:ahLst/>
                <a:cxnLst/>
                <a:rect l="l" t="t" r="r" b="b"/>
                <a:pathLst>
                  <a:path w="11798" h="11940" extrusionOk="0">
                    <a:moveTo>
                      <a:pt x="5141" y="1"/>
                    </a:moveTo>
                    <a:cubicBezTo>
                      <a:pt x="4293" y="1"/>
                      <a:pt x="3342" y="319"/>
                      <a:pt x="2339" y="1204"/>
                    </a:cubicBezTo>
                    <a:cubicBezTo>
                      <a:pt x="161" y="3123"/>
                      <a:pt x="0" y="11317"/>
                      <a:pt x="4678" y="11914"/>
                    </a:cubicBezTo>
                    <a:cubicBezTo>
                      <a:pt x="4811" y="11931"/>
                      <a:pt x="4942" y="11939"/>
                      <a:pt x="5072" y="11939"/>
                    </a:cubicBezTo>
                    <a:cubicBezTo>
                      <a:pt x="9333" y="11939"/>
                      <a:pt x="11797" y="3186"/>
                      <a:pt x="8807" y="2075"/>
                    </a:cubicBezTo>
                    <a:cubicBezTo>
                      <a:pt x="8807" y="2075"/>
                      <a:pt x="7308" y="1"/>
                      <a:pt x="5141" y="1"/>
                    </a:cubicBezTo>
                    <a:close/>
                  </a:path>
                </a:pathLst>
              </a:custGeom>
              <a:solidFill>
                <a:srgbClr val="F3A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5"/>
              <p:cNvSpPr/>
              <p:nvPr/>
            </p:nvSpPr>
            <p:spPr>
              <a:xfrm>
                <a:off x="5685150" y="1379350"/>
                <a:ext cx="50825" cy="50425"/>
              </a:xfrm>
              <a:custGeom>
                <a:avLst/>
                <a:gdLst/>
                <a:ahLst/>
                <a:cxnLst/>
                <a:rect l="l" t="t" r="r" b="b"/>
                <a:pathLst>
                  <a:path w="2033" h="2017" extrusionOk="0">
                    <a:moveTo>
                      <a:pt x="1016" y="0"/>
                    </a:moveTo>
                    <a:cubicBezTo>
                      <a:pt x="452" y="0"/>
                      <a:pt x="0" y="452"/>
                      <a:pt x="0" y="1000"/>
                    </a:cubicBezTo>
                    <a:cubicBezTo>
                      <a:pt x="0" y="1565"/>
                      <a:pt x="452" y="2016"/>
                      <a:pt x="1016" y="2016"/>
                    </a:cubicBezTo>
                    <a:cubicBezTo>
                      <a:pt x="1581" y="2016"/>
                      <a:pt x="2033" y="1565"/>
                      <a:pt x="2033" y="1000"/>
                    </a:cubicBezTo>
                    <a:cubicBezTo>
                      <a:pt x="2033" y="452"/>
                      <a:pt x="1581" y="0"/>
                      <a:pt x="1016" y="0"/>
                    </a:cubicBezTo>
                    <a:close/>
                  </a:path>
                </a:pathLst>
              </a:custGeom>
              <a:solidFill>
                <a:srgbClr val="F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5"/>
              <p:cNvSpPr/>
              <p:nvPr/>
            </p:nvSpPr>
            <p:spPr>
              <a:xfrm>
                <a:off x="5310525" y="1416025"/>
                <a:ext cx="785975" cy="969475"/>
              </a:xfrm>
              <a:custGeom>
                <a:avLst/>
                <a:gdLst/>
                <a:ahLst/>
                <a:cxnLst/>
                <a:rect l="l" t="t" r="r" b="b"/>
                <a:pathLst>
                  <a:path w="31439" h="38779" extrusionOk="0">
                    <a:moveTo>
                      <a:pt x="16953" y="1"/>
                    </a:moveTo>
                    <a:cubicBezTo>
                      <a:pt x="16953" y="1"/>
                      <a:pt x="16195" y="9131"/>
                      <a:pt x="14034" y="9744"/>
                    </a:cubicBezTo>
                    <a:cubicBezTo>
                      <a:pt x="11872" y="10357"/>
                      <a:pt x="7243" y="9792"/>
                      <a:pt x="4017" y="12728"/>
                    </a:cubicBezTo>
                    <a:cubicBezTo>
                      <a:pt x="774" y="15647"/>
                      <a:pt x="0" y="38778"/>
                      <a:pt x="0" y="38778"/>
                    </a:cubicBezTo>
                    <a:lnTo>
                      <a:pt x="30987" y="38778"/>
                    </a:lnTo>
                    <a:cubicBezTo>
                      <a:pt x="30987" y="38778"/>
                      <a:pt x="31438" y="16357"/>
                      <a:pt x="30987" y="15841"/>
                    </a:cubicBezTo>
                    <a:cubicBezTo>
                      <a:pt x="30519" y="15325"/>
                      <a:pt x="29438" y="13438"/>
                      <a:pt x="22518" y="10260"/>
                    </a:cubicBezTo>
                    <a:cubicBezTo>
                      <a:pt x="20389" y="9292"/>
                      <a:pt x="22034" y="1"/>
                      <a:pt x="22034" y="1"/>
                    </a:cubicBezTo>
                    <a:close/>
                  </a:path>
                </a:pathLst>
              </a:custGeom>
              <a:solidFill>
                <a:srgbClr val="F3A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5"/>
              <p:cNvSpPr/>
              <p:nvPr/>
            </p:nvSpPr>
            <p:spPr>
              <a:xfrm>
                <a:off x="5813775" y="1395475"/>
                <a:ext cx="50850" cy="50425"/>
              </a:xfrm>
              <a:custGeom>
                <a:avLst/>
                <a:gdLst/>
                <a:ahLst/>
                <a:cxnLst/>
                <a:rect l="l" t="t" r="r" b="b"/>
                <a:pathLst>
                  <a:path w="2034" h="2017" extrusionOk="0">
                    <a:moveTo>
                      <a:pt x="1017" y="0"/>
                    </a:moveTo>
                    <a:cubicBezTo>
                      <a:pt x="452" y="0"/>
                      <a:pt x="1" y="452"/>
                      <a:pt x="1" y="1000"/>
                    </a:cubicBezTo>
                    <a:cubicBezTo>
                      <a:pt x="1" y="1565"/>
                      <a:pt x="452" y="2017"/>
                      <a:pt x="1017" y="2017"/>
                    </a:cubicBezTo>
                    <a:cubicBezTo>
                      <a:pt x="1582" y="2017"/>
                      <a:pt x="2033" y="1565"/>
                      <a:pt x="2033" y="1000"/>
                    </a:cubicBezTo>
                    <a:cubicBezTo>
                      <a:pt x="2033" y="452"/>
                      <a:pt x="1582" y="0"/>
                      <a:pt x="1017" y="0"/>
                    </a:cubicBezTo>
                    <a:close/>
                  </a:path>
                </a:pathLst>
              </a:custGeom>
              <a:solidFill>
                <a:srgbClr val="F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5"/>
              <p:cNvSpPr/>
              <p:nvPr/>
            </p:nvSpPr>
            <p:spPr>
              <a:xfrm>
                <a:off x="5820225" y="1370075"/>
                <a:ext cx="29475" cy="25175"/>
              </a:xfrm>
              <a:custGeom>
                <a:avLst/>
                <a:gdLst/>
                <a:ahLst/>
                <a:cxnLst/>
                <a:rect l="l" t="t" r="r" b="b"/>
                <a:pathLst>
                  <a:path w="1179" h="1007" extrusionOk="0">
                    <a:moveTo>
                      <a:pt x="517" y="0"/>
                    </a:moveTo>
                    <a:cubicBezTo>
                      <a:pt x="227" y="0"/>
                      <a:pt x="1" y="226"/>
                      <a:pt x="1" y="500"/>
                    </a:cubicBezTo>
                    <a:cubicBezTo>
                      <a:pt x="1" y="805"/>
                      <a:pt x="251" y="1007"/>
                      <a:pt x="512" y="1007"/>
                    </a:cubicBezTo>
                    <a:cubicBezTo>
                      <a:pt x="638" y="1007"/>
                      <a:pt x="767" y="960"/>
                      <a:pt x="872" y="855"/>
                    </a:cubicBezTo>
                    <a:cubicBezTo>
                      <a:pt x="1178" y="548"/>
                      <a:pt x="953" y="0"/>
                      <a:pt x="517"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a:off x="5717000" y="1357150"/>
                <a:ext cx="29475" cy="25600"/>
              </a:xfrm>
              <a:custGeom>
                <a:avLst/>
                <a:gdLst/>
                <a:ahLst/>
                <a:cxnLst/>
                <a:rect l="l" t="t" r="r" b="b"/>
                <a:pathLst>
                  <a:path w="1179" h="1024" extrusionOk="0">
                    <a:moveTo>
                      <a:pt x="501" y="1"/>
                    </a:moveTo>
                    <a:cubicBezTo>
                      <a:pt x="226" y="1"/>
                      <a:pt x="1" y="227"/>
                      <a:pt x="1" y="517"/>
                    </a:cubicBezTo>
                    <a:cubicBezTo>
                      <a:pt x="1" y="822"/>
                      <a:pt x="250" y="1024"/>
                      <a:pt x="507" y="1024"/>
                    </a:cubicBezTo>
                    <a:cubicBezTo>
                      <a:pt x="630" y="1024"/>
                      <a:pt x="756" y="977"/>
                      <a:pt x="855" y="872"/>
                    </a:cubicBezTo>
                    <a:cubicBezTo>
                      <a:pt x="1178" y="549"/>
                      <a:pt x="952" y="1"/>
                      <a:pt x="501"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a:off x="5731925" y="1342275"/>
                <a:ext cx="65850" cy="98175"/>
              </a:xfrm>
              <a:custGeom>
                <a:avLst/>
                <a:gdLst/>
                <a:ahLst/>
                <a:cxnLst/>
                <a:rect l="l" t="t" r="r" b="b"/>
                <a:pathLst>
                  <a:path w="2634" h="3927" extrusionOk="0">
                    <a:moveTo>
                      <a:pt x="1942" y="0"/>
                    </a:moveTo>
                    <a:cubicBezTo>
                      <a:pt x="1826" y="0"/>
                      <a:pt x="1680" y="111"/>
                      <a:pt x="1500" y="370"/>
                    </a:cubicBezTo>
                    <a:cubicBezTo>
                      <a:pt x="1500" y="370"/>
                      <a:pt x="0" y="3322"/>
                      <a:pt x="1178" y="3886"/>
                    </a:cubicBezTo>
                    <a:cubicBezTo>
                      <a:pt x="1234" y="3914"/>
                      <a:pt x="1287" y="3926"/>
                      <a:pt x="1340" y="3926"/>
                    </a:cubicBezTo>
                    <a:cubicBezTo>
                      <a:pt x="2255" y="3926"/>
                      <a:pt x="2634" y="0"/>
                      <a:pt x="1942" y="0"/>
                    </a:cubicBezTo>
                    <a:close/>
                  </a:path>
                </a:pathLst>
              </a:custGeom>
              <a:solidFill>
                <a:srgbClr val="ED7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a:off x="5824025" y="1309650"/>
                <a:ext cx="59250" cy="24275"/>
              </a:xfrm>
              <a:custGeom>
                <a:avLst/>
                <a:gdLst/>
                <a:ahLst/>
                <a:cxnLst/>
                <a:rect l="l" t="t" r="r" b="b"/>
                <a:pathLst>
                  <a:path w="2370" h="971" extrusionOk="0">
                    <a:moveTo>
                      <a:pt x="1074" y="1"/>
                    </a:moveTo>
                    <a:cubicBezTo>
                      <a:pt x="908" y="1"/>
                      <a:pt x="734" y="45"/>
                      <a:pt x="559" y="159"/>
                    </a:cubicBezTo>
                    <a:cubicBezTo>
                      <a:pt x="0" y="520"/>
                      <a:pt x="1210" y="970"/>
                      <a:pt x="1869" y="970"/>
                    </a:cubicBezTo>
                    <a:cubicBezTo>
                      <a:pt x="2181" y="970"/>
                      <a:pt x="2369" y="870"/>
                      <a:pt x="2188" y="610"/>
                    </a:cubicBezTo>
                    <a:cubicBezTo>
                      <a:pt x="2188" y="610"/>
                      <a:pt x="1688" y="1"/>
                      <a:pt x="1074"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5"/>
              <p:cNvSpPr/>
              <p:nvPr/>
            </p:nvSpPr>
            <p:spPr>
              <a:xfrm>
                <a:off x="5707825" y="1290225"/>
                <a:ext cx="59950" cy="20800"/>
              </a:xfrm>
              <a:custGeom>
                <a:avLst/>
                <a:gdLst/>
                <a:ahLst/>
                <a:cxnLst/>
                <a:rect l="l" t="t" r="r" b="b"/>
                <a:pathLst>
                  <a:path w="2398" h="832" extrusionOk="0">
                    <a:moveTo>
                      <a:pt x="1041" y="0"/>
                    </a:moveTo>
                    <a:cubicBezTo>
                      <a:pt x="792" y="0"/>
                      <a:pt x="534" y="81"/>
                      <a:pt x="319" y="323"/>
                    </a:cubicBezTo>
                    <a:cubicBezTo>
                      <a:pt x="0" y="673"/>
                      <a:pt x="559" y="832"/>
                      <a:pt x="1136" y="832"/>
                    </a:cubicBezTo>
                    <a:cubicBezTo>
                      <a:pt x="1756" y="832"/>
                      <a:pt x="2398" y="649"/>
                      <a:pt x="1997" y="323"/>
                    </a:cubicBezTo>
                    <a:cubicBezTo>
                      <a:pt x="1997" y="323"/>
                      <a:pt x="1538" y="0"/>
                      <a:pt x="1041"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5"/>
              <p:cNvSpPr/>
              <p:nvPr/>
            </p:nvSpPr>
            <p:spPr>
              <a:xfrm>
                <a:off x="5730550" y="1440425"/>
                <a:ext cx="65700" cy="44575"/>
              </a:xfrm>
              <a:custGeom>
                <a:avLst/>
                <a:gdLst/>
                <a:ahLst/>
                <a:cxnLst/>
                <a:rect l="l" t="t" r="r" b="b"/>
                <a:pathLst>
                  <a:path w="2628" h="1783" extrusionOk="0">
                    <a:moveTo>
                      <a:pt x="302" y="0"/>
                    </a:moveTo>
                    <a:cubicBezTo>
                      <a:pt x="275" y="0"/>
                      <a:pt x="248" y="17"/>
                      <a:pt x="217" y="57"/>
                    </a:cubicBezTo>
                    <a:cubicBezTo>
                      <a:pt x="0" y="332"/>
                      <a:pt x="339" y="1782"/>
                      <a:pt x="1235" y="1782"/>
                    </a:cubicBezTo>
                    <a:cubicBezTo>
                      <a:pt x="1339" y="1782"/>
                      <a:pt x="1452" y="1763"/>
                      <a:pt x="1572" y="1719"/>
                    </a:cubicBezTo>
                    <a:cubicBezTo>
                      <a:pt x="2627" y="1332"/>
                      <a:pt x="2532" y="28"/>
                      <a:pt x="2232" y="28"/>
                    </a:cubicBezTo>
                    <a:cubicBezTo>
                      <a:pt x="2207" y="28"/>
                      <a:pt x="2180" y="37"/>
                      <a:pt x="2152" y="57"/>
                    </a:cubicBezTo>
                    <a:cubicBezTo>
                      <a:pt x="2152" y="57"/>
                      <a:pt x="1862" y="831"/>
                      <a:pt x="1294" y="831"/>
                    </a:cubicBezTo>
                    <a:cubicBezTo>
                      <a:pt x="1249" y="831"/>
                      <a:pt x="1201" y="826"/>
                      <a:pt x="1152" y="815"/>
                    </a:cubicBezTo>
                    <a:cubicBezTo>
                      <a:pt x="595" y="690"/>
                      <a:pt x="471"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a:off x="5887950" y="1364825"/>
                <a:ext cx="71025" cy="68250"/>
              </a:xfrm>
              <a:custGeom>
                <a:avLst/>
                <a:gdLst/>
                <a:ahLst/>
                <a:cxnLst/>
                <a:rect l="l" t="t" r="r" b="b"/>
                <a:pathLst>
                  <a:path w="2841" h="2730" extrusionOk="0">
                    <a:moveTo>
                      <a:pt x="1418" y="0"/>
                    </a:moveTo>
                    <a:cubicBezTo>
                      <a:pt x="807" y="0"/>
                      <a:pt x="621" y="935"/>
                      <a:pt x="502" y="1081"/>
                    </a:cubicBezTo>
                    <a:cubicBezTo>
                      <a:pt x="1" y="1692"/>
                      <a:pt x="47" y="2729"/>
                      <a:pt x="878" y="2729"/>
                    </a:cubicBezTo>
                    <a:cubicBezTo>
                      <a:pt x="902" y="2729"/>
                      <a:pt x="928" y="2728"/>
                      <a:pt x="953" y="2726"/>
                    </a:cubicBezTo>
                    <a:cubicBezTo>
                      <a:pt x="1873" y="2662"/>
                      <a:pt x="2841" y="710"/>
                      <a:pt x="1873" y="146"/>
                    </a:cubicBezTo>
                    <a:cubicBezTo>
                      <a:pt x="1700" y="43"/>
                      <a:pt x="1549" y="0"/>
                      <a:pt x="1418" y="0"/>
                    </a:cubicBezTo>
                    <a:close/>
                  </a:path>
                </a:pathLst>
              </a:custGeom>
              <a:solidFill>
                <a:srgbClr val="F3A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a:off x="5735375" y="1167850"/>
                <a:ext cx="191550" cy="140200"/>
              </a:xfrm>
              <a:custGeom>
                <a:avLst/>
                <a:gdLst/>
                <a:ahLst/>
                <a:cxnLst/>
                <a:rect l="l" t="t" r="r" b="b"/>
                <a:pathLst>
                  <a:path w="7662" h="5608" extrusionOk="0">
                    <a:moveTo>
                      <a:pt x="7619" y="5185"/>
                    </a:moveTo>
                    <a:cubicBezTo>
                      <a:pt x="7644" y="5222"/>
                      <a:pt x="7657" y="5236"/>
                      <a:pt x="7659" y="5236"/>
                    </a:cubicBezTo>
                    <a:cubicBezTo>
                      <a:pt x="7662" y="5236"/>
                      <a:pt x="7648" y="5214"/>
                      <a:pt x="7619" y="5185"/>
                    </a:cubicBezTo>
                    <a:close/>
                    <a:moveTo>
                      <a:pt x="3026" y="0"/>
                    </a:moveTo>
                    <a:cubicBezTo>
                      <a:pt x="2740" y="0"/>
                      <a:pt x="2444" y="49"/>
                      <a:pt x="2137" y="153"/>
                    </a:cubicBezTo>
                    <a:cubicBezTo>
                      <a:pt x="2136" y="146"/>
                      <a:pt x="2129" y="142"/>
                      <a:pt x="2116" y="142"/>
                    </a:cubicBezTo>
                    <a:cubicBezTo>
                      <a:pt x="1896" y="142"/>
                      <a:pt x="1" y="1229"/>
                      <a:pt x="1024" y="3718"/>
                    </a:cubicBezTo>
                    <a:cubicBezTo>
                      <a:pt x="1515" y="4887"/>
                      <a:pt x="3982" y="5607"/>
                      <a:pt x="5603" y="5607"/>
                    </a:cubicBezTo>
                    <a:cubicBezTo>
                      <a:pt x="6218" y="5607"/>
                      <a:pt x="6710" y="5504"/>
                      <a:pt x="6927" y="5282"/>
                    </a:cubicBezTo>
                    <a:cubicBezTo>
                      <a:pt x="7087" y="5119"/>
                      <a:pt x="7228" y="5067"/>
                      <a:pt x="7342" y="5067"/>
                    </a:cubicBezTo>
                    <a:cubicBezTo>
                      <a:pt x="7473" y="5067"/>
                      <a:pt x="7569" y="5136"/>
                      <a:pt x="7619" y="5185"/>
                    </a:cubicBezTo>
                    <a:lnTo>
                      <a:pt x="7619" y="5185"/>
                    </a:lnTo>
                    <a:cubicBezTo>
                      <a:pt x="7542" y="5071"/>
                      <a:pt x="7348" y="4736"/>
                      <a:pt x="7008" y="3927"/>
                    </a:cubicBezTo>
                    <a:cubicBezTo>
                      <a:pt x="6120" y="1833"/>
                      <a:pt x="4779" y="0"/>
                      <a:pt x="3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a:off x="5882950" y="1288125"/>
                <a:ext cx="49300" cy="120650"/>
              </a:xfrm>
              <a:custGeom>
                <a:avLst/>
                <a:gdLst/>
                <a:ahLst/>
                <a:cxnLst/>
                <a:rect l="l" t="t" r="r" b="b"/>
                <a:pathLst>
                  <a:path w="1972" h="4826" extrusionOk="0">
                    <a:moveTo>
                      <a:pt x="205" y="1"/>
                    </a:moveTo>
                    <a:cubicBezTo>
                      <a:pt x="93" y="1"/>
                      <a:pt x="24" y="36"/>
                      <a:pt x="24" y="36"/>
                    </a:cubicBezTo>
                    <a:cubicBezTo>
                      <a:pt x="24" y="36"/>
                      <a:pt x="541" y="1875"/>
                      <a:pt x="24" y="4649"/>
                    </a:cubicBezTo>
                    <a:cubicBezTo>
                      <a:pt x="0" y="4770"/>
                      <a:pt x="41" y="4826"/>
                      <a:pt x="122" y="4826"/>
                    </a:cubicBezTo>
                    <a:cubicBezTo>
                      <a:pt x="531" y="4826"/>
                      <a:pt x="1971" y="3416"/>
                      <a:pt x="1460" y="1681"/>
                    </a:cubicBezTo>
                    <a:cubicBezTo>
                      <a:pt x="1024" y="213"/>
                      <a:pt x="482"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a:off x="5720225" y="1520475"/>
                <a:ext cx="109300" cy="41025"/>
              </a:xfrm>
              <a:custGeom>
                <a:avLst/>
                <a:gdLst/>
                <a:ahLst/>
                <a:cxnLst/>
                <a:rect l="l" t="t" r="r" b="b"/>
                <a:pathLst>
                  <a:path w="4372" h="1641" extrusionOk="0">
                    <a:moveTo>
                      <a:pt x="1" y="1"/>
                    </a:moveTo>
                    <a:cubicBezTo>
                      <a:pt x="1" y="1"/>
                      <a:pt x="340" y="1640"/>
                      <a:pt x="1910" y="1640"/>
                    </a:cubicBezTo>
                    <a:cubicBezTo>
                      <a:pt x="1981" y="1640"/>
                      <a:pt x="2054" y="1637"/>
                      <a:pt x="2130" y="1630"/>
                    </a:cubicBezTo>
                    <a:cubicBezTo>
                      <a:pt x="3888" y="1452"/>
                      <a:pt x="4372" y="243"/>
                      <a:pt x="4372" y="243"/>
                    </a:cubicBezTo>
                    <a:lnTo>
                      <a:pt x="4372" y="243"/>
                    </a:lnTo>
                    <a:cubicBezTo>
                      <a:pt x="3703" y="652"/>
                      <a:pt x="3045" y="795"/>
                      <a:pt x="2449" y="795"/>
                    </a:cubicBezTo>
                    <a:cubicBezTo>
                      <a:pt x="1049" y="795"/>
                      <a:pt x="1" y="1"/>
                      <a:pt x="1" y="1"/>
                    </a:cubicBezTo>
                    <a:close/>
                  </a:path>
                </a:pathLst>
              </a:custGeom>
              <a:solidFill>
                <a:srgbClr val="3A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5"/>
              <p:cNvSpPr/>
              <p:nvPr/>
            </p:nvSpPr>
            <p:spPr>
              <a:xfrm>
                <a:off x="5642400" y="1318700"/>
                <a:ext cx="119375" cy="102200"/>
              </a:xfrm>
              <a:custGeom>
                <a:avLst/>
                <a:gdLst/>
                <a:ahLst/>
                <a:cxnLst/>
                <a:rect l="l" t="t" r="r" b="b"/>
                <a:pathLst>
                  <a:path w="4775" h="4088" extrusionOk="0">
                    <a:moveTo>
                      <a:pt x="2726" y="410"/>
                    </a:moveTo>
                    <a:cubicBezTo>
                      <a:pt x="3630" y="410"/>
                      <a:pt x="4356" y="1152"/>
                      <a:pt x="4372" y="2055"/>
                    </a:cubicBezTo>
                    <a:cubicBezTo>
                      <a:pt x="4361" y="3039"/>
                      <a:pt x="3549" y="3697"/>
                      <a:pt x="2706" y="3697"/>
                    </a:cubicBezTo>
                    <a:cubicBezTo>
                      <a:pt x="2305" y="3697"/>
                      <a:pt x="1897" y="3549"/>
                      <a:pt x="1565" y="3216"/>
                    </a:cubicBezTo>
                    <a:cubicBezTo>
                      <a:pt x="533" y="2168"/>
                      <a:pt x="1259" y="410"/>
                      <a:pt x="2726" y="410"/>
                    </a:cubicBezTo>
                    <a:close/>
                    <a:moveTo>
                      <a:pt x="2703" y="0"/>
                    </a:moveTo>
                    <a:cubicBezTo>
                      <a:pt x="2202" y="0"/>
                      <a:pt x="1691" y="187"/>
                      <a:pt x="1275" y="603"/>
                    </a:cubicBezTo>
                    <a:cubicBezTo>
                      <a:pt x="0" y="1894"/>
                      <a:pt x="904" y="4087"/>
                      <a:pt x="2726" y="4087"/>
                    </a:cubicBezTo>
                    <a:cubicBezTo>
                      <a:pt x="3856" y="4087"/>
                      <a:pt x="4759" y="3184"/>
                      <a:pt x="4775" y="2055"/>
                    </a:cubicBezTo>
                    <a:cubicBezTo>
                      <a:pt x="4764" y="821"/>
                      <a:pt x="3754" y="0"/>
                      <a:pt x="27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a:off x="5771450" y="1330800"/>
                <a:ext cx="119375" cy="102200"/>
              </a:xfrm>
              <a:custGeom>
                <a:avLst/>
                <a:gdLst/>
                <a:ahLst/>
                <a:cxnLst/>
                <a:rect l="l" t="t" r="r" b="b"/>
                <a:pathLst>
                  <a:path w="4775" h="4088" extrusionOk="0">
                    <a:moveTo>
                      <a:pt x="2726" y="410"/>
                    </a:moveTo>
                    <a:cubicBezTo>
                      <a:pt x="3629" y="410"/>
                      <a:pt x="4371" y="1136"/>
                      <a:pt x="4371" y="2055"/>
                    </a:cubicBezTo>
                    <a:cubicBezTo>
                      <a:pt x="4371" y="3036"/>
                      <a:pt x="3562" y="3685"/>
                      <a:pt x="2718" y="3685"/>
                    </a:cubicBezTo>
                    <a:cubicBezTo>
                      <a:pt x="2313" y="3685"/>
                      <a:pt x="1900" y="3535"/>
                      <a:pt x="1565" y="3200"/>
                    </a:cubicBezTo>
                    <a:cubicBezTo>
                      <a:pt x="532" y="2168"/>
                      <a:pt x="1258" y="410"/>
                      <a:pt x="2726" y="410"/>
                    </a:cubicBezTo>
                    <a:close/>
                    <a:moveTo>
                      <a:pt x="2711" y="0"/>
                    </a:moveTo>
                    <a:cubicBezTo>
                      <a:pt x="2211" y="0"/>
                      <a:pt x="1702" y="187"/>
                      <a:pt x="1291" y="603"/>
                    </a:cubicBezTo>
                    <a:cubicBezTo>
                      <a:pt x="0" y="1894"/>
                      <a:pt x="903" y="4087"/>
                      <a:pt x="2726" y="4087"/>
                    </a:cubicBezTo>
                    <a:cubicBezTo>
                      <a:pt x="3855" y="4087"/>
                      <a:pt x="4775" y="3184"/>
                      <a:pt x="4775" y="2055"/>
                    </a:cubicBezTo>
                    <a:cubicBezTo>
                      <a:pt x="4775" y="821"/>
                      <a:pt x="3761" y="0"/>
                      <a:pt x="27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a:off x="5755300" y="1363350"/>
                <a:ext cx="41575" cy="15200"/>
              </a:xfrm>
              <a:custGeom>
                <a:avLst/>
                <a:gdLst/>
                <a:ahLst/>
                <a:cxnLst/>
                <a:rect l="l" t="t" r="r" b="b"/>
                <a:pathLst>
                  <a:path w="1663" h="608" extrusionOk="0">
                    <a:moveTo>
                      <a:pt x="685" y="0"/>
                    </a:moveTo>
                    <a:cubicBezTo>
                      <a:pt x="325" y="0"/>
                      <a:pt x="26" y="75"/>
                      <a:pt x="1" y="75"/>
                    </a:cubicBezTo>
                    <a:lnTo>
                      <a:pt x="98" y="463"/>
                    </a:lnTo>
                    <a:cubicBezTo>
                      <a:pt x="213" y="440"/>
                      <a:pt x="435" y="402"/>
                      <a:pt x="673" y="402"/>
                    </a:cubicBezTo>
                    <a:cubicBezTo>
                      <a:pt x="935" y="402"/>
                      <a:pt x="1218" y="447"/>
                      <a:pt x="1404" y="608"/>
                    </a:cubicBezTo>
                    <a:lnTo>
                      <a:pt x="1662" y="301"/>
                    </a:lnTo>
                    <a:cubicBezTo>
                      <a:pt x="1393" y="63"/>
                      <a:pt x="1014"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5883550" y="1360375"/>
                <a:ext cx="40750" cy="26650"/>
              </a:xfrm>
              <a:custGeom>
                <a:avLst/>
                <a:gdLst/>
                <a:ahLst/>
                <a:cxnLst/>
                <a:rect l="l" t="t" r="r" b="b"/>
                <a:pathLst>
                  <a:path w="1630" h="1066" extrusionOk="0">
                    <a:moveTo>
                      <a:pt x="1452" y="1"/>
                    </a:moveTo>
                    <a:lnTo>
                      <a:pt x="0" y="695"/>
                    </a:lnTo>
                    <a:lnTo>
                      <a:pt x="178" y="1066"/>
                    </a:lnTo>
                    <a:lnTo>
                      <a:pt x="1630" y="372"/>
                    </a:lnTo>
                    <a:lnTo>
                      <a:pt x="14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5273350" y="1659600"/>
                <a:ext cx="885250" cy="548650"/>
              </a:xfrm>
              <a:custGeom>
                <a:avLst/>
                <a:gdLst/>
                <a:ahLst/>
                <a:cxnLst/>
                <a:rect l="l" t="t" r="r" b="b"/>
                <a:pathLst>
                  <a:path w="35410" h="21946" extrusionOk="0">
                    <a:moveTo>
                      <a:pt x="15521" y="1"/>
                    </a:moveTo>
                    <a:cubicBezTo>
                      <a:pt x="8826" y="1"/>
                      <a:pt x="5084" y="2243"/>
                      <a:pt x="4149" y="4324"/>
                    </a:cubicBezTo>
                    <a:cubicBezTo>
                      <a:pt x="1" y="13625"/>
                      <a:pt x="1864" y="21505"/>
                      <a:pt x="4075" y="21505"/>
                    </a:cubicBezTo>
                    <a:cubicBezTo>
                      <a:pt x="4099" y="21505"/>
                      <a:pt x="4124" y="21504"/>
                      <a:pt x="4149" y="21502"/>
                    </a:cubicBezTo>
                    <a:cubicBezTo>
                      <a:pt x="4301" y="21490"/>
                      <a:pt x="4555" y="21485"/>
                      <a:pt x="4897" y="21485"/>
                    </a:cubicBezTo>
                    <a:cubicBezTo>
                      <a:pt x="8050" y="21485"/>
                      <a:pt x="18676" y="21946"/>
                      <a:pt x="25803" y="21946"/>
                    </a:cubicBezTo>
                    <a:cubicBezTo>
                      <a:pt x="29305" y="21946"/>
                      <a:pt x="31963" y="21834"/>
                      <a:pt x="32474" y="21502"/>
                    </a:cubicBezTo>
                    <a:cubicBezTo>
                      <a:pt x="34135" y="20422"/>
                      <a:pt x="35409" y="6808"/>
                      <a:pt x="35248" y="5098"/>
                    </a:cubicBezTo>
                    <a:cubicBezTo>
                      <a:pt x="35103" y="3404"/>
                      <a:pt x="28280" y="1469"/>
                      <a:pt x="24005" y="533"/>
                    </a:cubicBezTo>
                    <a:cubicBezTo>
                      <a:pt x="24005" y="533"/>
                      <a:pt x="19086" y="5327"/>
                      <a:pt x="16859" y="5327"/>
                    </a:cubicBezTo>
                    <a:cubicBezTo>
                      <a:pt x="16826" y="5327"/>
                      <a:pt x="16794" y="5326"/>
                      <a:pt x="16763" y="5324"/>
                    </a:cubicBezTo>
                    <a:cubicBezTo>
                      <a:pt x="14585" y="5179"/>
                      <a:pt x="15521" y="1"/>
                      <a:pt x="155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5286325" y="2162075"/>
                <a:ext cx="870650" cy="529900"/>
              </a:xfrm>
              <a:custGeom>
                <a:avLst/>
                <a:gdLst/>
                <a:ahLst/>
                <a:cxnLst/>
                <a:rect l="l" t="t" r="r" b="b"/>
                <a:pathLst>
                  <a:path w="34826" h="21196" extrusionOk="0">
                    <a:moveTo>
                      <a:pt x="22909" y="0"/>
                    </a:moveTo>
                    <a:cubicBezTo>
                      <a:pt x="14678" y="0"/>
                      <a:pt x="3816" y="295"/>
                      <a:pt x="2839" y="468"/>
                    </a:cubicBezTo>
                    <a:cubicBezTo>
                      <a:pt x="1291" y="742"/>
                      <a:pt x="0" y="21195"/>
                      <a:pt x="0" y="21195"/>
                    </a:cubicBezTo>
                    <a:lnTo>
                      <a:pt x="34826" y="21195"/>
                    </a:lnTo>
                    <a:cubicBezTo>
                      <a:pt x="34826" y="21195"/>
                      <a:pt x="33519" y="1162"/>
                      <a:pt x="32148" y="387"/>
                    </a:cubicBezTo>
                    <a:cubicBezTo>
                      <a:pt x="31648" y="101"/>
                      <a:pt x="27730" y="0"/>
                      <a:pt x="229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a:off x="5508525" y="1777350"/>
                <a:ext cx="241175" cy="247250"/>
              </a:xfrm>
              <a:custGeom>
                <a:avLst/>
                <a:gdLst/>
                <a:ahLst/>
                <a:cxnLst/>
                <a:rect l="l" t="t" r="r" b="b"/>
                <a:pathLst>
                  <a:path w="9647" h="9890" extrusionOk="0">
                    <a:moveTo>
                      <a:pt x="6237" y="1"/>
                    </a:moveTo>
                    <a:cubicBezTo>
                      <a:pt x="4973" y="1"/>
                      <a:pt x="1177" y="5165"/>
                      <a:pt x="597" y="6905"/>
                    </a:cubicBezTo>
                    <a:cubicBezTo>
                      <a:pt x="0" y="8663"/>
                      <a:pt x="2113" y="8905"/>
                      <a:pt x="3162" y="9356"/>
                    </a:cubicBezTo>
                    <a:cubicBezTo>
                      <a:pt x="3190" y="9369"/>
                      <a:pt x="3218" y="9375"/>
                      <a:pt x="3247" y="9375"/>
                    </a:cubicBezTo>
                    <a:cubicBezTo>
                      <a:pt x="4298" y="9375"/>
                      <a:pt x="5871" y="1292"/>
                      <a:pt x="5872" y="1291"/>
                    </a:cubicBezTo>
                    <a:lnTo>
                      <a:pt x="5872" y="1291"/>
                    </a:lnTo>
                    <a:cubicBezTo>
                      <a:pt x="5872" y="1292"/>
                      <a:pt x="5597" y="7131"/>
                      <a:pt x="5872" y="9001"/>
                    </a:cubicBezTo>
                    <a:cubicBezTo>
                      <a:pt x="5963" y="9667"/>
                      <a:pt x="6326" y="9890"/>
                      <a:pt x="6781" y="9890"/>
                    </a:cubicBezTo>
                    <a:cubicBezTo>
                      <a:pt x="7606" y="9890"/>
                      <a:pt x="8734" y="9157"/>
                      <a:pt x="9098" y="9001"/>
                    </a:cubicBezTo>
                    <a:cubicBezTo>
                      <a:pt x="9646" y="8776"/>
                      <a:pt x="8081" y="2936"/>
                      <a:pt x="8081" y="2936"/>
                    </a:cubicBezTo>
                    <a:cubicBezTo>
                      <a:pt x="8081" y="2936"/>
                      <a:pt x="7485" y="17"/>
                      <a:pt x="6243" y="1"/>
                    </a:cubicBezTo>
                    <a:cubicBezTo>
                      <a:pt x="6241" y="1"/>
                      <a:pt x="6239" y="1"/>
                      <a:pt x="6237"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5873475" y="1672900"/>
                <a:ext cx="580700" cy="743725"/>
              </a:xfrm>
              <a:custGeom>
                <a:avLst/>
                <a:gdLst/>
                <a:ahLst/>
                <a:cxnLst/>
                <a:rect l="l" t="t" r="r" b="b"/>
                <a:pathLst>
                  <a:path w="23228" h="29749" extrusionOk="0">
                    <a:moveTo>
                      <a:pt x="0" y="1"/>
                    </a:moveTo>
                    <a:cubicBezTo>
                      <a:pt x="0" y="1"/>
                      <a:pt x="3791" y="17325"/>
                      <a:pt x="4597" y="19745"/>
                    </a:cubicBezTo>
                    <a:cubicBezTo>
                      <a:pt x="7517" y="28697"/>
                      <a:pt x="13259" y="29552"/>
                      <a:pt x="13259" y="29552"/>
                    </a:cubicBezTo>
                    <a:cubicBezTo>
                      <a:pt x="13259" y="29552"/>
                      <a:pt x="14111" y="29749"/>
                      <a:pt x="15302" y="29749"/>
                    </a:cubicBezTo>
                    <a:cubicBezTo>
                      <a:pt x="17567" y="29749"/>
                      <a:pt x="21060" y="29035"/>
                      <a:pt x="22244" y="24890"/>
                    </a:cubicBezTo>
                    <a:cubicBezTo>
                      <a:pt x="23228" y="21471"/>
                      <a:pt x="16582" y="5985"/>
                      <a:pt x="11162" y="3066"/>
                    </a:cubicBezTo>
                    <a:cubicBezTo>
                      <a:pt x="8388" y="1566"/>
                      <a:pt x="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5922675" y="1423700"/>
                <a:ext cx="260925" cy="534350"/>
              </a:xfrm>
              <a:custGeom>
                <a:avLst/>
                <a:gdLst/>
                <a:ahLst/>
                <a:cxnLst/>
                <a:rect l="l" t="t" r="r" b="b"/>
                <a:pathLst>
                  <a:path w="10437" h="21374" extrusionOk="0">
                    <a:moveTo>
                      <a:pt x="8630" y="0"/>
                    </a:moveTo>
                    <a:lnTo>
                      <a:pt x="0" y="20615"/>
                    </a:lnTo>
                    <a:lnTo>
                      <a:pt x="1790" y="21373"/>
                    </a:lnTo>
                    <a:lnTo>
                      <a:pt x="10436" y="742"/>
                    </a:lnTo>
                    <a:lnTo>
                      <a:pt x="8630" y="0"/>
                    </a:ln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5900475" y="1775300"/>
                <a:ext cx="211350" cy="196875"/>
              </a:xfrm>
              <a:custGeom>
                <a:avLst/>
                <a:gdLst/>
                <a:ahLst/>
                <a:cxnLst/>
                <a:rect l="l" t="t" r="r" b="b"/>
                <a:pathLst>
                  <a:path w="8454" h="7875" extrusionOk="0">
                    <a:moveTo>
                      <a:pt x="3563" y="0"/>
                    </a:moveTo>
                    <a:cubicBezTo>
                      <a:pt x="3121" y="0"/>
                      <a:pt x="2675" y="143"/>
                      <a:pt x="2211" y="470"/>
                    </a:cubicBezTo>
                    <a:cubicBezTo>
                      <a:pt x="775" y="1486"/>
                      <a:pt x="1" y="3777"/>
                      <a:pt x="291" y="4309"/>
                    </a:cubicBezTo>
                    <a:cubicBezTo>
                      <a:pt x="517" y="4712"/>
                      <a:pt x="2162" y="5309"/>
                      <a:pt x="3469" y="5696"/>
                    </a:cubicBezTo>
                    <a:cubicBezTo>
                      <a:pt x="4517" y="6003"/>
                      <a:pt x="4517" y="7874"/>
                      <a:pt x="4517" y="7874"/>
                    </a:cubicBezTo>
                    <a:cubicBezTo>
                      <a:pt x="4525" y="7874"/>
                      <a:pt x="4533" y="7874"/>
                      <a:pt x="4541" y="7874"/>
                    </a:cubicBezTo>
                    <a:cubicBezTo>
                      <a:pt x="5043" y="7874"/>
                      <a:pt x="6323" y="6909"/>
                      <a:pt x="7276" y="6132"/>
                    </a:cubicBezTo>
                    <a:cubicBezTo>
                      <a:pt x="7985" y="5551"/>
                      <a:pt x="8453" y="4712"/>
                      <a:pt x="7937" y="3938"/>
                    </a:cubicBezTo>
                    <a:cubicBezTo>
                      <a:pt x="7501" y="3293"/>
                      <a:pt x="7066" y="2002"/>
                      <a:pt x="6372" y="1438"/>
                    </a:cubicBezTo>
                    <a:cubicBezTo>
                      <a:pt x="5363" y="602"/>
                      <a:pt x="4471" y="0"/>
                      <a:pt x="3563" y="0"/>
                    </a:cubicBezTo>
                    <a:close/>
                  </a:path>
                </a:pathLst>
              </a:custGeom>
              <a:solidFill>
                <a:srgbClr val="F3A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6150500" y="1874550"/>
                <a:ext cx="215775" cy="291975"/>
              </a:xfrm>
              <a:custGeom>
                <a:avLst/>
                <a:gdLst/>
                <a:ahLst/>
                <a:cxnLst/>
                <a:rect l="l" t="t" r="r" b="b"/>
                <a:pathLst>
                  <a:path w="8631" h="11679" extrusionOk="0">
                    <a:moveTo>
                      <a:pt x="1" y="0"/>
                    </a:moveTo>
                    <a:cubicBezTo>
                      <a:pt x="3082" y="3742"/>
                      <a:pt x="5953" y="7646"/>
                      <a:pt x="8630" y="11679"/>
                    </a:cubicBezTo>
                    <a:cubicBezTo>
                      <a:pt x="8630" y="11679"/>
                      <a:pt x="5695" y="3323"/>
                      <a:pt x="1" y="0"/>
                    </a:cubicBezTo>
                    <a:close/>
                  </a:path>
                </a:pathLst>
              </a:custGeom>
              <a:solidFill>
                <a:srgbClr val="ED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a:off x="5701600" y="1983200"/>
                <a:ext cx="281575" cy="170200"/>
              </a:xfrm>
              <a:custGeom>
                <a:avLst/>
                <a:gdLst/>
                <a:ahLst/>
                <a:cxnLst/>
                <a:rect l="l" t="t" r="r" b="b"/>
                <a:pathLst>
                  <a:path w="11263" h="6808" extrusionOk="0">
                    <a:moveTo>
                      <a:pt x="10484" y="1"/>
                    </a:moveTo>
                    <a:cubicBezTo>
                      <a:pt x="9211" y="1"/>
                      <a:pt x="3912" y="4712"/>
                      <a:pt x="1310" y="5978"/>
                    </a:cubicBezTo>
                    <a:cubicBezTo>
                      <a:pt x="1" y="6617"/>
                      <a:pt x="4107" y="6808"/>
                      <a:pt x="7448" y="6808"/>
                    </a:cubicBezTo>
                    <a:cubicBezTo>
                      <a:pt x="9334" y="6808"/>
                      <a:pt x="10977" y="6747"/>
                      <a:pt x="11263" y="6671"/>
                    </a:cubicBezTo>
                    <a:cubicBezTo>
                      <a:pt x="11263" y="6671"/>
                      <a:pt x="10698" y="2106"/>
                      <a:pt x="10763" y="332"/>
                    </a:cubicBezTo>
                    <a:cubicBezTo>
                      <a:pt x="10771" y="103"/>
                      <a:pt x="10671" y="1"/>
                      <a:pt x="10484" y="1"/>
                    </a:cubicBezTo>
                    <a:close/>
                  </a:path>
                </a:pathLst>
              </a:custGeom>
              <a:solidFill>
                <a:srgbClr val="ED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a:off x="5864600" y="1480525"/>
                <a:ext cx="72225" cy="73975"/>
              </a:xfrm>
              <a:custGeom>
                <a:avLst/>
                <a:gdLst/>
                <a:ahLst/>
                <a:cxnLst/>
                <a:rect l="l" t="t" r="r" b="b"/>
                <a:pathLst>
                  <a:path w="2889" h="2959" extrusionOk="0">
                    <a:moveTo>
                      <a:pt x="2636" y="0"/>
                    </a:moveTo>
                    <a:cubicBezTo>
                      <a:pt x="2625" y="0"/>
                      <a:pt x="2612" y="6"/>
                      <a:pt x="2597" y="18"/>
                    </a:cubicBezTo>
                    <a:cubicBezTo>
                      <a:pt x="2226" y="292"/>
                      <a:pt x="0" y="1179"/>
                      <a:pt x="0" y="1179"/>
                    </a:cubicBezTo>
                    <a:lnTo>
                      <a:pt x="0" y="2954"/>
                    </a:lnTo>
                    <a:cubicBezTo>
                      <a:pt x="49" y="2957"/>
                      <a:pt x="96" y="2958"/>
                      <a:pt x="143" y="2958"/>
                    </a:cubicBezTo>
                    <a:cubicBezTo>
                      <a:pt x="2226" y="2958"/>
                      <a:pt x="2889" y="0"/>
                      <a:pt x="2636"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a:off x="5296000" y="1865675"/>
                <a:ext cx="77850" cy="229475"/>
              </a:xfrm>
              <a:custGeom>
                <a:avLst/>
                <a:gdLst/>
                <a:ahLst/>
                <a:cxnLst/>
                <a:rect l="l" t="t" r="r" b="b"/>
                <a:pathLst>
                  <a:path w="3114" h="9179" extrusionOk="0">
                    <a:moveTo>
                      <a:pt x="3114" y="0"/>
                    </a:moveTo>
                    <a:lnTo>
                      <a:pt x="3114" y="0"/>
                    </a:lnTo>
                    <a:cubicBezTo>
                      <a:pt x="3113" y="1"/>
                      <a:pt x="0" y="4678"/>
                      <a:pt x="339" y="9178"/>
                    </a:cubicBezTo>
                    <a:lnTo>
                      <a:pt x="2339" y="8662"/>
                    </a:lnTo>
                    <a:cubicBezTo>
                      <a:pt x="2339" y="8662"/>
                      <a:pt x="2339" y="2307"/>
                      <a:pt x="3114" y="0"/>
                    </a:cubicBezTo>
                    <a:close/>
                  </a:path>
                </a:pathLst>
              </a:custGeom>
              <a:solidFill>
                <a:srgbClr val="ED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a:off x="5119375" y="2018850"/>
                <a:ext cx="521425" cy="569900"/>
              </a:xfrm>
              <a:custGeom>
                <a:avLst/>
                <a:gdLst/>
                <a:ahLst/>
                <a:cxnLst/>
                <a:rect l="l" t="t" r="r" b="b"/>
                <a:pathLst>
                  <a:path w="20857" h="22796" extrusionOk="0">
                    <a:moveTo>
                      <a:pt x="17019" y="1"/>
                    </a:moveTo>
                    <a:cubicBezTo>
                      <a:pt x="14755" y="1"/>
                      <a:pt x="0" y="3471"/>
                      <a:pt x="0" y="3471"/>
                    </a:cubicBezTo>
                    <a:lnTo>
                      <a:pt x="2904" y="22795"/>
                    </a:lnTo>
                    <a:lnTo>
                      <a:pt x="20857" y="18827"/>
                    </a:lnTo>
                    <a:cubicBezTo>
                      <a:pt x="20857" y="18827"/>
                      <a:pt x="17470" y="713"/>
                      <a:pt x="17308" y="67"/>
                    </a:cubicBezTo>
                    <a:cubicBezTo>
                      <a:pt x="17297" y="22"/>
                      <a:pt x="17196" y="1"/>
                      <a:pt x="17019"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5"/>
              <p:cNvSpPr/>
              <p:nvPr/>
            </p:nvSpPr>
            <p:spPr>
              <a:xfrm>
                <a:off x="5100825" y="2044725"/>
                <a:ext cx="180275" cy="544025"/>
              </a:xfrm>
              <a:custGeom>
                <a:avLst/>
                <a:gdLst/>
                <a:ahLst/>
                <a:cxnLst/>
                <a:rect l="l" t="t" r="r" b="b"/>
                <a:pathLst>
                  <a:path w="7211" h="21761" extrusionOk="0">
                    <a:moveTo>
                      <a:pt x="4001" y="0"/>
                    </a:moveTo>
                    <a:lnTo>
                      <a:pt x="0" y="2871"/>
                    </a:lnTo>
                    <a:lnTo>
                      <a:pt x="2791" y="21760"/>
                    </a:lnTo>
                    <a:lnTo>
                      <a:pt x="7211" y="20986"/>
                    </a:lnTo>
                    <a:lnTo>
                      <a:pt x="4001" y="0"/>
                    </a:lnTo>
                    <a:close/>
                  </a:path>
                </a:pathLst>
              </a:custGeom>
              <a:solidFill>
                <a:srgbClr val="A0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a:off x="5073000" y="1972125"/>
                <a:ext cx="493600" cy="196650"/>
              </a:xfrm>
              <a:custGeom>
                <a:avLst/>
                <a:gdLst/>
                <a:ahLst/>
                <a:cxnLst/>
                <a:rect l="l" t="t" r="r" b="b"/>
                <a:pathLst>
                  <a:path w="19744" h="7866" extrusionOk="0">
                    <a:moveTo>
                      <a:pt x="18905" y="1"/>
                    </a:moveTo>
                    <a:cubicBezTo>
                      <a:pt x="18905" y="1"/>
                      <a:pt x="6565" y="2001"/>
                      <a:pt x="3291" y="2904"/>
                    </a:cubicBezTo>
                    <a:cubicBezTo>
                      <a:pt x="0" y="3791"/>
                      <a:pt x="871" y="7082"/>
                      <a:pt x="1855" y="7776"/>
                    </a:cubicBezTo>
                    <a:cubicBezTo>
                      <a:pt x="1943" y="7837"/>
                      <a:pt x="2157" y="7865"/>
                      <a:pt x="2473" y="7865"/>
                    </a:cubicBezTo>
                    <a:cubicBezTo>
                      <a:pt x="5715" y="7865"/>
                      <a:pt x="19744" y="4920"/>
                      <a:pt x="19744" y="4920"/>
                    </a:cubicBezTo>
                    <a:lnTo>
                      <a:pt x="18905" y="1"/>
                    </a:lnTo>
                    <a:close/>
                  </a:path>
                </a:pathLst>
              </a:custGeom>
              <a:solidFill>
                <a:srgbClr val="A0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a:off x="5107675" y="1997525"/>
                <a:ext cx="455300" cy="153175"/>
              </a:xfrm>
              <a:custGeom>
                <a:avLst/>
                <a:gdLst/>
                <a:ahLst/>
                <a:cxnLst/>
                <a:rect l="l" t="t" r="r" b="b"/>
                <a:pathLst>
                  <a:path w="18212" h="6127" extrusionOk="0">
                    <a:moveTo>
                      <a:pt x="17696" y="1"/>
                    </a:moveTo>
                    <a:cubicBezTo>
                      <a:pt x="17696" y="1"/>
                      <a:pt x="5372" y="1856"/>
                      <a:pt x="2694" y="2582"/>
                    </a:cubicBezTo>
                    <a:cubicBezTo>
                      <a:pt x="1" y="3308"/>
                      <a:pt x="565" y="5501"/>
                      <a:pt x="1355" y="6066"/>
                    </a:cubicBezTo>
                    <a:cubicBezTo>
                      <a:pt x="1415" y="6107"/>
                      <a:pt x="1556" y="6127"/>
                      <a:pt x="1767" y="6127"/>
                    </a:cubicBezTo>
                    <a:cubicBezTo>
                      <a:pt x="4431" y="6127"/>
                      <a:pt x="18212" y="3066"/>
                      <a:pt x="18212" y="3066"/>
                    </a:cubicBezTo>
                    <a:lnTo>
                      <a:pt x="176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a:off x="5090750" y="2276350"/>
                <a:ext cx="253850" cy="214675"/>
              </a:xfrm>
              <a:custGeom>
                <a:avLst/>
                <a:gdLst/>
                <a:ahLst/>
                <a:cxnLst/>
                <a:rect l="l" t="t" r="r" b="b"/>
                <a:pathLst>
                  <a:path w="10154" h="8587" extrusionOk="0">
                    <a:moveTo>
                      <a:pt x="5999" y="1"/>
                    </a:moveTo>
                    <a:cubicBezTo>
                      <a:pt x="4548" y="1"/>
                      <a:pt x="1591" y="1495"/>
                      <a:pt x="903" y="2881"/>
                    </a:cubicBezTo>
                    <a:cubicBezTo>
                      <a:pt x="0" y="4720"/>
                      <a:pt x="613" y="8285"/>
                      <a:pt x="3033" y="8527"/>
                    </a:cubicBezTo>
                    <a:cubicBezTo>
                      <a:pt x="3431" y="8567"/>
                      <a:pt x="3828" y="8587"/>
                      <a:pt x="4220" y="8587"/>
                    </a:cubicBezTo>
                    <a:cubicBezTo>
                      <a:pt x="6228" y="8587"/>
                      <a:pt x="8096" y="8058"/>
                      <a:pt x="9162" y="6898"/>
                    </a:cubicBezTo>
                    <a:cubicBezTo>
                      <a:pt x="9645" y="6372"/>
                      <a:pt x="9058" y="6187"/>
                      <a:pt x="8092" y="6187"/>
                    </a:cubicBezTo>
                    <a:cubicBezTo>
                      <a:pt x="7387" y="6187"/>
                      <a:pt x="6480" y="6286"/>
                      <a:pt x="5641" y="6422"/>
                    </a:cubicBezTo>
                    <a:lnTo>
                      <a:pt x="5641" y="6422"/>
                    </a:lnTo>
                    <a:cubicBezTo>
                      <a:pt x="7651" y="5754"/>
                      <a:pt x="10154" y="4716"/>
                      <a:pt x="9791" y="4075"/>
                    </a:cubicBezTo>
                    <a:cubicBezTo>
                      <a:pt x="9664" y="3841"/>
                      <a:pt x="9304" y="3748"/>
                      <a:pt x="8813" y="3748"/>
                    </a:cubicBezTo>
                    <a:cubicBezTo>
                      <a:pt x="8123" y="3748"/>
                      <a:pt x="7173" y="3932"/>
                      <a:pt x="6248" y="4163"/>
                    </a:cubicBezTo>
                    <a:lnTo>
                      <a:pt x="6248" y="4163"/>
                    </a:lnTo>
                    <a:cubicBezTo>
                      <a:pt x="7990" y="3564"/>
                      <a:pt x="9739" y="2804"/>
                      <a:pt x="9340" y="2268"/>
                    </a:cubicBezTo>
                    <a:cubicBezTo>
                      <a:pt x="9089" y="1926"/>
                      <a:pt x="8674" y="1791"/>
                      <a:pt x="8175" y="1791"/>
                    </a:cubicBezTo>
                    <a:cubicBezTo>
                      <a:pt x="6297" y="1791"/>
                      <a:pt x="3226" y="3704"/>
                      <a:pt x="3226" y="3704"/>
                    </a:cubicBezTo>
                    <a:cubicBezTo>
                      <a:pt x="3226" y="3704"/>
                      <a:pt x="6791" y="817"/>
                      <a:pt x="6807" y="575"/>
                    </a:cubicBezTo>
                    <a:cubicBezTo>
                      <a:pt x="6807" y="171"/>
                      <a:pt x="6489" y="1"/>
                      <a:pt x="5999" y="1"/>
                    </a:cubicBezTo>
                    <a:close/>
                  </a:path>
                </a:pathLst>
              </a:custGeom>
              <a:solidFill>
                <a:srgbClr val="F3A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a:off x="5221800" y="2279850"/>
                <a:ext cx="33500" cy="29425"/>
              </a:xfrm>
              <a:custGeom>
                <a:avLst/>
                <a:gdLst/>
                <a:ahLst/>
                <a:cxnLst/>
                <a:rect l="l" t="t" r="r" b="b"/>
                <a:pathLst>
                  <a:path w="1340" h="1177" extrusionOk="0">
                    <a:moveTo>
                      <a:pt x="756" y="1"/>
                    </a:moveTo>
                    <a:cubicBezTo>
                      <a:pt x="385" y="1"/>
                      <a:pt x="0" y="370"/>
                      <a:pt x="0" y="370"/>
                    </a:cubicBezTo>
                    <a:cubicBezTo>
                      <a:pt x="0" y="370"/>
                      <a:pt x="274" y="213"/>
                      <a:pt x="500" y="213"/>
                    </a:cubicBezTo>
                    <a:cubicBezTo>
                      <a:pt x="590" y="213"/>
                      <a:pt x="672" y="237"/>
                      <a:pt x="726" y="306"/>
                    </a:cubicBezTo>
                    <a:cubicBezTo>
                      <a:pt x="920" y="548"/>
                      <a:pt x="146" y="1177"/>
                      <a:pt x="146" y="1177"/>
                    </a:cubicBezTo>
                    <a:cubicBezTo>
                      <a:pt x="146" y="1177"/>
                      <a:pt x="1339" y="483"/>
                      <a:pt x="1210" y="290"/>
                    </a:cubicBezTo>
                    <a:cubicBezTo>
                      <a:pt x="1085" y="75"/>
                      <a:pt x="922" y="1"/>
                      <a:pt x="756" y="1"/>
                    </a:cubicBezTo>
                    <a:close/>
                  </a:path>
                </a:pathLst>
              </a:custGeom>
              <a:solidFill>
                <a:srgbClr val="EF8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a:off x="5282700" y="2328800"/>
                <a:ext cx="33475" cy="23625"/>
              </a:xfrm>
              <a:custGeom>
                <a:avLst/>
                <a:gdLst/>
                <a:ahLst/>
                <a:cxnLst/>
                <a:rect l="l" t="t" r="r" b="b"/>
                <a:pathLst>
                  <a:path w="1339" h="945" extrusionOk="0">
                    <a:moveTo>
                      <a:pt x="731" y="1"/>
                    </a:moveTo>
                    <a:cubicBezTo>
                      <a:pt x="432" y="1"/>
                      <a:pt x="129" y="138"/>
                      <a:pt x="129" y="138"/>
                    </a:cubicBezTo>
                    <a:cubicBezTo>
                      <a:pt x="129" y="138"/>
                      <a:pt x="243" y="117"/>
                      <a:pt x="380" y="117"/>
                    </a:cubicBezTo>
                    <a:cubicBezTo>
                      <a:pt x="556" y="117"/>
                      <a:pt x="768" y="152"/>
                      <a:pt x="823" y="316"/>
                    </a:cubicBezTo>
                    <a:cubicBezTo>
                      <a:pt x="920" y="606"/>
                      <a:pt x="0" y="945"/>
                      <a:pt x="0" y="945"/>
                    </a:cubicBezTo>
                    <a:cubicBezTo>
                      <a:pt x="0" y="945"/>
                      <a:pt x="1339" y="687"/>
                      <a:pt x="1291" y="461"/>
                    </a:cubicBezTo>
                    <a:cubicBezTo>
                      <a:pt x="1231" y="99"/>
                      <a:pt x="983" y="1"/>
                      <a:pt x="731" y="1"/>
                    </a:cubicBezTo>
                    <a:close/>
                  </a:path>
                </a:pathLst>
              </a:custGeom>
              <a:solidFill>
                <a:srgbClr val="EF8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p:cNvSpPr/>
              <p:nvPr/>
            </p:nvSpPr>
            <p:spPr>
              <a:xfrm>
                <a:off x="5289150" y="2373375"/>
                <a:ext cx="40750" cy="30275"/>
              </a:xfrm>
              <a:custGeom>
                <a:avLst/>
                <a:gdLst/>
                <a:ahLst/>
                <a:cxnLst/>
                <a:rect l="l" t="t" r="r" b="b"/>
                <a:pathLst>
                  <a:path w="1630" h="1211" extrusionOk="0">
                    <a:moveTo>
                      <a:pt x="857" y="1"/>
                    </a:moveTo>
                    <a:cubicBezTo>
                      <a:pt x="446" y="1"/>
                      <a:pt x="0" y="242"/>
                      <a:pt x="0" y="242"/>
                    </a:cubicBezTo>
                    <a:cubicBezTo>
                      <a:pt x="0" y="242"/>
                      <a:pt x="217" y="202"/>
                      <a:pt x="448" y="202"/>
                    </a:cubicBezTo>
                    <a:cubicBezTo>
                      <a:pt x="653" y="202"/>
                      <a:pt x="868" y="234"/>
                      <a:pt x="952" y="355"/>
                    </a:cubicBezTo>
                    <a:cubicBezTo>
                      <a:pt x="1145" y="597"/>
                      <a:pt x="355" y="1210"/>
                      <a:pt x="355" y="1210"/>
                    </a:cubicBezTo>
                    <a:cubicBezTo>
                      <a:pt x="355" y="1210"/>
                      <a:pt x="1629" y="759"/>
                      <a:pt x="1452" y="355"/>
                    </a:cubicBezTo>
                    <a:cubicBezTo>
                      <a:pt x="1332" y="85"/>
                      <a:pt x="1100" y="1"/>
                      <a:pt x="857" y="1"/>
                    </a:cubicBezTo>
                    <a:close/>
                  </a:path>
                </a:pathLst>
              </a:custGeom>
              <a:solidFill>
                <a:srgbClr val="EF8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a:off x="5281075" y="2436275"/>
                <a:ext cx="31075" cy="29875"/>
              </a:xfrm>
              <a:custGeom>
                <a:avLst/>
                <a:gdLst/>
                <a:ahLst/>
                <a:cxnLst/>
                <a:rect l="l" t="t" r="r" b="b"/>
                <a:pathLst>
                  <a:path w="1243" h="1195" extrusionOk="0">
                    <a:moveTo>
                      <a:pt x="882" y="0"/>
                    </a:moveTo>
                    <a:cubicBezTo>
                      <a:pt x="522" y="0"/>
                      <a:pt x="1" y="388"/>
                      <a:pt x="1" y="388"/>
                    </a:cubicBezTo>
                    <a:cubicBezTo>
                      <a:pt x="1" y="388"/>
                      <a:pt x="306" y="261"/>
                      <a:pt x="558" y="261"/>
                    </a:cubicBezTo>
                    <a:cubicBezTo>
                      <a:pt x="676" y="261"/>
                      <a:pt x="783" y="289"/>
                      <a:pt x="839" y="372"/>
                    </a:cubicBezTo>
                    <a:cubicBezTo>
                      <a:pt x="1017" y="614"/>
                      <a:pt x="114" y="1194"/>
                      <a:pt x="114" y="1194"/>
                    </a:cubicBezTo>
                    <a:cubicBezTo>
                      <a:pt x="114" y="1194"/>
                      <a:pt x="1243" y="807"/>
                      <a:pt x="1210" y="340"/>
                    </a:cubicBezTo>
                    <a:cubicBezTo>
                      <a:pt x="1185" y="86"/>
                      <a:pt x="1051" y="0"/>
                      <a:pt x="882" y="0"/>
                    </a:cubicBezTo>
                    <a:close/>
                  </a:path>
                </a:pathLst>
              </a:custGeom>
              <a:solidFill>
                <a:srgbClr val="EF8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Explosion: 14 Points 1">
            <a:extLst>
              <a:ext uri="{FF2B5EF4-FFF2-40B4-BE49-F238E27FC236}">
                <a16:creationId xmlns:a16="http://schemas.microsoft.com/office/drawing/2014/main" id="{0293BAE4-90A8-4A2B-A4DE-A04B4E3C1C8E}"/>
              </a:ext>
            </a:extLst>
          </p:cNvPr>
          <p:cNvSpPr/>
          <p:nvPr/>
        </p:nvSpPr>
        <p:spPr>
          <a:xfrm>
            <a:off x="926432" y="1218074"/>
            <a:ext cx="2513523" cy="195398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Miss Diana Sha’ban </a:t>
            </a:r>
          </a:p>
        </p:txBody>
      </p:sp>
      <p:sp>
        <p:nvSpPr>
          <p:cNvPr id="131" name="Explosion: 14 Points 130">
            <a:extLst>
              <a:ext uri="{FF2B5EF4-FFF2-40B4-BE49-F238E27FC236}">
                <a16:creationId xmlns:a16="http://schemas.microsoft.com/office/drawing/2014/main" id="{4FDF278E-0E7D-4BB2-9DA4-17F4C3269226}"/>
              </a:ext>
            </a:extLst>
          </p:cNvPr>
          <p:cNvSpPr/>
          <p:nvPr/>
        </p:nvSpPr>
        <p:spPr>
          <a:xfrm>
            <a:off x="3412972" y="3099671"/>
            <a:ext cx="2641608" cy="180046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Miss </a:t>
            </a:r>
            <a:r>
              <a:rPr lang="en-US" dirty="0" err="1"/>
              <a:t>Ala’a</a:t>
            </a:r>
            <a:r>
              <a:rPr lang="en-US" dirty="0"/>
              <a:t> </a:t>
            </a:r>
            <a:r>
              <a:rPr lang="en-US" dirty="0" err="1"/>
              <a:t>Alshahrouri</a:t>
            </a:r>
            <a:endParaRPr lang="en-US" dirty="0"/>
          </a:p>
        </p:txBody>
      </p:sp>
      <p:sp>
        <p:nvSpPr>
          <p:cNvPr id="132" name="Explosion: 14 Points 131">
            <a:extLst>
              <a:ext uri="{FF2B5EF4-FFF2-40B4-BE49-F238E27FC236}">
                <a16:creationId xmlns:a16="http://schemas.microsoft.com/office/drawing/2014/main" id="{091F4110-9CF2-4FDE-9324-6E32632ED88A}"/>
              </a:ext>
            </a:extLst>
          </p:cNvPr>
          <p:cNvSpPr/>
          <p:nvPr/>
        </p:nvSpPr>
        <p:spPr>
          <a:xfrm>
            <a:off x="750206" y="3097789"/>
            <a:ext cx="2634670" cy="17384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Miss Lama Khawaja </a:t>
            </a:r>
          </a:p>
        </p:txBody>
      </p:sp>
      <p:sp>
        <p:nvSpPr>
          <p:cNvPr id="133" name="Explosion: 14 Points 132">
            <a:extLst>
              <a:ext uri="{FF2B5EF4-FFF2-40B4-BE49-F238E27FC236}">
                <a16:creationId xmlns:a16="http://schemas.microsoft.com/office/drawing/2014/main" id="{CDE5A97E-4EE2-4178-A77B-BCDBFBA2B5C3}"/>
              </a:ext>
            </a:extLst>
          </p:cNvPr>
          <p:cNvSpPr/>
          <p:nvPr/>
        </p:nvSpPr>
        <p:spPr>
          <a:xfrm>
            <a:off x="3477415" y="1327501"/>
            <a:ext cx="2548803" cy="195398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Miss Asma’ Yacoub </a:t>
            </a:r>
          </a:p>
        </p:txBody>
      </p:sp>
      <p:sp>
        <p:nvSpPr>
          <p:cNvPr id="134" name="Google Shape;1323;p35">
            <a:extLst>
              <a:ext uri="{FF2B5EF4-FFF2-40B4-BE49-F238E27FC236}">
                <a16:creationId xmlns:a16="http://schemas.microsoft.com/office/drawing/2014/main" id="{7FFACF82-579F-4355-9255-4210CDB1CE61}"/>
              </a:ext>
            </a:extLst>
          </p:cNvPr>
          <p:cNvSpPr txBox="1">
            <a:spLocks/>
          </p:cNvSpPr>
          <p:nvPr/>
        </p:nvSpPr>
        <p:spPr>
          <a:xfrm>
            <a:off x="328214" y="276043"/>
            <a:ext cx="4243786" cy="6284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Finger Paint"/>
              <a:buNone/>
              <a:defRPr sz="3600" b="1" i="0" u="none" strike="noStrike" cap="none">
                <a:solidFill>
                  <a:schemeClr val="lt1"/>
                </a:solidFill>
                <a:latin typeface="Finger Paint"/>
                <a:ea typeface="Finger Paint"/>
                <a:cs typeface="Finger Paint"/>
                <a:sym typeface="Finger Paint"/>
              </a:defRPr>
            </a:lvl1pPr>
            <a:lvl2pPr marR="0" lvl="1" algn="ctr" rtl="0">
              <a:lnSpc>
                <a:spcPct val="100000"/>
              </a:lnSpc>
              <a:spcBef>
                <a:spcPts val="0"/>
              </a:spcBef>
              <a:spcAft>
                <a:spcPts val="0"/>
              </a:spcAft>
              <a:buClr>
                <a:schemeClr val="lt1"/>
              </a:buClr>
              <a:buSzPts val="3600"/>
              <a:buFont typeface="Finger Paint"/>
              <a:buNone/>
              <a:defRPr sz="3600" b="1" i="0" u="none" strike="noStrike" cap="none">
                <a:solidFill>
                  <a:schemeClr val="lt1"/>
                </a:solidFill>
                <a:latin typeface="Finger Paint"/>
                <a:ea typeface="Finger Paint"/>
                <a:cs typeface="Finger Paint"/>
                <a:sym typeface="Finger Paint"/>
              </a:defRPr>
            </a:lvl2pPr>
            <a:lvl3pPr marR="0" lvl="2" algn="ctr" rtl="0">
              <a:lnSpc>
                <a:spcPct val="100000"/>
              </a:lnSpc>
              <a:spcBef>
                <a:spcPts val="0"/>
              </a:spcBef>
              <a:spcAft>
                <a:spcPts val="0"/>
              </a:spcAft>
              <a:buClr>
                <a:schemeClr val="lt1"/>
              </a:buClr>
              <a:buSzPts val="3600"/>
              <a:buFont typeface="Finger Paint"/>
              <a:buNone/>
              <a:defRPr sz="3600" b="1" i="0" u="none" strike="noStrike" cap="none">
                <a:solidFill>
                  <a:schemeClr val="lt1"/>
                </a:solidFill>
                <a:latin typeface="Finger Paint"/>
                <a:ea typeface="Finger Paint"/>
                <a:cs typeface="Finger Paint"/>
                <a:sym typeface="Finger Paint"/>
              </a:defRPr>
            </a:lvl3pPr>
            <a:lvl4pPr marR="0" lvl="3" algn="ctr" rtl="0">
              <a:lnSpc>
                <a:spcPct val="100000"/>
              </a:lnSpc>
              <a:spcBef>
                <a:spcPts val="0"/>
              </a:spcBef>
              <a:spcAft>
                <a:spcPts val="0"/>
              </a:spcAft>
              <a:buClr>
                <a:schemeClr val="lt1"/>
              </a:buClr>
              <a:buSzPts val="3600"/>
              <a:buFont typeface="Finger Paint"/>
              <a:buNone/>
              <a:defRPr sz="3600" b="1" i="0" u="none" strike="noStrike" cap="none">
                <a:solidFill>
                  <a:schemeClr val="lt1"/>
                </a:solidFill>
                <a:latin typeface="Finger Paint"/>
                <a:ea typeface="Finger Paint"/>
                <a:cs typeface="Finger Paint"/>
                <a:sym typeface="Finger Paint"/>
              </a:defRPr>
            </a:lvl4pPr>
            <a:lvl5pPr marR="0" lvl="4" algn="ctr" rtl="0">
              <a:lnSpc>
                <a:spcPct val="100000"/>
              </a:lnSpc>
              <a:spcBef>
                <a:spcPts val="0"/>
              </a:spcBef>
              <a:spcAft>
                <a:spcPts val="0"/>
              </a:spcAft>
              <a:buClr>
                <a:schemeClr val="lt1"/>
              </a:buClr>
              <a:buSzPts val="3600"/>
              <a:buFont typeface="Finger Paint"/>
              <a:buNone/>
              <a:defRPr sz="3600" b="1" i="0" u="none" strike="noStrike" cap="none">
                <a:solidFill>
                  <a:schemeClr val="lt1"/>
                </a:solidFill>
                <a:latin typeface="Finger Paint"/>
                <a:ea typeface="Finger Paint"/>
                <a:cs typeface="Finger Paint"/>
                <a:sym typeface="Finger Paint"/>
              </a:defRPr>
            </a:lvl5pPr>
            <a:lvl6pPr marR="0" lvl="5" algn="ctr" rtl="0">
              <a:lnSpc>
                <a:spcPct val="100000"/>
              </a:lnSpc>
              <a:spcBef>
                <a:spcPts val="0"/>
              </a:spcBef>
              <a:spcAft>
                <a:spcPts val="0"/>
              </a:spcAft>
              <a:buClr>
                <a:schemeClr val="lt1"/>
              </a:buClr>
              <a:buSzPts val="3600"/>
              <a:buFont typeface="Finger Paint"/>
              <a:buNone/>
              <a:defRPr sz="3600" b="1" i="0" u="none" strike="noStrike" cap="none">
                <a:solidFill>
                  <a:schemeClr val="lt1"/>
                </a:solidFill>
                <a:latin typeface="Finger Paint"/>
                <a:ea typeface="Finger Paint"/>
                <a:cs typeface="Finger Paint"/>
                <a:sym typeface="Finger Paint"/>
              </a:defRPr>
            </a:lvl6pPr>
            <a:lvl7pPr marR="0" lvl="6" algn="ctr" rtl="0">
              <a:lnSpc>
                <a:spcPct val="100000"/>
              </a:lnSpc>
              <a:spcBef>
                <a:spcPts val="0"/>
              </a:spcBef>
              <a:spcAft>
                <a:spcPts val="0"/>
              </a:spcAft>
              <a:buClr>
                <a:schemeClr val="lt1"/>
              </a:buClr>
              <a:buSzPts val="3600"/>
              <a:buFont typeface="Finger Paint"/>
              <a:buNone/>
              <a:defRPr sz="3600" b="1" i="0" u="none" strike="noStrike" cap="none">
                <a:solidFill>
                  <a:schemeClr val="lt1"/>
                </a:solidFill>
                <a:latin typeface="Finger Paint"/>
                <a:ea typeface="Finger Paint"/>
                <a:cs typeface="Finger Paint"/>
                <a:sym typeface="Finger Paint"/>
              </a:defRPr>
            </a:lvl7pPr>
            <a:lvl8pPr marR="0" lvl="7" algn="ctr" rtl="0">
              <a:lnSpc>
                <a:spcPct val="100000"/>
              </a:lnSpc>
              <a:spcBef>
                <a:spcPts val="0"/>
              </a:spcBef>
              <a:spcAft>
                <a:spcPts val="0"/>
              </a:spcAft>
              <a:buClr>
                <a:schemeClr val="lt1"/>
              </a:buClr>
              <a:buSzPts val="3600"/>
              <a:buFont typeface="Finger Paint"/>
              <a:buNone/>
              <a:defRPr sz="3600" b="1" i="0" u="none" strike="noStrike" cap="none">
                <a:solidFill>
                  <a:schemeClr val="lt1"/>
                </a:solidFill>
                <a:latin typeface="Finger Paint"/>
                <a:ea typeface="Finger Paint"/>
                <a:cs typeface="Finger Paint"/>
                <a:sym typeface="Finger Paint"/>
              </a:defRPr>
            </a:lvl8pPr>
            <a:lvl9pPr marR="0" lvl="8" algn="ctr" rtl="0">
              <a:lnSpc>
                <a:spcPct val="100000"/>
              </a:lnSpc>
              <a:spcBef>
                <a:spcPts val="0"/>
              </a:spcBef>
              <a:spcAft>
                <a:spcPts val="0"/>
              </a:spcAft>
              <a:buClr>
                <a:schemeClr val="lt1"/>
              </a:buClr>
              <a:buSzPts val="3600"/>
              <a:buFont typeface="Finger Paint"/>
              <a:buNone/>
              <a:defRPr sz="3600" b="1" i="0" u="none" strike="noStrike" cap="none">
                <a:solidFill>
                  <a:schemeClr val="lt1"/>
                </a:solidFill>
                <a:latin typeface="Finger Paint"/>
                <a:ea typeface="Finger Paint"/>
                <a:cs typeface="Finger Paint"/>
                <a:sym typeface="Finger Paint"/>
              </a:defRPr>
            </a:lvl9pPr>
          </a:lstStyle>
          <a:p>
            <a:r>
              <a:rPr lang="en-US" dirty="0"/>
              <a:t>Our Team </a:t>
            </a:r>
          </a:p>
        </p:txBody>
      </p:sp>
      <p:grpSp>
        <p:nvGrpSpPr>
          <p:cNvPr id="135" name="Google Shape;1310;p34">
            <a:extLst>
              <a:ext uri="{FF2B5EF4-FFF2-40B4-BE49-F238E27FC236}">
                <a16:creationId xmlns:a16="http://schemas.microsoft.com/office/drawing/2014/main" id="{DBA5AF90-B4AA-4E43-AA79-E67FA396FF3E}"/>
              </a:ext>
            </a:extLst>
          </p:cNvPr>
          <p:cNvGrpSpPr/>
          <p:nvPr/>
        </p:nvGrpSpPr>
        <p:grpSpPr>
          <a:xfrm rot="19955915">
            <a:off x="433546" y="457068"/>
            <a:ext cx="597193" cy="660645"/>
            <a:chOff x="-40742750" y="3972175"/>
            <a:chExt cx="311125" cy="316825"/>
          </a:xfrm>
        </p:grpSpPr>
        <p:sp>
          <p:nvSpPr>
            <p:cNvPr id="136" name="Google Shape;1311;p34">
              <a:extLst>
                <a:ext uri="{FF2B5EF4-FFF2-40B4-BE49-F238E27FC236}">
                  <a16:creationId xmlns:a16="http://schemas.microsoft.com/office/drawing/2014/main" id="{1CC35878-7A5B-4227-9BDE-B8E0CDF61BC2}"/>
                </a:ext>
              </a:extLst>
            </p:cNvPr>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12;p34">
              <a:extLst>
                <a:ext uri="{FF2B5EF4-FFF2-40B4-BE49-F238E27FC236}">
                  <a16:creationId xmlns:a16="http://schemas.microsoft.com/office/drawing/2014/main" id="{9A73F8CA-4DF6-4600-91FC-C037976D9707}"/>
                </a:ext>
              </a:extLst>
            </p:cNvPr>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grpSp>
        <p:nvGrpSpPr>
          <p:cNvPr id="4" name="Group 3">
            <a:extLst>
              <a:ext uri="{FF2B5EF4-FFF2-40B4-BE49-F238E27FC236}">
                <a16:creationId xmlns:a16="http://schemas.microsoft.com/office/drawing/2014/main" id="{7C6F59ED-E9AF-4B96-A95A-A43BD17289AC}"/>
              </a:ext>
            </a:extLst>
          </p:cNvPr>
          <p:cNvGrpSpPr/>
          <p:nvPr/>
        </p:nvGrpSpPr>
        <p:grpSpPr>
          <a:xfrm>
            <a:off x="1397123" y="0"/>
            <a:ext cx="6524977" cy="932604"/>
            <a:chOff x="2437700" y="1985475"/>
            <a:chExt cx="4256532" cy="1376148"/>
          </a:xfrm>
        </p:grpSpPr>
        <p:sp>
          <p:nvSpPr>
            <p:cNvPr id="1505" name="Google Shape;1505;p37"/>
            <p:cNvSpPr/>
            <p:nvPr/>
          </p:nvSpPr>
          <p:spPr>
            <a:xfrm>
              <a:off x="2810875" y="2110675"/>
              <a:ext cx="3083808" cy="1023650"/>
            </a:xfrm>
            <a:custGeom>
              <a:avLst/>
              <a:gdLst/>
              <a:ahLst/>
              <a:cxnLst/>
              <a:rect l="l" t="t" r="r" b="b"/>
              <a:pathLst>
                <a:path w="135731" h="40946" extrusionOk="0">
                  <a:moveTo>
                    <a:pt x="0" y="40946"/>
                  </a:moveTo>
                  <a:cubicBezTo>
                    <a:pt x="12224" y="31166"/>
                    <a:pt x="26175" y="23491"/>
                    <a:pt x="40481" y="17133"/>
                  </a:cubicBezTo>
                  <a:cubicBezTo>
                    <a:pt x="48363" y="13630"/>
                    <a:pt x="60101" y="8176"/>
                    <a:pt x="66199" y="14276"/>
                  </a:cubicBezTo>
                  <a:cubicBezTo>
                    <a:pt x="68790" y="16868"/>
                    <a:pt x="69743" y="22638"/>
                    <a:pt x="67151" y="25230"/>
                  </a:cubicBezTo>
                  <a:cubicBezTo>
                    <a:pt x="64455" y="27926"/>
                    <a:pt x="58895" y="26867"/>
                    <a:pt x="55721" y="24753"/>
                  </a:cubicBezTo>
                  <a:cubicBezTo>
                    <a:pt x="49072" y="20323"/>
                    <a:pt x="57646" y="6801"/>
                    <a:pt x="64294" y="2370"/>
                  </a:cubicBezTo>
                  <a:cubicBezTo>
                    <a:pt x="69181" y="-888"/>
                    <a:pt x="76879" y="-653"/>
                    <a:pt x="81915" y="2370"/>
                  </a:cubicBezTo>
                  <a:cubicBezTo>
                    <a:pt x="90529" y="7540"/>
                    <a:pt x="87884" y="25652"/>
                    <a:pt x="97631" y="28087"/>
                  </a:cubicBezTo>
                  <a:cubicBezTo>
                    <a:pt x="110959" y="31417"/>
                    <a:pt x="121993" y="12371"/>
                    <a:pt x="135731" y="12371"/>
                  </a:cubicBezTo>
                </a:path>
              </a:pathLst>
            </a:custGeom>
            <a:noFill/>
            <a:ln w="19050" cap="flat" cmpd="sng">
              <a:solidFill>
                <a:schemeClr val="lt1"/>
              </a:solidFill>
              <a:prstDash val="dash"/>
              <a:round/>
              <a:headEnd type="none" w="med" len="med"/>
              <a:tailEnd type="none" w="med" len="med"/>
            </a:ln>
          </p:spPr>
        </p:sp>
        <p:grpSp>
          <p:nvGrpSpPr>
            <p:cNvPr id="1506" name="Google Shape;1506;p37"/>
            <p:cNvGrpSpPr/>
            <p:nvPr/>
          </p:nvGrpSpPr>
          <p:grpSpPr>
            <a:xfrm>
              <a:off x="5619433" y="1985475"/>
              <a:ext cx="1074799" cy="1376148"/>
              <a:chOff x="3837958" y="1750840"/>
              <a:chExt cx="1715287" cy="2196214"/>
            </a:xfrm>
          </p:grpSpPr>
          <p:sp>
            <p:nvSpPr>
              <p:cNvPr id="1507" name="Google Shape;1507;p37"/>
              <p:cNvSpPr/>
              <p:nvPr/>
            </p:nvSpPr>
            <p:spPr>
              <a:xfrm>
                <a:off x="3837958" y="1858653"/>
                <a:ext cx="1699178" cy="2088401"/>
              </a:xfrm>
              <a:custGeom>
                <a:avLst/>
                <a:gdLst/>
                <a:ahLst/>
                <a:cxnLst/>
                <a:rect l="l" t="t" r="r" b="b"/>
                <a:pathLst>
                  <a:path w="140283" h="172417" extrusionOk="0">
                    <a:moveTo>
                      <a:pt x="65264" y="1"/>
                    </a:moveTo>
                    <a:cubicBezTo>
                      <a:pt x="63100" y="1"/>
                      <a:pt x="60937" y="98"/>
                      <a:pt x="58773" y="294"/>
                    </a:cubicBezTo>
                    <a:cubicBezTo>
                      <a:pt x="48800" y="1292"/>
                      <a:pt x="39958" y="4416"/>
                      <a:pt x="33575" y="9669"/>
                    </a:cubicBezTo>
                    <a:cubicBezTo>
                      <a:pt x="30783" y="12062"/>
                      <a:pt x="28456" y="14788"/>
                      <a:pt x="26528" y="17846"/>
                    </a:cubicBezTo>
                    <a:cubicBezTo>
                      <a:pt x="26129" y="18511"/>
                      <a:pt x="25730" y="19176"/>
                      <a:pt x="25265" y="19841"/>
                    </a:cubicBezTo>
                    <a:cubicBezTo>
                      <a:pt x="3524" y="56074"/>
                      <a:pt x="0" y="149219"/>
                      <a:pt x="33575" y="165906"/>
                    </a:cubicBezTo>
                    <a:cubicBezTo>
                      <a:pt x="40091" y="169031"/>
                      <a:pt x="47138" y="171026"/>
                      <a:pt x="54318" y="171823"/>
                    </a:cubicBezTo>
                    <a:cubicBezTo>
                      <a:pt x="57523" y="172215"/>
                      <a:pt x="60748" y="172416"/>
                      <a:pt x="63970" y="172416"/>
                    </a:cubicBezTo>
                    <a:cubicBezTo>
                      <a:pt x="66764" y="172416"/>
                      <a:pt x="69557" y="172265"/>
                      <a:pt x="72336" y="171956"/>
                    </a:cubicBezTo>
                    <a:cubicBezTo>
                      <a:pt x="77920" y="171358"/>
                      <a:pt x="83372" y="170095"/>
                      <a:pt x="88691" y="168233"/>
                    </a:cubicBezTo>
                    <a:cubicBezTo>
                      <a:pt x="95738" y="165707"/>
                      <a:pt x="102386" y="162050"/>
                      <a:pt x="108237" y="157330"/>
                    </a:cubicBezTo>
                    <a:cubicBezTo>
                      <a:pt x="110431" y="155601"/>
                      <a:pt x="112492" y="153740"/>
                      <a:pt x="114420" y="151745"/>
                    </a:cubicBezTo>
                    <a:cubicBezTo>
                      <a:pt x="117611" y="148487"/>
                      <a:pt x="120470" y="144964"/>
                      <a:pt x="122997" y="141174"/>
                    </a:cubicBezTo>
                    <a:cubicBezTo>
                      <a:pt x="123462" y="140443"/>
                      <a:pt x="123861" y="139711"/>
                      <a:pt x="124326" y="138980"/>
                    </a:cubicBezTo>
                    <a:cubicBezTo>
                      <a:pt x="129313" y="130869"/>
                      <a:pt x="133435" y="121096"/>
                      <a:pt x="136161" y="109262"/>
                    </a:cubicBezTo>
                    <a:cubicBezTo>
                      <a:pt x="138554" y="98425"/>
                      <a:pt x="139817" y="87322"/>
                      <a:pt x="139950" y="76153"/>
                    </a:cubicBezTo>
                    <a:cubicBezTo>
                      <a:pt x="140283" y="52817"/>
                      <a:pt x="132238" y="35132"/>
                      <a:pt x="120071" y="22699"/>
                    </a:cubicBezTo>
                    <a:cubicBezTo>
                      <a:pt x="115750" y="18311"/>
                      <a:pt x="110896" y="14455"/>
                      <a:pt x="105578" y="11264"/>
                    </a:cubicBezTo>
                    <a:lnTo>
                      <a:pt x="104979" y="10932"/>
                    </a:lnTo>
                    <a:cubicBezTo>
                      <a:pt x="96868" y="6145"/>
                      <a:pt x="88026" y="2887"/>
                      <a:pt x="78785" y="1225"/>
                    </a:cubicBezTo>
                    <a:cubicBezTo>
                      <a:pt x="77987" y="1092"/>
                      <a:pt x="77122" y="959"/>
                      <a:pt x="76325" y="826"/>
                    </a:cubicBezTo>
                    <a:cubicBezTo>
                      <a:pt x="72638" y="282"/>
                      <a:pt x="68951" y="1"/>
                      <a:pt x="65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603795" y="3557346"/>
                <a:ext cx="497678" cy="103174"/>
              </a:xfrm>
              <a:custGeom>
                <a:avLst/>
                <a:gdLst/>
                <a:ahLst/>
                <a:cxnLst/>
                <a:rect l="l" t="t" r="r" b="b"/>
                <a:pathLst>
                  <a:path w="41088" h="8518" extrusionOk="0">
                    <a:moveTo>
                      <a:pt x="40024" y="0"/>
                    </a:moveTo>
                    <a:lnTo>
                      <a:pt x="1197" y="732"/>
                    </a:lnTo>
                    <a:cubicBezTo>
                      <a:pt x="864" y="1397"/>
                      <a:pt x="466" y="2261"/>
                      <a:pt x="0" y="3258"/>
                    </a:cubicBezTo>
                    <a:cubicBezTo>
                      <a:pt x="4255" y="5718"/>
                      <a:pt x="11701" y="8311"/>
                      <a:pt x="21475" y="8510"/>
                    </a:cubicBezTo>
                    <a:cubicBezTo>
                      <a:pt x="21729" y="8515"/>
                      <a:pt x="21983" y="8518"/>
                      <a:pt x="22237" y="8518"/>
                    </a:cubicBezTo>
                    <a:cubicBezTo>
                      <a:pt x="28825" y="8518"/>
                      <a:pt x="35326" y="6863"/>
                      <a:pt x="41088" y="3790"/>
                    </a:cubicBezTo>
                    <a:lnTo>
                      <a:pt x="40024" y="0"/>
                    </a:lnTo>
                    <a:close/>
                  </a:path>
                </a:pathLst>
              </a:custGeom>
              <a:solidFill>
                <a:srgbClr val="F4A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495073" y="3596809"/>
                <a:ext cx="653918" cy="350245"/>
              </a:xfrm>
              <a:custGeom>
                <a:avLst/>
                <a:gdLst/>
                <a:ahLst/>
                <a:cxnLst/>
                <a:rect l="l" t="t" r="r" b="b"/>
                <a:pathLst>
                  <a:path w="53987" h="28916" extrusionOk="0">
                    <a:moveTo>
                      <a:pt x="8976" y="0"/>
                    </a:moveTo>
                    <a:cubicBezTo>
                      <a:pt x="7713" y="3058"/>
                      <a:pt x="6317" y="7180"/>
                      <a:pt x="4987" y="11369"/>
                    </a:cubicBezTo>
                    <a:cubicBezTo>
                      <a:pt x="2926" y="17818"/>
                      <a:pt x="1065" y="24533"/>
                      <a:pt x="1" y="28322"/>
                    </a:cubicBezTo>
                    <a:cubicBezTo>
                      <a:pt x="3206" y="28714"/>
                      <a:pt x="6430" y="28915"/>
                      <a:pt x="9653" y="28915"/>
                    </a:cubicBezTo>
                    <a:cubicBezTo>
                      <a:pt x="12447" y="28915"/>
                      <a:pt x="15240" y="28764"/>
                      <a:pt x="18018" y="28455"/>
                    </a:cubicBezTo>
                    <a:lnTo>
                      <a:pt x="21143" y="20344"/>
                    </a:lnTo>
                    <a:cubicBezTo>
                      <a:pt x="23573" y="21691"/>
                      <a:pt x="26636" y="22031"/>
                      <a:pt x="29114" y="22031"/>
                    </a:cubicBezTo>
                    <a:cubicBezTo>
                      <a:pt x="31652" y="22031"/>
                      <a:pt x="33575" y="21674"/>
                      <a:pt x="33575" y="21674"/>
                    </a:cubicBezTo>
                    <a:lnTo>
                      <a:pt x="34373" y="24732"/>
                    </a:lnTo>
                    <a:cubicBezTo>
                      <a:pt x="41487" y="22206"/>
                      <a:pt x="48069" y="18549"/>
                      <a:pt x="53986" y="13895"/>
                    </a:cubicBezTo>
                    <a:lnTo>
                      <a:pt x="51526" y="5452"/>
                    </a:lnTo>
                    <a:lnTo>
                      <a:pt x="50064" y="532"/>
                    </a:lnTo>
                    <a:cubicBezTo>
                      <a:pt x="44238" y="3605"/>
                      <a:pt x="37796" y="5260"/>
                      <a:pt x="31213" y="5260"/>
                    </a:cubicBezTo>
                    <a:cubicBezTo>
                      <a:pt x="30959" y="5260"/>
                      <a:pt x="30705" y="5257"/>
                      <a:pt x="30451" y="5252"/>
                    </a:cubicBezTo>
                    <a:cubicBezTo>
                      <a:pt x="20611" y="4986"/>
                      <a:pt x="13165" y="2460"/>
                      <a:pt x="89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657744" y="2840238"/>
                <a:ext cx="599956" cy="692169"/>
              </a:xfrm>
              <a:custGeom>
                <a:avLst/>
                <a:gdLst/>
                <a:ahLst/>
                <a:cxnLst/>
                <a:rect l="l" t="t" r="r" b="b"/>
                <a:pathLst>
                  <a:path w="49532" h="57145" extrusionOk="0">
                    <a:moveTo>
                      <a:pt x="18023" y="1"/>
                    </a:moveTo>
                    <a:cubicBezTo>
                      <a:pt x="11280" y="1"/>
                      <a:pt x="5372" y="590"/>
                      <a:pt x="3458" y="1363"/>
                    </a:cubicBezTo>
                    <a:cubicBezTo>
                      <a:pt x="1" y="2759"/>
                      <a:pt x="134" y="9474"/>
                      <a:pt x="134" y="9474"/>
                    </a:cubicBezTo>
                    <a:lnTo>
                      <a:pt x="10173" y="54883"/>
                    </a:lnTo>
                    <a:cubicBezTo>
                      <a:pt x="10173" y="54883"/>
                      <a:pt x="11369" y="57010"/>
                      <a:pt x="26328" y="57143"/>
                    </a:cubicBezTo>
                    <a:cubicBezTo>
                      <a:pt x="26454" y="57144"/>
                      <a:pt x="26578" y="57144"/>
                      <a:pt x="26702" y="57144"/>
                    </a:cubicBezTo>
                    <a:cubicBezTo>
                      <a:pt x="41381" y="57144"/>
                      <a:pt x="46881" y="53248"/>
                      <a:pt x="47936" y="48633"/>
                    </a:cubicBezTo>
                    <a:cubicBezTo>
                      <a:pt x="49000" y="43980"/>
                      <a:pt x="49532" y="24167"/>
                      <a:pt x="49399" y="14594"/>
                    </a:cubicBezTo>
                    <a:cubicBezTo>
                      <a:pt x="49266" y="5086"/>
                      <a:pt x="45210" y="3557"/>
                      <a:pt x="34307" y="1363"/>
                    </a:cubicBezTo>
                    <a:cubicBezTo>
                      <a:pt x="29440" y="384"/>
                      <a:pt x="23460" y="1"/>
                      <a:pt x="18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124637" y="2004415"/>
                <a:ext cx="310056" cy="339368"/>
              </a:xfrm>
              <a:custGeom>
                <a:avLst/>
                <a:gdLst/>
                <a:ahLst/>
                <a:cxnLst/>
                <a:rect l="l" t="t" r="r" b="b"/>
                <a:pathLst>
                  <a:path w="25598" h="28018" extrusionOk="0">
                    <a:moveTo>
                      <a:pt x="14126" y="1"/>
                    </a:moveTo>
                    <a:cubicBezTo>
                      <a:pt x="14051" y="1"/>
                      <a:pt x="13974" y="10"/>
                      <a:pt x="13896" y="28"/>
                    </a:cubicBezTo>
                    <a:cubicBezTo>
                      <a:pt x="10838" y="693"/>
                      <a:pt x="13896" y="10998"/>
                      <a:pt x="13896" y="10998"/>
                    </a:cubicBezTo>
                    <a:cubicBezTo>
                      <a:pt x="13896" y="10998"/>
                      <a:pt x="9864" y="2233"/>
                      <a:pt x="7772" y="2233"/>
                    </a:cubicBezTo>
                    <a:cubicBezTo>
                      <a:pt x="7632" y="2233"/>
                      <a:pt x="7501" y="2272"/>
                      <a:pt x="7381" y="2355"/>
                    </a:cubicBezTo>
                    <a:cubicBezTo>
                      <a:pt x="5519" y="3685"/>
                      <a:pt x="9375" y="11995"/>
                      <a:pt x="9375" y="11995"/>
                    </a:cubicBezTo>
                    <a:cubicBezTo>
                      <a:pt x="9375" y="11995"/>
                      <a:pt x="5026" y="5790"/>
                      <a:pt x="2723" y="5790"/>
                    </a:cubicBezTo>
                    <a:cubicBezTo>
                      <a:pt x="2448" y="5790"/>
                      <a:pt x="2202" y="5879"/>
                      <a:pt x="1995" y="6078"/>
                    </a:cubicBezTo>
                    <a:cubicBezTo>
                      <a:pt x="1" y="7940"/>
                      <a:pt x="5453" y="16782"/>
                      <a:pt x="7514" y="18976"/>
                    </a:cubicBezTo>
                    <a:cubicBezTo>
                      <a:pt x="9021" y="20577"/>
                      <a:pt x="10261" y="20811"/>
                      <a:pt x="10856" y="20811"/>
                    </a:cubicBezTo>
                    <a:cubicBezTo>
                      <a:pt x="11101" y="20811"/>
                      <a:pt x="11237" y="20771"/>
                      <a:pt x="11237" y="20771"/>
                    </a:cubicBezTo>
                    <a:lnTo>
                      <a:pt x="11237" y="20771"/>
                    </a:lnTo>
                    <a:lnTo>
                      <a:pt x="10439" y="26821"/>
                    </a:lnTo>
                    <a:lnTo>
                      <a:pt x="15691" y="28018"/>
                    </a:lnTo>
                    <a:lnTo>
                      <a:pt x="17420" y="20904"/>
                    </a:lnTo>
                    <a:cubicBezTo>
                      <a:pt x="17420" y="20904"/>
                      <a:pt x="21143" y="18178"/>
                      <a:pt x="22406" y="15984"/>
                    </a:cubicBezTo>
                    <a:cubicBezTo>
                      <a:pt x="23669" y="13790"/>
                      <a:pt x="25597" y="8272"/>
                      <a:pt x="23736" y="7474"/>
                    </a:cubicBezTo>
                    <a:cubicBezTo>
                      <a:pt x="23597" y="7421"/>
                      <a:pt x="23460" y="7397"/>
                      <a:pt x="23325" y="7397"/>
                    </a:cubicBezTo>
                    <a:cubicBezTo>
                      <a:pt x="21598" y="7397"/>
                      <a:pt x="20259" y="11474"/>
                      <a:pt x="19148" y="12461"/>
                    </a:cubicBezTo>
                    <a:lnTo>
                      <a:pt x="18018" y="13591"/>
                    </a:lnTo>
                    <a:cubicBezTo>
                      <a:pt x="18018" y="13591"/>
                      <a:pt x="17070" y="1"/>
                      <a:pt x="14126" y="1"/>
                    </a:cubicBezTo>
                    <a:close/>
                  </a:path>
                </a:pathLst>
              </a:custGeom>
              <a:solidFill>
                <a:srgbClr val="F8E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4143169" y="2310401"/>
                <a:ext cx="568549" cy="832238"/>
              </a:xfrm>
              <a:custGeom>
                <a:avLst/>
                <a:gdLst/>
                <a:ahLst/>
                <a:cxnLst/>
                <a:rect l="l" t="t" r="r" b="b"/>
                <a:pathLst>
                  <a:path w="46939" h="68709" extrusionOk="0">
                    <a:moveTo>
                      <a:pt x="9835" y="0"/>
                    </a:moveTo>
                    <a:cubicBezTo>
                      <a:pt x="6900" y="0"/>
                      <a:pt x="3856" y="739"/>
                      <a:pt x="1330" y="2955"/>
                    </a:cubicBezTo>
                    <a:cubicBezTo>
                      <a:pt x="266" y="9072"/>
                      <a:pt x="0" y="15321"/>
                      <a:pt x="399" y="21504"/>
                    </a:cubicBezTo>
                    <a:cubicBezTo>
                      <a:pt x="931" y="29482"/>
                      <a:pt x="2726" y="38923"/>
                      <a:pt x="7513" y="47433"/>
                    </a:cubicBezTo>
                    <a:cubicBezTo>
                      <a:pt x="18549" y="67179"/>
                      <a:pt x="43547" y="68708"/>
                      <a:pt x="43547" y="68708"/>
                    </a:cubicBezTo>
                    <a:lnTo>
                      <a:pt x="46938" y="49494"/>
                    </a:lnTo>
                    <a:cubicBezTo>
                      <a:pt x="43215" y="48962"/>
                      <a:pt x="39558" y="47766"/>
                      <a:pt x="36168" y="46037"/>
                    </a:cubicBezTo>
                    <a:cubicBezTo>
                      <a:pt x="30250" y="42912"/>
                      <a:pt x="25597" y="37793"/>
                      <a:pt x="23070" y="31610"/>
                    </a:cubicBezTo>
                    <a:cubicBezTo>
                      <a:pt x="16555" y="15255"/>
                      <a:pt x="21142" y="2955"/>
                      <a:pt x="21142" y="2955"/>
                    </a:cubicBezTo>
                    <a:cubicBezTo>
                      <a:pt x="21142" y="2955"/>
                      <a:pt x="15705" y="0"/>
                      <a:pt x="9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5196484" y="3532383"/>
                <a:ext cx="203756" cy="229629"/>
              </a:xfrm>
              <a:custGeom>
                <a:avLst/>
                <a:gdLst/>
                <a:ahLst/>
                <a:cxnLst/>
                <a:rect l="l" t="t" r="r" b="b"/>
                <a:pathLst>
                  <a:path w="16822" h="18958" extrusionOk="0">
                    <a:moveTo>
                      <a:pt x="10838" y="0"/>
                    </a:moveTo>
                    <a:lnTo>
                      <a:pt x="8178" y="5784"/>
                    </a:lnTo>
                    <a:cubicBezTo>
                      <a:pt x="8178" y="5784"/>
                      <a:pt x="7595" y="5652"/>
                      <a:pt x="6796" y="5652"/>
                    </a:cubicBezTo>
                    <a:cubicBezTo>
                      <a:pt x="5631" y="5652"/>
                      <a:pt x="4006" y="5933"/>
                      <a:pt x="3059" y="7314"/>
                    </a:cubicBezTo>
                    <a:cubicBezTo>
                      <a:pt x="1463" y="9641"/>
                      <a:pt x="1" y="12366"/>
                      <a:pt x="1663" y="13364"/>
                    </a:cubicBezTo>
                    <a:cubicBezTo>
                      <a:pt x="2038" y="13564"/>
                      <a:pt x="2451" y="13661"/>
                      <a:pt x="2860" y="13661"/>
                    </a:cubicBezTo>
                    <a:cubicBezTo>
                      <a:pt x="3536" y="13661"/>
                      <a:pt x="4199" y="13396"/>
                      <a:pt x="4655" y="12898"/>
                    </a:cubicBezTo>
                    <a:lnTo>
                      <a:pt x="4655" y="12898"/>
                    </a:lnTo>
                    <a:cubicBezTo>
                      <a:pt x="4655" y="12899"/>
                      <a:pt x="4056" y="16156"/>
                      <a:pt x="5851" y="16954"/>
                    </a:cubicBezTo>
                    <a:cubicBezTo>
                      <a:pt x="6169" y="17085"/>
                      <a:pt x="6493" y="17147"/>
                      <a:pt x="6806" y="17147"/>
                    </a:cubicBezTo>
                    <a:cubicBezTo>
                      <a:pt x="7608" y="17147"/>
                      <a:pt x="8347" y="16740"/>
                      <a:pt x="8777" y="16023"/>
                    </a:cubicBezTo>
                    <a:cubicBezTo>
                      <a:pt x="9109" y="17552"/>
                      <a:pt x="10372" y="18682"/>
                      <a:pt x="11901" y="18948"/>
                    </a:cubicBezTo>
                    <a:cubicBezTo>
                      <a:pt x="11957" y="18954"/>
                      <a:pt x="12013" y="18957"/>
                      <a:pt x="12069" y="18957"/>
                    </a:cubicBezTo>
                    <a:cubicBezTo>
                      <a:pt x="14521" y="18957"/>
                      <a:pt x="16558" y="13333"/>
                      <a:pt x="16688" y="11968"/>
                    </a:cubicBezTo>
                    <a:cubicBezTo>
                      <a:pt x="16821" y="10571"/>
                      <a:pt x="14361" y="8244"/>
                      <a:pt x="14361" y="8244"/>
                    </a:cubicBezTo>
                    <a:lnTo>
                      <a:pt x="16688" y="3790"/>
                    </a:lnTo>
                    <a:lnTo>
                      <a:pt x="10838" y="0"/>
                    </a:lnTo>
                    <a:close/>
                  </a:path>
                </a:pathLst>
              </a:custGeom>
              <a:solidFill>
                <a:srgbClr val="F8E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4618282" y="2909085"/>
                <a:ext cx="162683" cy="310855"/>
              </a:xfrm>
              <a:custGeom>
                <a:avLst/>
                <a:gdLst/>
                <a:ahLst/>
                <a:cxnLst/>
                <a:rect l="l" t="t" r="r" b="b"/>
                <a:pathLst>
                  <a:path w="13431" h="25664" extrusionOk="0">
                    <a:moveTo>
                      <a:pt x="13431" y="1"/>
                    </a:moveTo>
                    <a:lnTo>
                      <a:pt x="13431" y="1"/>
                    </a:lnTo>
                    <a:cubicBezTo>
                      <a:pt x="12406" y="110"/>
                      <a:pt x="11361" y="160"/>
                      <a:pt x="10307" y="160"/>
                    </a:cubicBezTo>
                    <a:cubicBezTo>
                      <a:pt x="9446" y="160"/>
                      <a:pt x="8580" y="127"/>
                      <a:pt x="7713" y="67"/>
                    </a:cubicBezTo>
                    <a:cubicBezTo>
                      <a:pt x="7713" y="67"/>
                      <a:pt x="5320" y="4588"/>
                      <a:pt x="1796" y="17818"/>
                    </a:cubicBezTo>
                    <a:cubicBezTo>
                      <a:pt x="1131" y="20145"/>
                      <a:pt x="533" y="22871"/>
                      <a:pt x="1" y="25664"/>
                    </a:cubicBezTo>
                    <a:cubicBezTo>
                      <a:pt x="2195" y="24666"/>
                      <a:pt x="4123" y="23204"/>
                      <a:pt x="5586" y="21276"/>
                    </a:cubicBezTo>
                    <a:cubicBezTo>
                      <a:pt x="9043" y="16156"/>
                      <a:pt x="13431" y="1"/>
                      <a:pt x="13431"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4825248" y="2717429"/>
                <a:ext cx="152206" cy="202158"/>
              </a:xfrm>
              <a:custGeom>
                <a:avLst/>
                <a:gdLst/>
                <a:ahLst/>
                <a:cxnLst/>
                <a:rect l="l" t="t" r="r" b="b"/>
                <a:pathLst>
                  <a:path w="12566" h="16690" extrusionOk="0">
                    <a:moveTo>
                      <a:pt x="9707" y="0"/>
                    </a:moveTo>
                    <a:lnTo>
                      <a:pt x="665" y="2793"/>
                    </a:lnTo>
                    <a:lnTo>
                      <a:pt x="133" y="12101"/>
                    </a:lnTo>
                    <a:lnTo>
                      <a:pt x="0" y="14959"/>
                    </a:lnTo>
                    <a:cubicBezTo>
                      <a:pt x="0" y="14959"/>
                      <a:pt x="1218" y="16690"/>
                      <a:pt x="4849" y="16690"/>
                    </a:cubicBezTo>
                    <a:cubicBezTo>
                      <a:pt x="4916" y="16690"/>
                      <a:pt x="4984" y="16689"/>
                      <a:pt x="5053" y="16688"/>
                    </a:cubicBezTo>
                    <a:cubicBezTo>
                      <a:pt x="8909" y="16621"/>
                      <a:pt x="12566" y="13164"/>
                      <a:pt x="12566" y="13164"/>
                    </a:cubicBezTo>
                    <a:cubicBezTo>
                      <a:pt x="11303" y="11702"/>
                      <a:pt x="10505" y="9907"/>
                      <a:pt x="10172" y="8045"/>
                    </a:cubicBezTo>
                    <a:cubicBezTo>
                      <a:pt x="9641" y="5386"/>
                      <a:pt x="9441" y="2660"/>
                      <a:pt x="9707" y="0"/>
                    </a:cubicBezTo>
                    <a:close/>
                  </a:path>
                </a:pathLst>
              </a:custGeom>
              <a:solidFill>
                <a:srgbClr val="F8E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4566743" y="2877678"/>
                <a:ext cx="565327" cy="782843"/>
              </a:xfrm>
              <a:custGeom>
                <a:avLst/>
                <a:gdLst/>
                <a:ahLst/>
                <a:cxnLst/>
                <a:rect l="l" t="t" r="r" b="b"/>
                <a:pathLst>
                  <a:path w="46673" h="64631" extrusionOk="0">
                    <a:moveTo>
                      <a:pt x="33908" y="1"/>
                    </a:moveTo>
                    <a:cubicBezTo>
                      <a:pt x="33908" y="1"/>
                      <a:pt x="30251" y="3391"/>
                      <a:pt x="26395" y="3524"/>
                    </a:cubicBezTo>
                    <a:cubicBezTo>
                      <a:pt x="26326" y="3526"/>
                      <a:pt x="26258" y="3526"/>
                      <a:pt x="26191" y="3526"/>
                    </a:cubicBezTo>
                    <a:cubicBezTo>
                      <a:pt x="22560" y="3526"/>
                      <a:pt x="21342" y="1796"/>
                      <a:pt x="21342" y="1796"/>
                    </a:cubicBezTo>
                    <a:cubicBezTo>
                      <a:pt x="20146" y="2128"/>
                      <a:pt x="18949" y="2394"/>
                      <a:pt x="17686" y="2594"/>
                    </a:cubicBezTo>
                    <a:cubicBezTo>
                      <a:pt x="17686" y="2594"/>
                      <a:pt x="14295" y="15226"/>
                      <a:pt x="11037" y="21741"/>
                    </a:cubicBezTo>
                    <a:cubicBezTo>
                      <a:pt x="10705" y="22472"/>
                      <a:pt x="10306" y="23204"/>
                      <a:pt x="9841" y="23869"/>
                    </a:cubicBezTo>
                    <a:cubicBezTo>
                      <a:pt x="8378" y="25797"/>
                      <a:pt x="6450" y="27259"/>
                      <a:pt x="4256" y="28257"/>
                    </a:cubicBezTo>
                    <a:cubicBezTo>
                      <a:pt x="1663" y="41221"/>
                      <a:pt x="1" y="57044"/>
                      <a:pt x="1" y="57044"/>
                    </a:cubicBezTo>
                    <a:cubicBezTo>
                      <a:pt x="932" y="57975"/>
                      <a:pt x="1929" y="58773"/>
                      <a:pt x="3059" y="59371"/>
                    </a:cubicBezTo>
                    <a:cubicBezTo>
                      <a:pt x="7314" y="61831"/>
                      <a:pt x="14760" y="64424"/>
                      <a:pt x="24534" y="64623"/>
                    </a:cubicBezTo>
                    <a:cubicBezTo>
                      <a:pt x="24788" y="64628"/>
                      <a:pt x="25042" y="64631"/>
                      <a:pt x="25296" y="64631"/>
                    </a:cubicBezTo>
                    <a:cubicBezTo>
                      <a:pt x="31884" y="64631"/>
                      <a:pt x="38385" y="62976"/>
                      <a:pt x="44147" y="59903"/>
                    </a:cubicBezTo>
                    <a:cubicBezTo>
                      <a:pt x="45011" y="59504"/>
                      <a:pt x="45875" y="58972"/>
                      <a:pt x="46673" y="58440"/>
                    </a:cubicBezTo>
                    <a:cubicBezTo>
                      <a:pt x="46673" y="58440"/>
                      <a:pt x="46141" y="56512"/>
                      <a:pt x="45343" y="53122"/>
                    </a:cubicBezTo>
                    <a:cubicBezTo>
                      <a:pt x="45011" y="51526"/>
                      <a:pt x="44678" y="49598"/>
                      <a:pt x="44279" y="47404"/>
                    </a:cubicBezTo>
                    <a:cubicBezTo>
                      <a:pt x="43681" y="43747"/>
                      <a:pt x="43083" y="37830"/>
                      <a:pt x="42617" y="32977"/>
                    </a:cubicBezTo>
                    <a:cubicBezTo>
                      <a:pt x="39227" y="30450"/>
                      <a:pt x="35105" y="25730"/>
                      <a:pt x="34772" y="20345"/>
                    </a:cubicBezTo>
                    <a:cubicBezTo>
                      <a:pt x="34440" y="15226"/>
                      <a:pt x="35969" y="7115"/>
                      <a:pt x="36966" y="2527"/>
                    </a:cubicBezTo>
                    <a:cubicBezTo>
                      <a:pt x="35836" y="1796"/>
                      <a:pt x="34772" y="998"/>
                      <a:pt x="33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4983886" y="2906675"/>
                <a:ext cx="115977" cy="368826"/>
              </a:xfrm>
              <a:custGeom>
                <a:avLst/>
                <a:gdLst/>
                <a:ahLst/>
                <a:cxnLst/>
                <a:rect l="l" t="t" r="r" b="b"/>
                <a:pathLst>
                  <a:path w="9575" h="30450" extrusionOk="0">
                    <a:moveTo>
                      <a:pt x="2527" y="0"/>
                    </a:moveTo>
                    <a:cubicBezTo>
                      <a:pt x="1530" y="4588"/>
                      <a:pt x="1" y="12699"/>
                      <a:pt x="333" y="17818"/>
                    </a:cubicBezTo>
                    <a:cubicBezTo>
                      <a:pt x="666" y="23203"/>
                      <a:pt x="4788" y="27924"/>
                      <a:pt x="8178" y="30450"/>
                    </a:cubicBezTo>
                    <a:cubicBezTo>
                      <a:pt x="7779" y="25863"/>
                      <a:pt x="7447" y="22139"/>
                      <a:pt x="7447" y="22139"/>
                    </a:cubicBezTo>
                    <a:cubicBezTo>
                      <a:pt x="6782" y="13762"/>
                      <a:pt x="9575" y="3191"/>
                      <a:pt x="9575" y="3191"/>
                    </a:cubicBezTo>
                    <a:cubicBezTo>
                      <a:pt x="7115" y="2394"/>
                      <a:pt x="4721" y="1330"/>
                      <a:pt x="2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5066033" y="2945326"/>
                <a:ext cx="487213" cy="686924"/>
              </a:xfrm>
              <a:custGeom>
                <a:avLst/>
                <a:gdLst/>
                <a:ahLst/>
                <a:cxnLst/>
                <a:rect l="l" t="t" r="r" b="b"/>
                <a:pathLst>
                  <a:path w="40224" h="56712" extrusionOk="0">
                    <a:moveTo>
                      <a:pt x="2793" y="0"/>
                    </a:moveTo>
                    <a:cubicBezTo>
                      <a:pt x="2793" y="0"/>
                      <a:pt x="0" y="10571"/>
                      <a:pt x="732" y="18948"/>
                    </a:cubicBezTo>
                    <a:cubicBezTo>
                      <a:pt x="3191" y="19547"/>
                      <a:pt x="5585" y="20411"/>
                      <a:pt x="7912" y="21541"/>
                    </a:cubicBezTo>
                    <a:cubicBezTo>
                      <a:pt x="11768" y="23403"/>
                      <a:pt x="19813" y="28456"/>
                      <a:pt x="21009" y="35038"/>
                    </a:cubicBezTo>
                    <a:cubicBezTo>
                      <a:pt x="22272" y="41619"/>
                      <a:pt x="18217" y="48800"/>
                      <a:pt x="18217" y="48800"/>
                    </a:cubicBezTo>
                    <a:cubicBezTo>
                      <a:pt x="23203" y="54119"/>
                      <a:pt x="35037" y="56711"/>
                      <a:pt x="35037" y="56711"/>
                    </a:cubicBezTo>
                    <a:cubicBezTo>
                      <a:pt x="35037" y="56711"/>
                      <a:pt x="40223" y="48467"/>
                      <a:pt x="37896" y="30051"/>
                    </a:cubicBezTo>
                    <a:cubicBezTo>
                      <a:pt x="35569" y="11702"/>
                      <a:pt x="19946" y="4721"/>
                      <a:pt x="12233" y="2660"/>
                    </a:cubicBezTo>
                    <a:cubicBezTo>
                      <a:pt x="8976" y="1862"/>
                      <a:pt x="5784" y="998"/>
                      <a:pt x="2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4741490" y="3057027"/>
                <a:ext cx="187647" cy="182402"/>
              </a:xfrm>
              <a:custGeom>
                <a:avLst/>
                <a:gdLst/>
                <a:ahLst/>
                <a:cxnLst/>
                <a:rect l="l" t="t" r="r" b="b"/>
                <a:pathLst>
                  <a:path w="15492" h="15059" extrusionOk="0">
                    <a:moveTo>
                      <a:pt x="8764" y="0"/>
                    </a:moveTo>
                    <a:cubicBezTo>
                      <a:pt x="7032" y="0"/>
                      <a:pt x="5253" y="3743"/>
                      <a:pt x="5253" y="3743"/>
                    </a:cubicBezTo>
                    <a:cubicBezTo>
                      <a:pt x="5253" y="3743"/>
                      <a:pt x="3628" y="3388"/>
                      <a:pt x="2308" y="3388"/>
                    </a:cubicBezTo>
                    <a:cubicBezTo>
                      <a:pt x="1648" y="3388"/>
                      <a:pt x="1065" y="3477"/>
                      <a:pt x="799" y="3743"/>
                    </a:cubicBezTo>
                    <a:cubicBezTo>
                      <a:pt x="1" y="4607"/>
                      <a:pt x="2926" y="8729"/>
                      <a:pt x="2926" y="8729"/>
                    </a:cubicBezTo>
                    <a:cubicBezTo>
                      <a:pt x="2926" y="8729"/>
                      <a:pt x="67" y="13450"/>
                      <a:pt x="1464" y="14181"/>
                    </a:cubicBezTo>
                    <a:cubicBezTo>
                      <a:pt x="1604" y="14265"/>
                      <a:pt x="1777" y="14302"/>
                      <a:pt x="1977" y="14302"/>
                    </a:cubicBezTo>
                    <a:cubicBezTo>
                      <a:pt x="3668" y="14302"/>
                      <a:pt x="7181" y="11588"/>
                      <a:pt x="7181" y="11588"/>
                    </a:cubicBezTo>
                    <a:cubicBezTo>
                      <a:pt x="7181" y="11588"/>
                      <a:pt x="10342" y="15059"/>
                      <a:pt x="12176" y="15059"/>
                    </a:cubicBezTo>
                    <a:cubicBezTo>
                      <a:pt x="12241" y="15059"/>
                      <a:pt x="12305" y="15054"/>
                      <a:pt x="12367" y="15045"/>
                    </a:cubicBezTo>
                    <a:cubicBezTo>
                      <a:pt x="14162" y="14846"/>
                      <a:pt x="12567" y="9527"/>
                      <a:pt x="12567" y="9527"/>
                    </a:cubicBezTo>
                    <a:cubicBezTo>
                      <a:pt x="12567" y="9527"/>
                      <a:pt x="15492" y="6668"/>
                      <a:pt x="15425" y="5737"/>
                    </a:cubicBezTo>
                    <a:cubicBezTo>
                      <a:pt x="15292" y="4873"/>
                      <a:pt x="10771" y="4873"/>
                      <a:pt x="10771" y="4873"/>
                    </a:cubicBezTo>
                    <a:cubicBezTo>
                      <a:pt x="10771" y="4873"/>
                      <a:pt x="10306" y="286"/>
                      <a:pt x="8976" y="20"/>
                    </a:cubicBezTo>
                    <a:cubicBezTo>
                      <a:pt x="8906" y="7"/>
                      <a:pt x="8835" y="0"/>
                      <a:pt x="87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450790" y="1750840"/>
                <a:ext cx="886635" cy="837749"/>
              </a:xfrm>
              <a:custGeom>
                <a:avLst/>
                <a:gdLst/>
                <a:ahLst/>
                <a:cxnLst/>
                <a:rect l="l" t="t" r="r" b="b"/>
                <a:pathLst>
                  <a:path w="73200" h="69164" extrusionOk="0">
                    <a:moveTo>
                      <a:pt x="39274" y="0"/>
                    </a:moveTo>
                    <a:cubicBezTo>
                      <a:pt x="31958" y="0"/>
                      <a:pt x="27618" y="7830"/>
                      <a:pt x="28190" y="12453"/>
                    </a:cubicBezTo>
                    <a:cubicBezTo>
                      <a:pt x="28190" y="12453"/>
                      <a:pt x="24200" y="7267"/>
                      <a:pt x="19148" y="5406"/>
                    </a:cubicBezTo>
                    <a:cubicBezTo>
                      <a:pt x="18066" y="5024"/>
                      <a:pt x="16937" y="4791"/>
                      <a:pt x="15792" y="4791"/>
                    </a:cubicBezTo>
                    <a:cubicBezTo>
                      <a:pt x="13345" y="4791"/>
                      <a:pt x="10819" y="5853"/>
                      <a:pt x="8510" y="8796"/>
                    </a:cubicBezTo>
                    <a:cubicBezTo>
                      <a:pt x="0" y="19633"/>
                      <a:pt x="12034" y="35789"/>
                      <a:pt x="17220" y="39579"/>
                    </a:cubicBezTo>
                    <a:lnTo>
                      <a:pt x="23203" y="49352"/>
                    </a:lnTo>
                    <a:lnTo>
                      <a:pt x="44345" y="69164"/>
                    </a:lnTo>
                    <a:lnTo>
                      <a:pt x="54251" y="67834"/>
                    </a:lnTo>
                    <a:cubicBezTo>
                      <a:pt x="54251" y="67834"/>
                      <a:pt x="61232" y="63446"/>
                      <a:pt x="65022" y="56997"/>
                    </a:cubicBezTo>
                    <a:cubicBezTo>
                      <a:pt x="65620" y="55867"/>
                      <a:pt x="66152" y="54737"/>
                      <a:pt x="66618" y="53540"/>
                    </a:cubicBezTo>
                    <a:cubicBezTo>
                      <a:pt x="69476" y="45163"/>
                      <a:pt x="65221" y="43900"/>
                      <a:pt x="65221" y="43900"/>
                    </a:cubicBezTo>
                    <a:cubicBezTo>
                      <a:pt x="65221" y="43900"/>
                      <a:pt x="73199" y="32664"/>
                      <a:pt x="67615" y="22293"/>
                    </a:cubicBezTo>
                    <a:cubicBezTo>
                      <a:pt x="65588" y="18552"/>
                      <a:pt x="63280" y="17361"/>
                      <a:pt x="61163" y="17361"/>
                    </a:cubicBezTo>
                    <a:cubicBezTo>
                      <a:pt x="57447" y="17361"/>
                      <a:pt x="54318" y="21029"/>
                      <a:pt x="54318" y="21029"/>
                    </a:cubicBezTo>
                    <a:cubicBezTo>
                      <a:pt x="54318" y="21029"/>
                      <a:pt x="57310" y="8730"/>
                      <a:pt x="46074" y="2081"/>
                    </a:cubicBezTo>
                    <a:cubicBezTo>
                      <a:pt x="43602" y="613"/>
                      <a:pt x="41322" y="0"/>
                      <a:pt x="39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4529836" y="2229429"/>
                <a:ext cx="638474" cy="578554"/>
              </a:xfrm>
              <a:custGeom>
                <a:avLst/>
                <a:gdLst/>
                <a:ahLst/>
                <a:cxnLst/>
                <a:rect l="l" t="t" r="r" b="b"/>
                <a:pathLst>
                  <a:path w="52712" h="47765" extrusionOk="0">
                    <a:moveTo>
                      <a:pt x="10694" y="0"/>
                    </a:moveTo>
                    <a:cubicBezTo>
                      <a:pt x="10694" y="0"/>
                      <a:pt x="4710" y="8045"/>
                      <a:pt x="2317" y="23868"/>
                    </a:cubicBezTo>
                    <a:cubicBezTo>
                      <a:pt x="1" y="39177"/>
                      <a:pt x="9012" y="47765"/>
                      <a:pt x="22064" y="47765"/>
                    </a:cubicBezTo>
                    <a:cubicBezTo>
                      <a:pt x="22502" y="47765"/>
                      <a:pt x="22945" y="47755"/>
                      <a:pt x="23392" y="47736"/>
                    </a:cubicBezTo>
                    <a:cubicBezTo>
                      <a:pt x="37154" y="47071"/>
                      <a:pt x="39814" y="31779"/>
                      <a:pt x="39814" y="31779"/>
                    </a:cubicBezTo>
                    <a:cubicBezTo>
                      <a:pt x="39814" y="31779"/>
                      <a:pt x="41931" y="34173"/>
                      <a:pt x="44480" y="34173"/>
                    </a:cubicBezTo>
                    <a:cubicBezTo>
                      <a:pt x="44995" y="34173"/>
                      <a:pt x="45527" y="34075"/>
                      <a:pt x="46063" y="33840"/>
                    </a:cubicBezTo>
                    <a:cubicBezTo>
                      <a:pt x="49255" y="32444"/>
                      <a:pt x="52712" y="27325"/>
                      <a:pt x="48324" y="24067"/>
                    </a:cubicBezTo>
                    <a:cubicBezTo>
                      <a:pt x="47461" y="23436"/>
                      <a:pt x="46651" y="23182"/>
                      <a:pt x="45905" y="23182"/>
                    </a:cubicBezTo>
                    <a:cubicBezTo>
                      <a:pt x="42799" y="23182"/>
                      <a:pt x="40811" y="27591"/>
                      <a:pt x="40811" y="27591"/>
                    </a:cubicBezTo>
                    <a:cubicBezTo>
                      <a:pt x="40469" y="27747"/>
                      <a:pt x="40138" y="27823"/>
                      <a:pt x="39826" y="27823"/>
                    </a:cubicBezTo>
                    <a:cubicBezTo>
                      <a:pt x="38142" y="27823"/>
                      <a:pt x="37034" y="25591"/>
                      <a:pt x="37819" y="21607"/>
                    </a:cubicBezTo>
                    <a:cubicBezTo>
                      <a:pt x="38684" y="16954"/>
                      <a:pt x="42473" y="8975"/>
                      <a:pt x="42473" y="8975"/>
                    </a:cubicBezTo>
                    <a:cubicBezTo>
                      <a:pt x="37221" y="8709"/>
                      <a:pt x="31969" y="7912"/>
                      <a:pt x="26783" y="6715"/>
                    </a:cubicBezTo>
                    <a:cubicBezTo>
                      <a:pt x="21132" y="5319"/>
                      <a:pt x="15680" y="3058"/>
                      <a:pt x="10694" y="0"/>
                    </a:cubicBezTo>
                    <a:close/>
                  </a:path>
                </a:pathLst>
              </a:custGeom>
              <a:solidFill>
                <a:srgbClr val="F8E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693985" y="2573811"/>
                <a:ext cx="244018" cy="148463"/>
              </a:xfrm>
              <a:custGeom>
                <a:avLst/>
                <a:gdLst/>
                <a:ahLst/>
                <a:cxnLst/>
                <a:rect l="l" t="t" r="r" b="b"/>
                <a:pathLst>
                  <a:path w="20146" h="12257" extrusionOk="0">
                    <a:moveTo>
                      <a:pt x="15572" y="0"/>
                    </a:moveTo>
                    <a:cubicBezTo>
                      <a:pt x="13327" y="0"/>
                      <a:pt x="11701" y="2259"/>
                      <a:pt x="8178" y="3347"/>
                    </a:cubicBezTo>
                    <a:cubicBezTo>
                      <a:pt x="5120" y="4278"/>
                      <a:pt x="0" y="3680"/>
                      <a:pt x="67" y="7270"/>
                    </a:cubicBezTo>
                    <a:cubicBezTo>
                      <a:pt x="67" y="9265"/>
                      <a:pt x="1530" y="11126"/>
                      <a:pt x="4122" y="12256"/>
                    </a:cubicBezTo>
                    <a:cubicBezTo>
                      <a:pt x="5120" y="9796"/>
                      <a:pt x="7114" y="7868"/>
                      <a:pt x="9707" y="7071"/>
                    </a:cubicBezTo>
                    <a:cubicBezTo>
                      <a:pt x="11345" y="6513"/>
                      <a:pt x="13074" y="6229"/>
                      <a:pt x="14809" y="6229"/>
                    </a:cubicBezTo>
                    <a:cubicBezTo>
                      <a:pt x="16383" y="6229"/>
                      <a:pt x="17962" y="6463"/>
                      <a:pt x="19480" y="6938"/>
                    </a:cubicBezTo>
                    <a:cubicBezTo>
                      <a:pt x="20145" y="4278"/>
                      <a:pt x="19480" y="1552"/>
                      <a:pt x="17685" y="622"/>
                    </a:cubicBezTo>
                    <a:cubicBezTo>
                      <a:pt x="16893" y="181"/>
                      <a:pt x="16208" y="0"/>
                      <a:pt x="15572"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4743913" y="2649260"/>
                <a:ext cx="186036" cy="86144"/>
              </a:xfrm>
              <a:custGeom>
                <a:avLst/>
                <a:gdLst/>
                <a:ahLst/>
                <a:cxnLst/>
                <a:rect l="l" t="t" r="r" b="b"/>
                <a:pathLst>
                  <a:path w="15359" h="7112" extrusionOk="0">
                    <a:moveTo>
                      <a:pt x="10687" y="0"/>
                    </a:moveTo>
                    <a:cubicBezTo>
                      <a:pt x="8952" y="0"/>
                      <a:pt x="7223" y="284"/>
                      <a:pt x="5585" y="842"/>
                    </a:cubicBezTo>
                    <a:cubicBezTo>
                      <a:pt x="2992" y="1639"/>
                      <a:pt x="931" y="3567"/>
                      <a:pt x="0" y="6027"/>
                    </a:cubicBezTo>
                    <a:cubicBezTo>
                      <a:pt x="1826" y="6757"/>
                      <a:pt x="3807" y="7112"/>
                      <a:pt x="5795" y="7112"/>
                    </a:cubicBezTo>
                    <a:cubicBezTo>
                      <a:pt x="6704" y="7112"/>
                      <a:pt x="7614" y="7038"/>
                      <a:pt x="8510" y="6892"/>
                    </a:cubicBezTo>
                    <a:cubicBezTo>
                      <a:pt x="11835" y="6493"/>
                      <a:pt x="14561" y="4033"/>
                      <a:pt x="15358" y="709"/>
                    </a:cubicBezTo>
                    <a:cubicBezTo>
                      <a:pt x="13840" y="234"/>
                      <a:pt x="12261" y="0"/>
                      <a:pt x="10687" y="0"/>
                    </a:cubicBezTo>
                    <a:close/>
                  </a:path>
                </a:pathLst>
              </a:custGeom>
              <a:solidFill>
                <a:srgbClr val="DD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4638219" y="2470673"/>
                <a:ext cx="94429" cy="103235"/>
              </a:xfrm>
              <a:custGeom>
                <a:avLst/>
                <a:gdLst/>
                <a:ahLst/>
                <a:cxnLst/>
                <a:rect l="l" t="t" r="r" b="b"/>
                <a:pathLst>
                  <a:path w="7796" h="8523" extrusionOk="0">
                    <a:moveTo>
                      <a:pt x="5709" y="1"/>
                    </a:moveTo>
                    <a:cubicBezTo>
                      <a:pt x="4305" y="1"/>
                      <a:pt x="1" y="5222"/>
                      <a:pt x="1214" y="7009"/>
                    </a:cubicBezTo>
                    <a:cubicBezTo>
                      <a:pt x="1994" y="8159"/>
                      <a:pt x="3282" y="8523"/>
                      <a:pt x="4466" y="8523"/>
                    </a:cubicBezTo>
                    <a:cubicBezTo>
                      <a:pt x="5199" y="8523"/>
                      <a:pt x="5891" y="8384"/>
                      <a:pt x="6399" y="8206"/>
                    </a:cubicBezTo>
                    <a:cubicBezTo>
                      <a:pt x="7663" y="7740"/>
                      <a:pt x="7796" y="760"/>
                      <a:pt x="5868" y="28"/>
                    </a:cubicBezTo>
                    <a:cubicBezTo>
                      <a:pt x="5820" y="10"/>
                      <a:pt x="5767" y="1"/>
                      <a:pt x="5709" y="1"/>
                    </a:cubicBezTo>
                    <a:close/>
                  </a:path>
                </a:pathLst>
              </a:custGeom>
              <a:solidFill>
                <a:srgbClr val="E9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846179" y="2450700"/>
                <a:ext cx="37064" cy="51902"/>
              </a:xfrm>
              <a:custGeom>
                <a:avLst/>
                <a:gdLst/>
                <a:ahLst/>
                <a:cxnLst/>
                <a:rect l="l" t="t" r="r" b="b"/>
                <a:pathLst>
                  <a:path w="3060" h="4285" extrusionOk="0">
                    <a:moveTo>
                      <a:pt x="1901" y="1"/>
                    </a:moveTo>
                    <a:cubicBezTo>
                      <a:pt x="1217" y="1"/>
                      <a:pt x="513" y="767"/>
                      <a:pt x="267" y="1877"/>
                    </a:cubicBezTo>
                    <a:cubicBezTo>
                      <a:pt x="1" y="3007"/>
                      <a:pt x="333" y="4071"/>
                      <a:pt x="1065" y="4270"/>
                    </a:cubicBezTo>
                    <a:cubicBezTo>
                      <a:pt x="1113" y="4280"/>
                      <a:pt x="1162" y="4285"/>
                      <a:pt x="1212" y="4285"/>
                    </a:cubicBezTo>
                    <a:cubicBezTo>
                      <a:pt x="1843" y="4285"/>
                      <a:pt x="2547" y="3518"/>
                      <a:pt x="2793" y="2409"/>
                    </a:cubicBezTo>
                    <a:cubicBezTo>
                      <a:pt x="3059" y="1278"/>
                      <a:pt x="2727" y="215"/>
                      <a:pt x="2062" y="15"/>
                    </a:cubicBezTo>
                    <a:cubicBezTo>
                      <a:pt x="2009" y="5"/>
                      <a:pt x="1955" y="1"/>
                      <a:pt x="1901"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902550" y="2522491"/>
                <a:ext cx="55584" cy="34763"/>
              </a:xfrm>
              <a:custGeom>
                <a:avLst/>
                <a:gdLst/>
                <a:ahLst/>
                <a:cxnLst/>
                <a:rect l="l" t="t" r="r" b="b"/>
                <a:pathLst>
                  <a:path w="4589" h="2870" extrusionOk="0">
                    <a:moveTo>
                      <a:pt x="1606" y="0"/>
                    </a:moveTo>
                    <a:cubicBezTo>
                      <a:pt x="955" y="0"/>
                      <a:pt x="441" y="236"/>
                      <a:pt x="267" y="670"/>
                    </a:cubicBezTo>
                    <a:cubicBezTo>
                      <a:pt x="1" y="1335"/>
                      <a:pt x="732" y="2199"/>
                      <a:pt x="1862" y="2665"/>
                    </a:cubicBezTo>
                    <a:cubicBezTo>
                      <a:pt x="2231" y="2803"/>
                      <a:pt x="2608" y="2869"/>
                      <a:pt x="2954" y="2869"/>
                    </a:cubicBezTo>
                    <a:cubicBezTo>
                      <a:pt x="3606" y="2869"/>
                      <a:pt x="4149" y="2634"/>
                      <a:pt x="4322" y="2199"/>
                    </a:cubicBezTo>
                    <a:cubicBezTo>
                      <a:pt x="4588" y="1534"/>
                      <a:pt x="3857" y="604"/>
                      <a:pt x="2727" y="205"/>
                    </a:cubicBezTo>
                    <a:cubicBezTo>
                      <a:pt x="2335" y="66"/>
                      <a:pt x="1951" y="0"/>
                      <a:pt x="1606" y="0"/>
                    </a:cubicBezTo>
                    <a:close/>
                  </a:path>
                </a:pathLst>
              </a:custGeom>
              <a:solidFill>
                <a:srgbClr val="F1C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4565944" y="2495104"/>
                <a:ext cx="53162" cy="31553"/>
              </a:xfrm>
              <a:custGeom>
                <a:avLst/>
                <a:gdLst/>
                <a:ahLst/>
                <a:cxnLst/>
                <a:rect l="l" t="t" r="r" b="b"/>
                <a:pathLst>
                  <a:path w="4389" h="2605" extrusionOk="0">
                    <a:moveTo>
                      <a:pt x="2329" y="0"/>
                    </a:moveTo>
                    <a:cubicBezTo>
                      <a:pt x="2263" y="0"/>
                      <a:pt x="2196" y="2"/>
                      <a:pt x="2128" y="6"/>
                    </a:cubicBezTo>
                    <a:cubicBezTo>
                      <a:pt x="998" y="72"/>
                      <a:pt x="0" y="671"/>
                      <a:pt x="67" y="1402"/>
                    </a:cubicBezTo>
                    <a:cubicBezTo>
                      <a:pt x="67" y="2092"/>
                      <a:pt x="954" y="2604"/>
                      <a:pt x="2060" y="2604"/>
                    </a:cubicBezTo>
                    <a:cubicBezTo>
                      <a:pt x="2126" y="2604"/>
                      <a:pt x="2193" y="2602"/>
                      <a:pt x="2261" y="2599"/>
                    </a:cubicBezTo>
                    <a:cubicBezTo>
                      <a:pt x="3458" y="2532"/>
                      <a:pt x="4388" y="1934"/>
                      <a:pt x="4388" y="1203"/>
                    </a:cubicBezTo>
                    <a:cubicBezTo>
                      <a:pt x="4326" y="513"/>
                      <a:pt x="3435" y="0"/>
                      <a:pt x="2329" y="0"/>
                    </a:cubicBezTo>
                    <a:close/>
                  </a:path>
                </a:pathLst>
              </a:custGeom>
              <a:solidFill>
                <a:srgbClr val="F1C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4648079" y="2419123"/>
                <a:ext cx="37064" cy="51442"/>
              </a:xfrm>
              <a:custGeom>
                <a:avLst/>
                <a:gdLst/>
                <a:ahLst/>
                <a:cxnLst/>
                <a:rect l="l" t="t" r="r" b="b"/>
                <a:pathLst>
                  <a:path w="3060" h="4247" extrusionOk="0">
                    <a:moveTo>
                      <a:pt x="1798" y="1"/>
                    </a:moveTo>
                    <a:cubicBezTo>
                      <a:pt x="1180" y="1"/>
                      <a:pt x="507" y="804"/>
                      <a:pt x="267" y="1824"/>
                    </a:cubicBezTo>
                    <a:cubicBezTo>
                      <a:pt x="1" y="3021"/>
                      <a:pt x="333" y="4085"/>
                      <a:pt x="1065" y="4218"/>
                    </a:cubicBezTo>
                    <a:cubicBezTo>
                      <a:pt x="1129" y="4237"/>
                      <a:pt x="1195" y="4247"/>
                      <a:pt x="1262" y="4247"/>
                    </a:cubicBezTo>
                    <a:cubicBezTo>
                      <a:pt x="1880" y="4247"/>
                      <a:pt x="2553" y="3443"/>
                      <a:pt x="2793" y="2423"/>
                    </a:cubicBezTo>
                    <a:cubicBezTo>
                      <a:pt x="3059" y="1226"/>
                      <a:pt x="2727" y="162"/>
                      <a:pt x="1995" y="29"/>
                    </a:cubicBezTo>
                    <a:cubicBezTo>
                      <a:pt x="1931" y="10"/>
                      <a:pt x="1865" y="1"/>
                      <a:pt x="1798"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4875975" y="2357652"/>
                <a:ext cx="61217" cy="56178"/>
              </a:xfrm>
              <a:custGeom>
                <a:avLst/>
                <a:gdLst/>
                <a:ahLst/>
                <a:cxnLst/>
                <a:rect l="l" t="t" r="r" b="b"/>
                <a:pathLst>
                  <a:path w="5054" h="4638" extrusionOk="0">
                    <a:moveTo>
                      <a:pt x="957" y="0"/>
                    </a:moveTo>
                    <a:cubicBezTo>
                      <a:pt x="755" y="0"/>
                      <a:pt x="588" y="63"/>
                      <a:pt x="466" y="184"/>
                    </a:cubicBezTo>
                    <a:cubicBezTo>
                      <a:pt x="1" y="716"/>
                      <a:pt x="267" y="1381"/>
                      <a:pt x="1397" y="2910"/>
                    </a:cubicBezTo>
                    <a:cubicBezTo>
                      <a:pt x="2088" y="3774"/>
                      <a:pt x="3427" y="4638"/>
                      <a:pt x="4162" y="4638"/>
                    </a:cubicBezTo>
                    <a:cubicBezTo>
                      <a:pt x="4276" y="4638"/>
                      <a:pt x="4375" y="4617"/>
                      <a:pt x="4455" y="4572"/>
                    </a:cubicBezTo>
                    <a:cubicBezTo>
                      <a:pt x="5054" y="4240"/>
                      <a:pt x="4455" y="3043"/>
                      <a:pt x="3259" y="1581"/>
                    </a:cubicBezTo>
                    <a:cubicBezTo>
                      <a:pt x="2375" y="500"/>
                      <a:pt x="1527" y="0"/>
                      <a:pt x="9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4627948" y="2310813"/>
                <a:ext cx="71682" cy="36398"/>
              </a:xfrm>
              <a:custGeom>
                <a:avLst/>
                <a:gdLst/>
                <a:ahLst/>
                <a:cxnLst/>
                <a:rect l="l" t="t" r="r" b="b"/>
                <a:pathLst>
                  <a:path w="5918" h="3005" extrusionOk="0">
                    <a:moveTo>
                      <a:pt x="4707" y="1"/>
                    </a:moveTo>
                    <a:cubicBezTo>
                      <a:pt x="4274" y="1"/>
                      <a:pt x="3677" y="116"/>
                      <a:pt x="2860" y="328"/>
                    </a:cubicBezTo>
                    <a:cubicBezTo>
                      <a:pt x="1596" y="661"/>
                      <a:pt x="1" y="1858"/>
                      <a:pt x="67" y="2522"/>
                    </a:cubicBezTo>
                    <a:cubicBezTo>
                      <a:pt x="100" y="2855"/>
                      <a:pt x="466" y="3004"/>
                      <a:pt x="1048" y="3004"/>
                    </a:cubicBezTo>
                    <a:cubicBezTo>
                      <a:pt x="1630" y="3004"/>
                      <a:pt x="2427" y="2855"/>
                      <a:pt x="3325" y="2589"/>
                    </a:cubicBezTo>
                    <a:cubicBezTo>
                      <a:pt x="5186" y="2057"/>
                      <a:pt x="5918" y="1193"/>
                      <a:pt x="5652" y="528"/>
                    </a:cubicBezTo>
                    <a:cubicBezTo>
                      <a:pt x="5507" y="166"/>
                      <a:pt x="5224" y="1"/>
                      <a:pt x="4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5041262" y="2553450"/>
                <a:ext cx="64233" cy="56468"/>
              </a:xfrm>
              <a:custGeom>
                <a:avLst/>
                <a:gdLst/>
                <a:ahLst/>
                <a:cxnLst/>
                <a:rect l="l" t="t" r="r" b="b"/>
                <a:pathLst>
                  <a:path w="5303" h="4662" extrusionOk="0">
                    <a:moveTo>
                      <a:pt x="4447" y="1"/>
                    </a:moveTo>
                    <a:cubicBezTo>
                      <a:pt x="3325" y="1"/>
                      <a:pt x="0" y="2824"/>
                      <a:pt x="117" y="3233"/>
                    </a:cubicBezTo>
                    <a:cubicBezTo>
                      <a:pt x="172" y="3563"/>
                      <a:pt x="2084" y="4662"/>
                      <a:pt x="3161" y="4662"/>
                    </a:cubicBezTo>
                    <a:cubicBezTo>
                      <a:pt x="3389" y="4662"/>
                      <a:pt x="3580" y="4613"/>
                      <a:pt x="3707" y="4497"/>
                    </a:cubicBezTo>
                    <a:cubicBezTo>
                      <a:pt x="4372" y="3898"/>
                      <a:pt x="2245" y="2702"/>
                      <a:pt x="2245" y="2702"/>
                    </a:cubicBezTo>
                    <a:cubicBezTo>
                      <a:pt x="2245" y="2702"/>
                      <a:pt x="5303" y="1172"/>
                      <a:pt x="4771" y="175"/>
                    </a:cubicBezTo>
                    <a:cubicBezTo>
                      <a:pt x="4715" y="54"/>
                      <a:pt x="4602" y="1"/>
                      <a:pt x="4447" y="1"/>
                    </a:cubicBezTo>
                    <a:close/>
                  </a:path>
                </a:pathLst>
              </a:custGeom>
              <a:solidFill>
                <a:srgbClr val="E9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37"/>
            <p:cNvGrpSpPr/>
            <p:nvPr/>
          </p:nvGrpSpPr>
          <p:grpSpPr>
            <a:xfrm>
              <a:off x="2437700" y="2052955"/>
              <a:ext cx="1098942" cy="1308546"/>
              <a:chOff x="2068855" y="1858532"/>
              <a:chExt cx="1753817" cy="2088328"/>
            </a:xfrm>
          </p:grpSpPr>
          <p:sp>
            <p:nvSpPr>
              <p:cNvPr id="1533" name="Google Shape;1533;p37"/>
              <p:cNvSpPr/>
              <p:nvPr/>
            </p:nvSpPr>
            <p:spPr>
              <a:xfrm>
                <a:off x="2068855" y="1858532"/>
                <a:ext cx="1753817" cy="2088328"/>
              </a:xfrm>
              <a:custGeom>
                <a:avLst/>
                <a:gdLst/>
                <a:ahLst/>
                <a:cxnLst/>
                <a:rect l="l" t="t" r="r" b="b"/>
                <a:pathLst>
                  <a:path w="144794" h="172411" extrusionOk="0">
                    <a:moveTo>
                      <a:pt x="75436" y="0"/>
                    </a:moveTo>
                    <a:cubicBezTo>
                      <a:pt x="41663" y="0"/>
                      <a:pt x="0" y="23910"/>
                      <a:pt x="921" y="76163"/>
                    </a:cubicBezTo>
                    <a:cubicBezTo>
                      <a:pt x="2254" y="150739"/>
                      <a:pt x="43432" y="172411"/>
                      <a:pt x="77031" y="172411"/>
                    </a:cubicBezTo>
                    <a:cubicBezTo>
                      <a:pt x="88661" y="172411"/>
                      <a:pt x="99383" y="169814"/>
                      <a:pt x="107230" y="165916"/>
                    </a:cubicBezTo>
                    <a:cubicBezTo>
                      <a:pt x="144793" y="147301"/>
                      <a:pt x="135951" y="33280"/>
                      <a:pt x="107230" y="9679"/>
                    </a:cubicBezTo>
                    <a:cubicBezTo>
                      <a:pt x="99448" y="3302"/>
                      <a:pt x="87987" y="0"/>
                      <a:pt x="7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2242669" y="1876228"/>
                <a:ext cx="1447928" cy="1824554"/>
              </a:xfrm>
              <a:custGeom>
                <a:avLst/>
                <a:gdLst/>
                <a:ahLst/>
                <a:cxnLst/>
                <a:rect l="l" t="t" r="r" b="b"/>
                <a:pathLst>
                  <a:path w="119540" h="150634" extrusionOk="0">
                    <a:moveTo>
                      <a:pt x="61551" y="1"/>
                    </a:moveTo>
                    <a:cubicBezTo>
                      <a:pt x="55420" y="1"/>
                      <a:pt x="47578" y="2110"/>
                      <a:pt x="38961" y="7819"/>
                    </a:cubicBezTo>
                    <a:cubicBezTo>
                      <a:pt x="30052" y="13603"/>
                      <a:pt x="26728" y="21980"/>
                      <a:pt x="25132" y="29426"/>
                    </a:cubicBezTo>
                    <a:cubicBezTo>
                      <a:pt x="23935" y="35144"/>
                      <a:pt x="23802" y="40329"/>
                      <a:pt x="23071" y="43255"/>
                    </a:cubicBezTo>
                    <a:cubicBezTo>
                      <a:pt x="21276" y="49970"/>
                      <a:pt x="14561" y="48972"/>
                      <a:pt x="10306" y="57549"/>
                    </a:cubicBezTo>
                    <a:cubicBezTo>
                      <a:pt x="6051" y="66192"/>
                      <a:pt x="12832" y="70646"/>
                      <a:pt x="12832" y="76696"/>
                    </a:cubicBezTo>
                    <a:cubicBezTo>
                      <a:pt x="12832" y="82680"/>
                      <a:pt x="2128" y="83544"/>
                      <a:pt x="1065" y="97838"/>
                    </a:cubicBezTo>
                    <a:cubicBezTo>
                      <a:pt x="1" y="112132"/>
                      <a:pt x="7713" y="115789"/>
                      <a:pt x="13032" y="119977"/>
                    </a:cubicBezTo>
                    <a:cubicBezTo>
                      <a:pt x="18284" y="124166"/>
                      <a:pt x="14494" y="137064"/>
                      <a:pt x="27060" y="141784"/>
                    </a:cubicBezTo>
                    <a:cubicBezTo>
                      <a:pt x="29895" y="142828"/>
                      <a:pt x="32364" y="143227"/>
                      <a:pt x="34576" y="143227"/>
                    </a:cubicBezTo>
                    <a:cubicBezTo>
                      <a:pt x="41680" y="143227"/>
                      <a:pt x="46120" y="139117"/>
                      <a:pt x="51431" y="139117"/>
                    </a:cubicBezTo>
                    <a:cubicBezTo>
                      <a:pt x="51834" y="139117"/>
                      <a:pt x="52242" y="139140"/>
                      <a:pt x="52657" y="139191"/>
                    </a:cubicBezTo>
                    <a:cubicBezTo>
                      <a:pt x="60302" y="140122"/>
                      <a:pt x="61233" y="150228"/>
                      <a:pt x="72668" y="150627"/>
                    </a:cubicBezTo>
                    <a:cubicBezTo>
                      <a:pt x="72835" y="150631"/>
                      <a:pt x="72998" y="150634"/>
                      <a:pt x="73160" y="150634"/>
                    </a:cubicBezTo>
                    <a:cubicBezTo>
                      <a:pt x="84163" y="150634"/>
                      <a:pt x="83983" y="139590"/>
                      <a:pt x="93877" y="135069"/>
                    </a:cubicBezTo>
                    <a:cubicBezTo>
                      <a:pt x="103982" y="130415"/>
                      <a:pt x="103384" y="125097"/>
                      <a:pt x="104581" y="115722"/>
                    </a:cubicBezTo>
                    <a:cubicBezTo>
                      <a:pt x="105778" y="106348"/>
                      <a:pt x="111362" y="108875"/>
                      <a:pt x="115285" y="100165"/>
                    </a:cubicBezTo>
                    <a:cubicBezTo>
                      <a:pt x="119207" y="91456"/>
                      <a:pt x="119540" y="82547"/>
                      <a:pt x="112227" y="75566"/>
                    </a:cubicBezTo>
                    <a:cubicBezTo>
                      <a:pt x="104913" y="68652"/>
                      <a:pt x="104847" y="65327"/>
                      <a:pt x="103650" y="55754"/>
                    </a:cubicBezTo>
                    <a:cubicBezTo>
                      <a:pt x="102453" y="46246"/>
                      <a:pt x="95938" y="43388"/>
                      <a:pt x="92481" y="38667"/>
                    </a:cubicBezTo>
                    <a:cubicBezTo>
                      <a:pt x="89954" y="35144"/>
                      <a:pt x="90686" y="25969"/>
                      <a:pt x="89289" y="17725"/>
                    </a:cubicBezTo>
                    <a:cubicBezTo>
                      <a:pt x="88824" y="14932"/>
                      <a:pt x="88026" y="12207"/>
                      <a:pt x="86763" y="9680"/>
                    </a:cubicBezTo>
                    <a:cubicBezTo>
                      <a:pt x="83843" y="4119"/>
                      <a:pt x="79357" y="3012"/>
                      <a:pt x="76248" y="3012"/>
                    </a:cubicBezTo>
                    <a:cubicBezTo>
                      <a:pt x="74190" y="3012"/>
                      <a:pt x="72735" y="3497"/>
                      <a:pt x="72735" y="3497"/>
                    </a:cubicBezTo>
                    <a:cubicBezTo>
                      <a:pt x="70536" y="1449"/>
                      <a:pt x="66630" y="1"/>
                      <a:pt x="61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2617939" y="3456679"/>
                <a:ext cx="558883" cy="483991"/>
              </a:xfrm>
              <a:custGeom>
                <a:avLst/>
                <a:gdLst/>
                <a:ahLst/>
                <a:cxnLst/>
                <a:rect l="l" t="t" r="r" b="b"/>
                <a:pathLst>
                  <a:path w="46141" h="39958" extrusionOk="0">
                    <a:moveTo>
                      <a:pt x="44612" y="1"/>
                    </a:moveTo>
                    <a:lnTo>
                      <a:pt x="4654" y="2660"/>
                    </a:lnTo>
                    <a:cubicBezTo>
                      <a:pt x="4189" y="3990"/>
                      <a:pt x="3857" y="5320"/>
                      <a:pt x="3524" y="6649"/>
                    </a:cubicBezTo>
                    <a:cubicBezTo>
                      <a:pt x="3125" y="8444"/>
                      <a:pt x="2793" y="10505"/>
                      <a:pt x="2394" y="12699"/>
                    </a:cubicBezTo>
                    <a:cubicBezTo>
                      <a:pt x="2195" y="14162"/>
                      <a:pt x="1995" y="15625"/>
                      <a:pt x="1796" y="17154"/>
                    </a:cubicBezTo>
                    <a:cubicBezTo>
                      <a:pt x="998" y="22938"/>
                      <a:pt x="399" y="28988"/>
                      <a:pt x="1" y="33442"/>
                    </a:cubicBezTo>
                    <a:lnTo>
                      <a:pt x="12766" y="38096"/>
                    </a:lnTo>
                    <a:lnTo>
                      <a:pt x="17087" y="25132"/>
                    </a:lnTo>
                    <a:lnTo>
                      <a:pt x="20877" y="24733"/>
                    </a:lnTo>
                    <a:cubicBezTo>
                      <a:pt x="24666" y="24401"/>
                      <a:pt x="30251" y="21941"/>
                      <a:pt x="30251" y="21941"/>
                    </a:cubicBezTo>
                    <a:lnTo>
                      <a:pt x="33841" y="39958"/>
                    </a:lnTo>
                    <a:lnTo>
                      <a:pt x="40290" y="39958"/>
                    </a:lnTo>
                    <a:lnTo>
                      <a:pt x="45609" y="39226"/>
                    </a:lnTo>
                    <a:cubicBezTo>
                      <a:pt x="46074" y="32711"/>
                      <a:pt x="46141" y="26196"/>
                      <a:pt x="45875" y="19680"/>
                    </a:cubicBezTo>
                    <a:cubicBezTo>
                      <a:pt x="45808" y="16622"/>
                      <a:pt x="45609" y="13763"/>
                      <a:pt x="45476" y="11170"/>
                    </a:cubicBezTo>
                    <a:cubicBezTo>
                      <a:pt x="45409" y="9508"/>
                      <a:pt x="45276" y="7846"/>
                      <a:pt x="45144" y="6516"/>
                    </a:cubicBezTo>
                    <a:cubicBezTo>
                      <a:pt x="44878" y="2527"/>
                      <a:pt x="44612" y="1"/>
                      <a:pt x="446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2487487" y="2721269"/>
                <a:ext cx="637796" cy="736246"/>
              </a:xfrm>
              <a:custGeom>
                <a:avLst/>
                <a:gdLst/>
                <a:ahLst/>
                <a:cxnLst/>
                <a:rect l="l" t="t" r="r" b="b"/>
                <a:pathLst>
                  <a:path w="52656" h="60784" extrusionOk="0">
                    <a:moveTo>
                      <a:pt x="33558" y="0"/>
                    </a:moveTo>
                    <a:cubicBezTo>
                      <a:pt x="27759" y="0"/>
                      <a:pt x="21370" y="399"/>
                      <a:pt x="16156" y="1412"/>
                    </a:cubicBezTo>
                    <a:cubicBezTo>
                      <a:pt x="4588" y="3739"/>
                      <a:pt x="200" y="5401"/>
                      <a:pt x="67" y="15573"/>
                    </a:cubicBezTo>
                    <a:cubicBezTo>
                      <a:pt x="0" y="25745"/>
                      <a:pt x="532" y="46754"/>
                      <a:pt x="1662" y="51740"/>
                    </a:cubicBezTo>
                    <a:cubicBezTo>
                      <a:pt x="2784" y="56622"/>
                      <a:pt x="8617" y="60783"/>
                      <a:pt x="24292" y="60783"/>
                    </a:cubicBezTo>
                    <a:cubicBezTo>
                      <a:pt x="24416" y="60783"/>
                      <a:pt x="24541" y="60783"/>
                      <a:pt x="24666" y="60782"/>
                    </a:cubicBezTo>
                    <a:cubicBezTo>
                      <a:pt x="40556" y="60649"/>
                      <a:pt x="41819" y="58389"/>
                      <a:pt x="41819" y="58389"/>
                    </a:cubicBezTo>
                    <a:lnTo>
                      <a:pt x="52523" y="10121"/>
                    </a:lnTo>
                    <a:cubicBezTo>
                      <a:pt x="52523" y="10121"/>
                      <a:pt x="52656" y="2941"/>
                      <a:pt x="48999" y="1412"/>
                    </a:cubicBezTo>
                    <a:cubicBezTo>
                      <a:pt x="46945" y="605"/>
                      <a:pt x="40699" y="0"/>
                      <a:pt x="335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3369277" y="2002562"/>
                <a:ext cx="285891" cy="310625"/>
              </a:xfrm>
              <a:custGeom>
                <a:avLst/>
                <a:gdLst/>
                <a:ahLst/>
                <a:cxnLst/>
                <a:rect l="l" t="t" r="r" b="b"/>
                <a:pathLst>
                  <a:path w="23603" h="25645" extrusionOk="0">
                    <a:moveTo>
                      <a:pt x="11223" y="1"/>
                    </a:moveTo>
                    <a:cubicBezTo>
                      <a:pt x="8624" y="1"/>
                      <a:pt x="6516" y="12215"/>
                      <a:pt x="6516" y="12215"/>
                    </a:cubicBezTo>
                    <a:lnTo>
                      <a:pt x="5519" y="11084"/>
                    </a:lnTo>
                    <a:cubicBezTo>
                      <a:pt x="4577" y="10017"/>
                      <a:pt x="3695" y="5988"/>
                      <a:pt x="2089" y="5988"/>
                    </a:cubicBezTo>
                    <a:cubicBezTo>
                      <a:pt x="1994" y="5988"/>
                      <a:pt x="1896" y="6002"/>
                      <a:pt x="1796" y="6032"/>
                    </a:cubicBezTo>
                    <a:cubicBezTo>
                      <a:pt x="1" y="6563"/>
                      <a:pt x="1197" y="11882"/>
                      <a:pt x="2195" y="13943"/>
                    </a:cubicBezTo>
                    <a:cubicBezTo>
                      <a:pt x="3192" y="16071"/>
                      <a:pt x="6317" y="18930"/>
                      <a:pt x="6317" y="18930"/>
                    </a:cubicBezTo>
                    <a:lnTo>
                      <a:pt x="7247" y="25644"/>
                    </a:lnTo>
                    <a:lnTo>
                      <a:pt x="12234" y="25113"/>
                    </a:lnTo>
                    <a:lnTo>
                      <a:pt x="12034" y="19461"/>
                    </a:lnTo>
                    <a:lnTo>
                      <a:pt x="12034" y="19461"/>
                    </a:lnTo>
                    <a:cubicBezTo>
                      <a:pt x="12034" y="19461"/>
                      <a:pt x="12258" y="19553"/>
                      <a:pt x="12658" y="19553"/>
                    </a:cubicBezTo>
                    <a:cubicBezTo>
                      <a:pt x="13281" y="19553"/>
                      <a:pt x="14329" y="19331"/>
                      <a:pt x="15624" y="18198"/>
                    </a:cubicBezTo>
                    <a:cubicBezTo>
                      <a:pt x="17752" y="16337"/>
                      <a:pt x="23603" y="8691"/>
                      <a:pt x="22007" y="6829"/>
                    </a:cubicBezTo>
                    <a:cubicBezTo>
                      <a:pt x="21811" y="6601"/>
                      <a:pt x="21551" y="6501"/>
                      <a:pt x="21245" y="6501"/>
                    </a:cubicBezTo>
                    <a:cubicBezTo>
                      <a:pt x="19063" y="6501"/>
                      <a:pt x="14561" y="11616"/>
                      <a:pt x="14561" y="11616"/>
                    </a:cubicBezTo>
                    <a:cubicBezTo>
                      <a:pt x="14561" y="11616"/>
                      <a:pt x="18949" y="4237"/>
                      <a:pt x="17286" y="2840"/>
                    </a:cubicBezTo>
                    <a:cubicBezTo>
                      <a:pt x="17164" y="2728"/>
                      <a:pt x="17020" y="2676"/>
                      <a:pt x="16859" y="2676"/>
                    </a:cubicBezTo>
                    <a:cubicBezTo>
                      <a:pt x="14924" y="2676"/>
                      <a:pt x="10505" y="10154"/>
                      <a:pt x="10505" y="10154"/>
                    </a:cubicBezTo>
                    <a:cubicBezTo>
                      <a:pt x="10505" y="10154"/>
                      <a:pt x="14295" y="979"/>
                      <a:pt x="11502" y="48"/>
                    </a:cubicBezTo>
                    <a:cubicBezTo>
                      <a:pt x="11409" y="16"/>
                      <a:pt x="11316" y="1"/>
                      <a:pt x="11223" y="1"/>
                    </a:cubicBezTo>
                    <a:close/>
                  </a:path>
                </a:pathLst>
              </a:custGeom>
              <a:solidFill>
                <a:srgbClr val="FCC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3036692" y="2287109"/>
                <a:ext cx="567737" cy="730032"/>
              </a:xfrm>
              <a:custGeom>
                <a:avLst/>
                <a:gdLst/>
                <a:ahLst/>
                <a:cxnLst/>
                <a:rect l="l" t="t" r="r" b="b"/>
                <a:pathLst>
                  <a:path w="46872" h="60271" extrusionOk="0">
                    <a:moveTo>
                      <a:pt x="37176" y="1"/>
                    </a:moveTo>
                    <a:cubicBezTo>
                      <a:pt x="32440" y="1"/>
                      <a:pt x="28256" y="1753"/>
                      <a:pt x="28256" y="1753"/>
                    </a:cubicBezTo>
                    <a:cubicBezTo>
                      <a:pt x="28256" y="1753"/>
                      <a:pt x="31248" y="13521"/>
                      <a:pt x="23669" y="27948"/>
                    </a:cubicBezTo>
                    <a:cubicBezTo>
                      <a:pt x="20810" y="33466"/>
                      <a:pt x="16023" y="37788"/>
                      <a:pt x="10239" y="40048"/>
                    </a:cubicBezTo>
                    <a:cubicBezTo>
                      <a:pt x="6981" y="41378"/>
                      <a:pt x="3524" y="42109"/>
                      <a:pt x="0" y="42242"/>
                    </a:cubicBezTo>
                    <a:lnTo>
                      <a:pt x="1330" y="60260"/>
                    </a:lnTo>
                    <a:cubicBezTo>
                      <a:pt x="1330" y="60260"/>
                      <a:pt x="1581" y="60270"/>
                      <a:pt x="2044" y="60270"/>
                    </a:cubicBezTo>
                    <a:cubicBezTo>
                      <a:pt x="6039" y="60270"/>
                      <a:pt x="25842" y="59469"/>
                      <a:pt x="36567" y="44037"/>
                    </a:cubicBezTo>
                    <a:cubicBezTo>
                      <a:pt x="41819" y="36658"/>
                      <a:pt x="44346" y="28081"/>
                      <a:pt x="45542" y="20768"/>
                    </a:cubicBezTo>
                    <a:cubicBezTo>
                      <a:pt x="46540" y="15117"/>
                      <a:pt x="46872" y="9333"/>
                      <a:pt x="46540" y="3615"/>
                    </a:cubicBezTo>
                    <a:cubicBezTo>
                      <a:pt x="43941" y="827"/>
                      <a:pt x="40428" y="1"/>
                      <a:pt x="37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2366689" y="3378566"/>
                <a:ext cx="216632" cy="244975"/>
              </a:xfrm>
              <a:custGeom>
                <a:avLst/>
                <a:gdLst/>
                <a:ahLst/>
                <a:cxnLst/>
                <a:rect l="l" t="t" r="r" b="b"/>
                <a:pathLst>
                  <a:path w="17885" h="20225" extrusionOk="0">
                    <a:moveTo>
                      <a:pt x="6316" y="1"/>
                    </a:moveTo>
                    <a:lnTo>
                      <a:pt x="67" y="4123"/>
                    </a:lnTo>
                    <a:lnTo>
                      <a:pt x="2593" y="8843"/>
                    </a:lnTo>
                    <a:cubicBezTo>
                      <a:pt x="2593" y="8843"/>
                      <a:pt x="0" y="11303"/>
                      <a:pt x="67" y="12766"/>
                    </a:cubicBezTo>
                    <a:cubicBezTo>
                      <a:pt x="196" y="14255"/>
                      <a:pt x="2345" y="20225"/>
                      <a:pt x="4976" y="20225"/>
                    </a:cubicBezTo>
                    <a:cubicBezTo>
                      <a:pt x="5046" y="20225"/>
                      <a:pt x="5116" y="20221"/>
                      <a:pt x="5186" y="20212"/>
                    </a:cubicBezTo>
                    <a:cubicBezTo>
                      <a:pt x="7912" y="19880"/>
                      <a:pt x="8510" y="17087"/>
                      <a:pt x="8510" y="17087"/>
                    </a:cubicBezTo>
                    <a:cubicBezTo>
                      <a:pt x="8942" y="17855"/>
                      <a:pt x="9755" y="18277"/>
                      <a:pt x="10599" y="18277"/>
                    </a:cubicBezTo>
                    <a:cubicBezTo>
                      <a:pt x="10925" y="18277"/>
                      <a:pt x="11254" y="18214"/>
                      <a:pt x="11569" y="18085"/>
                    </a:cubicBezTo>
                    <a:cubicBezTo>
                      <a:pt x="13497" y="17220"/>
                      <a:pt x="12832" y="13763"/>
                      <a:pt x="12832" y="13763"/>
                    </a:cubicBezTo>
                    <a:lnTo>
                      <a:pt x="12832" y="13763"/>
                    </a:lnTo>
                    <a:cubicBezTo>
                      <a:pt x="13379" y="14310"/>
                      <a:pt x="14113" y="14618"/>
                      <a:pt x="14848" y="14618"/>
                    </a:cubicBezTo>
                    <a:cubicBezTo>
                      <a:pt x="15273" y="14618"/>
                      <a:pt x="15699" y="14514"/>
                      <a:pt x="16090" y="14295"/>
                    </a:cubicBezTo>
                    <a:cubicBezTo>
                      <a:pt x="17885" y="13231"/>
                      <a:pt x="16289" y="10239"/>
                      <a:pt x="14561" y="7846"/>
                    </a:cubicBezTo>
                    <a:cubicBezTo>
                      <a:pt x="13552" y="6354"/>
                      <a:pt x="11761" y="6060"/>
                      <a:pt x="10508" y="6060"/>
                    </a:cubicBezTo>
                    <a:cubicBezTo>
                      <a:pt x="9695" y="6060"/>
                      <a:pt x="9109" y="6184"/>
                      <a:pt x="9109" y="6184"/>
                    </a:cubicBezTo>
                    <a:lnTo>
                      <a:pt x="6316" y="1"/>
                    </a:lnTo>
                    <a:close/>
                  </a:path>
                </a:pathLst>
              </a:custGeom>
              <a:solidFill>
                <a:srgbClr val="FCC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2994008" y="2794731"/>
                <a:ext cx="173148" cy="330986"/>
              </a:xfrm>
              <a:custGeom>
                <a:avLst/>
                <a:gdLst/>
                <a:ahLst/>
                <a:cxnLst/>
                <a:rect l="l" t="t" r="r" b="b"/>
                <a:pathLst>
                  <a:path w="14295" h="27326" extrusionOk="0">
                    <a:moveTo>
                      <a:pt x="1" y="1"/>
                    </a:moveTo>
                    <a:cubicBezTo>
                      <a:pt x="1" y="1"/>
                      <a:pt x="4655" y="17154"/>
                      <a:pt x="8378" y="22672"/>
                    </a:cubicBezTo>
                    <a:cubicBezTo>
                      <a:pt x="9641" y="24534"/>
                      <a:pt x="11902" y="26063"/>
                      <a:pt x="14295" y="27326"/>
                    </a:cubicBezTo>
                    <a:cubicBezTo>
                      <a:pt x="13697" y="24334"/>
                      <a:pt x="13032" y="21409"/>
                      <a:pt x="12367" y="18949"/>
                    </a:cubicBezTo>
                    <a:cubicBezTo>
                      <a:pt x="8644" y="4854"/>
                      <a:pt x="6051" y="67"/>
                      <a:pt x="6051" y="67"/>
                    </a:cubicBezTo>
                    <a:cubicBezTo>
                      <a:pt x="5154" y="127"/>
                      <a:pt x="4244" y="160"/>
                      <a:pt x="3333" y="160"/>
                    </a:cubicBezTo>
                    <a:cubicBezTo>
                      <a:pt x="2217" y="160"/>
                      <a:pt x="1099" y="111"/>
                      <a:pt x="1" y="1"/>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2784622" y="2590171"/>
                <a:ext cx="161917" cy="220505"/>
              </a:xfrm>
              <a:custGeom>
                <a:avLst/>
                <a:gdLst/>
                <a:ahLst/>
                <a:cxnLst/>
                <a:rect l="l" t="t" r="r" b="b"/>
                <a:pathLst>
                  <a:path w="13365" h="17754" extrusionOk="0">
                    <a:moveTo>
                      <a:pt x="3059" y="1"/>
                    </a:moveTo>
                    <a:lnTo>
                      <a:pt x="3059" y="1"/>
                    </a:lnTo>
                    <a:cubicBezTo>
                      <a:pt x="3325" y="2860"/>
                      <a:pt x="3192" y="5719"/>
                      <a:pt x="2594" y="8577"/>
                    </a:cubicBezTo>
                    <a:cubicBezTo>
                      <a:pt x="2261" y="10572"/>
                      <a:pt x="1331" y="12500"/>
                      <a:pt x="1" y="14029"/>
                    </a:cubicBezTo>
                    <a:cubicBezTo>
                      <a:pt x="1" y="14029"/>
                      <a:pt x="3923" y="17686"/>
                      <a:pt x="7979" y="17752"/>
                    </a:cubicBezTo>
                    <a:cubicBezTo>
                      <a:pt x="8049" y="17753"/>
                      <a:pt x="8118" y="17754"/>
                      <a:pt x="8186" y="17754"/>
                    </a:cubicBezTo>
                    <a:cubicBezTo>
                      <a:pt x="12143" y="17754"/>
                      <a:pt x="13364" y="15891"/>
                      <a:pt x="13364" y="15891"/>
                    </a:cubicBezTo>
                    <a:lnTo>
                      <a:pt x="13231" y="12899"/>
                    </a:lnTo>
                    <a:lnTo>
                      <a:pt x="12699" y="2993"/>
                    </a:lnTo>
                    <a:lnTo>
                      <a:pt x="3059" y="1"/>
                    </a:lnTo>
                    <a:close/>
                  </a:path>
                </a:pathLst>
              </a:custGeom>
              <a:solidFill>
                <a:srgbClr val="FCC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2620361" y="2760114"/>
                <a:ext cx="601555" cy="833619"/>
              </a:xfrm>
              <a:custGeom>
                <a:avLst/>
                <a:gdLst/>
                <a:ahLst/>
                <a:cxnLst/>
                <a:rect l="l" t="t" r="r" b="b"/>
                <a:pathLst>
                  <a:path w="49664" h="68823" extrusionOk="0">
                    <a:moveTo>
                      <a:pt x="13563" y="0"/>
                    </a:moveTo>
                    <a:cubicBezTo>
                      <a:pt x="12632" y="997"/>
                      <a:pt x="11502" y="1862"/>
                      <a:pt x="10305" y="2593"/>
                    </a:cubicBezTo>
                    <a:cubicBezTo>
                      <a:pt x="11369" y="7513"/>
                      <a:pt x="12965" y="16156"/>
                      <a:pt x="12632" y="21541"/>
                    </a:cubicBezTo>
                    <a:cubicBezTo>
                      <a:pt x="12300" y="27325"/>
                      <a:pt x="7912" y="32311"/>
                      <a:pt x="4322" y="35037"/>
                    </a:cubicBezTo>
                    <a:cubicBezTo>
                      <a:pt x="3790" y="40223"/>
                      <a:pt x="3125" y="46472"/>
                      <a:pt x="2526" y="50329"/>
                    </a:cubicBezTo>
                    <a:cubicBezTo>
                      <a:pt x="1263" y="57841"/>
                      <a:pt x="0" y="62229"/>
                      <a:pt x="0" y="62229"/>
                    </a:cubicBezTo>
                    <a:cubicBezTo>
                      <a:pt x="6768" y="66507"/>
                      <a:pt x="14579" y="68823"/>
                      <a:pt x="22549" y="68823"/>
                    </a:cubicBezTo>
                    <a:cubicBezTo>
                      <a:pt x="22878" y="68823"/>
                      <a:pt x="23206" y="68819"/>
                      <a:pt x="23536" y="68811"/>
                    </a:cubicBezTo>
                    <a:cubicBezTo>
                      <a:pt x="37497" y="68479"/>
                      <a:pt x="46938" y="63758"/>
                      <a:pt x="49664" y="60767"/>
                    </a:cubicBezTo>
                    <a:cubicBezTo>
                      <a:pt x="49664" y="60767"/>
                      <a:pt x="47869" y="43946"/>
                      <a:pt x="45143" y="30117"/>
                    </a:cubicBezTo>
                    <a:cubicBezTo>
                      <a:pt x="42750" y="28921"/>
                      <a:pt x="40489" y="27392"/>
                      <a:pt x="39226" y="25464"/>
                    </a:cubicBezTo>
                    <a:cubicBezTo>
                      <a:pt x="35503" y="19945"/>
                      <a:pt x="30849" y="2792"/>
                      <a:pt x="30849" y="2792"/>
                    </a:cubicBezTo>
                    <a:cubicBezTo>
                      <a:pt x="29519" y="2593"/>
                      <a:pt x="28189" y="2261"/>
                      <a:pt x="26926" y="1862"/>
                    </a:cubicBezTo>
                    <a:cubicBezTo>
                      <a:pt x="26926" y="1862"/>
                      <a:pt x="25705" y="3725"/>
                      <a:pt x="21748" y="3725"/>
                    </a:cubicBezTo>
                    <a:cubicBezTo>
                      <a:pt x="21680" y="3725"/>
                      <a:pt x="21611" y="3724"/>
                      <a:pt x="21541" y="3723"/>
                    </a:cubicBezTo>
                    <a:cubicBezTo>
                      <a:pt x="17485" y="3657"/>
                      <a:pt x="13563" y="0"/>
                      <a:pt x="13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2654179" y="2791509"/>
                <a:ext cx="123220" cy="393002"/>
              </a:xfrm>
              <a:custGeom>
                <a:avLst/>
                <a:gdLst/>
                <a:ahLst/>
                <a:cxnLst/>
                <a:rect l="l" t="t" r="r" b="b"/>
                <a:pathLst>
                  <a:path w="10173" h="32446" extrusionOk="0">
                    <a:moveTo>
                      <a:pt x="7513" y="1"/>
                    </a:moveTo>
                    <a:cubicBezTo>
                      <a:pt x="5120" y="1397"/>
                      <a:pt x="2660" y="2527"/>
                      <a:pt x="0" y="3392"/>
                    </a:cubicBezTo>
                    <a:cubicBezTo>
                      <a:pt x="0" y="3392"/>
                      <a:pt x="3059" y="14694"/>
                      <a:pt x="2261" y="23536"/>
                    </a:cubicBezTo>
                    <a:cubicBezTo>
                      <a:pt x="2261" y="23536"/>
                      <a:pt x="1928" y="27525"/>
                      <a:pt x="1463" y="32445"/>
                    </a:cubicBezTo>
                    <a:cubicBezTo>
                      <a:pt x="5120" y="29786"/>
                      <a:pt x="9508" y="24733"/>
                      <a:pt x="9840" y="18949"/>
                    </a:cubicBezTo>
                    <a:cubicBezTo>
                      <a:pt x="10173" y="13564"/>
                      <a:pt x="8510" y="4921"/>
                      <a:pt x="7513" y="1"/>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2236225" y="2832583"/>
                <a:ext cx="453395" cy="639419"/>
              </a:xfrm>
              <a:custGeom>
                <a:avLst/>
                <a:gdLst/>
                <a:ahLst/>
                <a:cxnLst/>
                <a:rect l="l" t="t" r="r" b="b"/>
                <a:pathLst>
                  <a:path w="37432" h="52790" extrusionOk="0">
                    <a:moveTo>
                      <a:pt x="34839" y="1"/>
                    </a:moveTo>
                    <a:cubicBezTo>
                      <a:pt x="32046" y="931"/>
                      <a:pt x="29055" y="1729"/>
                      <a:pt x="26129" y="2527"/>
                    </a:cubicBezTo>
                    <a:cubicBezTo>
                      <a:pt x="18883" y="4389"/>
                      <a:pt x="4322" y="10904"/>
                      <a:pt x="2128" y="27990"/>
                    </a:cubicBezTo>
                    <a:cubicBezTo>
                      <a:pt x="1" y="45077"/>
                      <a:pt x="4921" y="52789"/>
                      <a:pt x="4921" y="52789"/>
                    </a:cubicBezTo>
                    <a:cubicBezTo>
                      <a:pt x="4921" y="52789"/>
                      <a:pt x="15891" y="50462"/>
                      <a:pt x="20478" y="45476"/>
                    </a:cubicBezTo>
                    <a:cubicBezTo>
                      <a:pt x="20478" y="45476"/>
                      <a:pt x="16755" y="38761"/>
                      <a:pt x="17885" y="32644"/>
                    </a:cubicBezTo>
                    <a:cubicBezTo>
                      <a:pt x="19016" y="26528"/>
                      <a:pt x="26528" y="21807"/>
                      <a:pt x="30118" y="20079"/>
                    </a:cubicBezTo>
                    <a:cubicBezTo>
                      <a:pt x="32246" y="19082"/>
                      <a:pt x="34506" y="18284"/>
                      <a:pt x="36767" y="17685"/>
                    </a:cubicBezTo>
                    <a:cubicBezTo>
                      <a:pt x="37432" y="9907"/>
                      <a:pt x="34839" y="1"/>
                      <a:pt x="348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2639850" y="2049849"/>
                <a:ext cx="594082" cy="618828"/>
              </a:xfrm>
              <a:custGeom>
                <a:avLst/>
                <a:gdLst/>
                <a:ahLst/>
                <a:cxnLst/>
                <a:rect l="l" t="t" r="r" b="b"/>
                <a:pathLst>
                  <a:path w="49047" h="51090" extrusionOk="0">
                    <a:moveTo>
                      <a:pt x="37883" y="0"/>
                    </a:moveTo>
                    <a:cubicBezTo>
                      <a:pt x="37883" y="0"/>
                      <a:pt x="31567" y="7912"/>
                      <a:pt x="24121" y="12167"/>
                    </a:cubicBezTo>
                    <a:cubicBezTo>
                      <a:pt x="16900" y="16293"/>
                      <a:pt x="12868" y="16355"/>
                      <a:pt x="12630" y="16355"/>
                    </a:cubicBezTo>
                    <a:cubicBezTo>
                      <a:pt x="12622" y="16355"/>
                      <a:pt x="12619" y="16355"/>
                      <a:pt x="12619" y="16355"/>
                    </a:cubicBezTo>
                    <a:lnTo>
                      <a:pt x="12619" y="16355"/>
                    </a:lnTo>
                    <a:cubicBezTo>
                      <a:pt x="12619" y="16355"/>
                      <a:pt x="13284" y="25995"/>
                      <a:pt x="11954" y="28389"/>
                    </a:cubicBezTo>
                    <a:cubicBezTo>
                      <a:pt x="11688" y="28868"/>
                      <a:pt x="11414" y="29059"/>
                      <a:pt x="11146" y="29059"/>
                    </a:cubicBezTo>
                    <a:cubicBezTo>
                      <a:pt x="10074" y="29059"/>
                      <a:pt x="9095" y="25995"/>
                      <a:pt x="9095" y="25995"/>
                    </a:cubicBezTo>
                    <a:cubicBezTo>
                      <a:pt x="9095" y="25995"/>
                      <a:pt x="6800" y="24918"/>
                      <a:pt x="4642" y="24918"/>
                    </a:cubicBezTo>
                    <a:cubicBezTo>
                      <a:pt x="3164" y="24918"/>
                      <a:pt x="1751" y="25423"/>
                      <a:pt x="1183" y="27126"/>
                    </a:cubicBezTo>
                    <a:cubicBezTo>
                      <a:pt x="0" y="30852"/>
                      <a:pt x="1607" y="36579"/>
                      <a:pt x="8344" y="36579"/>
                    </a:cubicBezTo>
                    <a:cubicBezTo>
                      <a:pt x="9179" y="36579"/>
                      <a:pt x="10093" y="36491"/>
                      <a:pt x="11090" y="36300"/>
                    </a:cubicBezTo>
                    <a:cubicBezTo>
                      <a:pt x="11090" y="36300"/>
                      <a:pt x="11887" y="50329"/>
                      <a:pt x="28043" y="51060"/>
                    </a:cubicBezTo>
                    <a:cubicBezTo>
                      <a:pt x="28477" y="51080"/>
                      <a:pt x="28902" y="51089"/>
                      <a:pt x="29319" y="51089"/>
                    </a:cubicBezTo>
                    <a:cubicBezTo>
                      <a:pt x="44456" y="51089"/>
                      <a:pt x="49047" y="38376"/>
                      <a:pt x="48853" y="26860"/>
                    </a:cubicBezTo>
                    <a:cubicBezTo>
                      <a:pt x="48653" y="15026"/>
                      <a:pt x="37883" y="0"/>
                      <a:pt x="37883" y="0"/>
                    </a:cubicBezTo>
                    <a:close/>
                  </a:path>
                </a:pathLst>
              </a:custGeom>
              <a:solidFill>
                <a:srgbClr val="FCC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2828127" y="2949372"/>
                <a:ext cx="200522" cy="157026"/>
              </a:xfrm>
              <a:custGeom>
                <a:avLst/>
                <a:gdLst/>
                <a:ahLst/>
                <a:cxnLst/>
                <a:rect l="l" t="t" r="r" b="b"/>
                <a:pathLst>
                  <a:path w="16555" h="12964" extrusionOk="0">
                    <a:moveTo>
                      <a:pt x="13289" y="1"/>
                    </a:moveTo>
                    <a:cubicBezTo>
                      <a:pt x="11285" y="1"/>
                      <a:pt x="9015" y="1805"/>
                      <a:pt x="9574" y="4520"/>
                    </a:cubicBezTo>
                    <a:cubicBezTo>
                      <a:pt x="9574" y="4520"/>
                      <a:pt x="8063" y="1356"/>
                      <a:pt x="5359" y="1356"/>
                    </a:cubicBezTo>
                    <a:cubicBezTo>
                      <a:pt x="4854" y="1356"/>
                      <a:pt x="4309" y="1466"/>
                      <a:pt x="3723" y="1727"/>
                    </a:cubicBezTo>
                    <a:cubicBezTo>
                      <a:pt x="0" y="3323"/>
                      <a:pt x="3723" y="10370"/>
                      <a:pt x="10704" y="12963"/>
                    </a:cubicBezTo>
                    <a:cubicBezTo>
                      <a:pt x="10704" y="12963"/>
                      <a:pt x="16555" y="7312"/>
                      <a:pt x="16023" y="2658"/>
                    </a:cubicBezTo>
                    <a:cubicBezTo>
                      <a:pt x="15837" y="799"/>
                      <a:pt x="14622" y="1"/>
                      <a:pt x="13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2865167" y="2452129"/>
                <a:ext cx="191668" cy="129216"/>
              </a:xfrm>
              <a:custGeom>
                <a:avLst/>
                <a:gdLst/>
                <a:ahLst/>
                <a:cxnLst/>
                <a:rect l="l" t="t" r="r" b="b"/>
                <a:pathLst>
                  <a:path w="15824" h="10668" extrusionOk="0">
                    <a:moveTo>
                      <a:pt x="3604" y="1"/>
                    </a:moveTo>
                    <a:cubicBezTo>
                      <a:pt x="3203" y="1"/>
                      <a:pt x="2763" y="90"/>
                      <a:pt x="2261" y="296"/>
                    </a:cubicBezTo>
                    <a:cubicBezTo>
                      <a:pt x="798" y="894"/>
                      <a:pt x="0" y="3022"/>
                      <a:pt x="266" y="5149"/>
                    </a:cubicBezTo>
                    <a:cubicBezTo>
                      <a:pt x="1031" y="4993"/>
                      <a:pt x="1802" y="4917"/>
                      <a:pt x="2570" y="4917"/>
                    </a:cubicBezTo>
                    <a:cubicBezTo>
                      <a:pt x="4405" y="4917"/>
                      <a:pt x="6225" y="5350"/>
                      <a:pt x="7912" y="6147"/>
                    </a:cubicBezTo>
                    <a:cubicBezTo>
                      <a:pt x="9840" y="6945"/>
                      <a:pt x="11303" y="8673"/>
                      <a:pt x="11835" y="10668"/>
                    </a:cubicBezTo>
                    <a:cubicBezTo>
                      <a:pt x="13962" y="10003"/>
                      <a:pt x="15225" y="8673"/>
                      <a:pt x="15425" y="7144"/>
                    </a:cubicBezTo>
                    <a:cubicBezTo>
                      <a:pt x="15824" y="4352"/>
                      <a:pt x="11702" y="4418"/>
                      <a:pt x="9441" y="3354"/>
                    </a:cubicBezTo>
                    <a:cubicBezTo>
                      <a:pt x="6578" y="2088"/>
                      <a:pt x="5539" y="1"/>
                      <a:pt x="3604"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2868389" y="2511674"/>
                <a:ext cx="140130" cy="74637"/>
              </a:xfrm>
              <a:custGeom>
                <a:avLst/>
                <a:gdLst/>
                <a:ahLst/>
                <a:cxnLst/>
                <a:rect l="l" t="t" r="r" b="b"/>
                <a:pathLst>
                  <a:path w="11569" h="6162" extrusionOk="0">
                    <a:moveTo>
                      <a:pt x="2304" y="1"/>
                    </a:moveTo>
                    <a:cubicBezTo>
                      <a:pt x="1536" y="1"/>
                      <a:pt x="765" y="77"/>
                      <a:pt x="0" y="233"/>
                    </a:cubicBezTo>
                    <a:cubicBezTo>
                      <a:pt x="333" y="2826"/>
                      <a:pt x="2261" y="5020"/>
                      <a:pt x="4854" y="5619"/>
                    </a:cubicBezTo>
                    <a:cubicBezTo>
                      <a:pt x="6001" y="5977"/>
                      <a:pt x="7207" y="6162"/>
                      <a:pt x="8429" y="6162"/>
                    </a:cubicBezTo>
                    <a:cubicBezTo>
                      <a:pt x="9472" y="6162"/>
                      <a:pt x="10527" y="6027"/>
                      <a:pt x="11569" y="5752"/>
                    </a:cubicBezTo>
                    <a:cubicBezTo>
                      <a:pt x="11037" y="3757"/>
                      <a:pt x="9574" y="2029"/>
                      <a:pt x="7646" y="1231"/>
                    </a:cubicBezTo>
                    <a:cubicBezTo>
                      <a:pt x="5959" y="434"/>
                      <a:pt x="4139" y="1"/>
                      <a:pt x="2304" y="1"/>
                    </a:cubicBezTo>
                    <a:close/>
                  </a:path>
                </a:pathLst>
              </a:custGeom>
              <a:solidFill>
                <a:srgbClr val="DD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3057635" y="2346702"/>
                <a:ext cx="77593" cy="84291"/>
              </a:xfrm>
              <a:custGeom>
                <a:avLst/>
                <a:gdLst/>
                <a:ahLst/>
                <a:cxnLst/>
                <a:rect l="l" t="t" r="r" b="b"/>
                <a:pathLst>
                  <a:path w="6406" h="6959" extrusionOk="0">
                    <a:moveTo>
                      <a:pt x="1726" y="0"/>
                    </a:moveTo>
                    <a:cubicBezTo>
                      <a:pt x="1678" y="0"/>
                      <a:pt x="1634" y="8"/>
                      <a:pt x="1596" y="25"/>
                    </a:cubicBezTo>
                    <a:cubicBezTo>
                      <a:pt x="0" y="623"/>
                      <a:pt x="133" y="6274"/>
                      <a:pt x="1197" y="6673"/>
                    </a:cubicBezTo>
                    <a:cubicBezTo>
                      <a:pt x="1619" y="6831"/>
                      <a:pt x="2208" y="6958"/>
                      <a:pt x="2828" y="6958"/>
                    </a:cubicBezTo>
                    <a:cubicBezTo>
                      <a:pt x="3771" y="6958"/>
                      <a:pt x="4784" y="6665"/>
                      <a:pt x="5385" y="5742"/>
                    </a:cubicBezTo>
                    <a:cubicBezTo>
                      <a:pt x="6405" y="4277"/>
                      <a:pt x="2843" y="0"/>
                      <a:pt x="1726" y="0"/>
                    </a:cubicBezTo>
                    <a:close/>
                  </a:path>
                </a:pathLst>
              </a:custGeom>
              <a:solidFill>
                <a:srgbClr val="EC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2897374" y="2317656"/>
                <a:ext cx="37864" cy="52072"/>
              </a:xfrm>
              <a:custGeom>
                <a:avLst/>
                <a:gdLst/>
                <a:ahLst/>
                <a:cxnLst/>
                <a:rect l="l" t="t" r="r" b="b"/>
                <a:pathLst>
                  <a:path w="3126" h="4299" extrusionOk="0">
                    <a:moveTo>
                      <a:pt x="1278" y="1"/>
                    </a:moveTo>
                    <a:cubicBezTo>
                      <a:pt x="1207" y="1"/>
                      <a:pt x="1136" y="10"/>
                      <a:pt x="1064" y="29"/>
                    </a:cubicBezTo>
                    <a:cubicBezTo>
                      <a:pt x="333" y="162"/>
                      <a:pt x="1" y="1293"/>
                      <a:pt x="267" y="2423"/>
                    </a:cubicBezTo>
                    <a:cubicBezTo>
                      <a:pt x="513" y="3532"/>
                      <a:pt x="1217" y="4299"/>
                      <a:pt x="1901" y="4299"/>
                    </a:cubicBezTo>
                    <a:cubicBezTo>
                      <a:pt x="1955" y="4299"/>
                      <a:pt x="2008" y="4294"/>
                      <a:pt x="2062" y="4284"/>
                    </a:cubicBezTo>
                    <a:cubicBezTo>
                      <a:pt x="2727" y="4085"/>
                      <a:pt x="3125" y="3021"/>
                      <a:pt x="2860" y="1824"/>
                    </a:cubicBezTo>
                    <a:cubicBezTo>
                      <a:pt x="2559" y="804"/>
                      <a:pt x="1934" y="1"/>
                      <a:pt x="1278"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2823294" y="2389253"/>
                <a:ext cx="55572" cy="34872"/>
              </a:xfrm>
              <a:custGeom>
                <a:avLst/>
                <a:gdLst/>
                <a:ahLst/>
                <a:cxnLst/>
                <a:rect l="l" t="t" r="r" b="b"/>
                <a:pathLst>
                  <a:path w="4588" h="2879" extrusionOk="0">
                    <a:moveTo>
                      <a:pt x="2930" y="1"/>
                    </a:moveTo>
                    <a:cubicBezTo>
                      <a:pt x="2576" y="1"/>
                      <a:pt x="2185" y="74"/>
                      <a:pt x="1795" y="235"/>
                    </a:cubicBezTo>
                    <a:cubicBezTo>
                      <a:pt x="665" y="634"/>
                      <a:pt x="0" y="1498"/>
                      <a:pt x="200" y="2163"/>
                    </a:cubicBezTo>
                    <a:cubicBezTo>
                      <a:pt x="369" y="2629"/>
                      <a:pt x="889" y="2879"/>
                      <a:pt x="1536" y="2879"/>
                    </a:cubicBezTo>
                    <a:cubicBezTo>
                      <a:pt x="1905" y="2879"/>
                      <a:pt x="2315" y="2797"/>
                      <a:pt x="2726" y="2628"/>
                    </a:cubicBezTo>
                    <a:cubicBezTo>
                      <a:pt x="3856" y="2229"/>
                      <a:pt x="4588" y="1365"/>
                      <a:pt x="4322" y="700"/>
                    </a:cubicBezTo>
                    <a:cubicBezTo>
                      <a:pt x="4147" y="265"/>
                      <a:pt x="3603" y="1"/>
                      <a:pt x="2930"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3163122" y="2362230"/>
                <a:ext cx="53961" cy="31553"/>
              </a:xfrm>
              <a:custGeom>
                <a:avLst/>
                <a:gdLst/>
                <a:ahLst/>
                <a:cxnLst/>
                <a:rect l="l" t="t" r="r" b="b"/>
                <a:pathLst>
                  <a:path w="4455" h="2605" extrusionOk="0">
                    <a:moveTo>
                      <a:pt x="2126" y="0"/>
                    </a:moveTo>
                    <a:cubicBezTo>
                      <a:pt x="1014" y="0"/>
                      <a:pt x="67" y="513"/>
                      <a:pt x="67" y="1203"/>
                    </a:cubicBezTo>
                    <a:cubicBezTo>
                      <a:pt x="1" y="1934"/>
                      <a:pt x="998" y="2532"/>
                      <a:pt x="2195" y="2599"/>
                    </a:cubicBezTo>
                    <a:cubicBezTo>
                      <a:pt x="2262" y="2603"/>
                      <a:pt x="2329" y="2604"/>
                      <a:pt x="2396" y="2604"/>
                    </a:cubicBezTo>
                    <a:cubicBezTo>
                      <a:pt x="3501" y="2604"/>
                      <a:pt x="4389" y="2092"/>
                      <a:pt x="4389" y="1402"/>
                    </a:cubicBezTo>
                    <a:cubicBezTo>
                      <a:pt x="4455" y="671"/>
                      <a:pt x="3524" y="72"/>
                      <a:pt x="2327" y="6"/>
                    </a:cubicBezTo>
                    <a:cubicBezTo>
                      <a:pt x="2260" y="2"/>
                      <a:pt x="2192" y="0"/>
                      <a:pt x="2126" y="0"/>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3097085" y="2285449"/>
                <a:ext cx="37064" cy="52072"/>
              </a:xfrm>
              <a:custGeom>
                <a:avLst/>
                <a:gdLst/>
                <a:ahLst/>
                <a:cxnLst/>
                <a:rect l="l" t="t" r="r" b="b"/>
                <a:pathLst>
                  <a:path w="3060" h="4299" extrusionOk="0">
                    <a:moveTo>
                      <a:pt x="1262" y="0"/>
                    </a:moveTo>
                    <a:cubicBezTo>
                      <a:pt x="1195" y="0"/>
                      <a:pt x="1129" y="10"/>
                      <a:pt x="1065" y="29"/>
                    </a:cubicBezTo>
                    <a:cubicBezTo>
                      <a:pt x="333" y="162"/>
                      <a:pt x="1" y="1292"/>
                      <a:pt x="267" y="2422"/>
                    </a:cubicBezTo>
                    <a:cubicBezTo>
                      <a:pt x="513" y="3532"/>
                      <a:pt x="1217" y="4298"/>
                      <a:pt x="1901" y="4298"/>
                    </a:cubicBezTo>
                    <a:cubicBezTo>
                      <a:pt x="1955" y="4298"/>
                      <a:pt x="2008" y="4294"/>
                      <a:pt x="2062" y="4284"/>
                    </a:cubicBezTo>
                    <a:cubicBezTo>
                      <a:pt x="2727" y="4084"/>
                      <a:pt x="3059" y="3021"/>
                      <a:pt x="2793" y="1824"/>
                    </a:cubicBezTo>
                    <a:cubicBezTo>
                      <a:pt x="2553" y="804"/>
                      <a:pt x="1880" y="0"/>
                      <a:pt x="1262"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2843425" y="2223482"/>
                <a:ext cx="62016" cy="56674"/>
              </a:xfrm>
              <a:custGeom>
                <a:avLst/>
                <a:gdLst/>
                <a:ahLst/>
                <a:cxnLst/>
                <a:rect l="l" t="t" r="r" b="b"/>
                <a:pathLst>
                  <a:path w="5120" h="4679" extrusionOk="0">
                    <a:moveTo>
                      <a:pt x="4078" y="0"/>
                    </a:moveTo>
                    <a:cubicBezTo>
                      <a:pt x="3484" y="0"/>
                      <a:pt x="2657" y="502"/>
                      <a:pt x="1795" y="1555"/>
                    </a:cubicBezTo>
                    <a:cubicBezTo>
                      <a:pt x="599" y="3017"/>
                      <a:pt x="0" y="4281"/>
                      <a:pt x="599" y="4613"/>
                    </a:cubicBezTo>
                    <a:cubicBezTo>
                      <a:pt x="678" y="4657"/>
                      <a:pt x="778" y="4678"/>
                      <a:pt x="894" y="4678"/>
                    </a:cubicBezTo>
                    <a:cubicBezTo>
                      <a:pt x="1642" y="4678"/>
                      <a:pt x="3032" y="3806"/>
                      <a:pt x="3723" y="2884"/>
                    </a:cubicBezTo>
                    <a:cubicBezTo>
                      <a:pt x="4854" y="1422"/>
                      <a:pt x="5120" y="757"/>
                      <a:pt x="4654" y="225"/>
                    </a:cubicBezTo>
                    <a:cubicBezTo>
                      <a:pt x="4505" y="76"/>
                      <a:pt x="4309" y="0"/>
                      <a:pt x="4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3082599" y="2176340"/>
                <a:ext cx="73293" cy="36689"/>
              </a:xfrm>
              <a:custGeom>
                <a:avLst/>
                <a:gdLst/>
                <a:ahLst/>
                <a:cxnLst/>
                <a:rect l="l" t="t" r="r" b="b"/>
                <a:pathLst>
                  <a:path w="6051" h="3029" extrusionOk="0">
                    <a:moveTo>
                      <a:pt x="1244" y="0"/>
                    </a:moveTo>
                    <a:cubicBezTo>
                      <a:pt x="727" y="0"/>
                      <a:pt x="447" y="165"/>
                      <a:pt x="266" y="527"/>
                    </a:cubicBezTo>
                    <a:cubicBezTo>
                      <a:pt x="0" y="1192"/>
                      <a:pt x="798" y="2056"/>
                      <a:pt x="2593" y="2588"/>
                    </a:cubicBezTo>
                    <a:cubicBezTo>
                      <a:pt x="3499" y="2879"/>
                      <a:pt x="4295" y="3029"/>
                      <a:pt x="4881" y="3029"/>
                    </a:cubicBezTo>
                    <a:cubicBezTo>
                      <a:pt x="5499" y="3029"/>
                      <a:pt x="5883" y="2863"/>
                      <a:pt x="5917" y="2521"/>
                    </a:cubicBezTo>
                    <a:cubicBezTo>
                      <a:pt x="6050" y="1857"/>
                      <a:pt x="4388" y="660"/>
                      <a:pt x="3125" y="328"/>
                    </a:cubicBezTo>
                    <a:cubicBezTo>
                      <a:pt x="2277" y="116"/>
                      <a:pt x="1677" y="0"/>
                      <a:pt x="1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a:off x="2683165" y="2394231"/>
                <a:ext cx="64342" cy="56759"/>
              </a:xfrm>
              <a:custGeom>
                <a:avLst/>
                <a:gdLst/>
                <a:ahLst/>
                <a:cxnLst/>
                <a:rect l="l" t="t" r="r" b="b"/>
                <a:pathLst>
                  <a:path w="5312" h="4686" extrusionOk="0">
                    <a:moveTo>
                      <a:pt x="837" y="0"/>
                    </a:moveTo>
                    <a:cubicBezTo>
                      <a:pt x="692" y="0"/>
                      <a:pt x="587" y="48"/>
                      <a:pt x="533" y="156"/>
                    </a:cubicBezTo>
                    <a:cubicBezTo>
                      <a:pt x="1" y="1154"/>
                      <a:pt x="3059" y="2683"/>
                      <a:pt x="3059" y="2683"/>
                    </a:cubicBezTo>
                    <a:cubicBezTo>
                      <a:pt x="3059" y="2683"/>
                      <a:pt x="932" y="3879"/>
                      <a:pt x="1596" y="4544"/>
                    </a:cubicBezTo>
                    <a:cubicBezTo>
                      <a:pt x="1717" y="4643"/>
                      <a:pt x="1895" y="4686"/>
                      <a:pt x="2107" y="4686"/>
                    </a:cubicBezTo>
                    <a:cubicBezTo>
                      <a:pt x="3179" y="4686"/>
                      <a:pt x="5142" y="3603"/>
                      <a:pt x="5253" y="3215"/>
                    </a:cubicBezTo>
                    <a:cubicBezTo>
                      <a:pt x="5312" y="2803"/>
                      <a:pt x="1940" y="0"/>
                      <a:pt x="837" y="0"/>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59" name="Google Shape;1559;p37"/>
          <p:cNvSpPr txBox="1">
            <a:spLocks noGrp="1"/>
          </p:cNvSpPr>
          <p:nvPr>
            <p:ph type="subTitle" idx="2"/>
          </p:nvPr>
        </p:nvSpPr>
        <p:spPr>
          <a:xfrm>
            <a:off x="515143" y="767760"/>
            <a:ext cx="3849510" cy="382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Teacher promises … </a:t>
            </a:r>
            <a:endParaRPr dirty="0"/>
          </a:p>
        </p:txBody>
      </p:sp>
      <p:sp>
        <p:nvSpPr>
          <p:cNvPr id="1561" name="Google Shape;1561;p37"/>
          <p:cNvSpPr txBox="1">
            <a:spLocks noGrp="1"/>
          </p:cNvSpPr>
          <p:nvPr>
            <p:ph type="subTitle" idx="4"/>
          </p:nvPr>
        </p:nvSpPr>
        <p:spPr>
          <a:xfrm>
            <a:off x="5938514" y="833944"/>
            <a:ext cx="2615570" cy="382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Students expect.. </a:t>
            </a:r>
            <a:endParaRPr dirty="0"/>
          </a:p>
        </p:txBody>
      </p:sp>
      <p:sp>
        <p:nvSpPr>
          <p:cNvPr id="7" name="Rectangle 3">
            <a:extLst>
              <a:ext uri="{FF2B5EF4-FFF2-40B4-BE49-F238E27FC236}">
                <a16:creationId xmlns:a16="http://schemas.microsoft.com/office/drawing/2014/main" id="{D9121361-4FF0-44B5-A3DD-61E0FD5BA872}"/>
              </a:ext>
            </a:extLst>
          </p:cNvPr>
          <p:cNvSpPr>
            <a:spLocks noGrp="1" noChangeArrowheads="1"/>
          </p:cNvSpPr>
          <p:nvPr>
            <p:ph type="subTitle" idx="1"/>
          </p:nvPr>
        </p:nvSpPr>
        <p:spPr bwMode="auto">
          <a:xfrm>
            <a:off x="13552" y="1200359"/>
            <a:ext cx="4625399" cy="3970318"/>
          </a:xfrm>
          <a:prstGeom prst="rect">
            <a:avLst/>
          </a:prstGeom>
          <a:solidFill>
            <a:schemeClr val="accent3">
              <a:lumMod val="75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400" dirty="0">
                <a:solidFill>
                  <a:schemeClr val="bg1"/>
                </a:solidFill>
                <a:latin typeface="Comic Sans MS" panose="030F0702030302020204" pitchFamily="66" charset="0"/>
              </a:rPr>
              <a:t> to </a:t>
            </a:r>
            <a:r>
              <a:rPr lang="en-US" altLang="en-US" sz="1400" dirty="0">
                <a:solidFill>
                  <a:schemeClr val="bg1"/>
                </a:solidFill>
                <a:latin typeface="Arial" panose="020B0604020202020204" pitchFamily="34" charset="0"/>
              </a:rPr>
              <a:t>create a safe, respectful, and welcoming classroom environment for every child.</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 </a:t>
            </a:r>
            <a:r>
              <a:rPr lang="en-US" altLang="en-US" sz="1400" dirty="0">
                <a:solidFill>
                  <a:schemeClr val="bg1"/>
                </a:solidFill>
                <a:latin typeface="Comic Sans MS" panose="030F0702030302020204" pitchFamily="66" charset="0"/>
              </a:rPr>
              <a:t>to </a:t>
            </a:r>
            <a:r>
              <a:rPr lang="en-US" altLang="en-US" sz="1400" dirty="0">
                <a:solidFill>
                  <a:schemeClr val="bg1"/>
                </a:solidFill>
                <a:latin typeface="Arial" panose="020B0604020202020204" pitchFamily="34" charset="0"/>
              </a:rPr>
              <a:t>encourage your child to think, explore, and develop a love for learning.</a:t>
            </a:r>
          </a:p>
          <a:p>
            <a:pPr marL="0" lvl="0" indent="0" algn="l" eaLnBrk="0" fontAlgn="base" hangingPunct="0">
              <a:spcBef>
                <a:spcPct val="0"/>
              </a:spcBef>
              <a:spcAft>
                <a:spcPct val="0"/>
              </a:spcAft>
              <a:buClrTx/>
              <a:buSzTx/>
              <a:buFontTx/>
              <a:buChar char="•"/>
            </a:pPr>
            <a:r>
              <a:rPr lang="en-US" altLang="en-US" sz="1400" dirty="0">
                <a:solidFill>
                  <a:schemeClr val="bg1"/>
                </a:solidFill>
                <a:latin typeface="Comic Sans MS" panose="030F0702030302020204" pitchFamily="66" charset="0"/>
              </a:rPr>
              <a:t>to</a:t>
            </a:r>
            <a:r>
              <a:rPr lang="en-US" altLang="en-US" sz="1400" dirty="0">
                <a:solidFill>
                  <a:schemeClr val="bg1"/>
                </a:solidFill>
                <a:latin typeface="Arial" panose="020B0604020202020204" pitchFamily="34" charset="0"/>
              </a:rPr>
              <a:t> celebrate each child’s strengths and support them in areas where they need growth.</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 </a:t>
            </a:r>
            <a:r>
              <a:rPr lang="en-US" altLang="en-US" sz="1400" dirty="0">
                <a:solidFill>
                  <a:schemeClr val="bg1"/>
                </a:solidFill>
                <a:latin typeface="Comic Sans MS" panose="030F0702030302020204" pitchFamily="66" charset="0"/>
              </a:rPr>
              <a:t>to </a:t>
            </a:r>
            <a:r>
              <a:rPr lang="en-US" altLang="en-US" sz="1400" dirty="0">
                <a:solidFill>
                  <a:schemeClr val="bg1"/>
                </a:solidFill>
                <a:latin typeface="Arial" panose="020B0604020202020204" pitchFamily="34" charset="0"/>
              </a:rPr>
              <a:t>communicate openly and honestly with you about your child’s progress.</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 </a:t>
            </a:r>
            <a:r>
              <a:rPr lang="en-US" altLang="en-US" sz="1400" dirty="0">
                <a:solidFill>
                  <a:schemeClr val="bg1"/>
                </a:solidFill>
                <a:latin typeface="Comic Sans MS" panose="030F0702030302020204" pitchFamily="66" charset="0"/>
              </a:rPr>
              <a:t>to </a:t>
            </a:r>
            <a:r>
              <a:rPr lang="en-US" altLang="en-US" sz="1400" dirty="0">
                <a:solidFill>
                  <a:schemeClr val="bg1"/>
                </a:solidFill>
                <a:latin typeface="Arial" panose="020B0604020202020204" pitchFamily="34" charset="0"/>
              </a:rPr>
              <a:t>listen carefully to your concerns and work together as a team.</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 </a:t>
            </a:r>
            <a:r>
              <a:rPr lang="en-US" altLang="en-US" sz="1400" dirty="0">
                <a:solidFill>
                  <a:schemeClr val="bg1"/>
                </a:solidFill>
                <a:latin typeface="Comic Sans MS" panose="030F0702030302020204" pitchFamily="66" charset="0"/>
              </a:rPr>
              <a:t>to </a:t>
            </a:r>
            <a:r>
              <a:rPr lang="en-US" altLang="en-US" sz="1400" dirty="0">
                <a:solidFill>
                  <a:schemeClr val="bg1"/>
                </a:solidFill>
                <a:latin typeface="Arial" panose="020B0604020202020204" pitchFamily="34" charset="0"/>
              </a:rPr>
              <a:t>nurture not only academic skills but also kindness, confidence, and responsibility.</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 </a:t>
            </a:r>
            <a:r>
              <a:rPr lang="en-US" altLang="en-US" sz="1400" dirty="0">
                <a:solidFill>
                  <a:schemeClr val="bg1"/>
                </a:solidFill>
                <a:latin typeface="Comic Sans MS" panose="030F0702030302020204" pitchFamily="66" charset="0"/>
              </a:rPr>
              <a:t>to </a:t>
            </a:r>
            <a:r>
              <a:rPr lang="en-US" altLang="en-US" sz="1400" dirty="0">
                <a:solidFill>
                  <a:schemeClr val="bg1"/>
                </a:solidFill>
                <a:latin typeface="Arial" panose="020B0604020202020204" pitchFamily="34" charset="0"/>
              </a:rPr>
              <a:t>set high expectations while providing the support each child needs to succeed.</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 </a:t>
            </a:r>
            <a:r>
              <a:rPr lang="en-US" altLang="en-US" sz="1400" dirty="0">
                <a:solidFill>
                  <a:schemeClr val="bg1"/>
                </a:solidFill>
                <a:latin typeface="Comic Sans MS" panose="030F0702030302020204" pitchFamily="66" charset="0"/>
              </a:rPr>
              <a:t>to </a:t>
            </a:r>
            <a:r>
              <a:rPr lang="en-US" altLang="en-US" sz="1400" dirty="0">
                <a:solidFill>
                  <a:schemeClr val="bg1"/>
                </a:solidFill>
                <a:latin typeface="Arial" panose="020B0604020202020204" pitchFamily="34" charset="0"/>
              </a:rPr>
              <a:t>model respect, patience, and positivity every day.</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 </a:t>
            </a:r>
            <a:r>
              <a:rPr lang="en-US" altLang="en-US" sz="1400" dirty="0">
                <a:solidFill>
                  <a:schemeClr val="bg1"/>
                </a:solidFill>
                <a:latin typeface="Comic Sans MS" panose="030F0702030302020204" pitchFamily="66" charset="0"/>
              </a:rPr>
              <a:t>to </a:t>
            </a:r>
            <a:r>
              <a:rPr lang="en-US" altLang="en-US" sz="1400" dirty="0">
                <a:solidFill>
                  <a:schemeClr val="bg1"/>
                </a:solidFill>
                <a:latin typeface="Arial" panose="020B0604020202020204" pitchFamily="34" charset="0"/>
              </a:rPr>
              <a:t>make learning engaging, meaningful, and enjoyable.</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 </a:t>
            </a:r>
            <a:r>
              <a:rPr lang="en-US" altLang="en-US" sz="1400" dirty="0">
                <a:solidFill>
                  <a:schemeClr val="bg1"/>
                </a:solidFill>
                <a:latin typeface="Comic Sans MS" panose="030F0702030302020204" pitchFamily="66" charset="0"/>
              </a:rPr>
              <a:t>to </a:t>
            </a:r>
            <a:r>
              <a:rPr lang="en-US" altLang="en-US" sz="1400" dirty="0">
                <a:solidFill>
                  <a:schemeClr val="bg1"/>
                </a:solidFill>
                <a:latin typeface="Arial" panose="020B0604020202020204" pitchFamily="34" charset="0"/>
              </a:rPr>
              <a:t>care for your child as if they were my own.</a:t>
            </a:r>
          </a:p>
        </p:txBody>
      </p:sp>
      <p:sp>
        <p:nvSpPr>
          <p:cNvPr id="65" name="Rectangle 3">
            <a:extLst>
              <a:ext uri="{FF2B5EF4-FFF2-40B4-BE49-F238E27FC236}">
                <a16:creationId xmlns:a16="http://schemas.microsoft.com/office/drawing/2014/main" id="{E9549AC4-C7A4-4886-B7A7-E2A29D0C2DBD}"/>
              </a:ext>
            </a:extLst>
          </p:cNvPr>
          <p:cNvSpPr txBox="1">
            <a:spLocks noChangeArrowheads="1"/>
          </p:cNvSpPr>
          <p:nvPr/>
        </p:nvSpPr>
        <p:spPr bwMode="auto">
          <a:xfrm>
            <a:off x="4638951" y="1186948"/>
            <a:ext cx="4505049" cy="3970318"/>
          </a:xfrm>
          <a:prstGeom prst="rect">
            <a:avLst/>
          </a:prstGeom>
          <a:solidFill>
            <a:schemeClr val="accent5">
              <a:lumMod val="75000"/>
            </a:schemeClr>
          </a:solidFill>
          <a:ln>
            <a:noFill/>
          </a:ln>
          <a:effec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1pPr>
            <a:lvl2pPr marL="914400" marR="0" lvl="1" indent="-330200" algn="l"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2pPr>
            <a:lvl3pPr marL="1371600" marR="0" lvl="2" indent="-330200" algn="l"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3pPr>
            <a:lvl4pPr marL="1828800" marR="0" lvl="3" indent="-330200" algn="l"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4pPr>
            <a:lvl5pPr marL="2286000" marR="0" lvl="4" indent="-330200" algn="l"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5pPr>
            <a:lvl6pPr marL="2743200" marR="0" lvl="5" indent="-330200" algn="l"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6pPr>
            <a:lvl7pPr marL="3200400" marR="0" lvl="6" indent="-330200" algn="l"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7pPr>
            <a:lvl8pPr marL="3657600" marR="0" lvl="7" indent="-330200" algn="l"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8pPr>
            <a:lvl9pPr marL="4114800" marR="0" lvl="8" indent="-330200" algn="l" rtl="0">
              <a:lnSpc>
                <a:spcPct val="100000"/>
              </a:lnSpc>
              <a:spcBef>
                <a:spcPts val="1600"/>
              </a:spcBef>
              <a:spcAft>
                <a:spcPts val="1600"/>
              </a:spcAft>
              <a:buClr>
                <a:schemeClr val="lt1"/>
              </a:buClr>
              <a:buSzPts val="1600"/>
              <a:buFont typeface="Livvic"/>
              <a:buNone/>
              <a:defRPr sz="1600" b="0" i="0" u="none" strike="noStrike" cap="none">
                <a:solidFill>
                  <a:schemeClr val="lt1"/>
                </a:solidFill>
                <a:latin typeface="Livvic"/>
                <a:ea typeface="Livvic"/>
                <a:cs typeface="Livvic"/>
                <a:sym typeface="Livvic"/>
              </a:defRPr>
            </a:lvl9pPr>
          </a:lstStyle>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to come to class prepared with your books, materials, and a positive attitude.</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 to listen carefully and follow directions the first time they are given.</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to show respect to your classmates, teachers, and yourself at all times.</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to raise your hand and wait for your turn to speak.</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to try your best in every activity, even when it feels challenging.</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to complete your homework and assignments on time.</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to ask questions when you don’t understand—curiosity is part of learning!</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to keep our classroom clean, safe, and organized.</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to encourage and support your classmates—teamwork matters!</a:t>
            </a:r>
          </a:p>
          <a:p>
            <a:pPr marL="0" lvl="0" indent="0" algn="l" eaLnBrk="0" fontAlgn="base" hangingPunct="0">
              <a:spcBef>
                <a:spcPct val="0"/>
              </a:spcBef>
              <a:spcAft>
                <a:spcPct val="0"/>
              </a:spcAft>
              <a:buClrTx/>
              <a:buSzTx/>
              <a:buFontTx/>
              <a:buChar char="•"/>
            </a:pPr>
            <a:r>
              <a:rPr lang="en-US" altLang="en-US" sz="1400" dirty="0">
                <a:solidFill>
                  <a:schemeClr val="bg1"/>
                </a:solidFill>
                <a:latin typeface="Arial" panose="020B0604020202020204" pitchFamily="34" charset="0"/>
              </a:rPr>
              <a:t>to believe in yourself and never give up.</a:t>
            </a:r>
          </a:p>
          <a:p>
            <a:pPr marL="0" lvl="0" indent="0" algn="l" eaLnBrk="0" fontAlgn="base" hangingPunct="0">
              <a:spcBef>
                <a:spcPct val="0"/>
              </a:spcBef>
              <a:spcAft>
                <a:spcPct val="0"/>
              </a:spcAft>
              <a:buClrTx/>
              <a:buSzTx/>
              <a:buFontTx/>
              <a:buChar char="•"/>
            </a:pPr>
            <a:endParaRPr lang="en-US" altLang="en-US" sz="1400" dirty="0">
              <a:solidFill>
                <a:schemeClr val="bg1"/>
              </a:solidFill>
              <a:latin typeface="Arial" panose="020B0604020202020204" pitchFamily="34" charset="0"/>
            </a:endParaRPr>
          </a:p>
          <a:p>
            <a:pPr marL="0" lvl="0" indent="0" algn="l" eaLnBrk="0" fontAlgn="base" hangingPunct="0">
              <a:spcBef>
                <a:spcPct val="0"/>
              </a:spcBef>
              <a:spcAft>
                <a:spcPct val="0"/>
              </a:spcAft>
              <a:buClrTx/>
              <a:buSzTx/>
              <a:buFontTx/>
              <a:buChar char="•"/>
            </a:pPr>
            <a:endParaRPr lang="en-US" altLang="en-US" sz="1400" dirty="0">
              <a:solidFill>
                <a:schemeClr val="bg1"/>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2"/>
        <p:cNvGrpSpPr/>
        <p:nvPr/>
      </p:nvGrpSpPr>
      <p:grpSpPr>
        <a:xfrm>
          <a:off x="0" y="0"/>
          <a:ext cx="0" cy="0"/>
          <a:chOff x="0" y="0"/>
          <a:chExt cx="0" cy="0"/>
        </a:xfrm>
      </p:grpSpPr>
      <p:sp>
        <p:nvSpPr>
          <p:cNvPr id="2163" name="Google Shape;2163;p53"/>
          <p:cNvSpPr txBox="1">
            <a:spLocks noGrp="1"/>
          </p:cNvSpPr>
          <p:nvPr>
            <p:ph type="title"/>
          </p:nvPr>
        </p:nvSpPr>
        <p:spPr>
          <a:xfrm>
            <a:off x="1635250" y="297560"/>
            <a:ext cx="5738700" cy="52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School Supplies </a:t>
            </a:r>
            <a:endParaRPr sz="3200" dirty="0"/>
          </a:p>
        </p:txBody>
      </p:sp>
      <p:sp>
        <p:nvSpPr>
          <p:cNvPr id="2164" name="Google Shape;2164;p53"/>
          <p:cNvSpPr txBox="1">
            <a:spLocks noGrp="1"/>
          </p:cNvSpPr>
          <p:nvPr>
            <p:ph type="subTitle" idx="1"/>
          </p:nvPr>
        </p:nvSpPr>
        <p:spPr>
          <a:xfrm>
            <a:off x="2351772" y="883531"/>
            <a:ext cx="4210800" cy="461700"/>
          </a:xfrm>
          <a:prstGeom prst="rect">
            <a:avLst/>
          </a:prstGeom>
          <a:solidFill>
            <a:schemeClr val="accent5">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t>sharpened pencils </a:t>
            </a:r>
            <a:endParaRPr dirty="0"/>
          </a:p>
        </p:txBody>
      </p:sp>
      <p:grpSp>
        <p:nvGrpSpPr>
          <p:cNvPr id="2169" name="Google Shape;2169;p53"/>
          <p:cNvGrpSpPr/>
          <p:nvPr/>
        </p:nvGrpSpPr>
        <p:grpSpPr>
          <a:xfrm>
            <a:off x="160143" y="1246153"/>
            <a:ext cx="2243967" cy="2650699"/>
            <a:chOff x="372602" y="1224362"/>
            <a:chExt cx="2243967" cy="2650699"/>
          </a:xfrm>
        </p:grpSpPr>
        <p:grpSp>
          <p:nvGrpSpPr>
            <p:cNvPr id="2170" name="Google Shape;2170;p53"/>
            <p:cNvGrpSpPr/>
            <p:nvPr/>
          </p:nvGrpSpPr>
          <p:grpSpPr>
            <a:xfrm rot="10618140">
              <a:off x="1032555" y="1509331"/>
              <a:ext cx="1334225" cy="2135067"/>
              <a:chOff x="2530828" y="1372498"/>
              <a:chExt cx="1301640" cy="2082923"/>
            </a:xfrm>
          </p:grpSpPr>
          <p:sp>
            <p:nvSpPr>
              <p:cNvPr id="2171" name="Google Shape;2171;p53"/>
              <p:cNvSpPr/>
              <p:nvPr/>
            </p:nvSpPr>
            <p:spPr>
              <a:xfrm>
                <a:off x="2530828" y="1372498"/>
                <a:ext cx="204536" cy="247187"/>
              </a:xfrm>
              <a:custGeom>
                <a:avLst/>
                <a:gdLst/>
                <a:ahLst/>
                <a:cxnLst/>
                <a:rect l="l" t="t" r="r" b="b"/>
                <a:pathLst>
                  <a:path w="12430" h="15022" extrusionOk="0">
                    <a:moveTo>
                      <a:pt x="0" y="0"/>
                    </a:moveTo>
                    <a:lnTo>
                      <a:pt x="2899" y="15021"/>
                    </a:lnTo>
                    <a:lnTo>
                      <a:pt x="12430" y="931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3"/>
              <p:cNvSpPr/>
              <p:nvPr/>
            </p:nvSpPr>
            <p:spPr>
              <a:xfrm>
                <a:off x="2571291" y="1514143"/>
                <a:ext cx="1261177" cy="1941279"/>
              </a:xfrm>
              <a:custGeom>
                <a:avLst/>
                <a:gdLst/>
                <a:ahLst/>
                <a:cxnLst/>
                <a:rect l="l" t="t" r="r" b="b"/>
                <a:pathLst>
                  <a:path w="76644" h="117975" extrusionOk="0">
                    <a:moveTo>
                      <a:pt x="9532" y="1"/>
                    </a:moveTo>
                    <a:lnTo>
                      <a:pt x="1" y="5710"/>
                    </a:lnTo>
                    <a:lnTo>
                      <a:pt x="67113" y="117974"/>
                    </a:lnTo>
                    <a:lnTo>
                      <a:pt x="76644" y="112308"/>
                    </a:lnTo>
                    <a:lnTo>
                      <a:pt x="9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3"/>
              <p:cNvSpPr/>
              <p:nvPr/>
            </p:nvSpPr>
            <p:spPr>
              <a:xfrm>
                <a:off x="2697781" y="1577396"/>
                <a:ext cx="1056641" cy="1749002"/>
              </a:xfrm>
              <a:custGeom>
                <a:avLst/>
                <a:gdLst/>
                <a:ahLst/>
                <a:cxnLst/>
                <a:rect l="l" t="t" r="r" b="b"/>
                <a:pathLst>
                  <a:path w="64214" h="106290" extrusionOk="0">
                    <a:moveTo>
                      <a:pt x="729" y="1"/>
                    </a:moveTo>
                    <a:cubicBezTo>
                      <a:pt x="616" y="1"/>
                      <a:pt x="500" y="35"/>
                      <a:pt x="395" y="110"/>
                    </a:cubicBezTo>
                    <a:cubicBezTo>
                      <a:pt x="88" y="285"/>
                      <a:pt x="0" y="681"/>
                      <a:pt x="176" y="988"/>
                    </a:cubicBezTo>
                    <a:lnTo>
                      <a:pt x="62896" y="105961"/>
                    </a:lnTo>
                    <a:cubicBezTo>
                      <a:pt x="63011" y="106163"/>
                      <a:pt x="63222" y="106289"/>
                      <a:pt x="63453" y="106289"/>
                    </a:cubicBezTo>
                    <a:cubicBezTo>
                      <a:pt x="63573" y="106289"/>
                      <a:pt x="63698" y="106255"/>
                      <a:pt x="63818" y="106180"/>
                    </a:cubicBezTo>
                    <a:cubicBezTo>
                      <a:pt x="64126" y="106005"/>
                      <a:pt x="64213" y="105609"/>
                      <a:pt x="64038" y="105302"/>
                    </a:cubicBezTo>
                    <a:lnTo>
                      <a:pt x="1274" y="329"/>
                    </a:lnTo>
                    <a:cubicBezTo>
                      <a:pt x="1158" y="127"/>
                      <a:pt x="947" y="1"/>
                      <a:pt x="729"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3"/>
              <p:cNvSpPr/>
              <p:nvPr/>
            </p:nvSpPr>
            <p:spPr>
              <a:xfrm>
                <a:off x="2642130" y="1610240"/>
                <a:ext cx="1056641" cy="1749084"/>
              </a:xfrm>
              <a:custGeom>
                <a:avLst/>
                <a:gdLst/>
                <a:ahLst/>
                <a:cxnLst/>
                <a:rect l="l" t="t" r="r" b="b"/>
                <a:pathLst>
                  <a:path w="64214" h="106295" extrusionOk="0">
                    <a:moveTo>
                      <a:pt x="732" y="1"/>
                    </a:moveTo>
                    <a:cubicBezTo>
                      <a:pt x="617" y="1"/>
                      <a:pt x="501" y="30"/>
                      <a:pt x="395" y="90"/>
                    </a:cubicBezTo>
                    <a:cubicBezTo>
                      <a:pt x="88" y="310"/>
                      <a:pt x="0" y="705"/>
                      <a:pt x="176" y="1012"/>
                    </a:cubicBezTo>
                    <a:lnTo>
                      <a:pt x="62896" y="105985"/>
                    </a:lnTo>
                    <a:cubicBezTo>
                      <a:pt x="63011" y="106187"/>
                      <a:pt x="63221" y="106294"/>
                      <a:pt x="63439" y="106294"/>
                    </a:cubicBezTo>
                    <a:cubicBezTo>
                      <a:pt x="63553" y="106294"/>
                      <a:pt x="63669" y="106265"/>
                      <a:pt x="63774" y="106205"/>
                    </a:cubicBezTo>
                    <a:cubicBezTo>
                      <a:pt x="64082" y="106029"/>
                      <a:pt x="64213" y="105634"/>
                      <a:pt x="64038" y="105326"/>
                    </a:cubicBezTo>
                    <a:lnTo>
                      <a:pt x="1318" y="310"/>
                    </a:lnTo>
                    <a:cubicBezTo>
                      <a:pt x="1173" y="108"/>
                      <a:pt x="953" y="1"/>
                      <a:pt x="732"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3"/>
              <p:cNvSpPr/>
              <p:nvPr/>
            </p:nvSpPr>
            <p:spPr>
              <a:xfrm>
                <a:off x="2530828" y="1372498"/>
                <a:ext cx="64339" cy="77339"/>
              </a:xfrm>
              <a:custGeom>
                <a:avLst/>
                <a:gdLst/>
                <a:ahLst/>
                <a:cxnLst/>
                <a:rect l="l" t="t" r="r" b="b"/>
                <a:pathLst>
                  <a:path w="3910" h="4700" extrusionOk="0">
                    <a:moveTo>
                      <a:pt x="0" y="0"/>
                    </a:moveTo>
                    <a:lnTo>
                      <a:pt x="922" y="4700"/>
                    </a:lnTo>
                    <a:lnTo>
                      <a:pt x="3909" y="2943"/>
                    </a:lnTo>
                    <a:lnTo>
                      <a:pt x="0" y="0"/>
                    </a:lnTo>
                    <a:close/>
                  </a:path>
                </a:pathLst>
              </a:custGeom>
              <a:solidFill>
                <a:srgbClr val="2229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53"/>
            <p:cNvGrpSpPr/>
            <p:nvPr/>
          </p:nvGrpSpPr>
          <p:grpSpPr>
            <a:xfrm rot="-540556">
              <a:off x="550645" y="1344710"/>
              <a:ext cx="1726933" cy="2410004"/>
              <a:chOff x="129157" y="732130"/>
              <a:chExt cx="1726869" cy="2409914"/>
            </a:xfrm>
          </p:grpSpPr>
          <p:grpSp>
            <p:nvGrpSpPr>
              <p:cNvPr id="2177" name="Google Shape;2177;p53"/>
              <p:cNvGrpSpPr/>
              <p:nvPr/>
            </p:nvGrpSpPr>
            <p:grpSpPr>
              <a:xfrm rot="805243">
                <a:off x="364763" y="848111"/>
                <a:ext cx="1255656" cy="2177952"/>
                <a:chOff x="2711504" y="1079780"/>
                <a:chExt cx="1225042" cy="2124851"/>
              </a:xfrm>
            </p:grpSpPr>
            <p:sp>
              <p:nvSpPr>
                <p:cNvPr id="2178" name="Google Shape;2178;p53"/>
                <p:cNvSpPr/>
                <p:nvPr/>
              </p:nvSpPr>
              <p:spPr>
                <a:xfrm>
                  <a:off x="2711504" y="1079780"/>
                  <a:ext cx="198052" cy="248635"/>
                </a:xfrm>
                <a:custGeom>
                  <a:avLst/>
                  <a:gdLst/>
                  <a:ahLst/>
                  <a:cxnLst/>
                  <a:rect l="l" t="t" r="r" b="b"/>
                  <a:pathLst>
                    <a:path w="12036" h="15110" extrusionOk="0">
                      <a:moveTo>
                        <a:pt x="1" y="1"/>
                      </a:moveTo>
                      <a:lnTo>
                        <a:pt x="2284" y="15110"/>
                      </a:lnTo>
                      <a:lnTo>
                        <a:pt x="12035" y="979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3"/>
                <p:cNvSpPr/>
                <p:nvPr/>
              </p:nvSpPr>
              <p:spPr>
                <a:xfrm>
                  <a:off x="2742588" y="1228665"/>
                  <a:ext cx="1193958" cy="1975966"/>
                </a:xfrm>
                <a:custGeom>
                  <a:avLst/>
                  <a:gdLst/>
                  <a:ahLst/>
                  <a:cxnLst/>
                  <a:rect l="l" t="t" r="r" b="b"/>
                  <a:pathLst>
                    <a:path w="72559" h="120083" extrusionOk="0">
                      <a:moveTo>
                        <a:pt x="9751" y="1"/>
                      </a:moveTo>
                      <a:lnTo>
                        <a:pt x="0" y="5359"/>
                      </a:lnTo>
                      <a:lnTo>
                        <a:pt x="62808" y="120082"/>
                      </a:lnTo>
                      <a:lnTo>
                        <a:pt x="72559" y="114768"/>
                      </a:lnTo>
                      <a:lnTo>
                        <a:pt x="97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3"/>
                <p:cNvSpPr/>
                <p:nvPr/>
              </p:nvSpPr>
              <p:spPr>
                <a:xfrm>
                  <a:off x="2711504" y="1079780"/>
                  <a:ext cx="62167" cy="78079"/>
                </a:xfrm>
                <a:custGeom>
                  <a:avLst/>
                  <a:gdLst/>
                  <a:ahLst/>
                  <a:cxnLst/>
                  <a:rect l="l" t="t" r="r" b="b"/>
                  <a:pathLst>
                    <a:path w="3778" h="4745" extrusionOk="0">
                      <a:moveTo>
                        <a:pt x="1" y="1"/>
                      </a:moveTo>
                      <a:lnTo>
                        <a:pt x="703" y="4744"/>
                      </a:lnTo>
                      <a:lnTo>
                        <a:pt x="3778" y="3075"/>
                      </a:lnTo>
                      <a:lnTo>
                        <a:pt x="1" y="1"/>
                      </a:lnTo>
                      <a:close/>
                    </a:path>
                  </a:pathLst>
                </a:custGeom>
                <a:solidFill>
                  <a:srgbClr val="2229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1" name="Google Shape;2181;p53"/>
              <p:cNvSpPr/>
              <p:nvPr/>
            </p:nvSpPr>
            <p:spPr>
              <a:xfrm rot="805344">
                <a:off x="515775" y="1073125"/>
                <a:ext cx="1014859" cy="1831613"/>
              </a:xfrm>
              <a:custGeom>
                <a:avLst/>
                <a:gdLst/>
                <a:ahLst/>
                <a:cxnLst/>
                <a:rect l="l" t="t" r="r" b="b"/>
                <a:pathLst>
                  <a:path w="60173" h="108600" extrusionOk="0">
                    <a:moveTo>
                      <a:pt x="737" y="0"/>
                    </a:moveTo>
                    <a:cubicBezTo>
                      <a:pt x="636" y="0"/>
                      <a:pt x="534" y="25"/>
                      <a:pt x="440" y="79"/>
                    </a:cubicBezTo>
                    <a:cubicBezTo>
                      <a:pt x="88" y="254"/>
                      <a:pt x="0" y="650"/>
                      <a:pt x="176" y="1001"/>
                    </a:cubicBezTo>
                    <a:lnTo>
                      <a:pt x="58855" y="108258"/>
                    </a:lnTo>
                    <a:cubicBezTo>
                      <a:pt x="58977" y="108471"/>
                      <a:pt x="59205" y="108600"/>
                      <a:pt x="59451" y="108600"/>
                    </a:cubicBezTo>
                    <a:cubicBezTo>
                      <a:pt x="59559" y="108600"/>
                      <a:pt x="59670" y="108575"/>
                      <a:pt x="59778" y="108521"/>
                    </a:cubicBezTo>
                    <a:cubicBezTo>
                      <a:pt x="60085" y="108345"/>
                      <a:pt x="60173" y="107950"/>
                      <a:pt x="59997" y="107643"/>
                    </a:cubicBezTo>
                    <a:lnTo>
                      <a:pt x="1318" y="342"/>
                    </a:lnTo>
                    <a:cubicBezTo>
                      <a:pt x="1196" y="129"/>
                      <a:pt x="968" y="0"/>
                      <a:pt x="737"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3"/>
              <p:cNvSpPr/>
              <p:nvPr/>
            </p:nvSpPr>
            <p:spPr>
              <a:xfrm rot="805344">
                <a:off x="451444" y="1090602"/>
                <a:ext cx="1015618" cy="1831630"/>
              </a:xfrm>
              <a:custGeom>
                <a:avLst/>
                <a:gdLst/>
                <a:ahLst/>
                <a:cxnLst/>
                <a:rect l="l" t="t" r="r" b="b"/>
                <a:pathLst>
                  <a:path w="60218" h="108601" extrusionOk="0">
                    <a:moveTo>
                      <a:pt x="739" y="1"/>
                    </a:moveTo>
                    <a:cubicBezTo>
                      <a:pt x="636" y="1"/>
                      <a:pt x="534" y="26"/>
                      <a:pt x="440" y="79"/>
                    </a:cubicBezTo>
                    <a:cubicBezTo>
                      <a:pt x="132" y="255"/>
                      <a:pt x="1" y="650"/>
                      <a:pt x="176" y="958"/>
                    </a:cubicBezTo>
                    <a:lnTo>
                      <a:pt x="58899" y="108258"/>
                    </a:lnTo>
                    <a:cubicBezTo>
                      <a:pt x="59021" y="108472"/>
                      <a:pt x="59249" y="108601"/>
                      <a:pt x="59480" y="108601"/>
                    </a:cubicBezTo>
                    <a:cubicBezTo>
                      <a:pt x="59582" y="108601"/>
                      <a:pt x="59684" y="108576"/>
                      <a:pt x="59778" y="108522"/>
                    </a:cubicBezTo>
                    <a:cubicBezTo>
                      <a:pt x="60085" y="108346"/>
                      <a:pt x="60217" y="107951"/>
                      <a:pt x="60041" y="107643"/>
                    </a:cubicBezTo>
                    <a:lnTo>
                      <a:pt x="1362" y="343"/>
                    </a:lnTo>
                    <a:cubicBezTo>
                      <a:pt x="1210" y="129"/>
                      <a:pt x="973" y="1"/>
                      <a:pt x="739"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53"/>
            <p:cNvGrpSpPr/>
            <p:nvPr/>
          </p:nvGrpSpPr>
          <p:grpSpPr>
            <a:xfrm rot="-285990">
              <a:off x="891342" y="1376652"/>
              <a:ext cx="1627397" cy="2422361"/>
              <a:chOff x="460315" y="809121"/>
              <a:chExt cx="1627301" cy="2422219"/>
            </a:xfrm>
          </p:grpSpPr>
          <p:sp>
            <p:nvSpPr>
              <p:cNvPr id="2184" name="Google Shape;2184;p53"/>
              <p:cNvSpPr/>
              <p:nvPr/>
            </p:nvSpPr>
            <p:spPr>
              <a:xfrm rot="805344">
                <a:off x="912036" y="828923"/>
                <a:ext cx="200769" cy="256325"/>
              </a:xfrm>
              <a:custGeom>
                <a:avLst/>
                <a:gdLst/>
                <a:ahLst/>
                <a:cxnLst/>
                <a:rect l="l" t="t" r="r" b="b"/>
                <a:pathLst>
                  <a:path w="11904" h="15198" extrusionOk="0">
                    <a:moveTo>
                      <a:pt x="1" y="0"/>
                    </a:moveTo>
                    <a:lnTo>
                      <a:pt x="2021" y="15197"/>
                    </a:lnTo>
                    <a:lnTo>
                      <a:pt x="11903" y="1005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3"/>
              <p:cNvSpPr/>
              <p:nvPr/>
            </p:nvSpPr>
            <p:spPr>
              <a:xfrm rot="805344">
                <a:off x="681339" y="1077888"/>
                <a:ext cx="1185253" cy="2043800"/>
              </a:xfrm>
              <a:custGeom>
                <a:avLst/>
                <a:gdLst/>
                <a:ahLst/>
                <a:cxnLst/>
                <a:rect l="l" t="t" r="r" b="b"/>
                <a:pathLst>
                  <a:path w="70276" h="121181" extrusionOk="0">
                    <a:moveTo>
                      <a:pt x="9883" y="1"/>
                    </a:moveTo>
                    <a:lnTo>
                      <a:pt x="1" y="5140"/>
                    </a:lnTo>
                    <a:lnTo>
                      <a:pt x="60437" y="121181"/>
                    </a:lnTo>
                    <a:lnTo>
                      <a:pt x="70275" y="116042"/>
                    </a:lnTo>
                    <a:lnTo>
                      <a:pt x="98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3"/>
              <p:cNvSpPr/>
              <p:nvPr/>
            </p:nvSpPr>
            <p:spPr>
              <a:xfrm rot="805344">
                <a:off x="818487" y="1148830"/>
                <a:ext cx="977822" cy="1851599"/>
              </a:xfrm>
              <a:custGeom>
                <a:avLst/>
                <a:gdLst/>
                <a:ahLst/>
                <a:cxnLst/>
                <a:rect l="l" t="t" r="r" b="b"/>
                <a:pathLst>
                  <a:path w="57977" h="109785" extrusionOk="0">
                    <a:moveTo>
                      <a:pt x="765" y="0"/>
                    </a:moveTo>
                    <a:cubicBezTo>
                      <a:pt x="658" y="0"/>
                      <a:pt x="547" y="25"/>
                      <a:pt x="439" y="79"/>
                    </a:cubicBezTo>
                    <a:cubicBezTo>
                      <a:pt x="132" y="211"/>
                      <a:pt x="0" y="606"/>
                      <a:pt x="176" y="957"/>
                    </a:cubicBezTo>
                    <a:lnTo>
                      <a:pt x="56659" y="109400"/>
                    </a:lnTo>
                    <a:cubicBezTo>
                      <a:pt x="56782" y="109646"/>
                      <a:pt x="57014" y="109785"/>
                      <a:pt x="57247" y="109785"/>
                    </a:cubicBezTo>
                    <a:cubicBezTo>
                      <a:pt x="57346" y="109785"/>
                      <a:pt x="57446" y="109760"/>
                      <a:pt x="57537" y="109707"/>
                    </a:cubicBezTo>
                    <a:cubicBezTo>
                      <a:pt x="57889" y="109532"/>
                      <a:pt x="57977" y="109136"/>
                      <a:pt x="57845" y="108829"/>
                    </a:cubicBezTo>
                    <a:lnTo>
                      <a:pt x="1318" y="342"/>
                    </a:lnTo>
                    <a:cubicBezTo>
                      <a:pt x="1226" y="129"/>
                      <a:pt x="1008" y="0"/>
                      <a:pt x="765"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3"/>
              <p:cNvSpPr/>
              <p:nvPr/>
            </p:nvSpPr>
            <p:spPr>
              <a:xfrm rot="805344">
                <a:off x="754507" y="1164792"/>
                <a:ext cx="977822" cy="1851616"/>
              </a:xfrm>
              <a:custGeom>
                <a:avLst/>
                <a:gdLst/>
                <a:ahLst/>
                <a:cxnLst/>
                <a:rect l="l" t="t" r="r" b="b"/>
                <a:pathLst>
                  <a:path w="57977" h="109786" extrusionOk="0">
                    <a:moveTo>
                      <a:pt x="737" y="0"/>
                    </a:moveTo>
                    <a:cubicBezTo>
                      <a:pt x="636" y="0"/>
                      <a:pt x="533" y="25"/>
                      <a:pt x="439" y="79"/>
                    </a:cubicBezTo>
                    <a:cubicBezTo>
                      <a:pt x="132" y="254"/>
                      <a:pt x="0" y="650"/>
                      <a:pt x="176" y="957"/>
                    </a:cubicBezTo>
                    <a:lnTo>
                      <a:pt x="56659" y="109444"/>
                    </a:lnTo>
                    <a:cubicBezTo>
                      <a:pt x="56781" y="109657"/>
                      <a:pt x="57009" y="109786"/>
                      <a:pt x="57240" y="109786"/>
                    </a:cubicBezTo>
                    <a:cubicBezTo>
                      <a:pt x="57341" y="109786"/>
                      <a:pt x="57444" y="109761"/>
                      <a:pt x="57538" y="109707"/>
                    </a:cubicBezTo>
                    <a:cubicBezTo>
                      <a:pt x="57845" y="109531"/>
                      <a:pt x="57977" y="109136"/>
                      <a:pt x="57801" y="108829"/>
                    </a:cubicBezTo>
                    <a:lnTo>
                      <a:pt x="1318" y="342"/>
                    </a:lnTo>
                    <a:cubicBezTo>
                      <a:pt x="1196" y="129"/>
                      <a:pt x="968" y="0"/>
                      <a:pt x="737"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3"/>
              <p:cNvSpPr/>
              <p:nvPr/>
            </p:nvSpPr>
            <p:spPr>
              <a:xfrm rot="805344">
                <a:off x="934295" y="815330"/>
                <a:ext cx="62993" cy="80753"/>
              </a:xfrm>
              <a:custGeom>
                <a:avLst/>
                <a:gdLst/>
                <a:ahLst/>
                <a:cxnLst/>
                <a:rect l="l" t="t" r="r" b="b"/>
                <a:pathLst>
                  <a:path w="3735" h="4788" extrusionOk="0">
                    <a:moveTo>
                      <a:pt x="1" y="0"/>
                    </a:moveTo>
                    <a:lnTo>
                      <a:pt x="660" y="4788"/>
                    </a:lnTo>
                    <a:lnTo>
                      <a:pt x="3734" y="3163"/>
                    </a:lnTo>
                    <a:lnTo>
                      <a:pt x="1" y="0"/>
                    </a:lnTo>
                    <a:close/>
                  </a:path>
                </a:pathLst>
              </a:custGeom>
              <a:solidFill>
                <a:srgbClr val="2229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9" name="Google Shape;2189;p53"/>
          <p:cNvGrpSpPr/>
          <p:nvPr/>
        </p:nvGrpSpPr>
        <p:grpSpPr>
          <a:xfrm rot="622565">
            <a:off x="6444456" y="1385328"/>
            <a:ext cx="2344935" cy="2372348"/>
            <a:chOff x="6380079" y="1385520"/>
            <a:chExt cx="2345046" cy="2372461"/>
          </a:xfrm>
        </p:grpSpPr>
        <p:grpSp>
          <p:nvGrpSpPr>
            <p:cNvPr id="2190" name="Google Shape;2190;p53"/>
            <p:cNvGrpSpPr/>
            <p:nvPr/>
          </p:nvGrpSpPr>
          <p:grpSpPr>
            <a:xfrm rot="-3294888">
              <a:off x="6794846" y="2028832"/>
              <a:ext cx="1482989" cy="1425438"/>
              <a:chOff x="2081328" y="2296191"/>
              <a:chExt cx="1911668" cy="1837481"/>
            </a:xfrm>
          </p:grpSpPr>
          <p:sp>
            <p:nvSpPr>
              <p:cNvPr id="2191" name="Google Shape;2191;p53"/>
              <p:cNvSpPr/>
              <p:nvPr/>
            </p:nvSpPr>
            <p:spPr>
              <a:xfrm>
                <a:off x="2118569" y="2296191"/>
                <a:ext cx="1089522" cy="1430579"/>
              </a:xfrm>
              <a:custGeom>
                <a:avLst/>
                <a:gdLst/>
                <a:ahLst/>
                <a:cxnLst/>
                <a:rect l="l" t="t" r="r" b="b"/>
                <a:pathLst>
                  <a:path w="50116" h="65804" extrusionOk="0">
                    <a:moveTo>
                      <a:pt x="44403" y="1"/>
                    </a:moveTo>
                    <a:cubicBezTo>
                      <a:pt x="43413" y="1"/>
                      <a:pt x="42433" y="466"/>
                      <a:pt x="41814" y="1326"/>
                    </a:cubicBezTo>
                    <a:lnTo>
                      <a:pt x="1" y="60664"/>
                    </a:lnTo>
                    <a:lnTo>
                      <a:pt x="7292" y="65803"/>
                    </a:lnTo>
                    <a:lnTo>
                      <a:pt x="49149" y="6465"/>
                    </a:lnTo>
                    <a:cubicBezTo>
                      <a:pt x="50115" y="5016"/>
                      <a:pt x="49764" y="3083"/>
                      <a:pt x="48359" y="2073"/>
                    </a:cubicBezTo>
                    <a:lnTo>
                      <a:pt x="46206" y="580"/>
                    </a:lnTo>
                    <a:cubicBezTo>
                      <a:pt x="45661" y="188"/>
                      <a:pt x="45030" y="1"/>
                      <a:pt x="44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3"/>
              <p:cNvSpPr/>
              <p:nvPr/>
            </p:nvSpPr>
            <p:spPr>
              <a:xfrm>
                <a:off x="2081328" y="3613134"/>
                <a:ext cx="197682" cy="223465"/>
              </a:xfrm>
              <a:custGeom>
                <a:avLst/>
                <a:gdLst/>
                <a:ahLst/>
                <a:cxnLst/>
                <a:rect l="l" t="t" r="r" b="b"/>
                <a:pathLst>
                  <a:path w="9093" h="10279" extrusionOk="0">
                    <a:moveTo>
                      <a:pt x="1802" y="1"/>
                    </a:moveTo>
                    <a:lnTo>
                      <a:pt x="1" y="10278"/>
                    </a:lnTo>
                    <a:lnTo>
                      <a:pt x="1" y="10278"/>
                    </a:lnTo>
                    <a:lnTo>
                      <a:pt x="9093" y="5139"/>
                    </a:lnTo>
                    <a:lnTo>
                      <a:pt x="18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3"/>
              <p:cNvSpPr/>
              <p:nvPr/>
            </p:nvSpPr>
            <p:spPr>
              <a:xfrm>
                <a:off x="3003749" y="2348890"/>
                <a:ext cx="165202" cy="119374"/>
              </a:xfrm>
              <a:custGeom>
                <a:avLst/>
                <a:gdLst/>
                <a:ahLst/>
                <a:cxnLst/>
                <a:rect l="l" t="t" r="r" b="b"/>
                <a:pathLst>
                  <a:path w="7599" h="5491" extrusionOk="0">
                    <a:moveTo>
                      <a:pt x="132" y="0"/>
                    </a:moveTo>
                    <a:lnTo>
                      <a:pt x="0" y="220"/>
                    </a:lnTo>
                    <a:lnTo>
                      <a:pt x="7467" y="5491"/>
                    </a:lnTo>
                    <a:lnTo>
                      <a:pt x="7599" y="5271"/>
                    </a:lnTo>
                    <a:lnTo>
                      <a:pt x="132"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3"/>
              <p:cNvSpPr/>
              <p:nvPr/>
            </p:nvSpPr>
            <p:spPr>
              <a:xfrm>
                <a:off x="2139592" y="3584481"/>
                <a:ext cx="157572" cy="112700"/>
              </a:xfrm>
              <a:custGeom>
                <a:avLst/>
                <a:gdLst/>
                <a:ahLst/>
                <a:cxnLst/>
                <a:rect l="l" t="t" r="r" b="b"/>
                <a:pathLst>
                  <a:path w="7248" h="5184" extrusionOk="0">
                    <a:moveTo>
                      <a:pt x="132" y="1"/>
                    </a:moveTo>
                    <a:lnTo>
                      <a:pt x="0" y="177"/>
                    </a:lnTo>
                    <a:lnTo>
                      <a:pt x="7072" y="5184"/>
                    </a:lnTo>
                    <a:lnTo>
                      <a:pt x="7247" y="4964"/>
                    </a:lnTo>
                    <a:lnTo>
                      <a:pt x="132"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3"/>
              <p:cNvSpPr/>
              <p:nvPr/>
            </p:nvSpPr>
            <p:spPr>
              <a:xfrm>
                <a:off x="2111895" y="3670420"/>
                <a:ext cx="122244" cy="87873"/>
              </a:xfrm>
              <a:custGeom>
                <a:avLst/>
                <a:gdLst/>
                <a:ahLst/>
                <a:cxnLst/>
                <a:rect l="l" t="t" r="r" b="b"/>
                <a:pathLst>
                  <a:path w="5623" h="4042" extrusionOk="0">
                    <a:moveTo>
                      <a:pt x="132" y="1"/>
                    </a:moveTo>
                    <a:lnTo>
                      <a:pt x="0" y="177"/>
                    </a:lnTo>
                    <a:lnTo>
                      <a:pt x="5491" y="4042"/>
                    </a:lnTo>
                    <a:lnTo>
                      <a:pt x="5622" y="3822"/>
                    </a:lnTo>
                    <a:lnTo>
                      <a:pt x="132"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3"/>
              <p:cNvSpPr/>
              <p:nvPr/>
            </p:nvSpPr>
            <p:spPr>
              <a:xfrm>
                <a:off x="2118569" y="2410002"/>
                <a:ext cx="1008366" cy="1317727"/>
              </a:xfrm>
              <a:custGeom>
                <a:avLst/>
                <a:gdLst/>
                <a:ahLst/>
                <a:cxnLst/>
                <a:rect l="l" t="t" r="r" b="b"/>
                <a:pathLst>
                  <a:path w="46383" h="60613" extrusionOk="0">
                    <a:moveTo>
                      <a:pt x="39047" y="0"/>
                    </a:moveTo>
                    <a:lnTo>
                      <a:pt x="1" y="55429"/>
                    </a:lnTo>
                    <a:lnTo>
                      <a:pt x="7292" y="60612"/>
                    </a:lnTo>
                    <a:lnTo>
                      <a:pt x="46382" y="5139"/>
                    </a:lnTo>
                    <a:lnTo>
                      <a:pt x="390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3"/>
              <p:cNvSpPr/>
              <p:nvPr/>
            </p:nvSpPr>
            <p:spPr>
              <a:xfrm>
                <a:off x="2118569" y="3567306"/>
                <a:ext cx="191964" cy="160441"/>
              </a:xfrm>
              <a:custGeom>
                <a:avLst/>
                <a:gdLst/>
                <a:ahLst/>
                <a:cxnLst/>
                <a:rect l="l" t="t" r="r" b="b"/>
                <a:pathLst>
                  <a:path w="8830" h="7380" extrusionOk="0">
                    <a:moveTo>
                      <a:pt x="1538" y="0"/>
                    </a:moveTo>
                    <a:lnTo>
                      <a:pt x="1" y="2196"/>
                    </a:lnTo>
                    <a:lnTo>
                      <a:pt x="7292" y="7379"/>
                    </a:lnTo>
                    <a:lnTo>
                      <a:pt x="8829" y="5183"/>
                    </a:lnTo>
                    <a:lnTo>
                      <a:pt x="1538" y="0"/>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3"/>
              <p:cNvSpPr/>
              <p:nvPr/>
            </p:nvSpPr>
            <p:spPr>
              <a:xfrm>
                <a:off x="2945485" y="2440547"/>
                <a:ext cx="161398" cy="115570"/>
              </a:xfrm>
              <a:custGeom>
                <a:avLst/>
                <a:gdLst/>
                <a:ahLst/>
                <a:cxnLst/>
                <a:rect l="l" t="t" r="r" b="b"/>
                <a:pathLst>
                  <a:path w="7424" h="5316" extrusionOk="0">
                    <a:moveTo>
                      <a:pt x="133" y="1"/>
                    </a:moveTo>
                    <a:lnTo>
                      <a:pt x="1" y="177"/>
                    </a:lnTo>
                    <a:lnTo>
                      <a:pt x="7292" y="5315"/>
                    </a:lnTo>
                    <a:lnTo>
                      <a:pt x="7424" y="5140"/>
                    </a:lnTo>
                    <a:lnTo>
                      <a:pt x="133"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3"/>
              <p:cNvSpPr/>
              <p:nvPr/>
            </p:nvSpPr>
            <p:spPr>
              <a:xfrm>
                <a:off x="2389758" y="2726889"/>
                <a:ext cx="483172" cy="629547"/>
              </a:xfrm>
              <a:custGeom>
                <a:avLst/>
                <a:gdLst/>
                <a:ahLst/>
                <a:cxnLst/>
                <a:rect l="l" t="t" r="r" b="b"/>
                <a:pathLst>
                  <a:path w="22225" h="28958" extrusionOk="0">
                    <a:moveTo>
                      <a:pt x="21122" y="0"/>
                    </a:moveTo>
                    <a:cubicBezTo>
                      <a:pt x="19795" y="0"/>
                      <a:pt x="14736" y="5726"/>
                      <a:pt x="9400" y="13271"/>
                    </a:cubicBezTo>
                    <a:cubicBezTo>
                      <a:pt x="3778" y="21221"/>
                      <a:pt x="1" y="28248"/>
                      <a:pt x="967" y="28907"/>
                    </a:cubicBezTo>
                    <a:cubicBezTo>
                      <a:pt x="1016" y="28941"/>
                      <a:pt x="1077" y="28957"/>
                      <a:pt x="1149" y="28957"/>
                    </a:cubicBezTo>
                    <a:cubicBezTo>
                      <a:pt x="2478" y="28957"/>
                      <a:pt x="7536" y="23271"/>
                      <a:pt x="12870" y="15686"/>
                    </a:cubicBezTo>
                    <a:cubicBezTo>
                      <a:pt x="18448" y="7737"/>
                      <a:pt x="22225" y="709"/>
                      <a:pt x="21303" y="50"/>
                    </a:cubicBezTo>
                    <a:cubicBezTo>
                      <a:pt x="21253" y="17"/>
                      <a:pt x="21193" y="0"/>
                      <a:pt x="21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3"/>
              <p:cNvSpPr/>
              <p:nvPr/>
            </p:nvSpPr>
            <p:spPr>
              <a:xfrm>
                <a:off x="2172051" y="3339097"/>
                <a:ext cx="1661480" cy="794575"/>
              </a:xfrm>
              <a:custGeom>
                <a:avLst/>
                <a:gdLst/>
                <a:ahLst/>
                <a:cxnLst/>
                <a:rect l="l" t="t" r="r" b="b"/>
                <a:pathLst>
                  <a:path w="76425" h="36549" extrusionOk="0">
                    <a:moveTo>
                      <a:pt x="73042" y="0"/>
                    </a:moveTo>
                    <a:lnTo>
                      <a:pt x="2504" y="27627"/>
                    </a:lnTo>
                    <a:cubicBezTo>
                      <a:pt x="835" y="28286"/>
                      <a:pt x="0" y="30218"/>
                      <a:pt x="659" y="31931"/>
                    </a:cubicBezTo>
                    <a:lnTo>
                      <a:pt x="1626" y="34435"/>
                    </a:lnTo>
                    <a:cubicBezTo>
                      <a:pt x="2132" y="35751"/>
                      <a:pt x="3390" y="36548"/>
                      <a:pt x="4723" y="36548"/>
                    </a:cubicBezTo>
                    <a:cubicBezTo>
                      <a:pt x="5125" y="36548"/>
                      <a:pt x="5533" y="36476"/>
                      <a:pt x="5930" y="36323"/>
                    </a:cubicBezTo>
                    <a:lnTo>
                      <a:pt x="76424" y="8653"/>
                    </a:lnTo>
                    <a:lnTo>
                      <a:pt x="730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3"/>
              <p:cNvSpPr/>
              <p:nvPr/>
            </p:nvSpPr>
            <p:spPr>
              <a:xfrm>
                <a:off x="3757139" y="3340054"/>
                <a:ext cx="235857" cy="188116"/>
              </a:xfrm>
              <a:custGeom>
                <a:avLst/>
                <a:gdLst/>
                <a:ahLst/>
                <a:cxnLst/>
                <a:rect l="l" t="t" r="r" b="b"/>
                <a:pathLst>
                  <a:path w="10849" h="8653" extrusionOk="0">
                    <a:moveTo>
                      <a:pt x="0" y="0"/>
                    </a:moveTo>
                    <a:lnTo>
                      <a:pt x="3382" y="8653"/>
                    </a:lnTo>
                    <a:lnTo>
                      <a:pt x="10849" y="74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3"/>
              <p:cNvSpPr/>
              <p:nvPr/>
            </p:nvSpPr>
            <p:spPr>
              <a:xfrm>
                <a:off x="2257034" y="3924434"/>
                <a:ext cx="81177" cy="194812"/>
              </a:xfrm>
              <a:custGeom>
                <a:avLst/>
                <a:gdLst/>
                <a:ahLst/>
                <a:cxnLst/>
                <a:rect l="l" t="t" r="r" b="b"/>
                <a:pathLst>
                  <a:path w="3734" h="8961" extrusionOk="0">
                    <a:moveTo>
                      <a:pt x="264" y="0"/>
                    </a:moveTo>
                    <a:lnTo>
                      <a:pt x="0" y="88"/>
                    </a:lnTo>
                    <a:lnTo>
                      <a:pt x="3514" y="8960"/>
                    </a:lnTo>
                    <a:lnTo>
                      <a:pt x="3734" y="8872"/>
                    </a:lnTo>
                    <a:lnTo>
                      <a:pt x="264"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3"/>
              <p:cNvSpPr/>
              <p:nvPr/>
            </p:nvSpPr>
            <p:spPr>
              <a:xfrm>
                <a:off x="3812512" y="3338141"/>
                <a:ext cx="61133" cy="143245"/>
              </a:xfrm>
              <a:custGeom>
                <a:avLst/>
                <a:gdLst/>
                <a:ahLst/>
                <a:cxnLst/>
                <a:rect l="l" t="t" r="r" b="b"/>
                <a:pathLst>
                  <a:path w="2812" h="6589" extrusionOk="0">
                    <a:moveTo>
                      <a:pt x="264" y="0"/>
                    </a:moveTo>
                    <a:lnTo>
                      <a:pt x="1" y="88"/>
                    </a:lnTo>
                    <a:lnTo>
                      <a:pt x="2548" y="6588"/>
                    </a:lnTo>
                    <a:lnTo>
                      <a:pt x="2812" y="6501"/>
                    </a:lnTo>
                    <a:lnTo>
                      <a:pt x="264"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3"/>
              <p:cNvSpPr/>
              <p:nvPr/>
            </p:nvSpPr>
            <p:spPr>
              <a:xfrm>
                <a:off x="2327690" y="3338141"/>
                <a:ext cx="1505843" cy="750530"/>
              </a:xfrm>
              <a:custGeom>
                <a:avLst/>
                <a:gdLst/>
                <a:ahLst/>
                <a:cxnLst/>
                <a:rect l="l" t="t" r="r" b="b"/>
                <a:pathLst>
                  <a:path w="69266" h="34523" extrusionOk="0">
                    <a:moveTo>
                      <a:pt x="65883" y="0"/>
                    </a:moveTo>
                    <a:lnTo>
                      <a:pt x="1" y="25870"/>
                    </a:lnTo>
                    <a:lnTo>
                      <a:pt x="3427" y="34523"/>
                    </a:lnTo>
                    <a:lnTo>
                      <a:pt x="69265" y="8697"/>
                    </a:lnTo>
                    <a:lnTo>
                      <a:pt x="658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3"/>
              <p:cNvSpPr/>
              <p:nvPr/>
            </p:nvSpPr>
            <p:spPr>
              <a:xfrm>
                <a:off x="2327690" y="3869040"/>
                <a:ext cx="152810" cy="219639"/>
              </a:xfrm>
              <a:custGeom>
                <a:avLst/>
                <a:gdLst/>
                <a:ahLst/>
                <a:cxnLst/>
                <a:rect l="l" t="t" r="r" b="b"/>
                <a:pathLst>
                  <a:path w="7029" h="10103" extrusionOk="0">
                    <a:moveTo>
                      <a:pt x="3646" y="1"/>
                    </a:moveTo>
                    <a:lnTo>
                      <a:pt x="1" y="1450"/>
                    </a:lnTo>
                    <a:lnTo>
                      <a:pt x="3427" y="10103"/>
                    </a:lnTo>
                    <a:lnTo>
                      <a:pt x="7028" y="8697"/>
                    </a:lnTo>
                    <a:lnTo>
                      <a:pt x="3646" y="1"/>
                    </a:ln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3"/>
              <p:cNvSpPr/>
              <p:nvPr/>
            </p:nvSpPr>
            <p:spPr>
              <a:xfrm>
                <a:off x="2362061" y="3883367"/>
                <a:ext cx="79286" cy="190029"/>
              </a:xfrm>
              <a:custGeom>
                <a:avLst/>
                <a:gdLst/>
                <a:ahLst/>
                <a:cxnLst/>
                <a:rect l="l" t="t" r="r" b="b"/>
                <a:pathLst>
                  <a:path w="3647" h="8741" extrusionOk="0">
                    <a:moveTo>
                      <a:pt x="220" y="0"/>
                    </a:moveTo>
                    <a:lnTo>
                      <a:pt x="1" y="88"/>
                    </a:lnTo>
                    <a:lnTo>
                      <a:pt x="3383" y="8741"/>
                    </a:lnTo>
                    <a:lnTo>
                      <a:pt x="3646" y="8653"/>
                    </a:lnTo>
                    <a:lnTo>
                      <a:pt x="220"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3"/>
              <p:cNvSpPr/>
              <p:nvPr/>
            </p:nvSpPr>
            <p:spPr>
              <a:xfrm>
                <a:off x="2675274" y="3579567"/>
                <a:ext cx="763900" cy="305795"/>
              </a:xfrm>
              <a:custGeom>
                <a:avLst/>
                <a:gdLst/>
                <a:ahLst/>
                <a:cxnLst/>
                <a:rect l="l" t="t" r="r" b="b"/>
                <a:pathLst>
                  <a:path w="35138" h="14066" extrusionOk="0">
                    <a:moveTo>
                      <a:pt x="33701" y="0"/>
                    </a:moveTo>
                    <a:cubicBezTo>
                      <a:pt x="31214" y="0"/>
                      <a:pt x="24461" y="1933"/>
                      <a:pt x="16778" y="4971"/>
                    </a:cubicBezTo>
                    <a:cubicBezTo>
                      <a:pt x="7335" y="8660"/>
                      <a:pt x="0" y="12613"/>
                      <a:pt x="439" y="13755"/>
                    </a:cubicBezTo>
                    <a:cubicBezTo>
                      <a:pt x="528" y="13965"/>
                      <a:pt x="873" y="14065"/>
                      <a:pt x="1435" y="14065"/>
                    </a:cubicBezTo>
                    <a:cubicBezTo>
                      <a:pt x="3922" y="14065"/>
                      <a:pt x="10666" y="12108"/>
                      <a:pt x="18403" y="9099"/>
                    </a:cubicBezTo>
                    <a:cubicBezTo>
                      <a:pt x="27846" y="5366"/>
                      <a:pt x="35137" y="1413"/>
                      <a:pt x="34698" y="315"/>
                    </a:cubicBezTo>
                    <a:cubicBezTo>
                      <a:pt x="34616" y="102"/>
                      <a:pt x="34270" y="0"/>
                      <a:pt x="33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53"/>
            <p:cNvGrpSpPr/>
            <p:nvPr/>
          </p:nvGrpSpPr>
          <p:grpSpPr>
            <a:xfrm rot="-8461934">
              <a:off x="7148108" y="1612957"/>
              <a:ext cx="1122323" cy="1843118"/>
              <a:chOff x="5622961" y="694102"/>
              <a:chExt cx="1446628" cy="2375704"/>
            </a:xfrm>
          </p:grpSpPr>
          <p:sp>
            <p:nvSpPr>
              <p:cNvPr id="2209" name="Google Shape;2209;p53"/>
              <p:cNvSpPr/>
              <p:nvPr/>
            </p:nvSpPr>
            <p:spPr>
              <a:xfrm>
                <a:off x="5925652" y="1356378"/>
                <a:ext cx="105178" cy="89264"/>
              </a:xfrm>
              <a:custGeom>
                <a:avLst/>
                <a:gdLst/>
                <a:ahLst/>
                <a:cxnLst/>
                <a:rect l="l" t="t" r="r" b="b"/>
                <a:pathLst>
                  <a:path w="4838" h="4106" extrusionOk="0">
                    <a:moveTo>
                      <a:pt x="2701" y="0"/>
                    </a:moveTo>
                    <a:cubicBezTo>
                      <a:pt x="2244" y="0"/>
                      <a:pt x="1773" y="155"/>
                      <a:pt x="1362" y="502"/>
                    </a:cubicBezTo>
                    <a:cubicBezTo>
                      <a:pt x="0" y="1732"/>
                      <a:pt x="791" y="3972"/>
                      <a:pt x="2592" y="4104"/>
                    </a:cubicBezTo>
                    <a:cubicBezTo>
                      <a:pt x="2621" y="4105"/>
                      <a:pt x="2649" y="4105"/>
                      <a:pt x="2678" y="4105"/>
                    </a:cubicBezTo>
                    <a:cubicBezTo>
                      <a:pt x="3782" y="4105"/>
                      <a:pt x="4701" y="3285"/>
                      <a:pt x="4744" y="2215"/>
                    </a:cubicBezTo>
                    <a:cubicBezTo>
                      <a:pt x="4837" y="910"/>
                      <a:pt x="3809" y="0"/>
                      <a:pt x="2701"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3"/>
              <p:cNvSpPr/>
              <p:nvPr/>
            </p:nvSpPr>
            <p:spPr>
              <a:xfrm>
                <a:off x="5994395" y="1206869"/>
                <a:ext cx="44893" cy="215813"/>
              </a:xfrm>
              <a:custGeom>
                <a:avLst/>
                <a:gdLst/>
                <a:ahLst/>
                <a:cxnLst/>
                <a:rect l="l" t="t" r="r" b="b"/>
                <a:pathLst>
                  <a:path w="2065" h="9927" extrusionOk="0">
                    <a:moveTo>
                      <a:pt x="1406" y="0"/>
                    </a:moveTo>
                    <a:cubicBezTo>
                      <a:pt x="1055" y="0"/>
                      <a:pt x="747" y="264"/>
                      <a:pt x="703" y="615"/>
                    </a:cubicBezTo>
                    <a:lnTo>
                      <a:pt x="45" y="9224"/>
                    </a:lnTo>
                    <a:cubicBezTo>
                      <a:pt x="1" y="9575"/>
                      <a:pt x="264" y="9883"/>
                      <a:pt x="660" y="9926"/>
                    </a:cubicBezTo>
                    <a:cubicBezTo>
                      <a:pt x="1011" y="9926"/>
                      <a:pt x="1318" y="9663"/>
                      <a:pt x="1362" y="9312"/>
                    </a:cubicBezTo>
                    <a:lnTo>
                      <a:pt x="2021" y="703"/>
                    </a:lnTo>
                    <a:cubicBezTo>
                      <a:pt x="2065" y="352"/>
                      <a:pt x="1758" y="44"/>
                      <a:pt x="1406"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3"/>
              <p:cNvSpPr/>
              <p:nvPr/>
            </p:nvSpPr>
            <p:spPr>
              <a:xfrm>
                <a:off x="5956197" y="1203913"/>
                <a:ext cx="43958" cy="215900"/>
              </a:xfrm>
              <a:custGeom>
                <a:avLst/>
                <a:gdLst/>
                <a:ahLst/>
                <a:cxnLst/>
                <a:rect l="l" t="t" r="r" b="b"/>
                <a:pathLst>
                  <a:path w="2022" h="9931" extrusionOk="0">
                    <a:moveTo>
                      <a:pt x="1331" y="0"/>
                    </a:moveTo>
                    <a:cubicBezTo>
                      <a:pt x="973" y="0"/>
                      <a:pt x="701" y="291"/>
                      <a:pt x="660" y="619"/>
                    </a:cubicBezTo>
                    <a:lnTo>
                      <a:pt x="1" y="9184"/>
                    </a:lnTo>
                    <a:cubicBezTo>
                      <a:pt x="1" y="9579"/>
                      <a:pt x="264" y="9887"/>
                      <a:pt x="616" y="9931"/>
                    </a:cubicBezTo>
                    <a:cubicBezTo>
                      <a:pt x="1011" y="9931"/>
                      <a:pt x="1318" y="9667"/>
                      <a:pt x="1362" y="9316"/>
                    </a:cubicBezTo>
                    <a:lnTo>
                      <a:pt x="1977" y="707"/>
                    </a:lnTo>
                    <a:cubicBezTo>
                      <a:pt x="2021" y="356"/>
                      <a:pt x="1758" y="48"/>
                      <a:pt x="1406" y="4"/>
                    </a:cubicBezTo>
                    <a:cubicBezTo>
                      <a:pt x="1381" y="2"/>
                      <a:pt x="1356" y="0"/>
                      <a:pt x="1331"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3"/>
              <p:cNvSpPr/>
              <p:nvPr/>
            </p:nvSpPr>
            <p:spPr>
              <a:xfrm>
                <a:off x="5622961" y="694102"/>
                <a:ext cx="1446623" cy="2375704"/>
              </a:xfrm>
              <a:custGeom>
                <a:avLst/>
                <a:gdLst/>
                <a:ahLst/>
                <a:cxnLst/>
                <a:rect l="l" t="t" r="r" b="b"/>
                <a:pathLst>
                  <a:path w="66542" h="109278" extrusionOk="0">
                    <a:moveTo>
                      <a:pt x="14626" y="0"/>
                    </a:moveTo>
                    <a:lnTo>
                      <a:pt x="0" y="7423"/>
                    </a:lnTo>
                    <a:lnTo>
                      <a:pt x="51959" y="109277"/>
                    </a:lnTo>
                    <a:lnTo>
                      <a:pt x="66541" y="101811"/>
                    </a:lnTo>
                    <a:lnTo>
                      <a:pt x="146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3"/>
              <p:cNvSpPr/>
              <p:nvPr/>
            </p:nvSpPr>
            <p:spPr>
              <a:xfrm>
                <a:off x="5902737" y="694102"/>
                <a:ext cx="1166851" cy="2233415"/>
              </a:xfrm>
              <a:custGeom>
                <a:avLst/>
                <a:gdLst/>
                <a:ahLst/>
                <a:cxnLst/>
                <a:rect l="l" t="t" r="r" b="b"/>
                <a:pathLst>
                  <a:path w="53673" h="102733" extrusionOk="0">
                    <a:moveTo>
                      <a:pt x="1757" y="0"/>
                    </a:moveTo>
                    <a:lnTo>
                      <a:pt x="0" y="879"/>
                    </a:lnTo>
                    <a:lnTo>
                      <a:pt x="51916" y="102733"/>
                    </a:lnTo>
                    <a:lnTo>
                      <a:pt x="53672" y="101854"/>
                    </a:lnTo>
                    <a:lnTo>
                      <a:pt x="17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3"/>
              <p:cNvSpPr/>
              <p:nvPr/>
            </p:nvSpPr>
            <p:spPr>
              <a:xfrm>
                <a:off x="5917999" y="753300"/>
                <a:ext cx="53502" cy="34393"/>
              </a:xfrm>
              <a:custGeom>
                <a:avLst/>
                <a:gdLst/>
                <a:ahLst/>
                <a:cxnLst/>
                <a:rect l="l" t="t" r="r" b="b"/>
                <a:pathLst>
                  <a:path w="2461" h="1582" extrusionOk="0">
                    <a:moveTo>
                      <a:pt x="2285" y="0"/>
                    </a:moveTo>
                    <a:lnTo>
                      <a:pt x="1" y="1186"/>
                    </a:lnTo>
                    <a:lnTo>
                      <a:pt x="177" y="1582"/>
                    </a:lnTo>
                    <a:lnTo>
                      <a:pt x="2461" y="396"/>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3"/>
              <p:cNvSpPr/>
              <p:nvPr/>
            </p:nvSpPr>
            <p:spPr>
              <a:xfrm>
                <a:off x="5899868" y="828740"/>
                <a:ext cx="109830" cy="63046"/>
              </a:xfrm>
              <a:custGeom>
                <a:avLst/>
                <a:gdLst/>
                <a:ahLst/>
                <a:cxnLst/>
                <a:rect l="l" t="t" r="r" b="b"/>
                <a:pathLst>
                  <a:path w="5052" h="2900" extrusionOk="0">
                    <a:moveTo>
                      <a:pt x="4876" y="0"/>
                    </a:moveTo>
                    <a:lnTo>
                      <a:pt x="0" y="2504"/>
                    </a:lnTo>
                    <a:lnTo>
                      <a:pt x="176" y="2899"/>
                    </a:lnTo>
                    <a:lnTo>
                      <a:pt x="5051" y="395"/>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3"/>
              <p:cNvSpPr/>
              <p:nvPr/>
            </p:nvSpPr>
            <p:spPr>
              <a:xfrm>
                <a:off x="5990568" y="897482"/>
                <a:ext cx="54459" cy="33436"/>
              </a:xfrm>
              <a:custGeom>
                <a:avLst/>
                <a:gdLst/>
                <a:ahLst/>
                <a:cxnLst/>
                <a:rect l="l" t="t" r="r" b="b"/>
                <a:pathLst>
                  <a:path w="2505" h="1538" extrusionOk="0">
                    <a:moveTo>
                      <a:pt x="2285" y="1"/>
                    </a:moveTo>
                    <a:lnTo>
                      <a:pt x="1" y="1143"/>
                    </a:lnTo>
                    <a:lnTo>
                      <a:pt x="221" y="1538"/>
                    </a:lnTo>
                    <a:lnTo>
                      <a:pt x="2505" y="396"/>
                    </a:lnTo>
                    <a:lnTo>
                      <a:pt x="22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3"/>
              <p:cNvSpPr/>
              <p:nvPr/>
            </p:nvSpPr>
            <p:spPr>
              <a:xfrm>
                <a:off x="5972437" y="972921"/>
                <a:ext cx="110787" cy="63046"/>
              </a:xfrm>
              <a:custGeom>
                <a:avLst/>
                <a:gdLst/>
                <a:ahLst/>
                <a:cxnLst/>
                <a:rect l="l" t="t" r="r" b="b"/>
                <a:pathLst>
                  <a:path w="5096" h="2900" extrusionOk="0">
                    <a:moveTo>
                      <a:pt x="4920" y="0"/>
                    </a:moveTo>
                    <a:lnTo>
                      <a:pt x="0" y="2504"/>
                    </a:lnTo>
                    <a:lnTo>
                      <a:pt x="220" y="2899"/>
                    </a:lnTo>
                    <a:lnTo>
                      <a:pt x="5095" y="396"/>
                    </a:lnTo>
                    <a:lnTo>
                      <a:pt x="49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3"/>
              <p:cNvSpPr/>
              <p:nvPr/>
            </p:nvSpPr>
            <p:spPr>
              <a:xfrm>
                <a:off x="6064094" y="1040708"/>
                <a:ext cx="53502" cy="34393"/>
              </a:xfrm>
              <a:custGeom>
                <a:avLst/>
                <a:gdLst/>
                <a:ahLst/>
                <a:cxnLst/>
                <a:rect l="l" t="t" r="r" b="b"/>
                <a:pathLst>
                  <a:path w="2461" h="1582" extrusionOk="0">
                    <a:moveTo>
                      <a:pt x="2285" y="1"/>
                    </a:moveTo>
                    <a:lnTo>
                      <a:pt x="1" y="1187"/>
                    </a:lnTo>
                    <a:lnTo>
                      <a:pt x="221" y="1582"/>
                    </a:lnTo>
                    <a:lnTo>
                      <a:pt x="2461" y="396"/>
                    </a:lnTo>
                    <a:lnTo>
                      <a:pt x="22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3"/>
              <p:cNvSpPr/>
              <p:nvPr/>
            </p:nvSpPr>
            <p:spPr>
              <a:xfrm>
                <a:off x="6045963" y="1116147"/>
                <a:ext cx="110787" cy="63046"/>
              </a:xfrm>
              <a:custGeom>
                <a:avLst/>
                <a:gdLst/>
                <a:ahLst/>
                <a:cxnLst/>
                <a:rect l="l" t="t" r="r" b="b"/>
                <a:pathLst>
                  <a:path w="5096" h="2900" extrusionOk="0">
                    <a:moveTo>
                      <a:pt x="4876" y="1"/>
                    </a:moveTo>
                    <a:lnTo>
                      <a:pt x="0" y="2504"/>
                    </a:lnTo>
                    <a:lnTo>
                      <a:pt x="220" y="2899"/>
                    </a:lnTo>
                    <a:lnTo>
                      <a:pt x="5095" y="440"/>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3"/>
              <p:cNvSpPr/>
              <p:nvPr/>
            </p:nvSpPr>
            <p:spPr>
              <a:xfrm>
                <a:off x="6137620" y="1183955"/>
                <a:ext cx="53502" cy="34393"/>
              </a:xfrm>
              <a:custGeom>
                <a:avLst/>
                <a:gdLst/>
                <a:ahLst/>
                <a:cxnLst/>
                <a:rect l="l" t="t" r="r" b="b"/>
                <a:pathLst>
                  <a:path w="2461" h="1582" extrusionOk="0">
                    <a:moveTo>
                      <a:pt x="2285" y="0"/>
                    </a:moveTo>
                    <a:lnTo>
                      <a:pt x="1" y="1186"/>
                    </a:lnTo>
                    <a:lnTo>
                      <a:pt x="177" y="1581"/>
                    </a:lnTo>
                    <a:lnTo>
                      <a:pt x="2461" y="439"/>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3"/>
              <p:cNvSpPr/>
              <p:nvPr/>
            </p:nvSpPr>
            <p:spPr>
              <a:xfrm>
                <a:off x="6119489" y="1260329"/>
                <a:ext cx="110787" cy="63046"/>
              </a:xfrm>
              <a:custGeom>
                <a:avLst/>
                <a:gdLst/>
                <a:ahLst/>
                <a:cxnLst/>
                <a:rect l="l" t="t" r="r" b="b"/>
                <a:pathLst>
                  <a:path w="5096" h="2900" extrusionOk="0">
                    <a:moveTo>
                      <a:pt x="4876" y="1"/>
                    </a:moveTo>
                    <a:lnTo>
                      <a:pt x="0" y="2504"/>
                    </a:lnTo>
                    <a:lnTo>
                      <a:pt x="176" y="2900"/>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3"/>
              <p:cNvSpPr/>
              <p:nvPr/>
            </p:nvSpPr>
            <p:spPr>
              <a:xfrm>
                <a:off x="6210189" y="1328137"/>
                <a:ext cx="54459" cy="33436"/>
              </a:xfrm>
              <a:custGeom>
                <a:avLst/>
                <a:gdLst/>
                <a:ahLst/>
                <a:cxnLst/>
                <a:rect l="l" t="t" r="r" b="b"/>
                <a:pathLst>
                  <a:path w="2505" h="1538" extrusionOk="0">
                    <a:moveTo>
                      <a:pt x="2285" y="0"/>
                    </a:moveTo>
                    <a:lnTo>
                      <a:pt x="1" y="1142"/>
                    </a:lnTo>
                    <a:lnTo>
                      <a:pt x="221" y="1537"/>
                    </a:lnTo>
                    <a:lnTo>
                      <a:pt x="2505" y="395"/>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3"/>
              <p:cNvSpPr/>
              <p:nvPr/>
            </p:nvSpPr>
            <p:spPr>
              <a:xfrm>
                <a:off x="6192058" y="1403576"/>
                <a:ext cx="110787" cy="63024"/>
              </a:xfrm>
              <a:custGeom>
                <a:avLst/>
                <a:gdLst/>
                <a:ahLst/>
                <a:cxnLst/>
                <a:rect l="l" t="t" r="r" b="b"/>
                <a:pathLst>
                  <a:path w="5096" h="2899" extrusionOk="0">
                    <a:moveTo>
                      <a:pt x="4920" y="0"/>
                    </a:moveTo>
                    <a:lnTo>
                      <a:pt x="0" y="2504"/>
                    </a:lnTo>
                    <a:lnTo>
                      <a:pt x="220" y="2899"/>
                    </a:lnTo>
                    <a:lnTo>
                      <a:pt x="5095" y="395"/>
                    </a:lnTo>
                    <a:lnTo>
                      <a:pt x="49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3"/>
              <p:cNvSpPr/>
              <p:nvPr/>
            </p:nvSpPr>
            <p:spPr>
              <a:xfrm>
                <a:off x="6283715" y="1471362"/>
                <a:ext cx="53502" cy="34393"/>
              </a:xfrm>
              <a:custGeom>
                <a:avLst/>
                <a:gdLst/>
                <a:ahLst/>
                <a:cxnLst/>
                <a:rect l="l" t="t" r="r" b="b"/>
                <a:pathLst>
                  <a:path w="2461" h="1582" extrusionOk="0">
                    <a:moveTo>
                      <a:pt x="2285" y="0"/>
                    </a:moveTo>
                    <a:lnTo>
                      <a:pt x="1" y="1186"/>
                    </a:lnTo>
                    <a:lnTo>
                      <a:pt x="221" y="1582"/>
                    </a:lnTo>
                    <a:lnTo>
                      <a:pt x="2461" y="396"/>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3"/>
              <p:cNvSpPr/>
              <p:nvPr/>
            </p:nvSpPr>
            <p:spPr>
              <a:xfrm>
                <a:off x="6265584" y="1547758"/>
                <a:ext cx="110787" cy="62089"/>
              </a:xfrm>
              <a:custGeom>
                <a:avLst/>
                <a:gdLst/>
                <a:ahLst/>
                <a:cxnLst/>
                <a:rect l="l" t="t" r="r" b="b"/>
                <a:pathLst>
                  <a:path w="5096" h="2856" extrusionOk="0">
                    <a:moveTo>
                      <a:pt x="4876" y="0"/>
                    </a:moveTo>
                    <a:lnTo>
                      <a:pt x="0" y="2460"/>
                    </a:lnTo>
                    <a:lnTo>
                      <a:pt x="220" y="2855"/>
                    </a:lnTo>
                    <a:lnTo>
                      <a:pt x="5095" y="395"/>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3"/>
              <p:cNvSpPr/>
              <p:nvPr/>
            </p:nvSpPr>
            <p:spPr>
              <a:xfrm>
                <a:off x="6357241" y="1615544"/>
                <a:ext cx="53502" cy="33436"/>
              </a:xfrm>
              <a:custGeom>
                <a:avLst/>
                <a:gdLst/>
                <a:ahLst/>
                <a:cxnLst/>
                <a:rect l="l" t="t" r="r" b="b"/>
                <a:pathLst>
                  <a:path w="2461" h="1538" extrusionOk="0">
                    <a:moveTo>
                      <a:pt x="2241" y="1"/>
                    </a:moveTo>
                    <a:lnTo>
                      <a:pt x="1" y="1143"/>
                    </a:lnTo>
                    <a:lnTo>
                      <a:pt x="177" y="1538"/>
                    </a:lnTo>
                    <a:lnTo>
                      <a:pt x="2461" y="396"/>
                    </a:lnTo>
                    <a:lnTo>
                      <a:pt x="2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3"/>
              <p:cNvSpPr/>
              <p:nvPr/>
            </p:nvSpPr>
            <p:spPr>
              <a:xfrm>
                <a:off x="6339110" y="1690983"/>
                <a:ext cx="109830" cy="63046"/>
              </a:xfrm>
              <a:custGeom>
                <a:avLst/>
                <a:gdLst/>
                <a:ahLst/>
                <a:cxnLst/>
                <a:rect l="l" t="t" r="r" b="b"/>
                <a:pathLst>
                  <a:path w="5052" h="2900" extrusionOk="0">
                    <a:moveTo>
                      <a:pt x="4876" y="0"/>
                    </a:moveTo>
                    <a:lnTo>
                      <a:pt x="0" y="2504"/>
                    </a:lnTo>
                    <a:lnTo>
                      <a:pt x="176" y="2899"/>
                    </a:lnTo>
                    <a:lnTo>
                      <a:pt x="5051" y="396"/>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3"/>
              <p:cNvSpPr/>
              <p:nvPr/>
            </p:nvSpPr>
            <p:spPr>
              <a:xfrm>
                <a:off x="6429810" y="1758770"/>
                <a:ext cx="54459" cy="33458"/>
              </a:xfrm>
              <a:custGeom>
                <a:avLst/>
                <a:gdLst/>
                <a:ahLst/>
                <a:cxnLst/>
                <a:rect l="l" t="t" r="r" b="b"/>
                <a:pathLst>
                  <a:path w="2505" h="1539" extrusionOk="0">
                    <a:moveTo>
                      <a:pt x="2285" y="1"/>
                    </a:moveTo>
                    <a:lnTo>
                      <a:pt x="1" y="1143"/>
                    </a:lnTo>
                    <a:lnTo>
                      <a:pt x="221" y="1538"/>
                    </a:lnTo>
                    <a:lnTo>
                      <a:pt x="2504" y="396"/>
                    </a:lnTo>
                    <a:lnTo>
                      <a:pt x="22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3"/>
              <p:cNvSpPr/>
              <p:nvPr/>
            </p:nvSpPr>
            <p:spPr>
              <a:xfrm>
                <a:off x="6411679" y="1834209"/>
                <a:ext cx="110787" cy="63046"/>
              </a:xfrm>
              <a:custGeom>
                <a:avLst/>
                <a:gdLst/>
                <a:ahLst/>
                <a:cxnLst/>
                <a:rect l="l" t="t" r="r" b="b"/>
                <a:pathLst>
                  <a:path w="5096" h="2900" extrusionOk="0">
                    <a:moveTo>
                      <a:pt x="4876" y="1"/>
                    </a:moveTo>
                    <a:lnTo>
                      <a:pt x="0" y="2504"/>
                    </a:lnTo>
                    <a:lnTo>
                      <a:pt x="220" y="2899"/>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3"/>
              <p:cNvSpPr/>
              <p:nvPr/>
            </p:nvSpPr>
            <p:spPr>
              <a:xfrm>
                <a:off x="6503336" y="1902017"/>
                <a:ext cx="53502" cy="34393"/>
              </a:xfrm>
              <a:custGeom>
                <a:avLst/>
                <a:gdLst/>
                <a:ahLst/>
                <a:cxnLst/>
                <a:rect l="l" t="t" r="r" b="b"/>
                <a:pathLst>
                  <a:path w="2461" h="1582" extrusionOk="0">
                    <a:moveTo>
                      <a:pt x="2285" y="0"/>
                    </a:moveTo>
                    <a:lnTo>
                      <a:pt x="1" y="1186"/>
                    </a:lnTo>
                    <a:lnTo>
                      <a:pt x="221" y="1581"/>
                    </a:lnTo>
                    <a:lnTo>
                      <a:pt x="2461" y="395"/>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3"/>
              <p:cNvSpPr/>
              <p:nvPr/>
            </p:nvSpPr>
            <p:spPr>
              <a:xfrm>
                <a:off x="6485205" y="1978391"/>
                <a:ext cx="110787" cy="62089"/>
              </a:xfrm>
              <a:custGeom>
                <a:avLst/>
                <a:gdLst/>
                <a:ahLst/>
                <a:cxnLst/>
                <a:rect l="l" t="t" r="r" b="b"/>
                <a:pathLst>
                  <a:path w="5096" h="2856" extrusionOk="0">
                    <a:moveTo>
                      <a:pt x="4876" y="1"/>
                    </a:moveTo>
                    <a:lnTo>
                      <a:pt x="0" y="2460"/>
                    </a:lnTo>
                    <a:lnTo>
                      <a:pt x="220" y="2856"/>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3"/>
              <p:cNvSpPr/>
              <p:nvPr/>
            </p:nvSpPr>
            <p:spPr>
              <a:xfrm>
                <a:off x="6576862" y="2046199"/>
                <a:ext cx="53502" cy="33436"/>
              </a:xfrm>
              <a:custGeom>
                <a:avLst/>
                <a:gdLst/>
                <a:ahLst/>
                <a:cxnLst/>
                <a:rect l="l" t="t" r="r" b="b"/>
                <a:pathLst>
                  <a:path w="2461" h="1538" extrusionOk="0">
                    <a:moveTo>
                      <a:pt x="2241" y="0"/>
                    </a:moveTo>
                    <a:lnTo>
                      <a:pt x="1" y="1142"/>
                    </a:lnTo>
                    <a:lnTo>
                      <a:pt x="177" y="1538"/>
                    </a:lnTo>
                    <a:lnTo>
                      <a:pt x="2460" y="396"/>
                    </a:lnTo>
                    <a:lnTo>
                      <a:pt x="22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3"/>
              <p:cNvSpPr/>
              <p:nvPr/>
            </p:nvSpPr>
            <p:spPr>
              <a:xfrm>
                <a:off x="6558731" y="2121638"/>
                <a:ext cx="109830" cy="63024"/>
              </a:xfrm>
              <a:custGeom>
                <a:avLst/>
                <a:gdLst/>
                <a:ahLst/>
                <a:cxnLst/>
                <a:rect l="l" t="t" r="r" b="b"/>
                <a:pathLst>
                  <a:path w="5052" h="2899" extrusionOk="0">
                    <a:moveTo>
                      <a:pt x="4876" y="0"/>
                    </a:moveTo>
                    <a:lnTo>
                      <a:pt x="0" y="2504"/>
                    </a:lnTo>
                    <a:lnTo>
                      <a:pt x="176" y="2899"/>
                    </a:lnTo>
                    <a:lnTo>
                      <a:pt x="5051" y="395"/>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3"/>
              <p:cNvSpPr/>
              <p:nvPr/>
            </p:nvSpPr>
            <p:spPr>
              <a:xfrm>
                <a:off x="6649431" y="2189424"/>
                <a:ext cx="54459" cy="33436"/>
              </a:xfrm>
              <a:custGeom>
                <a:avLst/>
                <a:gdLst/>
                <a:ahLst/>
                <a:cxnLst/>
                <a:rect l="l" t="t" r="r" b="b"/>
                <a:pathLst>
                  <a:path w="2505" h="1538" extrusionOk="0">
                    <a:moveTo>
                      <a:pt x="2285" y="0"/>
                    </a:moveTo>
                    <a:lnTo>
                      <a:pt x="1" y="1142"/>
                    </a:lnTo>
                    <a:lnTo>
                      <a:pt x="221" y="1538"/>
                    </a:lnTo>
                    <a:lnTo>
                      <a:pt x="2504" y="396"/>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3"/>
              <p:cNvSpPr/>
              <p:nvPr/>
            </p:nvSpPr>
            <p:spPr>
              <a:xfrm>
                <a:off x="6631300" y="2264863"/>
                <a:ext cx="110787" cy="63046"/>
              </a:xfrm>
              <a:custGeom>
                <a:avLst/>
                <a:gdLst/>
                <a:ahLst/>
                <a:cxnLst/>
                <a:rect l="l" t="t" r="r" b="b"/>
                <a:pathLst>
                  <a:path w="5096" h="2900" extrusionOk="0">
                    <a:moveTo>
                      <a:pt x="4876" y="0"/>
                    </a:moveTo>
                    <a:lnTo>
                      <a:pt x="0" y="2504"/>
                    </a:lnTo>
                    <a:lnTo>
                      <a:pt x="220" y="2899"/>
                    </a:lnTo>
                    <a:lnTo>
                      <a:pt x="5095" y="396"/>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3"/>
              <p:cNvSpPr/>
              <p:nvPr/>
            </p:nvSpPr>
            <p:spPr>
              <a:xfrm>
                <a:off x="6722957" y="2332650"/>
                <a:ext cx="53502" cy="34393"/>
              </a:xfrm>
              <a:custGeom>
                <a:avLst/>
                <a:gdLst/>
                <a:ahLst/>
                <a:cxnLst/>
                <a:rect l="l" t="t" r="r" b="b"/>
                <a:pathLst>
                  <a:path w="2461" h="1582" extrusionOk="0">
                    <a:moveTo>
                      <a:pt x="2285" y="1"/>
                    </a:moveTo>
                    <a:lnTo>
                      <a:pt x="1" y="1187"/>
                    </a:lnTo>
                    <a:lnTo>
                      <a:pt x="177" y="1582"/>
                    </a:lnTo>
                    <a:lnTo>
                      <a:pt x="2460" y="396"/>
                    </a:lnTo>
                    <a:lnTo>
                      <a:pt x="22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3"/>
              <p:cNvSpPr/>
              <p:nvPr/>
            </p:nvSpPr>
            <p:spPr>
              <a:xfrm>
                <a:off x="6704826" y="2408089"/>
                <a:ext cx="110787" cy="63046"/>
              </a:xfrm>
              <a:custGeom>
                <a:avLst/>
                <a:gdLst/>
                <a:ahLst/>
                <a:cxnLst/>
                <a:rect l="l" t="t" r="r" b="b"/>
                <a:pathLst>
                  <a:path w="5096" h="2900" extrusionOk="0">
                    <a:moveTo>
                      <a:pt x="4876" y="1"/>
                    </a:moveTo>
                    <a:lnTo>
                      <a:pt x="0" y="2504"/>
                    </a:lnTo>
                    <a:lnTo>
                      <a:pt x="176" y="2899"/>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3"/>
              <p:cNvSpPr/>
              <p:nvPr/>
            </p:nvSpPr>
            <p:spPr>
              <a:xfrm>
                <a:off x="6796483" y="2476832"/>
                <a:ext cx="53502" cy="33458"/>
              </a:xfrm>
              <a:custGeom>
                <a:avLst/>
                <a:gdLst/>
                <a:ahLst/>
                <a:cxnLst/>
                <a:rect l="l" t="t" r="r" b="b"/>
                <a:pathLst>
                  <a:path w="2461" h="1539" extrusionOk="0">
                    <a:moveTo>
                      <a:pt x="2241" y="1"/>
                    </a:moveTo>
                    <a:lnTo>
                      <a:pt x="1" y="1143"/>
                    </a:lnTo>
                    <a:lnTo>
                      <a:pt x="177" y="1538"/>
                    </a:lnTo>
                    <a:lnTo>
                      <a:pt x="2460" y="396"/>
                    </a:lnTo>
                    <a:lnTo>
                      <a:pt x="2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3"/>
              <p:cNvSpPr/>
              <p:nvPr/>
            </p:nvSpPr>
            <p:spPr>
              <a:xfrm>
                <a:off x="6778352" y="2552271"/>
                <a:ext cx="109830" cy="63046"/>
              </a:xfrm>
              <a:custGeom>
                <a:avLst/>
                <a:gdLst/>
                <a:ahLst/>
                <a:cxnLst/>
                <a:rect l="l" t="t" r="r" b="b"/>
                <a:pathLst>
                  <a:path w="5052" h="2900" extrusionOk="0">
                    <a:moveTo>
                      <a:pt x="4876" y="1"/>
                    </a:moveTo>
                    <a:lnTo>
                      <a:pt x="0" y="2504"/>
                    </a:lnTo>
                    <a:lnTo>
                      <a:pt x="176" y="2900"/>
                    </a:lnTo>
                    <a:lnTo>
                      <a:pt x="5051"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3"/>
              <p:cNvSpPr/>
              <p:nvPr/>
            </p:nvSpPr>
            <p:spPr>
              <a:xfrm>
                <a:off x="6869052" y="2620079"/>
                <a:ext cx="54459" cy="33436"/>
              </a:xfrm>
              <a:custGeom>
                <a:avLst/>
                <a:gdLst/>
                <a:ahLst/>
                <a:cxnLst/>
                <a:rect l="l" t="t" r="r" b="b"/>
                <a:pathLst>
                  <a:path w="2505" h="1538" extrusionOk="0">
                    <a:moveTo>
                      <a:pt x="2285" y="0"/>
                    </a:moveTo>
                    <a:lnTo>
                      <a:pt x="1" y="1142"/>
                    </a:lnTo>
                    <a:lnTo>
                      <a:pt x="220" y="1537"/>
                    </a:lnTo>
                    <a:lnTo>
                      <a:pt x="2504" y="395"/>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3"/>
              <p:cNvSpPr/>
              <p:nvPr/>
            </p:nvSpPr>
            <p:spPr>
              <a:xfrm>
                <a:off x="6850921" y="2696453"/>
                <a:ext cx="110787" cy="62089"/>
              </a:xfrm>
              <a:custGeom>
                <a:avLst/>
                <a:gdLst/>
                <a:ahLst/>
                <a:cxnLst/>
                <a:rect l="l" t="t" r="r" b="b"/>
                <a:pathLst>
                  <a:path w="5096" h="2856" extrusionOk="0">
                    <a:moveTo>
                      <a:pt x="4876" y="1"/>
                    </a:moveTo>
                    <a:lnTo>
                      <a:pt x="0" y="2460"/>
                    </a:lnTo>
                    <a:lnTo>
                      <a:pt x="220" y="2856"/>
                    </a:lnTo>
                    <a:lnTo>
                      <a:pt x="5095" y="396"/>
                    </a:lnTo>
                    <a:lnTo>
                      <a:pt x="48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3"/>
              <p:cNvSpPr/>
              <p:nvPr/>
            </p:nvSpPr>
            <p:spPr>
              <a:xfrm>
                <a:off x="6942578" y="2763304"/>
                <a:ext cx="53502" cy="34393"/>
              </a:xfrm>
              <a:custGeom>
                <a:avLst/>
                <a:gdLst/>
                <a:ahLst/>
                <a:cxnLst/>
                <a:rect l="l" t="t" r="r" b="b"/>
                <a:pathLst>
                  <a:path w="2461" h="1582" extrusionOk="0">
                    <a:moveTo>
                      <a:pt x="2285" y="0"/>
                    </a:moveTo>
                    <a:lnTo>
                      <a:pt x="1" y="1186"/>
                    </a:lnTo>
                    <a:lnTo>
                      <a:pt x="220" y="1582"/>
                    </a:lnTo>
                    <a:lnTo>
                      <a:pt x="2460" y="396"/>
                    </a:lnTo>
                    <a:lnTo>
                      <a:pt x="2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3"/>
              <p:cNvSpPr/>
              <p:nvPr/>
            </p:nvSpPr>
            <p:spPr>
              <a:xfrm>
                <a:off x="6924447" y="2839700"/>
                <a:ext cx="110787" cy="63024"/>
              </a:xfrm>
              <a:custGeom>
                <a:avLst/>
                <a:gdLst/>
                <a:ahLst/>
                <a:cxnLst/>
                <a:rect l="l" t="t" r="r" b="b"/>
                <a:pathLst>
                  <a:path w="5096" h="2899" extrusionOk="0">
                    <a:moveTo>
                      <a:pt x="4876" y="0"/>
                    </a:moveTo>
                    <a:lnTo>
                      <a:pt x="0" y="2504"/>
                    </a:lnTo>
                    <a:lnTo>
                      <a:pt x="220" y="2899"/>
                    </a:lnTo>
                    <a:lnTo>
                      <a:pt x="5095" y="395"/>
                    </a:lnTo>
                    <a:lnTo>
                      <a:pt x="4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3"/>
              <p:cNvSpPr/>
              <p:nvPr/>
            </p:nvSpPr>
            <p:spPr>
              <a:xfrm>
                <a:off x="5690747" y="835631"/>
                <a:ext cx="141332" cy="135005"/>
              </a:xfrm>
              <a:custGeom>
                <a:avLst/>
                <a:gdLst/>
                <a:ahLst/>
                <a:cxnLst/>
                <a:rect l="l" t="t" r="r" b="b"/>
                <a:pathLst>
                  <a:path w="6501" h="6210" extrusionOk="0">
                    <a:moveTo>
                      <a:pt x="3833" y="0"/>
                    </a:moveTo>
                    <a:cubicBezTo>
                      <a:pt x="3321" y="0"/>
                      <a:pt x="2460" y="1572"/>
                      <a:pt x="2460" y="1572"/>
                    </a:cubicBezTo>
                    <a:cubicBezTo>
                      <a:pt x="2460" y="1572"/>
                      <a:pt x="1307" y="1099"/>
                      <a:pt x="675" y="1099"/>
                    </a:cubicBezTo>
                    <a:cubicBezTo>
                      <a:pt x="536" y="1099"/>
                      <a:pt x="423" y="1121"/>
                      <a:pt x="352" y="1177"/>
                    </a:cubicBezTo>
                    <a:cubicBezTo>
                      <a:pt x="1" y="1484"/>
                      <a:pt x="1362" y="3065"/>
                      <a:pt x="1362" y="3065"/>
                    </a:cubicBezTo>
                    <a:cubicBezTo>
                      <a:pt x="1362" y="3065"/>
                      <a:pt x="45" y="4778"/>
                      <a:pt x="352" y="4954"/>
                    </a:cubicBezTo>
                    <a:cubicBezTo>
                      <a:pt x="394" y="4989"/>
                      <a:pt x="478" y="5004"/>
                      <a:pt x="589" y="5004"/>
                    </a:cubicBezTo>
                    <a:cubicBezTo>
                      <a:pt x="1163" y="5004"/>
                      <a:pt x="2460" y="4602"/>
                      <a:pt x="2460" y="4602"/>
                    </a:cubicBezTo>
                    <a:cubicBezTo>
                      <a:pt x="2460" y="4602"/>
                      <a:pt x="3570" y="6209"/>
                      <a:pt x="3861" y="6209"/>
                    </a:cubicBezTo>
                    <a:cubicBezTo>
                      <a:pt x="3881" y="6209"/>
                      <a:pt x="3898" y="6201"/>
                      <a:pt x="3910" y="6184"/>
                    </a:cubicBezTo>
                    <a:cubicBezTo>
                      <a:pt x="4085" y="5481"/>
                      <a:pt x="4217" y="4778"/>
                      <a:pt x="4261" y="4031"/>
                    </a:cubicBezTo>
                    <a:cubicBezTo>
                      <a:pt x="4261" y="4031"/>
                      <a:pt x="6501" y="3548"/>
                      <a:pt x="6194" y="3109"/>
                    </a:cubicBezTo>
                    <a:cubicBezTo>
                      <a:pt x="5842" y="2714"/>
                      <a:pt x="4261" y="2143"/>
                      <a:pt x="4261" y="2143"/>
                    </a:cubicBezTo>
                    <a:cubicBezTo>
                      <a:pt x="4261" y="2143"/>
                      <a:pt x="4437" y="342"/>
                      <a:pt x="3954" y="35"/>
                    </a:cubicBezTo>
                    <a:cubicBezTo>
                      <a:pt x="3916" y="11"/>
                      <a:pt x="3876" y="0"/>
                      <a:pt x="3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3"/>
              <p:cNvSpPr/>
              <p:nvPr/>
            </p:nvSpPr>
            <p:spPr>
              <a:xfrm>
                <a:off x="5879823" y="945203"/>
                <a:ext cx="135592" cy="131875"/>
              </a:xfrm>
              <a:custGeom>
                <a:avLst/>
                <a:gdLst/>
                <a:ahLst/>
                <a:cxnLst/>
                <a:rect l="l" t="t" r="r" b="b"/>
                <a:pathLst>
                  <a:path w="6237" h="6066" extrusionOk="0">
                    <a:moveTo>
                      <a:pt x="2708" y="1"/>
                    </a:moveTo>
                    <a:cubicBezTo>
                      <a:pt x="2237" y="1"/>
                      <a:pt x="2108" y="2066"/>
                      <a:pt x="2108" y="2066"/>
                    </a:cubicBezTo>
                    <a:cubicBezTo>
                      <a:pt x="2108" y="2066"/>
                      <a:pt x="0" y="2373"/>
                      <a:pt x="88" y="2725"/>
                    </a:cubicBezTo>
                    <a:cubicBezTo>
                      <a:pt x="132" y="3032"/>
                      <a:pt x="1845" y="3911"/>
                      <a:pt x="1845" y="3911"/>
                    </a:cubicBezTo>
                    <a:cubicBezTo>
                      <a:pt x="1845" y="3911"/>
                      <a:pt x="1507" y="6065"/>
                      <a:pt x="1825" y="6065"/>
                    </a:cubicBezTo>
                    <a:cubicBezTo>
                      <a:pt x="1832" y="6065"/>
                      <a:pt x="1838" y="6065"/>
                      <a:pt x="1845" y="6063"/>
                    </a:cubicBezTo>
                    <a:cubicBezTo>
                      <a:pt x="2416" y="5711"/>
                      <a:pt x="2987" y="5272"/>
                      <a:pt x="3514" y="4789"/>
                    </a:cubicBezTo>
                    <a:cubicBezTo>
                      <a:pt x="3514" y="4789"/>
                      <a:pt x="4837" y="5583"/>
                      <a:pt x="5366" y="5583"/>
                    </a:cubicBezTo>
                    <a:cubicBezTo>
                      <a:pt x="5484" y="5583"/>
                      <a:pt x="5562" y="5544"/>
                      <a:pt x="5578" y="5448"/>
                    </a:cubicBezTo>
                    <a:cubicBezTo>
                      <a:pt x="5622" y="4921"/>
                      <a:pt x="4831" y="3428"/>
                      <a:pt x="4831" y="3428"/>
                    </a:cubicBezTo>
                    <a:cubicBezTo>
                      <a:pt x="4831" y="3428"/>
                      <a:pt x="6237" y="2286"/>
                      <a:pt x="6105" y="1715"/>
                    </a:cubicBezTo>
                    <a:cubicBezTo>
                      <a:pt x="6063" y="1534"/>
                      <a:pt x="5836" y="1472"/>
                      <a:pt x="5545" y="1472"/>
                    </a:cubicBezTo>
                    <a:cubicBezTo>
                      <a:pt x="4919" y="1472"/>
                      <a:pt x="3997" y="1759"/>
                      <a:pt x="3997" y="1759"/>
                    </a:cubicBezTo>
                    <a:cubicBezTo>
                      <a:pt x="3997" y="1759"/>
                      <a:pt x="3206" y="46"/>
                      <a:pt x="2723" y="2"/>
                    </a:cubicBezTo>
                    <a:cubicBezTo>
                      <a:pt x="2718" y="1"/>
                      <a:pt x="2713" y="1"/>
                      <a:pt x="2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3"/>
              <p:cNvSpPr/>
              <p:nvPr/>
            </p:nvSpPr>
            <p:spPr>
              <a:xfrm>
                <a:off x="5873127" y="1149779"/>
                <a:ext cx="144201" cy="134266"/>
              </a:xfrm>
              <a:custGeom>
                <a:avLst/>
                <a:gdLst/>
                <a:ahLst/>
                <a:cxnLst/>
                <a:rect l="l" t="t" r="r" b="b"/>
                <a:pathLst>
                  <a:path w="6633" h="6176" extrusionOk="0">
                    <a:moveTo>
                      <a:pt x="3794" y="1"/>
                    </a:moveTo>
                    <a:cubicBezTo>
                      <a:pt x="3293" y="1"/>
                      <a:pt x="2504" y="1616"/>
                      <a:pt x="2504" y="1616"/>
                    </a:cubicBezTo>
                    <a:cubicBezTo>
                      <a:pt x="2504" y="1616"/>
                      <a:pt x="1451" y="1282"/>
                      <a:pt x="798" y="1282"/>
                    </a:cubicBezTo>
                    <a:cubicBezTo>
                      <a:pt x="598" y="1282"/>
                      <a:pt x="435" y="1314"/>
                      <a:pt x="352" y="1396"/>
                    </a:cubicBezTo>
                    <a:cubicBezTo>
                      <a:pt x="1" y="1704"/>
                      <a:pt x="1450" y="3241"/>
                      <a:pt x="1450" y="3241"/>
                    </a:cubicBezTo>
                    <a:cubicBezTo>
                      <a:pt x="1450" y="3241"/>
                      <a:pt x="264" y="4998"/>
                      <a:pt x="572" y="5174"/>
                    </a:cubicBezTo>
                    <a:cubicBezTo>
                      <a:pt x="608" y="5194"/>
                      <a:pt x="664" y="5203"/>
                      <a:pt x="735" y="5203"/>
                    </a:cubicBezTo>
                    <a:cubicBezTo>
                      <a:pt x="1268" y="5203"/>
                      <a:pt x="2636" y="4690"/>
                      <a:pt x="2636" y="4690"/>
                    </a:cubicBezTo>
                    <a:cubicBezTo>
                      <a:pt x="2636" y="4690"/>
                      <a:pt x="3861" y="6176"/>
                      <a:pt x="4161" y="6176"/>
                    </a:cubicBezTo>
                    <a:cubicBezTo>
                      <a:pt x="4187" y="6176"/>
                      <a:pt x="4207" y="6165"/>
                      <a:pt x="4217" y="6140"/>
                    </a:cubicBezTo>
                    <a:cubicBezTo>
                      <a:pt x="4349" y="5437"/>
                      <a:pt x="4437" y="4734"/>
                      <a:pt x="4437" y="4032"/>
                    </a:cubicBezTo>
                    <a:cubicBezTo>
                      <a:pt x="4437" y="4032"/>
                      <a:pt x="6633" y="3373"/>
                      <a:pt x="6281" y="2978"/>
                    </a:cubicBezTo>
                    <a:cubicBezTo>
                      <a:pt x="5974" y="2582"/>
                      <a:pt x="4305" y="2143"/>
                      <a:pt x="4305" y="2143"/>
                    </a:cubicBezTo>
                    <a:cubicBezTo>
                      <a:pt x="4305" y="2143"/>
                      <a:pt x="4393" y="298"/>
                      <a:pt x="3910" y="35"/>
                    </a:cubicBezTo>
                    <a:cubicBezTo>
                      <a:pt x="3873" y="12"/>
                      <a:pt x="3834" y="1"/>
                      <a:pt x="3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3"/>
              <p:cNvSpPr/>
              <p:nvPr/>
            </p:nvSpPr>
            <p:spPr>
              <a:xfrm>
                <a:off x="6040223" y="1292418"/>
                <a:ext cx="132766" cy="133962"/>
              </a:xfrm>
              <a:custGeom>
                <a:avLst/>
                <a:gdLst/>
                <a:ahLst/>
                <a:cxnLst/>
                <a:rect l="l" t="t" r="r" b="b"/>
                <a:pathLst>
                  <a:path w="6107" h="6162" extrusionOk="0">
                    <a:moveTo>
                      <a:pt x="2754" y="1"/>
                    </a:moveTo>
                    <a:cubicBezTo>
                      <a:pt x="2729" y="1"/>
                      <a:pt x="2704" y="6"/>
                      <a:pt x="2680" y="18"/>
                    </a:cubicBezTo>
                    <a:cubicBezTo>
                      <a:pt x="2241" y="238"/>
                      <a:pt x="2065" y="2082"/>
                      <a:pt x="2065" y="2082"/>
                    </a:cubicBezTo>
                    <a:cubicBezTo>
                      <a:pt x="2065" y="2082"/>
                      <a:pt x="1" y="2170"/>
                      <a:pt x="45" y="2741"/>
                    </a:cubicBezTo>
                    <a:cubicBezTo>
                      <a:pt x="133" y="3312"/>
                      <a:pt x="1846" y="3971"/>
                      <a:pt x="1846" y="3971"/>
                    </a:cubicBezTo>
                    <a:cubicBezTo>
                      <a:pt x="1846" y="3971"/>
                      <a:pt x="1626" y="5640"/>
                      <a:pt x="1846" y="6079"/>
                    </a:cubicBezTo>
                    <a:cubicBezTo>
                      <a:pt x="1872" y="6136"/>
                      <a:pt x="1915" y="6162"/>
                      <a:pt x="1971" y="6162"/>
                    </a:cubicBezTo>
                    <a:cubicBezTo>
                      <a:pt x="2388" y="6162"/>
                      <a:pt x="3515" y="4762"/>
                      <a:pt x="3515" y="4762"/>
                    </a:cubicBezTo>
                    <a:cubicBezTo>
                      <a:pt x="4173" y="5069"/>
                      <a:pt x="4876" y="5289"/>
                      <a:pt x="5579" y="5420"/>
                    </a:cubicBezTo>
                    <a:cubicBezTo>
                      <a:pt x="5930" y="5420"/>
                      <a:pt x="4832" y="3400"/>
                      <a:pt x="4832" y="3400"/>
                    </a:cubicBezTo>
                    <a:cubicBezTo>
                      <a:pt x="4832" y="3400"/>
                      <a:pt x="6106" y="2038"/>
                      <a:pt x="6106" y="1687"/>
                    </a:cubicBezTo>
                    <a:cubicBezTo>
                      <a:pt x="6093" y="1579"/>
                      <a:pt x="5884" y="1542"/>
                      <a:pt x="5601" y="1542"/>
                    </a:cubicBezTo>
                    <a:cubicBezTo>
                      <a:pt x="4964" y="1542"/>
                      <a:pt x="3954" y="1731"/>
                      <a:pt x="3954" y="1731"/>
                    </a:cubicBezTo>
                    <a:cubicBezTo>
                      <a:pt x="3954" y="1731"/>
                      <a:pt x="3207" y="1"/>
                      <a:pt x="2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3"/>
              <p:cNvSpPr/>
              <p:nvPr/>
            </p:nvSpPr>
            <p:spPr>
              <a:xfrm>
                <a:off x="6058377" y="1519648"/>
                <a:ext cx="141332" cy="134310"/>
              </a:xfrm>
              <a:custGeom>
                <a:avLst/>
                <a:gdLst/>
                <a:ahLst/>
                <a:cxnLst/>
                <a:rect l="l" t="t" r="r" b="b"/>
                <a:pathLst>
                  <a:path w="6501" h="6178" extrusionOk="0">
                    <a:moveTo>
                      <a:pt x="3941" y="0"/>
                    </a:moveTo>
                    <a:cubicBezTo>
                      <a:pt x="3593" y="0"/>
                      <a:pt x="2504" y="1557"/>
                      <a:pt x="2504" y="1557"/>
                    </a:cubicBezTo>
                    <a:cubicBezTo>
                      <a:pt x="2504" y="1557"/>
                      <a:pt x="1320" y="1072"/>
                      <a:pt x="721" y="1072"/>
                    </a:cubicBezTo>
                    <a:cubicBezTo>
                      <a:pt x="555" y="1072"/>
                      <a:pt x="434" y="1110"/>
                      <a:pt x="396" y="1205"/>
                    </a:cubicBezTo>
                    <a:cubicBezTo>
                      <a:pt x="264" y="1688"/>
                      <a:pt x="1406" y="3094"/>
                      <a:pt x="1406" y="3094"/>
                    </a:cubicBezTo>
                    <a:cubicBezTo>
                      <a:pt x="1406" y="3094"/>
                      <a:pt x="0" y="4631"/>
                      <a:pt x="440" y="5027"/>
                    </a:cubicBezTo>
                    <a:cubicBezTo>
                      <a:pt x="523" y="5093"/>
                      <a:pt x="652" y="5121"/>
                      <a:pt x="804" y="5121"/>
                    </a:cubicBezTo>
                    <a:cubicBezTo>
                      <a:pt x="1454" y="5121"/>
                      <a:pt x="2548" y="4631"/>
                      <a:pt x="2548" y="4631"/>
                    </a:cubicBezTo>
                    <a:cubicBezTo>
                      <a:pt x="2548" y="4631"/>
                      <a:pt x="3558" y="5993"/>
                      <a:pt x="4041" y="6168"/>
                    </a:cubicBezTo>
                    <a:cubicBezTo>
                      <a:pt x="4059" y="6175"/>
                      <a:pt x="4075" y="6178"/>
                      <a:pt x="4091" y="6178"/>
                    </a:cubicBezTo>
                    <a:cubicBezTo>
                      <a:pt x="4512" y="6178"/>
                      <a:pt x="4349" y="4016"/>
                      <a:pt x="4349" y="4016"/>
                    </a:cubicBezTo>
                    <a:cubicBezTo>
                      <a:pt x="5007" y="3753"/>
                      <a:pt x="5666" y="3445"/>
                      <a:pt x="6237" y="3094"/>
                    </a:cubicBezTo>
                    <a:cubicBezTo>
                      <a:pt x="6501" y="2830"/>
                      <a:pt x="4349" y="2128"/>
                      <a:pt x="4349" y="2128"/>
                    </a:cubicBezTo>
                    <a:cubicBezTo>
                      <a:pt x="4349" y="2128"/>
                      <a:pt x="4261" y="239"/>
                      <a:pt x="3997" y="19"/>
                    </a:cubicBezTo>
                    <a:cubicBezTo>
                      <a:pt x="3982" y="7"/>
                      <a:pt x="3963" y="0"/>
                      <a:pt x="3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3"/>
              <p:cNvSpPr/>
              <p:nvPr/>
            </p:nvSpPr>
            <p:spPr>
              <a:xfrm>
                <a:off x="6242669" y="1598109"/>
                <a:ext cx="132744" cy="132962"/>
              </a:xfrm>
              <a:custGeom>
                <a:avLst/>
                <a:gdLst/>
                <a:ahLst/>
                <a:cxnLst/>
                <a:rect l="l" t="t" r="r" b="b"/>
                <a:pathLst>
                  <a:path w="6106" h="6116" extrusionOk="0">
                    <a:moveTo>
                      <a:pt x="2869" y="1"/>
                    </a:moveTo>
                    <a:cubicBezTo>
                      <a:pt x="2849" y="1"/>
                      <a:pt x="2830" y="5"/>
                      <a:pt x="2811" y="12"/>
                    </a:cubicBezTo>
                    <a:cubicBezTo>
                      <a:pt x="2372" y="188"/>
                      <a:pt x="2109" y="2032"/>
                      <a:pt x="2109" y="2032"/>
                    </a:cubicBezTo>
                    <a:cubicBezTo>
                      <a:pt x="2109" y="2032"/>
                      <a:pt x="0" y="2032"/>
                      <a:pt x="0" y="2603"/>
                    </a:cubicBezTo>
                    <a:cubicBezTo>
                      <a:pt x="44" y="3130"/>
                      <a:pt x="1713" y="3877"/>
                      <a:pt x="1713" y="3877"/>
                    </a:cubicBezTo>
                    <a:cubicBezTo>
                      <a:pt x="1713" y="3877"/>
                      <a:pt x="1406" y="5546"/>
                      <a:pt x="1625" y="6029"/>
                    </a:cubicBezTo>
                    <a:cubicBezTo>
                      <a:pt x="1647" y="6089"/>
                      <a:pt x="1690" y="6115"/>
                      <a:pt x="1749" y="6115"/>
                    </a:cubicBezTo>
                    <a:cubicBezTo>
                      <a:pt x="2168" y="6115"/>
                      <a:pt x="3382" y="4799"/>
                      <a:pt x="3382" y="4799"/>
                    </a:cubicBezTo>
                    <a:cubicBezTo>
                      <a:pt x="4041" y="5107"/>
                      <a:pt x="4700" y="5370"/>
                      <a:pt x="5359" y="5546"/>
                    </a:cubicBezTo>
                    <a:cubicBezTo>
                      <a:pt x="5710" y="5546"/>
                      <a:pt x="4744" y="3526"/>
                      <a:pt x="4744" y="3526"/>
                    </a:cubicBezTo>
                    <a:cubicBezTo>
                      <a:pt x="4744" y="3526"/>
                      <a:pt x="6105" y="2164"/>
                      <a:pt x="6105" y="1857"/>
                    </a:cubicBezTo>
                    <a:cubicBezTo>
                      <a:pt x="6105" y="1743"/>
                      <a:pt x="5813" y="1708"/>
                      <a:pt x="5444" y="1708"/>
                    </a:cubicBezTo>
                    <a:cubicBezTo>
                      <a:pt x="4812" y="1708"/>
                      <a:pt x="3953" y="1813"/>
                      <a:pt x="3953" y="1813"/>
                    </a:cubicBezTo>
                    <a:cubicBezTo>
                      <a:pt x="3953" y="1813"/>
                      <a:pt x="3309" y="1"/>
                      <a:pt x="2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3"/>
              <p:cNvSpPr/>
              <p:nvPr/>
            </p:nvSpPr>
            <p:spPr>
              <a:xfrm>
                <a:off x="6239800" y="1865906"/>
                <a:ext cx="141332" cy="134266"/>
              </a:xfrm>
              <a:custGeom>
                <a:avLst/>
                <a:gdLst/>
                <a:ahLst/>
                <a:cxnLst/>
                <a:rect l="l" t="t" r="r" b="b"/>
                <a:pathLst>
                  <a:path w="6501" h="6176" extrusionOk="0">
                    <a:moveTo>
                      <a:pt x="3874" y="1"/>
                    </a:moveTo>
                    <a:cubicBezTo>
                      <a:pt x="3362" y="1"/>
                      <a:pt x="2504" y="1529"/>
                      <a:pt x="2504" y="1529"/>
                    </a:cubicBezTo>
                    <a:cubicBezTo>
                      <a:pt x="2504" y="1529"/>
                      <a:pt x="1349" y="1096"/>
                      <a:pt x="725" y="1096"/>
                    </a:cubicBezTo>
                    <a:cubicBezTo>
                      <a:pt x="579" y="1096"/>
                      <a:pt x="462" y="1120"/>
                      <a:pt x="396" y="1178"/>
                    </a:cubicBezTo>
                    <a:cubicBezTo>
                      <a:pt x="1" y="1441"/>
                      <a:pt x="1362" y="3067"/>
                      <a:pt x="1362" y="3067"/>
                    </a:cubicBezTo>
                    <a:cubicBezTo>
                      <a:pt x="1362" y="3067"/>
                      <a:pt x="44" y="4736"/>
                      <a:pt x="352" y="4955"/>
                    </a:cubicBezTo>
                    <a:cubicBezTo>
                      <a:pt x="402" y="4991"/>
                      <a:pt x="490" y="5005"/>
                      <a:pt x="603" y="5005"/>
                    </a:cubicBezTo>
                    <a:cubicBezTo>
                      <a:pt x="1193" y="5005"/>
                      <a:pt x="2460" y="4604"/>
                      <a:pt x="2460" y="4604"/>
                    </a:cubicBezTo>
                    <a:cubicBezTo>
                      <a:pt x="2460" y="4604"/>
                      <a:pt x="3583" y="6176"/>
                      <a:pt x="3894" y="6176"/>
                    </a:cubicBezTo>
                    <a:cubicBezTo>
                      <a:pt x="3920" y="6176"/>
                      <a:pt x="3940" y="6165"/>
                      <a:pt x="3953" y="6141"/>
                    </a:cubicBezTo>
                    <a:cubicBezTo>
                      <a:pt x="4129" y="5482"/>
                      <a:pt x="4217" y="4736"/>
                      <a:pt x="4261" y="4033"/>
                    </a:cubicBezTo>
                    <a:cubicBezTo>
                      <a:pt x="4261" y="4033"/>
                      <a:pt x="6501" y="3506"/>
                      <a:pt x="6193" y="3111"/>
                    </a:cubicBezTo>
                    <a:cubicBezTo>
                      <a:pt x="5886" y="2671"/>
                      <a:pt x="4305" y="2144"/>
                      <a:pt x="4305" y="2144"/>
                    </a:cubicBezTo>
                    <a:cubicBezTo>
                      <a:pt x="4305" y="2144"/>
                      <a:pt x="4481" y="343"/>
                      <a:pt x="3997" y="36"/>
                    </a:cubicBezTo>
                    <a:cubicBezTo>
                      <a:pt x="3959" y="12"/>
                      <a:pt x="3918" y="1"/>
                      <a:pt x="3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3"/>
              <p:cNvSpPr/>
              <p:nvPr/>
            </p:nvSpPr>
            <p:spPr>
              <a:xfrm>
                <a:off x="6428876" y="1975521"/>
                <a:ext cx="136549" cy="131853"/>
              </a:xfrm>
              <a:custGeom>
                <a:avLst/>
                <a:gdLst/>
                <a:ahLst/>
                <a:cxnLst/>
                <a:rect l="l" t="t" r="r" b="b"/>
                <a:pathLst>
                  <a:path w="6281" h="6065" extrusionOk="0">
                    <a:moveTo>
                      <a:pt x="2752" y="0"/>
                    </a:moveTo>
                    <a:cubicBezTo>
                      <a:pt x="2281" y="0"/>
                      <a:pt x="2152" y="2065"/>
                      <a:pt x="2152" y="2065"/>
                    </a:cubicBezTo>
                    <a:cubicBezTo>
                      <a:pt x="2152" y="2065"/>
                      <a:pt x="0" y="2373"/>
                      <a:pt x="88" y="2680"/>
                    </a:cubicBezTo>
                    <a:cubicBezTo>
                      <a:pt x="220" y="3032"/>
                      <a:pt x="1845" y="3910"/>
                      <a:pt x="1845" y="3910"/>
                    </a:cubicBezTo>
                    <a:cubicBezTo>
                      <a:pt x="1845" y="3910"/>
                      <a:pt x="1549" y="6065"/>
                      <a:pt x="1828" y="6065"/>
                    </a:cubicBezTo>
                    <a:cubicBezTo>
                      <a:pt x="1833" y="6065"/>
                      <a:pt x="1839" y="6064"/>
                      <a:pt x="1845" y="6062"/>
                    </a:cubicBezTo>
                    <a:cubicBezTo>
                      <a:pt x="2460" y="5667"/>
                      <a:pt x="3031" y="5272"/>
                      <a:pt x="3558" y="4789"/>
                    </a:cubicBezTo>
                    <a:cubicBezTo>
                      <a:pt x="3558" y="4789"/>
                      <a:pt x="4881" y="5582"/>
                      <a:pt x="5386" y="5582"/>
                    </a:cubicBezTo>
                    <a:cubicBezTo>
                      <a:pt x="5498" y="5582"/>
                      <a:pt x="5570" y="5543"/>
                      <a:pt x="5578" y="5447"/>
                    </a:cubicBezTo>
                    <a:cubicBezTo>
                      <a:pt x="5666" y="4920"/>
                      <a:pt x="4875" y="3427"/>
                      <a:pt x="4875" y="3427"/>
                    </a:cubicBezTo>
                    <a:cubicBezTo>
                      <a:pt x="4875" y="3427"/>
                      <a:pt x="6281" y="2241"/>
                      <a:pt x="6149" y="1714"/>
                    </a:cubicBezTo>
                    <a:cubicBezTo>
                      <a:pt x="6107" y="1533"/>
                      <a:pt x="5876" y="1471"/>
                      <a:pt x="5579" y="1471"/>
                    </a:cubicBezTo>
                    <a:cubicBezTo>
                      <a:pt x="4939" y="1471"/>
                      <a:pt x="3997" y="1758"/>
                      <a:pt x="3997" y="1758"/>
                    </a:cubicBezTo>
                    <a:cubicBezTo>
                      <a:pt x="3997" y="1758"/>
                      <a:pt x="3250" y="45"/>
                      <a:pt x="2767" y="1"/>
                    </a:cubicBezTo>
                    <a:cubicBezTo>
                      <a:pt x="2762" y="1"/>
                      <a:pt x="2757" y="0"/>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3"/>
              <p:cNvSpPr/>
              <p:nvPr/>
            </p:nvSpPr>
            <p:spPr>
              <a:xfrm>
                <a:off x="6423136" y="2181054"/>
                <a:ext cx="144201" cy="133310"/>
              </a:xfrm>
              <a:custGeom>
                <a:avLst/>
                <a:gdLst/>
                <a:ahLst/>
                <a:cxnLst/>
                <a:rect l="l" t="t" r="r" b="b"/>
                <a:pathLst>
                  <a:path w="6633" h="6132" extrusionOk="0">
                    <a:moveTo>
                      <a:pt x="3819" y="0"/>
                    </a:moveTo>
                    <a:cubicBezTo>
                      <a:pt x="3249" y="0"/>
                      <a:pt x="2460" y="1615"/>
                      <a:pt x="2460" y="1615"/>
                    </a:cubicBezTo>
                    <a:cubicBezTo>
                      <a:pt x="2460" y="1615"/>
                      <a:pt x="1370" y="1261"/>
                      <a:pt x="735" y="1261"/>
                    </a:cubicBezTo>
                    <a:cubicBezTo>
                      <a:pt x="564" y="1261"/>
                      <a:pt x="426" y="1287"/>
                      <a:pt x="352" y="1352"/>
                    </a:cubicBezTo>
                    <a:cubicBezTo>
                      <a:pt x="0" y="1659"/>
                      <a:pt x="1450" y="3196"/>
                      <a:pt x="1450" y="3196"/>
                    </a:cubicBezTo>
                    <a:cubicBezTo>
                      <a:pt x="1450" y="3196"/>
                      <a:pt x="220" y="4953"/>
                      <a:pt x="528" y="5129"/>
                    </a:cubicBezTo>
                    <a:cubicBezTo>
                      <a:pt x="564" y="5150"/>
                      <a:pt x="621" y="5159"/>
                      <a:pt x="693" y="5159"/>
                    </a:cubicBezTo>
                    <a:cubicBezTo>
                      <a:pt x="1234" y="5159"/>
                      <a:pt x="2636" y="4646"/>
                      <a:pt x="2636" y="4646"/>
                    </a:cubicBezTo>
                    <a:cubicBezTo>
                      <a:pt x="2636" y="4646"/>
                      <a:pt x="3824" y="6131"/>
                      <a:pt x="4152" y="6131"/>
                    </a:cubicBezTo>
                    <a:cubicBezTo>
                      <a:pt x="4181" y="6131"/>
                      <a:pt x="4203" y="6120"/>
                      <a:pt x="4217" y="6095"/>
                    </a:cubicBezTo>
                    <a:cubicBezTo>
                      <a:pt x="4349" y="5393"/>
                      <a:pt x="4393" y="4690"/>
                      <a:pt x="4393" y="3987"/>
                    </a:cubicBezTo>
                    <a:cubicBezTo>
                      <a:pt x="4393" y="3987"/>
                      <a:pt x="6633" y="3328"/>
                      <a:pt x="6281" y="2933"/>
                    </a:cubicBezTo>
                    <a:cubicBezTo>
                      <a:pt x="5930" y="2538"/>
                      <a:pt x="4349" y="2098"/>
                      <a:pt x="4349" y="2098"/>
                    </a:cubicBezTo>
                    <a:cubicBezTo>
                      <a:pt x="4349" y="2098"/>
                      <a:pt x="4480" y="298"/>
                      <a:pt x="3953" y="34"/>
                    </a:cubicBezTo>
                    <a:cubicBezTo>
                      <a:pt x="3910" y="11"/>
                      <a:pt x="3865" y="0"/>
                      <a:pt x="3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3"/>
              <p:cNvSpPr/>
              <p:nvPr/>
            </p:nvSpPr>
            <p:spPr>
              <a:xfrm>
                <a:off x="6575906" y="2354238"/>
                <a:ext cx="132766" cy="133962"/>
              </a:xfrm>
              <a:custGeom>
                <a:avLst/>
                <a:gdLst/>
                <a:ahLst/>
                <a:cxnLst/>
                <a:rect l="l" t="t" r="r" b="b"/>
                <a:pathLst>
                  <a:path w="6107" h="6162" extrusionOk="0">
                    <a:moveTo>
                      <a:pt x="2754" y="1"/>
                    </a:moveTo>
                    <a:cubicBezTo>
                      <a:pt x="2729" y="1"/>
                      <a:pt x="2704" y="6"/>
                      <a:pt x="2680" y="18"/>
                    </a:cubicBezTo>
                    <a:cubicBezTo>
                      <a:pt x="2241" y="238"/>
                      <a:pt x="2109" y="2082"/>
                      <a:pt x="2109" y="2082"/>
                    </a:cubicBezTo>
                    <a:cubicBezTo>
                      <a:pt x="2109" y="2082"/>
                      <a:pt x="1" y="2170"/>
                      <a:pt x="45" y="2741"/>
                    </a:cubicBezTo>
                    <a:cubicBezTo>
                      <a:pt x="133" y="3312"/>
                      <a:pt x="1846" y="3971"/>
                      <a:pt x="1846" y="3971"/>
                    </a:cubicBezTo>
                    <a:cubicBezTo>
                      <a:pt x="1846" y="3971"/>
                      <a:pt x="1582" y="5640"/>
                      <a:pt x="1846" y="6079"/>
                    </a:cubicBezTo>
                    <a:cubicBezTo>
                      <a:pt x="1872" y="6136"/>
                      <a:pt x="1915" y="6161"/>
                      <a:pt x="1972" y="6161"/>
                    </a:cubicBezTo>
                    <a:cubicBezTo>
                      <a:pt x="2398" y="6161"/>
                      <a:pt x="3559" y="4761"/>
                      <a:pt x="3559" y="4761"/>
                    </a:cubicBezTo>
                    <a:cubicBezTo>
                      <a:pt x="4217" y="5069"/>
                      <a:pt x="4876" y="5245"/>
                      <a:pt x="5579" y="5420"/>
                    </a:cubicBezTo>
                    <a:cubicBezTo>
                      <a:pt x="5930" y="5376"/>
                      <a:pt x="4832" y="3400"/>
                      <a:pt x="4832" y="3400"/>
                    </a:cubicBezTo>
                    <a:cubicBezTo>
                      <a:pt x="4832" y="3400"/>
                      <a:pt x="6106" y="1994"/>
                      <a:pt x="6106" y="1687"/>
                    </a:cubicBezTo>
                    <a:cubicBezTo>
                      <a:pt x="6093" y="1579"/>
                      <a:pt x="5884" y="1541"/>
                      <a:pt x="5601" y="1541"/>
                    </a:cubicBezTo>
                    <a:cubicBezTo>
                      <a:pt x="4964" y="1541"/>
                      <a:pt x="3954" y="1731"/>
                      <a:pt x="3954" y="1731"/>
                    </a:cubicBezTo>
                    <a:cubicBezTo>
                      <a:pt x="3954" y="1731"/>
                      <a:pt x="3207" y="1"/>
                      <a:pt x="2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3"/>
              <p:cNvSpPr/>
              <p:nvPr/>
            </p:nvSpPr>
            <p:spPr>
              <a:xfrm>
                <a:off x="6593102" y="2581468"/>
                <a:ext cx="141332" cy="134310"/>
              </a:xfrm>
              <a:custGeom>
                <a:avLst/>
                <a:gdLst/>
                <a:ahLst/>
                <a:cxnLst/>
                <a:rect l="l" t="t" r="r" b="b"/>
                <a:pathLst>
                  <a:path w="6501" h="6178" extrusionOk="0">
                    <a:moveTo>
                      <a:pt x="3978" y="0"/>
                    </a:moveTo>
                    <a:cubicBezTo>
                      <a:pt x="3598" y="0"/>
                      <a:pt x="2548" y="1557"/>
                      <a:pt x="2548" y="1557"/>
                    </a:cubicBezTo>
                    <a:cubicBezTo>
                      <a:pt x="2548" y="1557"/>
                      <a:pt x="1364" y="1072"/>
                      <a:pt x="766" y="1072"/>
                    </a:cubicBezTo>
                    <a:cubicBezTo>
                      <a:pt x="599" y="1072"/>
                      <a:pt x="478" y="1110"/>
                      <a:pt x="440" y="1205"/>
                    </a:cubicBezTo>
                    <a:cubicBezTo>
                      <a:pt x="264" y="1644"/>
                      <a:pt x="1450" y="3094"/>
                      <a:pt x="1450" y="3094"/>
                    </a:cubicBezTo>
                    <a:cubicBezTo>
                      <a:pt x="1450" y="3094"/>
                      <a:pt x="1" y="4631"/>
                      <a:pt x="440" y="5026"/>
                    </a:cubicBezTo>
                    <a:cubicBezTo>
                      <a:pt x="523" y="5093"/>
                      <a:pt x="652" y="5120"/>
                      <a:pt x="805" y="5120"/>
                    </a:cubicBezTo>
                    <a:cubicBezTo>
                      <a:pt x="1454" y="5120"/>
                      <a:pt x="2548" y="4631"/>
                      <a:pt x="2548" y="4631"/>
                    </a:cubicBezTo>
                    <a:cubicBezTo>
                      <a:pt x="2548" y="4631"/>
                      <a:pt x="3602" y="5993"/>
                      <a:pt x="4085" y="6168"/>
                    </a:cubicBezTo>
                    <a:cubicBezTo>
                      <a:pt x="4103" y="6175"/>
                      <a:pt x="4119" y="6178"/>
                      <a:pt x="4135" y="6178"/>
                    </a:cubicBezTo>
                    <a:cubicBezTo>
                      <a:pt x="4553" y="6178"/>
                      <a:pt x="4349" y="4016"/>
                      <a:pt x="4349" y="4016"/>
                    </a:cubicBezTo>
                    <a:cubicBezTo>
                      <a:pt x="5008" y="3753"/>
                      <a:pt x="5666" y="3445"/>
                      <a:pt x="6281" y="3050"/>
                    </a:cubicBezTo>
                    <a:cubicBezTo>
                      <a:pt x="6501" y="2830"/>
                      <a:pt x="4349" y="2128"/>
                      <a:pt x="4349" y="2128"/>
                    </a:cubicBezTo>
                    <a:cubicBezTo>
                      <a:pt x="4349" y="2128"/>
                      <a:pt x="4305" y="239"/>
                      <a:pt x="4041" y="19"/>
                    </a:cubicBezTo>
                    <a:cubicBezTo>
                      <a:pt x="4023" y="6"/>
                      <a:pt x="4002" y="0"/>
                      <a:pt x="3978"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3"/>
              <p:cNvSpPr/>
              <p:nvPr/>
            </p:nvSpPr>
            <p:spPr>
              <a:xfrm>
                <a:off x="6777395" y="2658972"/>
                <a:ext cx="133701" cy="132962"/>
              </a:xfrm>
              <a:custGeom>
                <a:avLst/>
                <a:gdLst/>
                <a:ahLst/>
                <a:cxnLst/>
                <a:rect l="l" t="t" r="r" b="b"/>
                <a:pathLst>
                  <a:path w="6150" h="6116" extrusionOk="0">
                    <a:moveTo>
                      <a:pt x="2869" y="1"/>
                    </a:moveTo>
                    <a:cubicBezTo>
                      <a:pt x="2849" y="1"/>
                      <a:pt x="2830" y="4"/>
                      <a:pt x="2811" y="12"/>
                    </a:cubicBezTo>
                    <a:cubicBezTo>
                      <a:pt x="2372" y="232"/>
                      <a:pt x="2109" y="2032"/>
                      <a:pt x="2109" y="2032"/>
                    </a:cubicBezTo>
                    <a:cubicBezTo>
                      <a:pt x="2109" y="2032"/>
                      <a:pt x="0" y="2032"/>
                      <a:pt x="44" y="2603"/>
                    </a:cubicBezTo>
                    <a:cubicBezTo>
                      <a:pt x="88" y="3130"/>
                      <a:pt x="1757" y="3921"/>
                      <a:pt x="1757" y="3921"/>
                    </a:cubicBezTo>
                    <a:cubicBezTo>
                      <a:pt x="1757" y="3921"/>
                      <a:pt x="1450" y="5546"/>
                      <a:pt x="1626" y="6029"/>
                    </a:cubicBezTo>
                    <a:cubicBezTo>
                      <a:pt x="1653" y="6089"/>
                      <a:pt x="1700" y="6115"/>
                      <a:pt x="1762" y="6115"/>
                    </a:cubicBezTo>
                    <a:cubicBezTo>
                      <a:pt x="2202" y="6115"/>
                      <a:pt x="3382" y="4799"/>
                      <a:pt x="3382" y="4799"/>
                    </a:cubicBezTo>
                    <a:cubicBezTo>
                      <a:pt x="4041" y="5107"/>
                      <a:pt x="4700" y="5370"/>
                      <a:pt x="5403" y="5590"/>
                    </a:cubicBezTo>
                    <a:cubicBezTo>
                      <a:pt x="5754" y="5590"/>
                      <a:pt x="4788" y="3526"/>
                      <a:pt x="4788" y="3526"/>
                    </a:cubicBezTo>
                    <a:cubicBezTo>
                      <a:pt x="4788" y="3526"/>
                      <a:pt x="6149" y="2208"/>
                      <a:pt x="6106" y="1857"/>
                    </a:cubicBezTo>
                    <a:cubicBezTo>
                      <a:pt x="6106" y="1743"/>
                      <a:pt x="5819" y="1708"/>
                      <a:pt x="5458" y="1708"/>
                    </a:cubicBezTo>
                    <a:cubicBezTo>
                      <a:pt x="4838" y="1708"/>
                      <a:pt x="3997" y="1813"/>
                      <a:pt x="3997" y="1813"/>
                    </a:cubicBezTo>
                    <a:cubicBezTo>
                      <a:pt x="3997" y="1813"/>
                      <a:pt x="3313" y="1"/>
                      <a:pt x="2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3"/>
              <p:cNvSpPr/>
              <p:nvPr/>
            </p:nvSpPr>
            <p:spPr>
              <a:xfrm>
                <a:off x="6729653" y="2854222"/>
                <a:ext cx="141332" cy="134244"/>
              </a:xfrm>
              <a:custGeom>
                <a:avLst/>
                <a:gdLst/>
                <a:ahLst/>
                <a:cxnLst/>
                <a:rect l="l" t="t" r="r" b="b"/>
                <a:pathLst>
                  <a:path w="6501" h="6175" extrusionOk="0">
                    <a:moveTo>
                      <a:pt x="3877" y="0"/>
                    </a:moveTo>
                    <a:cubicBezTo>
                      <a:pt x="3365" y="0"/>
                      <a:pt x="2504" y="1572"/>
                      <a:pt x="2504" y="1572"/>
                    </a:cubicBezTo>
                    <a:cubicBezTo>
                      <a:pt x="2504" y="1572"/>
                      <a:pt x="1321" y="1099"/>
                      <a:pt x="702" y="1099"/>
                    </a:cubicBezTo>
                    <a:cubicBezTo>
                      <a:pt x="567" y="1099"/>
                      <a:pt x="459" y="1122"/>
                      <a:pt x="396" y="1177"/>
                    </a:cubicBezTo>
                    <a:cubicBezTo>
                      <a:pt x="0" y="1484"/>
                      <a:pt x="1362" y="3109"/>
                      <a:pt x="1362" y="3109"/>
                    </a:cubicBezTo>
                    <a:cubicBezTo>
                      <a:pt x="1362" y="3109"/>
                      <a:pt x="44" y="4734"/>
                      <a:pt x="352" y="4954"/>
                    </a:cubicBezTo>
                    <a:cubicBezTo>
                      <a:pt x="396" y="4979"/>
                      <a:pt x="470" y="4990"/>
                      <a:pt x="565" y="4990"/>
                    </a:cubicBezTo>
                    <a:cubicBezTo>
                      <a:pt x="1137" y="4990"/>
                      <a:pt x="2460" y="4603"/>
                      <a:pt x="2460" y="4603"/>
                    </a:cubicBezTo>
                    <a:cubicBezTo>
                      <a:pt x="2460" y="4603"/>
                      <a:pt x="3583" y="6175"/>
                      <a:pt x="3894" y="6175"/>
                    </a:cubicBezTo>
                    <a:cubicBezTo>
                      <a:pt x="3919" y="6175"/>
                      <a:pt x="3940" y="6164"/>
                      <a:pt x="3953" y="6140"/>
                    </a:cubicBezTo>
                    <a:cubicBezTo>
                      <a:pt x="4085" y="5437"/>
                      <a:pt x="4217" y="4734"/>
                      <a:pt x="4261" y="4032"/>
                    </a:cubicBezTo>
                    <a:cubicBezTo>
                      <a:pt x="4261" y="4032"/>
                      <a:pt x="6501" y="3505"/>
                      <a:pt x="6193" y="3109"/>
                    </a:cubicBezTo>
                    <a:cubicBezTo>
                      <a:pt x="5886" y="2670"/>
                      <a:pt x="4305" y="2187"/>
                      <a:pt x="4305" y="2187"/>
                    </a:cubicBezTo>
                    <a:cubicBezTo>
                      <a:pt x="4305" y="2187"/>
                      <a:pt x="4480" y="342"/>
                      <a:pt x="3997" y="35"/>
                    </a:cubicBezTo>
                    <a:cubicBezTo>
                      <a:pt x="3960" y="11"/>
                      <a:pt x="3920" y="0"/>
                      <a:pt x="3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7" name="Google Shape;2257;p53"/>
            <p:cNvGrpSpPr/>
            <p:nvPr/>
          </p:nvGrpSpPr>
          <p:grpSpPr>
            <a:xfrm rot="8007246">
              <a:off x="6512264" y="1818630"/>
              <a:ext cx="1656306" cy="1076575"/>
              <a:chOff x="2998249" y="3448495"/>
              <a:chExt cx="2134863" cy="1387630"/>
            </a:xfrm>
          </p:grpSpPr>
          <p:sp>
            <p:nvSpPr>
              <p:cNvPr id="2258" name="Google Shape;2258;p53"/>
              <p:cNvSpPr/>
              <p:nvPr/>
            </p:nvSpPr>
            <p:spPr>
              <a:xfrm>
                <a:off x="3135518" y="4033288"/>
                <a:ext cx="1081869" cy="802836"/>
              </a:xfrm>
              <a:custGeom>
                <a:avLst/>
                <a:gdLst/>
                <a:ahLst/>
                <a:cxnLst/>
                <a:rect l="l" t="t" r="r" b="b"/>
                <a:pathLst>
                  <a:path w="49764" h="36929" extrusionOk="0">
                    <a:moveTo>
                      <a:pt x="18971" y="18395"/>
                    </a:moveTo>
                    <a:cubicBezTo>
                      <a:pt x="21678" y="18395"/>
                      <a:pt x="24089" y="19597"/>
                      <a:pt x="25211" y="21785"/>
                    </a:cubicBezTo>
                    <a:cubicBezTo>
                      <a:pt x="27012" y="25211"/>
                      <a:pt x="25036" y="29779"/>
                      <a:pt x="20775" y="32019"/>
                    </a:cubicBezTo>
                    <a:cubicBezTo>
                      <a:pt x="19234" y="32813"/>
                      <a:pt x="17607" y="33194"/>
                      <a:pt x="16074" y="33194"/>
                    </a:cubicBezTo>
                    <a:cubicBezTo>
                      <a:pt x="13370" y="33194"/>
                      <a:pt x="10960" y="32009"/>
                      <a:pt x="9839" y="29823"/>
                    </a:cubicBezTo>
                    <a:cubicBezTo>
                      <a:pt x="8038" y="26353"/>
                      <a:pt x="10015" y="21829"/>
                      <a:pt x="14275" y="19633"/>
                    </a:cubicBezTo>
                    <a:lnTo>
                      <a:pt x="14275" y="19589"/>
                    </a:lnTo>
                    <a:cubicBezTo>
                      <a:pt x="15814" y="18780"/>
                      <a:pt x="17440" y="18395"/>
                      <a:pt x="18971" y="18395"/>
                    </a:cubicBezTo>
                    <a:close/>
                    <a:moveTo>
                      <a:pt x="42429" y="0"/>
                    </a:moveTo>
                    <a:cubicBezTo>
                      <a:pt x="42429" y="0"/>
                      <a:pt x="19623" y="15682"/>
                      <a:pt x="12071" y="15682"/>
                    </a:cubicBezTo>
                    <a:cubicBezTo>
                      <a:pt x="12029" y="15682"/>
                      <a:pt x="11988" y="15681"/>
                      <a:pt x="11947" y="15680"/>
                    </a:cubicBezTo>
                    <a:lnTo>
                      <a:pt x="8038" y="17481"/>
                    </a:lnTo>
                    <a:lnTo>
                      <a:pt x="7950" y="18886"/>
                    </a:lnTo>
                    <a:cubicBezTo>
                      <a:pt x="7950" y="18886"/>
                      <a:pt x="0" y="29779"/>
                      <a:pt x="11991" y="36060"/>
                    </a:cubicBezTo>
                    <a:cubicBezTo>
                      <a:pt x="11991" y="36060"/>
                      <a:pt x="13770" y="36929"/>
                      <a:pt x="16369" y="36929"/>
                    </a:cubicBezTo>
                    <a:cubicBezTo>
                      <a:pt x="20330" y="36929"/>
                      <a:pt x="26194" y="34911"/>
                      <a:pt x="30570" y="24728"/>
                    </a:cubicBezTo>
                    <a:cubicBezTo>
                      <a:pt x="30570" y="24728"/>
                      <a:pt x="39266" y="8477"/>
                      <a:pt x="49764" y="4085"/>
                    </a:cubicBezTo>
                    <a:lnTo>
                      <a:pt x="42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3"/>
              <p:cNvSpPr/>
              <p:nvPr/>
            </p:nvSpPr>
            <p:spPr>
              <a:xfrm>
                <a:off x="2998249" y="3835625"/>
                <a:ext cx="1075913" cy="579610"/>
              </a:xfrm>
              <a:custGeom>
                <a:avLst/>
                <a:gdLst/>
                <a:ahLst/>
                <a:cxnLst/>
                <a:rect l="l" t="t" r="r" b="b"/>
                <a:pathLst>
                  <a:path w="49490" h="26661" extrusionOk="0">
                    <a:moveTo>
                      <a:pt x="14675" y="6643"/>
                    </a:moveTo>
                    <a:cubicBezTo>
                      <a:pt x="17371" y="6643"/>
                      <a:pt x="19791" y="7828"/>
                      <a:pt x="20940" y="10014"/>
                    </a:cubicBezTo>
                    <a:cubicBezTo>
                      <a:pt x="22697" y="13484"/>
                      <a:pt x="20721" y="18052"/>
                      <a:pt x="16460" y="20248"/>
                    </a:cubicBezTo>
                    <a:cubicBezTo>
                      <a:pt x="14910" y="21063"/>
                      <a:pt x="13273" y="21454"/>
                      <a:pt x="11733" y="21454"/>
                    </a:cubicBezTo>
                    <a:cubicBezTo>
                      <a:pt x="9039" y="21454"/>
                      <a:pt x="6641" y="20260"/>
                      <a:pt x="5524" y="18052"/>
                    </a:cubicBezTo>
                    <a:cubicBezTo>
                      <a:pt x="3723" y="14626"/>
                      <a:pt x="5743" y="10058"/>
                      <a:pt x="10004" y="7818"/>
                    </a:cubicBezTo>
                    <a:cubicBezTo>
                      <a:pt x="11529" y="7024"/>
                      <a:pt x="13147" y="6643"/>
                      <a:pt x="14675" y="6643"/>
                    </a:cubicBezTo>
                    <a:close/>
                    <a:moveTo>
                      <a:pt x="49489" y="0"/>
                    </a:moveTo>
                    <a:lnTo>
                      <a:pt x="49489" y="0"/>
                    </a:lnTo>
                    <a:cubicBezTo>
                      <a:pt x="43848" y="3581"/>
                      <a:pt x="35215" y="4321"/>
                      <a:pt x="29040" y="4321"/>
                    </a:cubicBezTo>
                    <a:cubicBezTo>
                      <a:pt x="24687" y="4321"/>
                      <a:pt x="21555" y="3953"/>
                      <a:pt x="21555" y="3953"/>
                    </a:cubicBezTo>
                    <a:cubicBezTo>
                      <a:pt x="19241" y="3478"/>
                      <a:pt x="17193" y="3271"/>
                      <a:pt x="15380" y="3271"/>
                    </a:cubicBezTo>
                    <a:cubicBezTo>
                      <a:pt x="3125" y="3271"/>
                      <a:pt x="1659" y="12738"/>
                      <a:pt x="1659" y="12738"/>
                    </a:cubicBezTo>
                    <a:cubicBezTo>
                      <a:pt x="0" y="25708"/>
                      <a:pt x="12589" y="25914"/>
                      <a:pt x="13390" y="25914"/>
                    </a:cubicBezTo>
                    <a:cubicBezTo>
                      <a:pt x="13416" y="25914"/>
                      <a:pt x="13430" y="25914"/>
                      <a:pt x="13430" y="25914"/>
                    </a:cubicBezTo>
                    <a:lnTo>
                      <a:pt x="14616" y="26661"/>
                    </a:lnTo>
                    <a:lnTo>
                      <a:pt x="18349" y="24421"/>
                    </a:lnTo>
                    <a:cubicBezTo>
                      <a:pt x="22478" y="18184"/>
                      <a:pt x="48655" y="8345"/>
                      <a:pt x="48655" y="8345"/>
                    </a:cubicBezTo>
                    <a:lnTo>
                      <a:pt x="494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3"/>
              <p:cNvSpPr/>
              <p:nvPr/>
            </p:nvSpPr>
            <p:spPr>
              <a:xfrm>
                <a:off x="4096115" y="3946892"/>
                <a:ext cx="234922" cy="159941"/>
              </a:xfrm>
              <a:custGeom>
                <a:avLst/>
                <a:gdLst/>
                <a:ahLst/>
                <a:cxnLst/>
                <a:rect l="l" t="t" r="r" b="b"/>
                <a:pathLst>
                  <a:path w="10806" h="7357" extrusionOk="0">
                    <a:moveTo>
                      <a:pt x="5049" y="0"/>
                    </a:moveTo>
                    <a:cubicBezTo>
                      <a:pt x="4172" y="0"/>
                      <a:pt x="3374" y="268"/>
                      <a:pt x="2812" y="987"/>
                    </a:cubicBezTo>
                    <a:cubicBezTo>
                      <a:pt x="2812" y="987"/>
                      <a:pt x="1713" y="4369"/>
                      <a:pt x="1" y="5248"/>
                    </a:cubicBezTo>
                    <a:lnTo>
                      <a:pt x="3295" y="7356"/>
                    </a:lnTo>
                    <a:lnTo>
                      <a:pt x="10805" y="2261"/>
                    </a:lnTo>
                    <a:cubicBezTo>
                      <a:pt x="10805" y="2261"/>
                      <a:pt x="7596" y="0"/>
                      <a:pt x="5049" y="0"/>
                    </a:cubicBezTo>
                    <a:close/>
                  </a:path>
                </a:pathLst>
              </a:custGeom>
              <a:solidFill>
                <a:srgbClr val="7796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3"/>
              <p:cNvSpPr/>
              <p:nvPr/>
            </p:nvSpPr>
            <p:spPr>
              <a:xfrm>
                <a:off x="4060787" y="3488997"/>
                <a:ext cx="1072326" cy="532847"/>
              </a:xfrm>
              <a:custGeom>
                <a:avLst/>
                <a:gdLst/>
                <a:ahLst/>
                <a:cxnLst/>
                <a:rect l="l" t="t" r="r" b="b"/>
                <a:pathLst>
                  <a:path w="49325" h="24510" extrusionOk="0">
                    <a:moveTo>
                      <a:pt x="46601" y="1"/>
                    </a:moveTo>
                    <a:lnTo>
                      <a:pt x="352" y="17877"/>
                    </a:lnTo>
                    <a:lnTo>
                      <a:pt x="0" y="21874"/>
                    </a:lnTo>
                    <a:cubicBezTo>
                      <a:pt x="197" y="21865"/>
                      <a:pt x="394" y="21861"/>
                      <a:pt x="590" y="21861"/>
                    </a:cubicBezTo>
                    <a:cubicBezTo>
                      <a:pt x="2368" y="21861"/>
                      <a:pt x="4133" y="22220"/>
                      <a:pt x="5754" y="22972"/>
                    </a:cubicBezTo>
                    <a:cubicBezTo>
                      <a:pt x="8873" y="24289"/>
                      <a:pt x="10102" y="24509"/>
                      <a:pt x="10102" y="24509"/>
                    </a:cubicBezTo>
                    <a:lnTo>
                      <a:pt x="46030" y="5184"/>
                    </a:lnTo>
                    <a:cubicBezTo>
                      <a:pt x="46030" y="5184"/>
                      <a:pt x="49324" y="2636"/>
                      <a:pt x="46601" y="1"/>
                    </a:cubicBezTo>
                    <a:close/>
                  </a:path>
                </a:pathLst>
              </a:custGeom>
              <a:solidFill>
                <a:srgbClr val="7796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3"/>
              <p:cNvSpPr/>
              <p:nvPr/>
            </p:nvSpPr>
            <p:spPr>
              <a:xfrm>
                <a:off x="4111398" y="3448495"/>
                <a:ext cx="960604" cy="411973"/>
              </a:xfrm>
              <a:custGeom>
                <a:avLst/>
                <a:gdLst/>
                <a:ahLst/>
                <a:cxnLst/>
                <a:rect l="l" t="t" r="r" b="b"/>
                <a:pathLst>
                  <a:path w="44186" h="18950" extrusionOk="0">
                    <a:moveTo>
                      <a:pt x="41734" y="1"/>
                    </a:moveTo>
                    <a:cubicBezTo>
                      <a:pt x="40852" y="1"/>
                      <a:pt x="39657" y="308"/>
                      <a:pt x="38036" y="1161"/>
                    </a:cubicBezTo>
                    <a:lnTo>
                      <a:pt x="0" y="18949"/>
                    </a:lnTo>
                    <a:lnTo>
                      <a:pt x="0" y="18949"/>
                    </a:lnTo>
                    <a:lnTo>
                      <a:pt x="44185" y="1996"/>
                    </a:lnTo>
                    <a:cubicBezTo>
                      <a:pt x="44185" y="1996"/>
                      <a:pt x="43981" y="1"/>
                      <a:pt x="41734" y="1"/>
                    </a:cubicBezTo>
                    <a:close/>
                  </a:path>
                </a:pathLst>
              </a:custGeom>
              <a:solidFill>
                <a:srgbClr val="7796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3"/>
              <p:cNvSpPr/>
              <p:nvPr/>
            </p:nvSpPr>
            <p:spPr>
              <a:xfrm>
                <a:off x="4063656" y="3489954"/>
                <a:ext cx="1009301" cy="388646"/>
              </a:xfrm>
              <a:custGeom>
                <a:avLst/>
                <a:gdLst/>
                <a:ahLst/>
                <a:cxnLst/>
                <a:rect l="l" t="t" r="r" b="b"/>
                <a:pathLst>
                  <a:path w="46426" h="17877" extrusionOk="0">
                    <a:moveTo>
                      <a:pt x="46337" y="1"/>
                    </a:moveTo>
                    <a:lnTo>
                      <a:pt x="0" y="17657"/>
                    </a:lnTo>
                    <a:lnTo>
                      <a:pt x="88" y="17877"/>
                    </a:lnTo>
                    <a:lnTo>
                      <a:pt x="46425" y="220"/>
                    </a:lnTo>
                    <a:lnTo>
                      <a:pt x="46337"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3"/>
              <p:cNvSpPr/>
              <p:nvPr/>
            </p:nvSpPr>
            <p:spPr>
              <a:xfrm>
                <a:off x="4143856" y="3980764"/>
                <a:ext cx="187181" cy="17218"/>
              </a:xfrm>
              <a:custGeom>
                <a:avLst/>
                <a:gdLst/>
                <a:ahLst/>
                <a:cxnLst/>
                <a:rect l="l" t="t" r="r" b="b"/>
                <a:pathLst>
                  <a:path w="8610" h="792" extrusionOk="0">
                    <a:moveTo>
                      <a:pt x="45" y="0"/>
                    </a:moveTo>
                    <a:lnTo>
                      <a:pt x="1" y="264"/>
                    </a:lnTo>
                    <a:lnTo>
                      <a:pt x="8565" y="791"/>
                    </a:lnTo>
                    <a:lnTo>
                      <a:pt x="8609" y="571"/>
                    </a:lnTo>
                    <a:lnTo>
                      <a:pt x="45"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3"/>
              <p:cNvSpPr/>
              <p:nvPr/>
            </p:nvSpPr>
            <p:spPr>
              <a:xfrm>
                <a:off x="4288038" y="3838690"/>
                <a:ext cx="90612" cy="78873"/>
              </a:xfrm>
              <a:custGeom>
                <a:avLst/>
                <a:gdLst/>
                <a:ahLst/>
                <a:cxnLst/>
                <a:rect l="l" t="t" r="r" b="b"/>
                <a:pathLst>
                  <a:path w="4168" h="3628" extrusionOk="0">
                    <a:moveTo>
                      <a:pt x="2008" y="260"/>
                    </a:moveTo>
                    <a:cubicBezTo>
                      <a:pt x="2169" y="260"/>
                      <a:pt x="2336" y="286"/>
                      <a:pt x="2504" y="342"/>
                    </a:cubicBezTo>
                    <a:cubicBezTo>
                      <a:pt x="3866" y="738"/>
                      <a:pt x="3998" y="2582"/>
                      <a:pt x="2768" y="3197"/>
                    </a:cubicBezTo>
                    <a:lnTo>
                      <a:pt x="2768" y="3241"/>
                    </a:lnTo>
                    <a:cubicBezTo>
                      <a:pt x="2550" y="3344"/>
                      <a:pt x="2313" y="3394"/>
                      <a:pt x="2078" y="3394"/>
                    </a:cubicBezTo>
                    <a:cubicBezTo>
                      <a:pt x="1506" y="3394"/>
                      <a:pt x="940" y="3098"/>
                      <a:pt x="660" y="2539"/>
                    </a:cubicBezTo>
                    <a:cubicBezTo>
                      <a:pt x="85" y="1466"/>
                      <a:pt x="913" y="260"/>
                      <a:pt x="2008" y="260"/>
                    </a:cubicBezTo>
                    <a:close/>
                    <a:moveTo>
                      <a:pt x="2058" y="0"/>
                    </a:moveTo>
                    <a:cubicBezTo>
                      <a:pt x="1785" y="0"/>
                      <a:pt x="1504" y="66"/>
                      <a:pt x="1231" y="211"/>
                    </a:cubicBezTo>
                    <a:cubicBezTo>
                      <a:pt x="308" y="694"/>
                      <a:pt x="1" y="1792"/>
                      <a:pt x="440" y="2670"/>
                    </a:cubicBezTo>
                    <a:cubicBezTo>
                      <a:pt x="783" y="3316"/>
                      <a:pt x="1413" y="3628"/>
                      <a:pt x="2040" y="3628"/>
                    </a:cubicBezTo>
                    <a:cubicBezTo>
                      <a:pt x="2780" y="3628"/>
                      <a:pt x="3517" y="3194"/>
                      <a:pt x="3778" y="2363"/>
                    </a:cubicBezTo>
                    <a:cubicBezTo>
                      <a:pt x="4167" y="1124"/>
                      <a:pt x="3188" y="0"/>
                      <a:pt x="2058"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3"/>
              <p:cNvSpPr/>
              <p:nvPr/>
            </p:nvSpPr>
            <p:spPr>
              <a:xfrm>
                <a:off x="4322410" y="3842299"/>
                <a:ext cx="23892" cy="71633"/>
              </a:xfrm>
              <a:custGeom>
                <a:avLst/>
                <a:gdLst/>
                <a:ahLst/>
                <a:cxnLst/>
                <a:rect l="l" t="t" r="r" b="b"/>
                <a:pathLst>
                  <a:path w="1099" h="3295" extrusionOk="0">
                    <a:moveTo>
                      <a:pt x="879" y="1"/>
                    </a:moveTo>
                    <a:lnTo>
                      <a:pt x="1" y="3251"/>
                    </a:lnTo>
                    <a:lnTo>
                      <a:pt x="264" y="3295"/>
                    </a:lnTo>
                    <a:lnTo>
                      <a:pt x="1099" y="89"/>
                    </a:lnTo>
                    <a:lnTo>
                      <a:pt x="879" y="1"/>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 name="Google Shape;2164;p53">
            <a:extLst>
              <a:ext uri="{FF2B5EF4-FFF2-40B4-BE49-F238E27FC236}">
                <a16:creationId xmlns:a16="http://schemas.microsoft.com/office/drawing/2014/main" id="{F1EA007E-6B9F-4AF3-8643-6CE85D9ADE27}"/>
              </a:ext>
            </a:extLst>
          </p:cNvPr>
          <p:cNvSpPr txBox="1">
            <a:spLocks/>
          </p:cNvSpPr>
          <p:nvPr/>
        </p:nvSpPr>
        <p:spPr>
          <a:xfrm>
            <a:off x="2349016" y="1537017"/>
            <a:ext cx="4210800" cy="461700"/>
          </a:xfrm>
          <a:prstGeom prst="rect">
            <a:avLst/>
          </a:prstGeom>
          <a:solidFill>
            <a:schemeClr val="accent6">
              <a:lumMod val="9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1pPr>
            <a:lvl2pPr marL="914400" marR="0" lvl="1" indent="-330200" algn="ctr" rtl="0">
              <a:lnSpc>
                <a:spcPct val="100000"/>
              </a:lnSpc>
              <a:spcBef>
                <a:spcPts val="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2pPr>
            <a:lvl3pPr marL="1371600" marR="0" lvl="2"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3pPr>
            <a:lvl4pPr marL="1828800" marR="0" lvl="3"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4pPr>
            <a:lvl5pPr marL="2286000" marR="0" lvl="4"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5pPr>
            <a:lvl6pPr marL="2743200" marR="0" lvl="5"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6pPr>
            <a:lvl7pPr marL="3200400" marR="0" lvl="6"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7pPr>
            <a:lvl8pPr marL="3657600" marR="0" lvl="7"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8pPr>
            <a:lvl9pPr marL="4114800" marR="0" lvl="8" indent="-330200" algn="ctr" rtl="0">
              <a:lnSpc>
                <a:spcPct val="100000"/>
              </a:lnSpc>
              <a:spcBef>
                <a:spcPts val="1600"/>
              </a:spcBef>
              <a:spcAft>
                <a:spcPts val="1600"/>
              </a:spcAft>
              <a:buClr>
                <a:schemeClr val="lt1"/>
              </a:buClr>
              <a:buSzPts val="1600"/>
              <a:buFont typeface="Livvic"/>
              <a:buNone/>
              <a:defRPr sz="1600" b="0" i="0" u="none" strike="noStrike" cap="none">
                <a:solidFill>
                  <a:schemeClr val="lt1"/>
                </a:solidFill>
                <a:latin typeface="Livvic"/>
                <a:ea typeface="Livvic"/>
                <a:cs typeface="Livvic"/>
                <a:sym typeface="Livvic"/>
              </a:defRPr>
            </a:lvl9pPr>
          </a:lstStyle>
          <a:p>
            <a:pPr marL="0" indent="0"/>
            <a:r>
              <a:rPr lang="en-US" dirty="0"/>
              <a:t>coloring pencils </a:t>
            </a:r>
          </a:p>
        </p:txBody>
      </p:sp>
      <p:sp>
        <p:nvSpPr>
          <p:cNvPr id="115" name="Google Shape;2164;p53">
            <a:extLst>
              <a:ext uri="{FF2B5EF4-FFF2-40B4-BE49-F238E27FC236}">
                <a16:creationId xmlns:a16="http://schemas.microsoft.com/office/drawing/2014/main" id="{9244D630-7869-46A0-A93C-FD0FF68DDA45}"/>
              </a:ext>
            </a:extLst>
          </p:cNvPr>
          <p:cNvSpPr txBox="1">
            <a:spLocks/>
          </p:cNvSpPr>
          <p:nvPr/>
        </p:nvSpPr>
        <p:spPr>
          <a:xfrm>
            <a:off x="2305843" y="2930428"/>
            <a:ext cx="4210800" cy="461700"/>
          </a:xfrm>
          <a:prstGeom prst="rect">
            <a:avLst/>
          </a:pr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1pPr>
            <a:lvl2pPr marL="914400" marR="0" lvl="1" indent="-330200" algn="ctr" rtl="0">
              <a:lnSpc>
                <a:spcPct val="100000"/>
              </a:lnSpc>
              <a:spcBef>
                <a:spcPts val="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2pPr>
            <a:lvl3pPr marL="1371600" marR="0" lvl="2"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3pPr>
            <a:lvl4pPr marL="1828800" marR="0" lvl="3"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4pPr>
            <a:lvl5pPr marL="2286000" marR="0" lvl="4"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5pPr>
            <a:lvl6pPr marL="2743200" marR="0" lvl="5"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6pPr>
            <a:lvl7pPr marL="3200400" marR="0" lvl="6"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7pPr>
            <a:lvl8pPr marL="3657600" marR="0" lvl="7"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8pPr>
            <a:lvl9pPr marL="4114800" marR="0" lvl="8" indent="-330200" algn="ctr" rtl="0">
              <a:lnSpc>
                <a:spcPct val="100000"/>
              </a:lnSpc>
              <a:spcBef>
                <a:spcPts val="1600"/>
              </a:spcBef>
              <a:spcAft>
                <a:spcPts val="1600"/>
              </a:spcAft>
              <a:buClr>
                <a:schemeClr val="lt1"/>
              </a:buClr>
              <a:buSzPts val="1600"/>
              <a:buFont typeface="Livvic"/>
              <a:buNone/>
              <a:defRPr sz="1600" b="0" i="0" u="none" strike="noStrike" cap="none">
                <a:solidFill>
                  <a:schemeClr val="lt1"/>
                </a:solidFill>
                <a:latin typeface="Livvic"/>
                <a:ea typeface="Livvic"/>
                <a:cs typeface="Livvic"/>
                <a:sym typeface="Livvic"/>
              </a:defRPr>
            </a:lvl9pPr>
          </a:lstStyle>
          <a:p>
            <a:pPr marL="0" indent="0"/>
            <a:r>
              <a:rPr lang="en-US" dirty="0"/>
              <a:t>scissors  </a:t>
            </a:r>
          </a:p>
        </p:txBody>
      </p:sp>
      <p:sp>
        <p:nvSpPr>
          <p:cNvPr id="116" name="Google Shape;2164;p53">
            <a:extLst>
              <a:ext uri="{FF2B5EF4-FFF2-40B4-BE49-F238E27FC236}">
                <a16:creationId xmlns:a16="http://schemas.microsoft.com/office/drawing/2014/main" id="{700A1C78-4633-4507-BE2C-2DA4D2065879}"/>
              </a:ext>
            </a:extLst>
          </p:cNvPr>
          <p:cNvSpPr txBox="1">
            <a:spLocks/>
          </p:cNvSpPr>
          <p:nvPr/>
        </p:nvSpPr>
        <p:spPr>
          <a:xfrm>
            <a:off x="2332313" y="2215996"/>
            <a:ext cx="4210800" cy="461700"/>
          </a:xfrm>
          <a:prstGeom prst="rect">
            <a:avLst/>
          </a:prstGeom>
          <a:solidFill>
            <a:srgbClr val="FFC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1pPr>
            <a:lvl2pPr marL="914400" marR="0" lvl="1" indent="-330200" algn="ctr" rtl="0">
              <a:lnSpc>
                <a:spcPct val="100000"/>
              </a:lnSpc>
              <a:spcBef>
                <a:spcPts val="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2pPr>
            <a:lvl3pPr marL="1371600" marR="0" lvl="2"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3pPr>
            <a:lvl4pPr marL="1828800" marR="0" lvl="3"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4pPr>
            <a:lvl5pPr marL="2286000" marR="0" lvl="4"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5pPr>
            <a:lvl6pPr marL="2743200" marR="0" lvl="5"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6pPr>
            <a:lvl7pPr marL="3200400" marR="0" lvl="6"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7pPr>
            <a:lvl8pPr marL="3657600" marR="0" lvl="7"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8pPr>
            <a:lvl9pPr marL="4114800" marR="0" lvl="8" indent="-330200" algn="ctr" rtl="0">
              <a:lnSpc>
                <a:spcPct val="100000"/>
              </a:lnSpc>
              <a:spcBef>
                <a:spcPts val="1600"/>
              </a:spcBef>
              <a:spcAft>
                <a:spcPts val="1600"/>
              </a:spcAft>
              <a:buClr>
                <a:schemeClr val="lt1"/>
              </a:buClr>
              <a:buSzPts val="1600"/>
              <a:buFont typeface="Livvic"/>
              <a:buNone/>
              <a:defRPr sz="1600" b="0" i="0" u="none" strike="noStrike" cap="none">
                <a:solidFill>
                  <a:schemeClr val="lt1"/>
                </a:solidFill>
                <a:latin typeface="Livvic"/>
                <a:ea typeface="Livvic"/>
                <a:cs typeface="Livvic"/>
                <a:sym typeface="Livvic"/>
              </a:defRPr>
            </a:lvl9pPr>
          </a:lstStyle>
          <a:p>
            <a:pPr marL="0" indent="0"/>
            <a:r>
              <a:rPr lang="en-US" dirty="0"/>
              <a:t>erasers + plastic rulers  </a:t>
            </a:r>
          </a:p>
        </p:txBody>
      </p:sp>
      <p:sp>
        <p:nvSpPr>
          <p:cNvPr id="117" name="Google Shape;2164;p53">
            <a:extLst>
              <a:ext uri="{FF2B5EF4-FFF2-40B4-BE49-F238E27FC236}">
                <a16:creationId xmlns:a16="http://schemas.microsoft.com/office/drawing/2014/main" id="{B0FB469E-E347-4DFF-9411-019C7C409F59}"/>
              </a:ext>
            </a:extLst>
          </p:cNvPr>
          <p:cNvSpPr txBox="1">
            <a:spLocks/>
          </p:cNvSpPr>
          <p:nvPr/>
        </p:nvSpPr>
        <p:spPr>
          <a:xfrm>
            <a:off x="2313457" y="3577559"/>
            <a:ext cx="4210800" cy="461700"/>
          </a:xfrm>
          <a:prstGeom prst="rect">
            <a:avLst/>
          </a:prstGeom>
          <a:solidFill>
            <a:srgbClr val="7030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1pPr>
            <a:lvl2pPr marL="914400" marR="0" lvl="1" indent="-330200" algn="ctr" rtl="0">
              <a:lnSpc>
                <a:spcPct val="100000"/>
              </a:lnSpc>
              <a:spcBef>
                <a:spcPts val="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2pPr>
            <a:lvl3pPr marL="1371600" marR="0" lvl="2"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3pPr>
            <a:lvl4pPr marL="1828800" marR="0" lvl="3"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4pPr>
            <a:lvl5pPr marL="2286000" marR="0" lvl="4"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5pPr>
            <a:lvl6pPr marL="2743200" marR="0" lvl="5"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6pPr>
            <a:lvl7pPr marL="3200400" marR="0" lvl="6"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7pPr>
            <a:lvl8pPr marL="3657600" marR="0" lvl="7"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8pPr>
            <a:lvl9pPr marL="4114800" marR="0" lvl="8" indent="-330200" algn="ctr" rtl="0">
              <a:lnSpc>
                <a:spcPct val="100000"/>
              </a:lnSpc>
              <a:spcBef>
                <a:spcPts val="1600"/>
              </a:spcBef>
              <a:spcAft>
                <a:spcPts val="1600"/>
              </a:spcAft>
              <a:buClr>
                <a:schemeClr val="lt1"/>
              </a:buClr>
              <a:buSzPts val="1600"/>
              <a:buFont typeface="Livvic"/>
              <a:buNone/>
              <a:defRPr sz="1600" b="0" i="0" u="none" strike="noStrike" cap="none">
                <a:solidFill>
                  <a:schemeClr val="lt1"/>
                </a:solidFill>
                <a:latin typeface="Livvic"/>
                <a:ea typeface="Livvic"/>
                <a:cs typeface="Livvic"/>
                <a:sym typeface="Livvic"/>
              </a:defRPr>
            </a:lvl9pPr>
          </a:lstStyle>
          <a:p>
            <a:pPr marL="0" indent="0"/>
            <a:r>
              <a:rPr lang="en-US" dirty="0"/>
              <a:t>small whiteboard +board markers  </a:t>
            </a:r>
          </a:p>
        </p:txBody>
      </p:sp>
      <p:sp>
        <p:nvSpPr>
          <p:cNvPr id="118" name="Google Shape;2164;p53">
            <a:extLst>
              <a:ext uri="{FF2B5EF4-FFF2-40B4-BE49-F238E27FC236}">
                <a16:creationId xmlns:a16="http://schemas.microsoft.com/office/drawing/2014/main" id="{5650863E-3F22-43FD-8010-209D1967E9FD}"/>
              </a:ext>
            </a:extLst>
          </p:cNvPr>
          <p:cNvSpPr txBox="1">
            <a:spLocks/>
          </p:cNvSpPr>
          <p:nvPr/>
        </p:nvSpPr>
        <p:spPr>
          <a:xfrm>
            <a:off x="2313457" y="4212619"/>
            <a:ext cx="4210800" cy="461700"/>
          </a:xfrm>
          <a:prstGeom prst="rect">
            <a:avLst/>
          </a:prstGeom>
          <a:solidFill>
            <a:schemeClr val="tx1">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1pPr>
            <a:lvl2pPr marL="914400" marR="0" lvl="1" indent="-330200" algn="ctr" rtl="0">
              <a:lnSpc>
                <a:spcPct val="100000"/>
              </a:lnSpc>
              <a:spcBef>
                <a:spcPts val="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2pPr>
            <a:lvl3pPr marL="1371600" marR="0" lvl="2"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3pPr>
            <a:lvl4pPr marL="1828800" marR="0" lvl="3"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4pPr>
            <a:lvl5pPr marL="2286000" marR="0" lvl="4"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5pPr>
            <a:lvl6pPr marL="2743200" marR="0" lvl="5"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6pPr>
            <a:lvl7pPr marL="3200400" marR="0" lvl="6"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7pPr>
            <a:lvl8pPr marL="3657600" marR="0" lvl="7" indent="-330200" algn="ctr" rtl="0">
              <a:lnSpc>
                <a:spcPct val="100000"/>
              </a:lnSpc>
              <a:spcBef>
                <a:spcPts val="1600"/>
              </a:spcBef>
              <a:spcAft>
                <a:spcPts val="0"/>
              </a:spcAft>
              <a:buClr>
                <a:schemeClr val="lt1"/>
              </a:buClr>
              <a:buSzPts val="1600"/>
              <a:buFont typeface="Livvic"/>
              <a:buNone/>
              <a:defRPr sz="1600" b="0" i="0" u="none" strike="noStrike" cap="none">
                <a:solidFill>
                  <a:schemeClr val="lt1"/>
                </a:solidFill>
                <a:latin typeface="Livvic"/>
                <a:ea typeface="Livvic"/>
                <a:cs typeface="Livvic"/>
                <a:sym typeface="Livvic"/>
              </a:defRPr>
            </a:lvl8pPr>
            <a:lvl9pPr marL="4114800" marR="0" lvl="8" indent="-330200" algn="ctr" rtl="0">
              <a:lnSpc>
                <a:spcPct val="100000"/>
              </a:lnSpc>
              <a:spcBef>
                <a:spcPts val="1600"/>
              </a:spcBef>
              <a:spcAft>
                <a:spcPts val="1600"/>
              </a:spcAft>
              <a:buClr>
                <a:schemeClr val="lt1"/>
              </a:buClr>
              <a:buSzPts val="1600"/>
              <a:buFont typeface="Livvic"/>
              <a:buNone/>
              <a:defRPr sz="1600" b="0" i="0" u="none" strike="noStrike" cap="none">
                <a:solidFill>
                  <a:schemeClr val="lt1"/>
                </a:solidFill>
                <a:latin typeface="Livvic"/>
                <a:ea typeface="Livvic"/>
                <a:cs typeface="Livvic"/>
                <a:sym typeface="Livvic"/>
              </a:defRPr>
            </a:lvl9pPr>
          </a:lstStyle>
          <a:p>
            <a:pPr marL="0" indent="0"/>
            <a:r>
              <a:rPr lang="en-US" dirty="0"/>
              <a:t>highlighters &amp; sticky notes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grpSp>
        <p:nvGrpSpPr>
          <p:cNvPr id="1454" name="Google Shape;1454;p36"/>
          <p:cNvGrpSpPr/>
          <p:nvPr/>
        </p:nvGrpSpPr>
        <p:grpSpPr>
          <a:xfrm>
            <a:off x="6038858" y="119302"/>
            <a:ext cx="3048000" cy="2724337"/>
            <a:chOff x="1088586" y="697207"/>
            <a:chExt cx="2218936" cy="1949405"/>
          </a:xfrm>
        </p:grpSpPr>
        <p:sp>
          <p:nvSpPr>
            <p:cNvPr id="1455" name="Google Shape;1455;p36"/>
            <p:cNvSpPr/>
            <p:nvPr/>
          </p:nvSpPr>
          <p:spPr>
            <a:xfrm>
              <a:off x="1264897" y="697207"/>
              <a:ext cx="2042625" cy="1426025"/>
            </a:xfrm>
            <a:custGeom>
              <a:avLst/>
              <a:gdLst/>
              <a:ahLst/>
              <a:cxnLst/>
              <a:rect l="l" t="t" r="r" b="b"/>
              <a:pathLst>
                <a:path w="81705" h="57041" extrusionOk="0">
                  <a:moveTo>
                    <a:pt x="42072" y="0"/>
                  </a:moveTo>
                  <a:cubicBezTo>
                    <a:pt x="34852" y="0"/>
                    <a:pt x="27813" y="3071"/>
                    <a:pt x="23732" y="10913"/>
                  </a:cubicBezTo>
                  <a:cubicBezTo>
                    <a:pt x="16780" y="24269"/>
                    <a:pt x="6214" y="16639"/>
                    <a:pt x="3295" y="31528"/>
                  </a:cubicBezTo>
                  <a:cubicBezTo>
                    <a:pt x="0" y="48386"/>
                    <a:pt x="21443" y="57041"/>
                    <a:pt x="34183" y="57041"/>
                  </a:cubicBezTo>
                  <a:cubicBezTo>
                    <a:pt x="35791" y="57041"/>
                    <a:pt x="37260" y="56903"/>
                    <a:pt x="38523" y="56626"/>
                  </a:cubicBezTo>
                  <a:lnTo>
                    <a:pt x="61945" y="53884"/>
                  </a:lnTo>
                  <a:cubicBezTo>
                    <a:pt x="81704" y="49190"/>
                    <a:pt x="77801" y="32447"/>
                    <a:pt x="70897" y="27382"/>
                  </a:cubicBezTo>
                  <a:cubicBezTo>
                    <a:pt x="63993" y="22333"/>
                    <a:pt x="71058" y="17397"/>
                    <a:pt x="62429" y="8429"/>
                  </a:cubicBezTo>
                  <a:cubicBezTo>
                    <a:pt x="57690" y="3499"/>
                    <a:pt x="49779" y="0"/>
                    <a:pt x="42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6"/>
            <p:cNvSpPr/>
            <p:nvPr/>
          </p:nvSpPr>
          <p:spPr>
            <a:xfrm>
              <a:off x="1620300" y="1850025"/>
              <a:ext cx="1027350" cy="581300"/>
            </a:xfrm>
            <a:custGeom>
              <a:avLst/>
              <a:gdLst/>
              <a:ahLst/>
              <a:cxnLst/>
              <a:rect l="l" t="t" r="r" b="b"/>
              <a:pathLst>
                <a:path w="41094" h="23252" extrusionOk="0">
                  <a:moveTo>
                    <a:pt x="15866" y="1"/>
                  </a:moveTo>
                  <a:cubicBezTo>
                    <a:pt x="10931" y="1"/>
                    <a:pt x="6673" y="621"/>
                    <a:pt x="5001" y="2481"/>
                  </a:cubicBezTo>
                  <a:cubicBezTo>
                    <a:pt x="0" y="8079"/>
                    <a:pt x="3952" y="22080"/>
                    <a:pt x="19179" y="23193"/>
                  </a:cubicBezTo>
                  <a:cubicBezTo>
                    <a:pt x="19723" y="23232"/>
                    <a:pt x="20257" y="23252"/>
                    <a:pt x="20779" y="23252"/>
                  </a:cubicBezTo>
                  <a:cubicBezTo>
                    <a:pt x="34879" y="23252"/>
                    <a:pt x="41094" y="9170"/>
                    <a:pt x="38310" y="2481"/>
                  </a:cubicBezTo>
                  <a:cubicBezTo>
                    <a:pt x="38310" y="2481"/>
                    <a:pt x="25735" y="1"/>
                    <a:pt x="15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6"/>
            <p:cNvSpPr/>
            <p:nvPr/>
          </p:nvSpPr>
          <p:spPr>
            <a:xfrm>
              <a:off x="1991128" y="2191596"/>
              <a:ext cx="818175" cy="410725"/>
            </a:xfrm>
            <a:custGeom>
              <a:avLst/>
              <a:gdLst/>
              <a:ahLst/>
              <a:cxnLst/>
              <a:rect l="l" t="t" r="r" b="b"/>
              <a:pathLst>
                <a:path w="32727" h="16429" extrusionOk="0">
                  <a:moveTo>
                    <a:pt x="12634" y="0"/>
                  </a:moveTo>
                  <a:cubicBezTo>
                    <a:pt x="8708" y="0"/>
                    <a:pt x="5319" y="439"/>
                    <a:pt x="3985" y="1757"/>
                  </a:cubicBezTo>
                  <a:cubicBezTo>
                    <a:pt x="1" y="5709"/>
                    <a:pt x="3146" y="15596"/>
                    <a:pt x="15276" y="16387"/>
                  </a:cubicBezTo>
                  <a:cubicBezTo>
                    <a:pt x="15711" y="16415"/>
                    <a:pt x="16137" y="16429"/>
                    <a:pt x="16554" y="16429"/>
                  </a:cubicBezTo>
                  <a:cubicBezTo>
                    <a:pt x="27769" y="16429"/>
                    <a:pt x="32727" y="6469"/>
                    <a:pt x="30487" y="1757"/>
                  </a:cubicBezTo>
                  <a:cubicBezTo>
                    <a:pt x="30487" y="1757"/>
                    <a:pt x="20486" y="0"/>
                    <a:pt x="12634" y="0"/>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6"/>
            <p:cNvSpPr/>
            <p:nvPr/>
          </p:nvSpPr>
          <p:spPr>
            <a:xfrm>
              <a:off x="1446900" y="1217625"/>
              <a:ext cx="717825" cy="468975"/>
            </a:xfrm>
            <a:custGeom>
              <a:avLst/>
              <a:gdLst/>
              <a:ahLst/>
              <a:cxnLst/>
              <a:rect l="l" t="t" r="r" b="b"/>
              <a:pathLst>
                <a:path w="28713" h="18759" extrusionOk="0">
                  <a:moveTo>
                    <a:pt x="2678" y="1"/>
                  </a:moveTo>
                  <a:lnTo>
                    <a:pt x="452" y="65"/>
                  </a:lnTo>
                  <a:cubicBezTo>
                    <a:pt x="452" y="65"/>
                    <a:pt x="0" y="5001"/>
                    <a:pt x="2436" y="6921"/>
                  </a:cubicBezTo>
                  <a:cubicBezTo>
                    <a:pt x="3793" y="7993"/>
                    <a:pt x="5588" y="8260"/>
                    <a:pt x="7036" y="8260"/>
                  </a:cubicBezTo>
                  <a:cubicBezTo>
                    <a:pt x="8461" y="8260"/>
                    <a:pt x="9549" y="8001"/>
                    <a:pt x="9549" y="8001"/>
                  </a:cubicBezTo>
                  <a:cubicBezTo>
                    <a:pt x="10098" y="8195"/>
                    <a:pt x="11114" y="14131"/>
                    <a:pt x="11162" y="18002"/>
                  </a:cubicBezTo>
                  <a:cubicBezTo>
                    <a:pt x="11169" y="18496"/>
                    <a:pt x="12641" y="18758"/>
                    <a:pt x="14562" y="18758"/>
                  </a:cubicBezTo>
                  <a:cubicBezTo>
                    <a:pt x="17471" y="18758"/>
                    <a:pt x="21410" y="18159"/>
                    <a:pt x="22857" y="16857"/>
                  </a:cubicBezTo>
                  <a:cubicBezTo>
                    <a:pt x="23647" y="15405"/>
                    <a:pt x="22341" y="7905"/>
                    <a:pt x="22341" y="7905"/>
                  </a:cubicBezTo>
                  <a:cubicBezTo>
                    <a:pt x="22354" y="7866"/>
                    <a:pt x="22379" y="7846"/>
                    <a:pt x="22414" y="7846"/>
                  </a:cubicBezTo>
                  <a:cubicBezTo>
                    <a:pt x="22907" y="7846"/>
                    <a:pt x="25387" y="11751"/>
                    <a:pt x="26051" y="17389"/>
                  </a:cubicBezTo>
                  <a:lnTo>
                    <a:pt x="28712" y="17147"/>
                  </a:lnTo>
                  <a:cubicBezTo>
                    <a:pt x="28712" y="17147"/>
                    <a:pt x="28615" y="12018"/>
                    <a:pt x="27276" y="8534"/>
                  </a:cubicBezTo>
                  <a:cubicBezTo>
                    <a:pt x="26212" y="5679"/>
                    <a:pt x="24438" y="3437"/>
                    <a:pt x="21776" y="2565"/>
                  </a:cubicBezTo>
                  <a:cubicBezTo>
                    <a:pt x="21324" y="2413"/>
                    <a:pt x="20525" y="2341"/>
                    <a:pt x="19510" y="2341"/>
                  </a:cubicBezTo>
                  <a:cubicBezTo>
                    <a:pt x="17084" y="2341"/>
                    <a:pt x="13419" y="2753"/>
                    <a:pt x="10259" y="3469"/>
                  </a:cubicBezTo>
                  <a:cubicBezTo>
                    <a:pt x="8728" y="3811"/>
                    <a:pt x="7359" y="4384"/>
                    <a:pt x="6172" y="4384"/>
                  </a:cubicBezTo>
                  <a:cubicBezTo>
                    <a:pt x="5958" y="4384"/>
                    <a:pt x="5751" y="4365"/>
                    <a:pt x="5549" y="4324"/>
                  </a:cubicBezTo>
                  <a:cubicBezTo>
                    <a:pt x="3984" y="4001"/>
                    <a:pt x="2791" y="2904"/>
                    <a:pt x="2678" y="1"/>
                  </a:cubicBezTo>
                  <a:close/>
                </a:path>
              </a:pathLst>
            </a:custGeom>
            <a:solidFill>
              <a:srgbClr val="FF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6"/>
            <p:cNvSpPr/>
            <p:nvPr/>
          </p:nvSpPr>
          <p:spPr>
            <a:xfrm>
              <a:off x="1430750" y="1124475"/>
              <a:ext cx="113750" cy="101200"/>
            </a:xfrm>
            <a:custGeom>
              <a:avLst/>
              <a:gdLst/>
              <a:ahLst/>
              <a:cxnLst/>
              <a:rect l="l" t="t" r="r" b="b"/>
              <a:pathLst>
                <a:path w="4550" h="4048" extrusionOk="0">
                  <a:moveTo>
                    <a:pt x="2340" y="1"/>
                  </a:moveTo>
                  <a:cubicBezTo>
                    <a:pt x="1791" y="1"/>
                    <a:pt x="2049" y="2243"/>
                    <a:pt x="2049" y="2243"/>
                  </a:cubicBezTo>
                  <a:cubicBezTo>
                    <a:pt x="2049" y="2243"/>
                    <a:pt x="1726" y="272"/>
                    <a:pt x="1275" y="272"/>
                  </a:cubicBezTo>
                  <a:cubicBezTo>
                    <a:pt x="1264" y="272"/>
                    <a:pt x="1254" y="273"/>
                    <a:pt x="1243" y="275"/>
                  </a:cubicBezTo>
                  <a:cubicBezTo>
                    <a:pt x="775" y="372"/>
                    <a:pt x="1291" y="2452"/>
                    <a:pt x="1243" y="2452"/>
                  </a:cubicBezTo>
                  <a:cubicBezTo>
                    <a:pt x="1214" y="2452"/>
                    <a:pt x="787" y="1617"/>
                    <a:pt x="443" y="1617"/>
                  </a:cubicBezTo>
                  <a:cubicBezTo>
                    <a:pt x="407" y="1617"/>
                    <a:pt x="373" y="1626"/>
                    <a:pt x="340" y="1646"/>
                  </a:cubicBezTo>
                  <a:cubicBezTo>
                    <a:pt x="1" y="1872"/>
                    <a:pt x="1098" y="3791"/>
                    <a:pt x="1098" y="3791"/>
                  </a:cubicBezTo>
                  <a:cubicBezTo>
                    <a:pt x="1309" y="3980"/>
                    <a:pt x="1592" y="4047"/>
                    <a:pt x="1889" y="4047"/>
                  </a:cubicBezTo>
                  <a:cubicBezTo>
                    <a:pt x="2429" y="4047"/>
                    <a:pt x="3016" y="3825"/>
                    <a:pt x="3308" y="3711"/>
                  </a:cubicBezTo>
                  <a:cubicBezTo>
                    <a:pt x="3888" y="3501"/>
                    <a:pt x="4550" y="3098"/>
                    <a:pt x="4517" y="2759"/>
                  </a:cubicBezTo>
                  <a:cubicBezTo>
                    <a:pt x="4505" y="2601"/>
                    <a:pt x="4360" y="2555"/>
                    <a:pt x="4181" y="2555"/>
                  </a:cubicBezTo>
                  <a:cubicBezTo>
                    <a:pt x="3933" y="2555"/>
                    <a:pt x="3621" y="2642"/>
                    <a:pt x="3500" y="2642"/>
                  </a:cubicBezTo>
                  <a:cubicBezTo>
                    <a:pt x="3476" y="2642"/>
                    <a:pt x="3459" y="2638"/>
                    <a:pt x="3453" y="2630"/>
                  </a:cubicBezTo>
                  <a:cubicBezTo>
                    <a:pt x="3372" y="2533"/>
                    <a:pt x="3888" y="726"/>
                    <a:pt x="3501" y="565"/>
                  </a:cubicBezTo>
                  <a:cubicBezTo>
                    <a:pt x="3484" y="558"/>
                    <a:pt x="3467" y="555"/>
                    <a:pt x="3450" y="555"/>
                  </a:cubicBezTo>
                  <a:cubicBezTo>
                    <a:pt x="3084" y="555"/>
                    <a:pt x="2759" y="2162"/>
                    <a:pt x="2759" y="2162"/>
                  </a:cubicBezTo>
                  <a:cubicBezTo>
                    <a:pt x="2759" y="2162"/>
                    <a:pt x="2791" y="1"/>
                    <a:pt x="2340" y="1"/>
                  </a:cubicBezTo>
                  <a:close/>
                </a:path>
              </a:pathLst>
            </a:custGeom>
            <a:solidFill>
              <a:srgbClr val="FF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6"/>
            <p:cNvSpPr/>
            <p:nvPr/>
          </p:nvSpPr>
          <p:spPr>
            <a:xfrm>
              <a:off x="1609000" y="1276125"/>
              <a:ext cx="486350" cy="410475"/>
            </a:xfrm>
            <a:custGeom>
              <a:avLst/>
              <a:gdLst/>
              <a:ahLst/>
              <a:cxnLst/>
              <a:rect l="l" t="t" r="r" b="b"/>
              <a:pathLst>
                <a:path w="19454" h="16419" extrusionOk="0">
                  <a:moveTo>
                    <a:pt x="13026" y="1"/>
                  </a:moveTo>
                  <a:cubicBezTo>
                    <a:pt x="10600" y="1"/>
                    <a:pt x="6935" y="413"/>
                    <a:pt x="3775" y="1129"/>
                  </a:cubicBezTo>
                  <a:cubicBezTo>
                    <a:pt x="2372" y="1435"/>
                    <a:pt x="1113" y="1951"/>
                    <a:pt x="0" y="2032"/>
                  </a:cubicBezTo>
                  <a:cubicBezTo>
                    <a:pt x="178" y="3823"/>
                    <a:pt x="388" y="5161"/>
                    <a:pt x="533" y="5920"/>
                  </a:cubicBezTo>
                  <a:cubicBezTo>
                    <a:pt x="1388" y="5920"/>
                    <a:pt x="2226" y="5839"/>
                    <a:pt x="3065" y="5661"/>
                  </a:cubicBezTo>
                  <a:cubicBezTo>
                    <a:pt x="3614" y="5855"/>
                    <a:pt x="4630" y="11791"/>
                    <a:pt x="4678" y="15662"/>
                  </a:cubicBezTo>
                  <a:cubicBezTo>
                    <a:pt x="4685" y="16156"/>
                    <a:pt x="6157" y="16418"/>
                    <a:pt x="8078" y="16418"/>
                  </a:cubicBezTo>
                  <a:cubicBezTo>
                    <a:pt x="10987" y="16418"/>
                    <a:pt x="14926" y="15819"/>
                    <a:pt x="16373" y="14517"/>
                  </a:cubicBezTo>
                  <a:cubicBezTo>
                    <a:pt x="17163" y="13065"/>
                    <a:pt x="15857" y="5565"/>
                    <a:pt x="15857" y="5565"/>
                  </a:cubicBezTo>
                  <a:cubicBezTo>
                    <a:pt x="15871" y="5525"/>
                    <a:pt x="15897" y="5505"/>
                    <a:pt x="15931" y="5505"/>
                  </a:cubicBezTo>
                  <a:cubicBezTo>
                    <a:pt x="16050" y="5505"/>
                    <a:pt x="16279" y="5733"/>
                    <a:pt x="16566" y="6145"/>
                  </a:cubicBezTo>
                  <a:cubicBezTo>
                    <a:pt x="17147" y="5678"/>
                    <a:pt x="18454" y="4565"/>
                    <a:pt x="19454" y="3548"/>
                  </a:cubicBezTo>
                  <a:cubicBezTo>
                    <a:pt x="18421" y="1984"/>
                    <a:pt x="17050" y="806"/>
                    <a:pt x="15292" y="225"/>
                  </a:cubicBezTo>
                  <a:cubicBezTo>
                    <a:pt x="14840" y="73"/>
                    <a:pt x="14041" y="1"/>
                    <a:pt x="13026" y="1"/>
                  </a:cubicBezTo>
                  <a:close/>
                </a:path>
              </a:pathLst>
            </a:custGeom>
            <a:solidFill>
              <a:srgbClr val="F8B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6"/>
            <p:cNvSpPr/>
            <p:nvPr/>
          </p:nvSpPr>
          <p:spPr>
            <a:xfrm>
              <a:off x="1780375" y="1210775"/>
              <a:ext cx="105275" cy="127700"/>
            </a:xfrm>
            <a:custGeom>
              <a:avLst/>
              <a:gdLst/>
              <a:ahLst/>
              <a:cxnLst/>
              <a:rect l="l" t="t" r="r" b="b"/>
              <a:pathLst>
                <a:path w="4211" h="5108" extrusionOk="0">
                  <a:moveTo>
                    <a:pt x="3759" y="1"/>
                  </a:moveTo>
                  <a:lnTo>
                    <a:pt x="1" y="404"/>
                  </a:lnTo>
                  <a:lnTo>
                    <a:pt x="356" y="3711"/>
                  </a:lnTo>
                  <a:cubicBezTo>
                    <a:pt x="431" y="4507"/>
                    <a:pt x="1108" y="5108"/>
                    <a:pt x="1892" y="5108"/>
                  </a:cubicBezTo>
                  <a:cubicBezTo>
                    <a:pt x="1949" y="5108"/>
                    <a:pt x="2007" y="5104"/>
                    <a:pt x="2066" y="5098"/>
                  </a:cubicBezTo>
                  <a:lnTo>
                    <a:pt x="2743" y="5017"/>
                  </a:lnTo>
                  <a:cubicBezTo>
                    <a:pt x="3582" y="4936"/>
                    <a:pt x="4211" y="4162"/>
                    <a:pt x="4114" y="3323"/>
                  </a:cubicBezTo>
                  <a:lnTo>
                    <a:pt x="3759" y="1"/>
                  </a:lnTo>
                  <a:close/>
                </a:path>
              </a:pathLst>
            </a:custGeom>
            <a:solidFill>
              <a:srgbClr val="FF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6"/>
            <p:cNvSpPr/>
            <p:nvPr/>
          </p:nvSpPr>
          <p:spPr>
            <a:xfrm>
              <a:off x="1779975" y="1211175"/>
              <a:ext cx="99225" cy="64850"/>
            </a:xfrm>
            <a:custGeom>
              <a:avLst/>
              <a:gdLst/>
              <a:ahLst/>
              <a:cxnLst/>
              <a:rect l="l" t="t" r="r" b="b"/>
              <a:pathLst>
                <a:path w="3969" h="2594" extrusionOk="0">
                  <a:moveTo>
                    <a:pt x="3775" y="1"/>
                  </a:moveTo>
                  <a:lnTo>
                    <a:pt x="1" y="404"/>
                  </a:lnTo>
                  <a:lnTo>
                    <a:pt x="227" y="2533"/>
                  </a:lnTo>
                  <a:cubicBezTo>
                    <a:pt x="504" y="2576"/>
                    <a:pt x="776" y="2594"/>
                    <a:pt x="1040" y="2594"/>
                  </a:cubicBezTo>
                  <a:cubicBezTo>
                    <a:pt x="2676" y="2594"/>
                    <a:pt x="3969" y="1888"/>
                    <a:pt x="3969" y="1888"/>
                  </a:cubicBezTo>
                  <a:lnTo>
                    <a:pt x="3775" y="1"/>
                  </a:lnTo>
                  <a:close/>
                </a:path>
              </a:pathLst>
            </a:custGeom>
            <a:solidFill>
              <a:srgbClr val="FF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6"/>
            <p:cNvSpPr/>
            <p:nvPr/>
          </p:nvSpPr>
          <p:spPr>
            <a:xfrm>
              <a:off x="1545675" y="733650"/>
              <a:ext cx="477500" cy="424725"/>
            </a:xfrm>
            <a:custGeom>
              <a:avLst/>
              <a:gdLst/>
              <a:ahLst/>
              <a:cxnLst/>
              <a:rect l="l" t="t" r="r" b="b"/>
              <a:pathLst>
                <a:path w="19100" h="16989" extrusionOk="0">
                  <a:moveTo>
                    <a:pt x="7986" y="0"/>
                  </a:moveTo>
                  <a:cubicBezTo>
                    <a:pt x="6753" y="0"/>
                    <a:pt x="5788" y="284"/>
                    <a:pt x="5421" y="810"/>
                  </a:cubicBezTo>
                  <a:cubicBezTo>
                    <a:pt x="4324" y="2354"/>
                    <a:pt x="5963" y="3189"/>
                    <a:pt x="7223" y="3455"/>
                  </a:cubicBezTo>
                  <a:lnTo>
                    <a:pt x="7223" y="3455"/>
                  </a:lnTo>
                  <a:cubicBezTo>
                    <a:pt x="6970" y="3410"/>
                    <a:pt x="6459" y="3332"/>
                    <a:pt x="5921" y="3332"/>
                  </a:cubicBezTo>
                  <a:cubicBezTo>
                    <a:pt x="5133" y="3332"/>
                    <a:pt x="4287" y="3499"/>
                    <a:pt x="4114" y="4181"/>
                  </a:cubicBezTo>
                  <a:cubicBezTo>
                    <a:pt x="3759" y="5520"/>
                    <a:pt x="6195" y="5955"/>
                    <a:pt x="6195" y="5955"/>
                  </a:cubicBezTo>
                  <a:cubicBezTo>
                    <a:pt x="4356" y="6068"/>
                    <a:pt x="2679" y="7004"/>
                    <a:pt x="1614" y="8488"/>
                  </a:cubicBezTo>
                  <a:cubicBezTo>
                    <a:pt x="1" y="10794"/>
                    <a:pt x="840" y="16021"/>
                    <a:pt x="3630" y="16989"/>
                  </a:cubicBezTo>
                  <a:lnTo>
                    <a:pt x="3694" y="15040"/>
                  </a:lnTo>
                  <a:lnTo>
                    <a:pt x="3694" y="15040"/>
                  </a:lnTo>
                  <a:cubicBezTo>
                    <a:pt x="3691" y="15180"/>
                    <a:pt x="3690" y="16035"/>
                    <a:pt x="4179" y="16198"/>
                  </a:cubicBezTo>
                  <a:cubicBezTo>
                    <a:pt x="5074" y="16510"/>
                    <a:pt x="5981" y="16643"/>
                    <a:pt x="6877" y="16643"/>
                  </a:cubicBezTo>
                  <a:cubicBezTo>
                    <a:pt x="12294" y="16643"/>
                    <a:pt x="17341" y="11762"/>
                    <a:pt x="17341" y="11762"/>
                  </a:cubicBezTo>
                  <a:cubicBezTo>
                    <a:pt x="17341" y="11762"/>
                    <a:pt x="19099" y="8359"/>
                    <a:pt x="16164" y="4036"/>
                  </a:cubicBezTo>
                  <a:cubicBezTo>
                    <a:pt x="14238" y="1219"/>
                    <a:pt x="10538" y="0"/>
                    <a:pt x="7986" y="0"/>
                  </a:cubicBezTo>
                  <a:close/>
                </a:path>
              </a:pathLst>
            </a:custGeom>
            <a:solidFill>
              <a:srgbClr val="5AB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6"/>
            <p:cNvSpPr/>
            <p:nvPr/>
          </p:nvSpPr>
          <p:spPr>
            <a:xfrm>
              <a:off x="1630775" y="989375"/>
              <a:ext cx="377875" cy="264250"/>
            </a:xfrm>
            <a:custGeom>
              <a:avLst/>
              <a:gdLst/>
              <a:ahLst/>
              <a:cxnLst/>
              <a:rect l="l" t="t" r="r" b="b"/>
              <a:pathLst>
                <a:path w="15115" h="10570" extrusionOk="0">
                  <a:moveTo>
                    <a:pt x="13518" y="1"/>
                  </a:moveTo>
                  <a:cubicBezTo>
                    <a:pt x="13518" y="1"/>
                    <a:pt x="11760" y="2195"/>
                    <a:pt x="6130" y="2195"/>
                  </a:cubicBezTo>
                  <a:cubicBezTo>
                    <a:pt x="6117" y="2195"/>
                    <a:pt x="6104" y="2195"/>
                    <a:pt x="6090" y="2195"/>
                  </a:cubicBezTo>
                  <a:cubicBezTo>
                    <a:pt x="1306" y="2195"/>
                    <a:pt x="1097" y="5099"/>
                    <a:pt x="791" y="5501"/>
                  </a:cubicBezTo>
                  <a:cubicBezTo>
                    <a:pt x="731" y="5576"/>
                    <a:pt x="670" y="5607"/>
                    <a:pt x="611" y="5607"/>
                  </a:cubicBezTo>
                  <a:cubicBezTo>
                    <a:pt x="349" y="5607"/>
                    <a:pt x="113" y="5018"/>
                    <a:pt x="113" y="5017"/>
                  </a:cubicBezTo>
                  <a:lnTo>
                    <a:pt x="113" y="5017"/>
                  </a:lnTo>
                  <a:cubicBezTo>
                    <a:pt x="0" y="7195"/>
                    <a:pt x="1291" y="9486"/>
                    <a:pt x="3291" y="10131"/>
                  </a:cubicBezTo>
                  <a:cubicBezTo>
                    <a:pt x="4159" y="10415"/>
                    <a:pt x="5221" y="10570"/>
                    <a:pt x="6344" y="10570"/>
                  </a:cubicBezTo>
                  <a:cubicBezTo>
                    <a:pt x="9812" y="10570"/>
                    <a:pt x="13863" y="9093"/>
                    <a:pt x="14582" y="5388"/>
                  </a:cubicBezTo>
                  <a:cubicBezTo>
                    <a:pt x="15115" y="2614"/>
                    <a:pt x="13518" y="1"/>
                    <a:pt x="13518" y="1"/>
                  </a:cubicBezTo>
                  <a:close/>
                </a:path>
              </a:pathLst>
            </a:custGeom>
            <a:solidFill>
              <a:srgbClr val="FF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6"/>
            <p:cNvSpPr/>
            <p:nvPr/>
          </p:nvSpPr>
          <p:spPr>
            <a:xfrm>
              <a:off x="1586025" y="1103200"/>
              <a:ext cx="87125" cy="72325"/>
            </a:xfrm>
            <a:custGeom>
              <a:avLst/>
              <a:gdLst/>
              <a:ahLst/>
              <a:cxnLst/>
              <a:rect l="l" t="t" r="r" b="b"/>
              <a:pathLst>
                <a:path w="3485" h="2893" extrusionOk="0">
                  <a:moveTo>
                    <a:pt x="1225" y="0"/>
                  </a:moveTo>
                  <a:cubicBezTo>
                    <a:pt x="1077" y="0"/>
                    <a:pt x="924" y="76"/>
                    <a:pt x="774" y="271"/>
                  </a:cubicBezTo>
                  <a:cubicBezTo>
                    <a:pt x="1" y="1278"/>
                    <a:pt x="1313" y="2892"/>
                    <a:pt x="2263" y="2892"/>
                  </a:cubicBezTo>
                  <a:cubicBezTo>
                    <a:pt x="2363" y="2892"/>
                    <a:pt x="2459" y="2874"/>
                    <a:pt x="2549" y="2836"/>
                  </a:cubicBezTo>
                  <a:cubicBezTo>
                    <a:pt x="3484" y="2449"/>
                    <a:pt x="2242" y="1013"/>
                    <a:pt x="2242" y="1013"/>
                  </a:cubicBezTo>
                  <a:cubicBezTo>
                    <a:pt x="2242" y="1013"/>
                    <a:pt x="1765" y="0"/>
                    <a:pt x="1225" y="0"/>
                  </a:cubicBezTo>
                  <a:close/>
                </a:path>
              </a:pathLst>
            </a:custGeom>
            <a:solidFill>
              <a:srgbClr val="FF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6"/>
            <p:cNvSpPr/>
            <p:nvPr/>
          </p:nvSpPr>
          <p:spPr>
            <a:xfrm>
              <a:off x="1825225" y="1089250"/>
              <a:ext cx="57500" cy="48075"/>
            </a:xfrm>
            <a:custGeom>
              <a:avLst/>
              <a:gdLst/>
              <a:ahLst/>
              <a:cxnLst/>
              <a:rect l="l" t="t" r="r" b="b"/>
              <a:pathLst>
                <a:path w="2300" h="1923" extrusionOk="0">
                  <a:moveTo>
                    <a:pt x="603" y="0"/>
                  </a:moveTo>
                  <a:cubicBezTo>
                    <a:pt x="0" y="0"/>
                    <a:pt x="259" y="1390"/>
                    <a:pt x="788" y="1732"/>
                  </a:cubicBezTo>
                  <a:cubicBezTo>
                    <a:pt x="996" y="1867"/>
                    <a:pt x="1196" y="1922"/>
                    <a:pt x="1370" y="1922"/>
                  </a:cubicBezTo>
                  <a:cubicBezTo>
                    <a:pt x="2006" y="1922"/>
                    <a:pt x="2300" y="1193"/>
                    <a:pt x="1401" y="990"/>
                  </a:cubicBezTo>
                  <a:cubicBezTo>
                    <a:pt x="852" y="877"/>
                    <a:pt x="1014" y="71"/>
                    <a:pt x="675" y="6"/>
                  </a:cubicBezTo>
                  <a:cubicBezTo>
                    <a:pt x="649" y="2"/>
                    <a:pt x="625" y="0"/>
                    <a:pt x="603" y="0"/>
                  </a:cubicBezTo>
                  <a:close/>
                </a:path>
              </a:pathLst>
            </a:custGeom>
            <a:solidFill>
              <a:srgbClr val="FFB3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6"/>
            <p:cNvSpPr/>
            <p:nvPr/>
          </p:nvSpPr>
          <p:spPr>
            <a:xfrm>
              <a:off x="1722725" y="1116200"/>
              <a:ext cx="29850" cy="41175"/>
            </a:xfrm>
            <a:custGeom>
              <a:avLst/>
              <a:gdLst/>
              <a:ahLst/>
              <a:cxnLst/>
              <a:rect l="l" t="t" r="r" b="b"/>
              <a:pathLst>
                <a:path w="1194" h="1647" extrusionOk="0">
                  <a:moveTo>
                    <a:pt x="494" y="1"/>
                  </a:moveTo>
                  <a:cubicBezTo>
                    <a:pt x="469" y="1"/>
                    <a:pt x="445" y="3"/>
                    <a:pt x="420" y="9"/>
                  </a:cubicBezTo>
                  <a:cubicBezTo>
                    <a:pt x="145" y="74"/>
                    <a:pt x="0" y="477"/>
                    <a:pt x="97" y="928"/>
                  </a:cubicBezTo>
                  <a:cubicBezTo>
                    <a:pt x="171" y="1341"/>
                    <a:pt x="433" y="1646"/>
                    <a:pt x="687" y="1646"/>
                  </a:cubicBezTo>
                  <a:cubicBezTo>
                    <a:pt x="711" y="1646"/>
                    <a:pt x="735" y="1644"/>
                    <a:pt x="758" y="1638"/>
                  </a:cubicBezTo>
                  <a:cubicBezTo>
                    <a:pt x="1049" y="1590"/>
                    <a:pt x="1194" y="1170"/>
                    <a:pt x="1097" y="719"/>
                  </a:cubicBezTo>
                  <a:cubicBezTo>
                    <a:pt x="1009" y="306"/>
                    <a:pt x="758" y="1"/>
                    <a:pt x="494"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6"/>
            <p:cNvSpPr/>
            <p:nvPr/>
          </p:nvSpPr>
          <p:spPr>
            <a:xfrm>
              <a:off x="1703875" y="1086525"/>
              <a:ext cx="54750" cy="27425"/>
            </a:xfrm>
            <a:custGeom>
              <a:avLst/>
              <a:gdLst/>
              <a:ahLst/>
              <a:cxnLst/>
              <a:rect l="l" t="t" r="r" b="b"/>
              <a:pathLst>
                <a:path w="2190" h="1097" extrusionOk="0">
                  <a:moveTo>
                    <a:pt x="1424" y="0"/>
                  </a:moveTo>
                  <a:cubicBezTo>
                    <a:pt x="605" y="0"/>
                    <a:pt x="1" y="784"/>
                    <a:pt x="157" y="1035"/>
                  </a:cubicBezTo>
                  <a:cubicBezTo>
                    <a:pt x="185" y="1078"/>
                    <a:pt x="218" y="1097"/>
                    <a:pt x="260" y="1097"/>
                  </a:cubicBezTo>
                  <a:cubicBezTo>
                    <a:pt x="465" y="1097"/>
                    <a:pt x="861" y="653"/>
                    <a:pt x="1625" y="599"/>
                  </a:cubicBezTo>
                  <a:cubicBezTo>
                    <a:pt x="2061" y="567"/>
                    <a:pt x="2190" y="51"/>
                    <a:pt x="1496" y="2"/>
                  </a:cubicBezTo>
                  <a:cubicBezTo>
                    <a:pt x="1472" y="1"/>
                    <a:pt x="1448" y="0"/>
                    <a:pt x="1424"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6"/>
            <p:cNvSpPr/>
            <p:nvPr/>
          </p:nvSpPr>
          <p:spPr>
            <a:xfrm>
              <a:off x="1930000" y="1073050"/>
              <a:ext cx="29850" cy="41175"/>
            </a:xfrm>
            <a:custGeom>
              <a:avLst/>
              <a:gdLst/>
              <a:ahLst/>
              <a:cxnLst/>
              <a:rect l="l" t="t" r="r" b="b"/>
              <a:pathLst>
                <a:path w="1194" h="1647" extrusionOk="0">
                  <a:moveTo>
                    <a:pt x="491" y="1"/>
                  </a:moveTo>
                  <a:cubicBezTo>
                    <a:pt x="467" y="1"/>
                    <a:pt x="443" y="4"/>
                    <a:pt x="420" y="9"/>
                  </a:cubicBezTo>
                  <a:cubicBezTo>
                    <a:pt x="162" y="74"/>
                    <a:pt x="0" y="477"/>
                    <a:pt x="97" y="928"/>
                  </a:cubicBezTo>
                  <a:cubicBezTo>
                    <a:pt x="171" y="1341"/>
                    <a:pt x="447" y="1646"/>
                    <a:pt x="691" y="1646"/>
                  </a:cubicBezTo>
                  <a:cubicBezTo>
                    <a:pt x="714" y="1646"/>
                    <a:pt x="736" y="1644"/>
                    <a:pt x="758" y="1638"/>
                  </a:cubicBezTo>
                  <a:cubicBezTo>
                    <a:pt x="1033" y="1590"/>
                    <a:pt x="1194" y="1170"/>
                    <a:pt x="1097" y="719"/>
                  </a:cubicBezTo>
                  <a:cubicBezTo>
                    <a:pt x="1009" y="306"/>
                    <a:pt x="745" y="1"/>
                    <a:pt x="491"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6"/>
            <p:cNvSpPr/>
            <p:nvPr/>
          </p:nvSpPr>
          <p:spPr>
            <a:xfrm>
              <a:off x="1907950" y="1045550"/>
              <a:ext cx="55225" cy="19200"/>
            </a:xfrm>
            <a:custGeom>
              <a:avLst/>
              <a:gdLst/>
              <a:ahLst/>
              <a:cxnLst/>
              <a:rect l="l" t="t" r="r" b="b"/>
              <a:pathLst>
                <a:path w="2209" h="768" extrusionOk="0">
                  <a:moveTo>
                    <a:pt x="1139" y="0"/>
                  </a:moveTo>
                  <a:cubicBezTo>
                    <a:pt x="938" y="0"/>
                    <a:pt x="728" y="41"/>
                    <a:pt x="527" y="141"/>
                  </a:cubicBezTo>
                  <a:cubicBezTo>
                    <a:pt x="0" y="419"/>
                    <a:pt x="177" y="768"/>
                    <a:pt x="493" y="768"/>
                  </a:cubicBezTo>
                  <a:cubicBezTo>
                    <a:pt x="545" y="768"/>
                    <a:pt x="600" y="758"/>
                    <a:pt x="656" y="738"/>
                  </a:cubicBezTo>
                  <a:cubicBezTo>
                    <a:pt x="910" y="649"/>
                    <a:pt x="1141" y="622"/>
                    <a:pt x="1341" y="622"/>
                  </a:cubicBezTo>
                  <a:cubicBezTo>
                    <a:pt x="1628" y="622"/>
                    <a:pt x="1854" y="676"/>
                    <a:pt x="1997" y="676"/>
                  </a:cubicBezTo>
                  <a:cubicBezTo>
                    <a:pt x="2098" y="676"/>
                    <a:pt x="2159" y="650"/>
                    <a:pt x="2173" y="561"/>
                  </a:cubicBezTo>
                  <a:cubicBezTo>
                    <a:pt x="2209" y="334"/>
                    <a:pt x="1713" y="0"/>
                    <a:pt x="1139"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6"/>
            <p:cNvSpPr/>
            <p:nvPr/>
          </p:nvSpPr>
          <p:spPr>
            <a:xfrm>
              <a:off x="1784075" y="1149975"/>
              <a:ext cx="103600" cy="45100"/>
            </a:xfrm>
            <a:custGeom>
              <a:avLst/>
              <a:gdLst/>
              <a:ahLst/>
              <a:cxnLst/>
              <a:rect l="l" t="t" r="r" b="b"/>
              <a:pathLst>
                <a:path w="4144" h="1804" extrusionOk="0">
                  <a:moveTo>
                    <a:pt x="738" y="0"/>
                  </a:moveTo>
                  <a:cubicBezTo>
                    <a:pt x="638" y="0"/>
                    <a:pt x="554" y="17"/>
                    <a:pt x="482" y="61"/>
                  </a:cubicBezTo>
                  <a:cubicBezTo>
                    <a:pt x="1" y="382"/>
                    <a:pt x="524" y="1804"/>
                    <a:pt x="2116" y="1804"/>
                  </a:cubicBezTo>
                  <a:cubicBezTo>
                    <a:pt x="2125" y="1804"/>
                    <a:pt x="2134" y="1804"/>
                    <a:pt x="2143" y="1803"/>
                  </a:cubicBezTo>
                  <a:cubicBezTo>
                    <a:pt x="3756" y="1787"/>
                    <a:pt x="4144" y="465"/>
                    <a:pt x="3773" y="174"/>
                  </a:cubicBezTo>
                  <a:cubicBezTo>
                    <a:pt x="3712" y="130"/>
                    <a:pt x="3640" y="114"/>
                    <a:pt x="3553" y="114"/>
                  </a:cubicBezTo>
                  <a:cubicBezTo>
                    <a:pt x="3333" y="114"/>
                    <a:pt x="3012" y="217"/>
                    <a:pt x="2502" y="217"/>
                  </a:cubicBezTo>
                  <a:cubicBezTo>
                    <a:pt x="2415" y="217"/>
                    <a:pt x="2323" y="214"/>
                    <a:pt x="2224" y="207"/>
                  </a:cubicBezTo>
                  <a:cubicBezTo>
                    <a:pt x="1496" y="158"/>
                    <a:pt x="1042" y="0"/>
                    <a:pt x="738" y="0"/>
                  </a:cubicBezTo>
                  <a:close/>
                </a:path>
              </a:pathLst>
            </a:custGeom>
            <a:solidFill>
              <a:srgbClr val="77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6"/>
            <p:cNvSpPr/>
            <p:nvPr/>
          </p:nvSpPr>
          <p:spPr>
            <a:xfrm>
              <a:off x="1800950" y="1174000"/>
              <a:ext cx="49225" cy="21150"/>
            </a:xfrm>
            <a:custGeom>
              <a:avLst/>
              <a:gdLst/>
              <a:ahLst/>
              <a:cxnLst/>
              <a:rect l="l" t="t" r="r" b="b"/>
              <a:pathLst>
                <a:path w="1969" h="846" extrusionOk="0">
                  <a:moveTo>
                    <a:pt x="818" y="1"/>
                  </a:moveTo>
                  <a:cubicBezTo>
                    <a:pt x="497" y="1"/>
                    <a:pt x="201" y="148"/>
                    <a:pt x="1" y="278"/>
                  </a:cubicBezTo>
                  <a:cubicBezTo>
                    <a:pt x="362" y="639"/>
                    <a:pt x="849" y="846"/>
                    <a:pt x="1358" y="846"/>
                  </a:cubicBezTo>
                  <a:cubicBezTo>
                    <a:pt x="1395" y="846"/>
                    <a:pt x="1431" y="845"/>
                    <a:pt x="1468" y="842"/>
                  </a:cubicBezTo>
                  <a:cubicBezTo>
                    <a:pt x="1630" y="842"/>
                    <a:pt x="1791" y="826"/>
                    <a:pt x="1968" y="794"/>
                  </a:cubicBezTo>
                  <a:cubicBezTo>
                    <a:pt x="1807" y="455"/>
                    <a:pt x="1533" y="197"/>
                    <a:pt x="1178" y="68"/>
                  </a:cubicBezTo>
                  <a:cubicBezTo>
                    <a:pt x="1057" y="21"/>
                    <a:pt x="936" y="1"/>
                    <a:pt x="818" y="1"/>
                  </a:cubicBezTo>
                  <a:close/>
                </a:path>
              </a:pathLst>
            </a:custGeom>
            <a:solidFill>
              <a:srgbClr val="FF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2054200" y="982000"/>
              <a:ext cx="107300" cy="98100"/>
            </a:xfrm>
            <a:custGeom>
              <a:avLst/>
              <a:gdLst/>
              <a:ahLst/>
              <a:cxnLst/>
              <a:rect l="l" t="t" r="r" b="b"/>
              <a:pathLst>
                <a:path w="4292" h="3924" extrusionOk="0">
                  <a:moveTo>
                    <a:pt x="2634" y="0"/>
                  </a:moveTo>
                  <a:cubicBezTo>
                    <a:pt x="2133" y="0"/>
                    <a:pt x="1920" y="2135"/>
                    <a:pt x="1920" y="2135"/>
                  </a:cubicBezTo>
                  <a:cubicBezTo>
                    <a:pt x="1920" y="2135"/>
                    <a:pt x="2017" y="54"/>
                    <a:pt x="1549" y="38"/>
                  </a:cubicBezTo>
                  <a:cubicBezTo>
                    <a:pt x="1547" y="38"/>
                    <a:pt x="1545" y="38"/>
                    <a:pt x="1544" y="38"/>
                  </a:cubicBezTo>
                  <a:cubicBezTo>
                    <a:pt x="1083" y="38"/>
                    <a:pt x="1129" y="2183"/>
                    <a:pt x="1098" y="2183"/>
                  </a:cubicBezTo>
                  <a:cubicBezTo>
                    <a:pt x="1097" y="2183"/>
                    <a:pt x="1097" y="2183"/>
                    <a:pt x="1097" y="2183"/>
                  </a:cubicBezTo>
                  <a:cubicBezTo>
                    <a:pt x="1067" y="2153"/>
                    <a:pt x="810" y="1186"/>
                    <a:pt x="458" y="1186"/>
                  </a:cubicBezTo>
                  <a:cubicBezTo>
                    <a:pt x="435" y="1186"/>
                    <a:pt x="412" y="1190"/>
                    <a:pt x="388" y="1199"/>
                  </a:cubicBezTo>
                  <a:cubicBezTo>
                    <a:pt x="0" y="1328"/>
                    <a:pt x="678" y="3441"/>
                    <a:pt x="678" y="3441"/>
                  </a:cubicBezTo>
                  <a:cubicBezTo>
                    <a:pt x="956" y="3825"/>
                    <a:pt x="1501" y="3923"/>
                    <a:pt x="2000" y="3923"/>
                  </a:cubicBezTo>
                  <a:cubicBezTo>
                    <a:pt x="2340" y="3923"/>
                    <a:pt x="2659" y="3877"/>
                    <a:pt x="2855" y="3845"/>
                  </a:cubicBezTo>
                  <a:cubicBezTo>
                    <a:pt x="3452" y="3748"/>
                    <a:pt x="4194" y="3490"/>
                    <a:pt x="4227" y="3167"/>
                  </a:cubicBezTo>
                  <a:cubicBezTo>
                    <a:pt x="4291" y="2748"/>
                    <a:pt x="3275" y="2909"/>
                    <a:pt x="3226" y="2796"/>
                  </a:cubicBezTo>
                  <a:cubicBezTo>
                    <a:pt x="3162" y="2683"/>
                    <a:pt x="4049" y="1038"/>
                    <a:pt x="3710" y="796"/>
                  </a:cubicBezTo>
                  <a:cubicBezTo>
                    <a:pt x="3686" y="779"/>
                    <a:pt x="3660" y="772"/>
                    <a:pt x="3633" y="772"/>
                  </a:cubicBezTo>
                  <a:cubicBezTo>
                    <a:pt x="3262" y="772"/>
                    <a:pt x="2646" y="2199"/>
                    <a:pt x="2646" y="2199"/>
                  </a:cubicBezTo>
                  <a:cubicBezTo>
                    <a:pt x="2646" y="2199"/>
                    <a:pt x="3130" y="102"/>
                    <a:pt x="2678" y="6"/>
                  </a:cubicBezTo>
                  <a:cubicBezTo>
                    <a:pt x="2663" y="2"/>
                    <a:pt x="2649" y="0"/>
                    <a:pt x="2634" y="0"/>
                  </a:cubicBezTo>
                  <a:close/>
                </a:path>
              </a:pathLst>
            </a:custGeom>
            <a:solidFill>
              <a:srgbClr val="C77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2747000" y="1156325"/>
              <a:ext cx="114950" cy="100200"/>
            </a:xfrm>
            <a:custGeom>
              <a:avLst/>
              <a:gdLst/>
              <a:ahLst/>
              <a:cxnLst/>
              <a:rect l="l" t="t" r="r" b="b"/>
              <a:pathLst>
                <a:path w="4598" h="4008" extrusionOk="0">
                  <a:moveTo>
                    <a:pt x="2086" y="0"/>
                  </a:moveTo>
                  <a:cubicBezTo>
                    <a:pt x="1671" y="0"/>
                    <a:pt x="1290" y="1792"/>
                    <a:pt x="1178" y="1840"/>
                  </a:cubicBezTo>
                  <a:cubicBezTo>
                    <a:pt x="1175" y="1841"/>
                    <a:pt x="1171" y="1842"/>
                    <a:pt x="1167" y="1842"/>
                  </a:cubicBezTo>
                  <a:cubicBezTo>
                    <a:pt x="1065" y="1842"/>
                    <a:pt x="626" y="1375"/>
                    <a:pt x="346" y="1375"/>
                  </a:cubicBezTo>
                  <a:cubicBezTo>
                    <a:pt x="278" y="1375"/>
                    <a:pt x="220" y="1402"/>
                    <a:pt x="178" y="1469"/>
                  </a:cubicBezTo>
                  <a:cubicBezTo>
                    <a:pt x="0" y="1743"/>
                    <a:pt x="387" y="2404"/>
                    <a:pt x="791" y="2872"/>
                  </a:cubicBezTo>
                  <a:cubicBezTo>
                    <a:pt x="1085" y="3211"/>
                    <a:pt x="1811" y="4008"/>
                    <a:pt x="2512" y="4008"/>
                  </a:cubicBezTo>
                  <a:cubicBezTo>
                    <a:pt x="2579" y="4008"/>
                    <a:pt x="2645" y="4000"/>
                    <a:pt x="2710" y="3985"/>
                  </a:cubicBezTo>
                  <a:cubicBezTo>
                    <a:pt x="2710" y="3985"/>
                    <a:pt x="4581" y="2791"/>
                    <a:pt x="4388" y="2437"/>
                  </a:cubicBezTo>
                  <a:cubicBezTo>
                    <a:pt x="4343" y="2361"/>
                    <a:pt x="4266" y="2332"/>
                    <a:pt x="4172" y="2332"/>
                  </a:cubicBezTo>
                  <a:cubicBezTo>
                    <a:pt x="3827" y="2332"/>
                    <a:pt x="3254" y="2727"/>
                    <a:pt x="3212" y="2727"/>
                  </a:cubicBezTo>
                  <a:cubicBezTo>
                    <a:pt x="3211" y="2727"/>
                    <a:pt x="3211" y="2727"/>
                    <a:pt x="3210" y="2727"/>
                  </a:cubicBezTo>
                  <a:cubicBezTo>
                    <a:pt x="3162" y="2727"/>
                    <a:pt x="4598" y="1098"/>
                    <a:pt x="4243" y="807"/>
                  </a:cubicBezTo>
                  <a:cubicBezTo>
                    <a:pt x="4213" y="784"/>
                    <a:pt x="4177" y="773"/>
                    <a:pt x="4137" y="773"/>
                  </a:cubicBezTo>
                  <a:cubicBezTo>
                    <a:pt x="3678" y="773"/>
                    <a:pt x="2613" y="2179"/>
                    <a:pt x="2613" y="2179"/>
                  </a:cubicBezTo>
                  <a:cubicBezTo>
                    <a:pt x="2613" y="2179"/>
                    <a:pt x="3888" y="291"/>
                    <a:pt x="3404" y="49"/>
                  </a:cubicBezTo>
                  <a:cubicBezTo>
                    <a:pt x="3384" y="40"/>
                    <a:pt x="3363" y="35"/>
                    <a:pt x="3341" y="35"/>
                  </a:cubicBezTo>
                  <a:cubicBezTo>
                    <a:pt x="2906" y="35"/>
                    <a:pt x="2001" y="1759"/>
                    <a:pt x="2001" y="1759"/>
                  </a:cubicBezTo>
                  <a:cubicBezTo>
                    <a:pt x="2001" y="1759"/>
                    <a:pt x="2517" y="49"/>
                    <a:pt x="2097" y="1"/>
                  </a:cubicBezTo>
                  <a:cubicBezTo>
                    <a:pt x="2094" y="1"/>
                    <a:pt x="2090" y="0"/>
                    <a:pt x="2086" y="0"/>
                  </a:cubicBezTo>
                  <a:close/>
                </a:path>
              </a:pathLst>
            </a:custGeom>
            <a:solidFill>
              <a:srgbClr val="C77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2039275" y="1068425"/>
              <a:ext cx="775500" cy="632350"/>
            </a:xfrm>
            <a:custGeom>
              <a:avLst/>
              <a:gdLst/>
              <a:ahLst/>
              <a:cxnLst/>
              <a:rect l="l" t="t" r="r" b="b"/>
              <a:pathLst>
                <a:path w="31020" h="25294" extrusionOk="0">
                  <a:moveTo>
                    <a:pt x="1291" y="0"/>
                  </a:moveTo>
                  <a:cubicBezTo>
                    <a:pt x="1291" y="1"/>
                    <a:pt x="1" y="5162"/>
                    <a:pt x="1339" y="7566"/>
                  </a:cubicBezTo>
                  <a:cubicBezTo>
                    <a:pt x="2727" y="10017"/>
                    <a:pt x="4920" y="11453"/>
                    <a:pt x="8066" y="12163"/>
                  </a:cubicBezTo>
                  <a:cubicBezTo>
                    <a:pt x="8066" y="12163"/>
                    <a:pt x="6082" y="22260"/>
                    <a:pt x="6904" y="23696"/>
                  </a:cubicBezTo>
                  <a:cubicBezTo>
                    <a:pt x="8232" y="24824"/>
                    <a:pt x="11777" y="25294"/>
                    <a:pt x="14767" y="25294"/>
                  </a:cubicBezTo>
                  <a:cubicBezTo>
                    <a:pt x="17335" y="25294"/>
                    <a:pt x="19493" y="24947"/>
                    <a:pt x="19486" y="24374"/>
                  </a:cubicBezTo>
                  <a:cubicBezTo>
                    <a:pt x="19438" y="19325"/>
                    <a:pt x="19970" y="14066"/>
                    <a:pt x="20325" y="13679"/>
                  </a:cubicBezTo>
                  <a:cubicBezTo>
                    <a:pt x="20325" y="13679"/>
                    <a:pt x="20966" y="13773"/>
                    <a:pt x="21908" y="13773"/>
                  </a:cubicBezTo>
                  <a:cubicBezTo>
                    <a:pt x="23470" y="13773"/>
                    <a:pt x="25859" y="13515"/>
                    <a:pt x="27519" y="12147"/>
                  </a:cubicBezTo>
                  <a:cubicBezTo>
                    <a:pt x="29003" y="10872"/>
                    <a:pt x="30213" y="9292"/>
                    <a:pt x="31019" y="7501"/>
                  </a:cubicBezTo>
                  <a:lnTo>
                    <a:pt x="29100" y="6404"/>
                  </a:lnTo>
                  <a:cubicBezTo>
                    <a:pt x="29100" y="6404"/>
                    <a:pt x="28487" y="8259"/>
                    <a:pt x="25970" y="9179"/>
                  </a:cubicBezTo>
                  <a:cubicBezTo>
                    <a:pt x="25449" y="9371"/>
                    <a:pt x="24774" y="9445"/>
                    <a:pt x="24040" y="9445"/>
                  </a:cubicBezTo>
                  <a:cubicBezTo>
                    <a:pt x="22615" y="9445"/>
                    <a:pt x="20963" y="9165"/>
                    <a:pt x="19760" y="8921"/>
                  </a:cubicBezTo>
                  <a:cubicBezTo>
                    <a:pt x="15260" y="8017"/>
                    <a:pt x="10308" y="7711"/>
                    <a:pt x="8517" y="7550"/>
                  </a:cubicBezTo>
                  <a:cubicBezTo>
                    <a:pt x="6711" y="7404"/>
                    <a:pt x="4824" y="7001"/>
                    <a:pt x="4082" y="5388"/>
                  </a:cubicBezTo>
                  <a:cubicBezTo>
                    <a:pt x="3340" y="3775"/>
                    <a:pt x="3469" y="388"/>
                    <a:pt x="3469" y="388"/>
                  </a:cubicBezTo>
                  <a:lnTo>
                    <a:pt x="1291" y="0"/>
                  </a:ln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2346150" y="1201900"/>
              <a:ext cx="103275" cy="125950"/>
            </a:xfrm>
            <a:custGeom>
              <a:avLst/>
              <a:gdLst/>
              <a:ahLst/>
              <a:cxnLst/>
              <a:rect l="l" t="t" r="r" b="b"/>
              <a:pathLst>
                <a:path w="4131" h="5038" extrusionOk="0">
                  <a:moveTo>
                    <a:pt x="356" y="1"/>
                  </a:moveTo>
                  <a:lnTo>
                    <a:pt x="65" y="3291"/>
                  </a:lnTo>
                  <a:cubicBezTo>
                    <a:pt x="1" y="4146"/>
                    <a:pt x="630" y="4904"/>
                    <a:pt x="1485" y="4969"/>
                  </a:cubicBezTo>
                  <a:lnTo>
                    <a:pt x="2162" y="5033"/>
                  </a:lnTo>
                  <a:cubicBezTo>
                    <a:pt x="2203" y="5036"/>
                    <a:pt x="2243" y="5038"/>
                    <a:pt x="2283" y="5038"/>
                  </a:cubicBezTo>
                  <a:cubicBezTo>
                    <a:pt x="3087" y="5038"/>
                    <a:pt x="3778" y="4429"/>
                    <a:pt x="3840" y="3630"/>
                  </a:cubicBezTo>
                  <a:lnTo>
                    <a:pt x="4130" y="307"/>
                  </a:lnTo>
                  <a:lnTo>
                    <a:pt x="356" y="1"/>
                  </a:lnTo>
                  <a:close/>
                </a:path>
              </a:pathLst>
            </a:custGeom>
            <a:solidFill>
              <a:srgbClr val="C77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2351000" y="1201500"/>
              <a:ext cx="98425" cy="65200"/>
            </a:xfrm>
            <a:custGeom>
              <a:avLst/>
              <a:gdLst/>
              <a:ahLst/>
              <a:cxnLst/>
              <a:rect l="l" t="t" r="r" b="b"/>
              <a:pathLst>
                <a:path w="3937" h="2608" extrusionOk="0">
                  <a:moveTo>
                    <a:pt x="162" y="1"/>
                  </a:moveTo>
                  <a:lnTo>
                    <a:pt x="0" y="2001"/>
                  </a:lnTo>
                  <a:cubicBezTo>
                    <a:pt x="1051" y="2489"/>
                    <a:pt x="2009" y="2608"/>
                    <a:pt x="2692" y="2608"/>
                  </a:cubicBezTo>
                  <a:cubicBezTo>
                    <a:pt x="3341" y="2608"/>
                    <a:pt x="3743" y="2501"/>
                    <a:pt x="3743" y="2501"/>
                  </a:cubicBezTo>
                  <a:lnTo>
                    <a:pt x="3936" y="323"/>
                  </a:lnTo>
                  <a:lnTo>
                    <a:pt x="162" y="1"/>
                  </a:lnTo>
                  <a:close/>
                </a:path>
              </a:pathLst>
            </a:custGeom>
            <a:solidFill>
              <a:srgbClr val="C77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2616350" y="901500"/>
              <a:ext cx="188500" cy="218100"/>
            </a:xfrm>
            <a:custGeom>
              <a:avLst/>
              <a:gdLst/>
              <a:ahLst/>
              <a:cxnLst/>
              <a:rect l="l" t="t" r="r" b="b"/>
              <a:pathLst>
                <a:path w="7540" h="8724" extrusionOk="0">
                  <a:moveTo>
                    <a:pt x="3006" y="1"/>
                  </a:moveTo>
                  <a:cubicBezTo>
                    <a:pt x="1585" y="1"/>
                    <a:pt x="887" y="1500"/>
                    <a:pt x="887" y="1500"/>
                  </a:cubicBezTo>
                  <a:lnTo>
                    <a:pt x="1210" y="1984"/>
                  </a:lnTo>
                  <a:cubicBezTo>
                    <a:pt x="1210" y="1984"/>
                    <a:pt x="1588" y="1838"/>
                    <a:pt x="2018" y="1838"/>
                  </a:cubicBezTo>
                  <a:cubicBezTo>
                    <a:pt x="2547" y="1838"/>
                    <a:pt x="3155" y="2059"/>
                    <a:pt x="3226" y="3048"/>
                  </a:cubicBezTo>
                  <a:cubicBezTo>
                    <a:pt x="3323" y="4451"/>
                    <a:pt x="0" y="7048"/>
                    <a:pt x="2968" y="8532"/>
                  </a:cubicBezTo>
                  <a:cubicBezTo>
                    <a:pt x="3231" y="8663"/>
                    <a:pt x="3485" y="8723"/>
                    <a:pt x="3727" y="8723"/>
                  </a:cubicBezTo>
                  <a:cubicBezTo>
                    <a:pt x="6269" y="8723"/>
                    <a:pt x="7540" y="2091"/>
                    <a:pt x="4226" y="338"/>
                  </a:cubicBezTo>
                  <a:cubicBezTo>
                    <a:pt x="3773" y="97"/>
                    <a:pt x="3366" y="1"/>
                    <a:pt x="3006" y="1"/>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2601025" y="920725"/>
              <a:ext cx="65750" cy="61025"/>
            </a:xfrm>
            <a:custGeom>
              <a:avLst/>
              <a:gdLst/>
              <a:ahLst/>
              <a:cxnLst/>
              <a:rect l="l" t="t" r="r" b="b"/>
              <a:pathLst>
                <a:path w="2630" h="2441" extrusionOk="0">
                  <a:moveTo>
                    <a:pt x="887" y="0"/>
                  </a:moveTo>
                  <a:cubicBezTo>
                    <a:pt x="392" y="0"/>
                    <a:pt x="0" y="424"/>
                    <a:pt x="0" y="424"/>
                  </a:cubicBezTo>
                  <a:lnTo>
                    <a:pt x="1242" y="2440"/>
                  </a:lnTo>
                  <a:cubicBezTo>
                    <a:pt x="1242" y="2440"/>
                    <a:pt x="2629" y="1924"/>
                    <a:pt x="1823" y="634"/>
                  </a:cubicBezTo>
                  <a:cubicBezTo>
                    <a:pt x="1515" y="151"/>
                    <a:pt x="1183" y="0"/>
                    <a:pt x="887"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2119700" y="776000"/>
              <a:ext cx="244625" cy="177050"/>
            </a:xfrm>
            <a:custGeom>
              <a:avLst/>
              <a:gdLst/>
              <a:ahLst/>
              <a:cxnLst/>
              <a:rect l="l" t="t" r="r" b="b"/>
              <a:pathLst>
                <a:path w="9785" h="7082" extrusionOk="0">
                  <a:moveTo>
                    <a:pt x="6581" y="0"/>
                  </a:moveTo>
                  <a:cubicBezTo>
                    <a:pt x="2894" y="0"/>
                    <a:pt x="1" y="6184"/>
                    <a:pt x="3058" y="6971"/>
                  </a:cubicBezTo>
                  <a:cubicBezTo>
                    <a:pt x="3353" y="7047"/>
                    <a:pt x="3613" y="7082"/>
                    <a:pt x="3842" y="7082"/>
                  </a:cubicBezTo>
                  <a:cubicBezTo>
                    <a:pt x="6107" y="7082"/>
                    <a:pt x="5391" y="3687"/>
                    <a:pt x="6284" y="2794"/>
                  </a:cubicBezTo>
                  <a:cubicBezTo>
                    <a:pt x="6615" y="2459"/>
                    <a:pt x="6924" y="2336"/>
                    <a:pt x="7200" y="2336"/>
                  </a:cubicBezTo>
                  <a:cubicBezTo>
                    <a:pt x="7977" y="2336"/>
                    <a:pt x="8494" y="3310"/>
                    <a:pt x="8494" y="3310"/>
                  </a:cubicBezTo>
                  <a:lnTo>
                    <a:pt x="9075" y="3165"/>
                  </a:lnTo>
                  <a:cubicBezTo>
                    <a:pt x="9075" y="3165"/>
                    <a:pt x="9785" y="664"/>
                    <a:pt x="7317" y="84"/>
                  </a:cubicBezTo>
                  <a:cubicBezTo>
                    <a:pt x="7069" y="27"/>
                    <a:pt x="6823" y="0"/>
                    <a:pt x="6581" y="0"/>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6"/>
            <p:cNvSpPr/>
            <p:nvPr/>
          </p:nvSpPr>
          <p:spPr>
            <a:xfrm>
              <a:off x="2305825" y="845825"/>
              <a:ext cx="74225" cy="45600"/>
            </a:xfrm>
            <a:custGeom>
              <a:avLst/>
              <a:gdLst/>
              <a:ahLst/>
              <a:cxnLst/>
              <a:rect l="l" t="t" r="r" b="b"/>
              <a:pathLst>
                <a:path w="2969" h="1824" extrusionOk="0">
                  <a:moveTo>
                    <a:pt x="1953" y="0"/>
                  </a:moveTo>
                  <a:cubicBezTo>
                    <a:pt x="1808" y="0"/>
                    <a:pt x="1642" y="25"/>
                    <a:pt x="1452" y="81"/>
                  </a:cubicBezTo>
                  <a:cubicBezTo>
                    <a:pt x="1" y="517"/>
                    <a:pt x="710" y="1823"/>
                    <a:pt x="710" y="1823"/>
                  </a:cubicBezTo>
                  <a:lnTo>
                    <a:pt x="2969" y="1114"/>
                  </a:lnTo>
                  <a:cubicBezTo>
                    <a:pt x="2969" y="1114"/>
                    <a:pt x="2932" y="0"/>
                    <a:pt x="1953" y="0"/>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6"/>
            <p:cNvSpPr/>
            <p:nvPr/>
          </p:nvSpPr>
          <p:spPr>
            <a:xfrm>
              <a:off x="2222750" y="852500"/>
              <a:ext cx="448950" cy="343925"/>
            </a:xfrm>
            <a:custGeom>
              <a:avLst/>
              <a:gdLst/>
              <a:ahLst/>
              <a:cxnLst/>
              <a:rect l="l" t="t" r="r" b="b"/>
              <a:pathLst>
                <a:path w="17958" h="13757" extrusionOk="0">
                  <a:moveTo>
                    <a:pt x="8689" y="0"/>
                  </a:moveTo>
                  <a:cubicBezTo>
                    <a:pt x="6711" y="0"/>
                    <a:pt x="4820" y="664"/>
                    <a:pt x="3533" y="1847"/>
                  </a:cubicBezTo>
                  <a:cubicBezTo>
                    <a:pt x="1" y="5073"/>
                    <a:pt x="1211" y="8444"/>
                    <a:pt x="1211" y="8444"/>
                  </a:cubicBezTo>
                  <a:cubicBezTo>
                    <a:pt x="1211" y="8444"/>
                    <a:pt x="7711" y="13025"/>
                    <a:pt x="12099" y="13702"/>
                  </a:cubicBezTo>
                  <a:cubicBezTo>
                    <a:pt x="12343" y="13739"/>
                    <a:pt x="12578" y="13756"/>
                    <a:pt x="12804" y="13756"/>
                  </a:cubicBezTo>
                  <a:cubicBezTo>
                    <a:pt x="17172" y="13756"/>
                    <a:pt x="17958" y="7177"/>
                    <a:pt x="15841" y="3879"/>
                  </a:cubicBezTo>
                  <a:cubicBezTo>
                    <a:pt x="14118" y="1179"/>
                    <a:pt x="11326" y="0"/>
                    <a:pt x="8689" y="0"/>
                  </a:cubicBezTo>
                  <a:close/>
                </a:path>
              </a:pathLst>
            </a:custGeom>
            <a:solidFill>
              <a:srgbClr val="09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1483;p36"/>
            <p:cNvSpPr/>
            <p:nvPr/>
          </p:nvSpPr>
          <p:spPr>
            <a:xfrm>
              <a:off x="2240500" y="1011975"/>
              <a:ext cx="335950" cy="235525"/>
            </a:xfrm>
            <a:custGeom>
              <a:avLst/>
              <a:gdLst/>
              <a:ahLst/>
              <a:cxnLst/>
              <a:rect l="l" t="t" r="r" b="b"/>
              <a:pathLst>
                <a:path w="13438" h="9421" extrusionOk="0">
                  <a:moveTo>
                    <a:pt x="6227" y="0"/>
                  </a:moveTo>
                  <a:lnTo>
                    <a:pt x="6227" y="0"/>
                  </a:lnTo>
                  <a:cubicBezTo>
                    <a:pt x="6227" y="0"/>
                    <a:pt x="6227" y="0"/>
                    <a:pt x="6227" y="0"/>
                  </a:cubicBezTo>
                  <a:lnTo>
                    <a:pt x="6227" y="0"/>
                  </a:lnTo>
                  <a:cubicBezTo>
                    <a:pt x="6227" y="0"/>
                    <a:pt x="6227" y="0"/>
                    <a:pt x="6227" y="0"/>
                  </a:cubicBezTo>
                  <a:close/>
                  <a:moveTo>
                    <a:pt x="6227" y="0"/>
                  </a:moveTo>
                  <a:cubicBezTo>
                    <a:pt x="6221" y="10"/>
                    <a:pt x="4368" y="962"/>
                    <a:pt x="2252" y="962"/>
                  </a:cubicBezTo>
                  <a:cubicBezTo>
                    <a:pt x="1709" y="962"/>
                    <a:pt x="1149" y="900"/>
                    <a:pt x="597" y="742"/>
                  </a:cubicBezTo>
                  <a:cubicBezTo>
                    <a:pt x="49" y="2194"/>
                    <a:pt x="1" y="3791"/>
                    <a:pt x="468" y="5275"/>
                  </a:cubicBezTo>
                  <a:cubicBezTo>
                    <a:pt x="1396" y="8150"/>
                    <a:pt x="4560" y="9420"/>
                    <a:pt x="7440" y="9420"/>
                  </a:cubicBezTo>
                  <a:cubicBezTo>
                    <a:pt x="8518" y="9420"/>
                    <a:pt x="9555" y="9243"/>
                    <a:pt x="10421" y="8904"/>
                  </a:cubicBezTo>
                  <a:cubicBezTo>
                    <a:pt x="12292" y="8146"/>
                    <a:pt x="13437" y="6243"/>
                    <a:pt x="13276" y="4243"/>
                  </a:cubicBezTo>
                  <a:cubicBezTo>
                    <a:pt x="13276" y="4243"/>
                    <a:pt x="8405" y="3420"/>
                    <a:pt x="6227" y="0"/>
                  </a:cubicBezTo>
                  <a:close/>
                </a:path>
              </a:pathLst>
            </a:custGeom>
            <a:solidFill>
              <a:srgbClr val="C77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6"/>
            <p:cNvSpPr/>
            <p:nvPr/>
          </p:nvSpPr>
          <p:spPr>
            <a:xfrm>
              <a:off x="2538500" y="1106350"/>
              <a:ext cx="78175" cy="67500"/>
            </a:xfrm>
            <a:custGeom>
              <a:avLst/>
              <a:gdLst/>
              <a:ahLst/>
              <a:cxnLst/>
              <a:rect l="l" t="t" r="r" b="b"/>
              <a:pathLst>
                <a:path w="3127" h="2700" extrusionOk="0">
                  <a:moveTo>
                    <a:pt x="1949" y="1"/>
                  </a:moveTo>
                  <a:cubicBezTo>
                    <a:pt x="1444" y="1"/>
                    <a:pt x="1066" y="984"/>
                    <a:pt x="1066" y="984"/>
                  </a:cubicBezTo>
                  <a:cubicBezTo>
                    <a:pt x="1066" y="984"/>
                    <a:pt x="1" y="2355"/>
                    <a:pt x="872" y="2661"/>
                  </a:cubicBezTo>
                  <a:cubicBezTo>
                    <a:pt x="942" y="2687"/>
                    <a:pt x="1017" y="2700"/>
                    <a:pt x="1093" y="2700"/>
                  </a:cubicBezTo>
                  <a:cubicBezTo>
                    <a:pt x="1963" y="2700"/>
                    <a:pt x="3127" y="1115"/>
                    <a:pt x="2356" y="226"/>
                  </a:cubicBezTo>
                  <a:cubicBezTo>
                    <a:pt x="2215" y="65"/>
                    <a:pt x="2078" y="1"/>
                    <a:pt x="1949" y="1"/>
                  </a:cubicBezTo>
                  <a:close/>
                </a:path>
              </a:pathLst>
            </a:custGeom>
            <a:solidFill>
              <a:srgbClr val="C77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6"/>
            <p:cNvSpPr/>
            <p:nvPr/>
          </p:nvSpPr>
          <p:spPr>
            <a:xfrm>
              <a:off x="2362750" y="1097050"/>
              <a:ext cx="42300" cy="36975"/>
            </a:xfrm>
            <a:custGeom>
              <a:avLst/>
              <a:gdLst/>
              <a:ahLst/>
              <a:cxnLst/>
              <a:rect l="l" t="t" r="r" b="b"/>
              <a:pathLst>
                <a:path w="1692" h="1479" extrusionOk="0">
                  <a:moveTo>
                    <a:pt x="1321" y="1"/>
                  </a:moveTo>
                  <a:cubicBezTo>
                    <a:pt x="1164" y="1"/>
                    <a:pt x="1053" y="825"/>
                    <a:pt x="705" y="825"/>
                  </a:cubicBezTo>
                  <a:cubicBezTo>
                    <a:pt x="695" y="825"/>
                    <a:pt x="686" y="825"/>
                    <a:pt x="676" y="823"/>
                  </a:cubicBezTo>
                  <a:cubicBezTo>
                    <a:pt x="655" y="822"/>
                    <a:pt x="634" y="821"/>
                    <a:pt x="614" y="821"/>
                  </a:cubicBezTo>
                  <a:cubicBezTo>
                    <a:pt x="257" y="821"/>
                    <a:pt x="0" y="1081"/>
                    <a:pt x="321" y="1356"/>
                  </a:cubicBezTo>
                  <a:cubicBezTo>
                    <a:pt x="445" y="1438"/>
                    <a:pt x="590" y="1479"/>
                    <a:pt x="733" y="1479"/>
                  </a:cubicBezTo>
                  <a:cubicBezTo>
                    <a:pt x="868" y="1479"/>
                    <a:pt x="1001" y="1443"/>
                    <a:pt x="1111" y="1372"/>
                  </a:cubicBezTo>
                  <a:cubicBezTo>
                    <a:pt x="1643" y="1017"/>
                    <a:pt x="1692" y="1"/>
                    <a:pt x="1321" y="1"/>
                  </a:cubicBezTo>
                  <a:close/>
                </a:path>
              </a:pathLst>
            </a:custGeom>
            <a:solidFill>
              <a:srgbClr val="BF60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6"/>
            <p:cNvSpPr/>
            <p:nvPr/>
          </p:nvSpPr>
          <p:spPr>
            <a:xfrm>
              <a:off x="2471175" y="1113450"/>
              <a:ext cx="27450" cy="37800"/>
            </a:xfrm>
            <a:custGeom>
              <a:avLst/>
              <a:gdLst/>
              <a:ahLst/>
              <a:cxnLst/>
              <a:rect l="l" t="t" r="r" b="b"/>
              <a:pathLst>
                <a:path w="1098" h="1512" extrusionOk="0">
                  <a:moveTo>
                    <a:pt x="653" y="1"/>
                  </a:moveTo>
                  <a:cubicBezTo>
                    <a:pt x="413" y="1"/>
                    <a:pt x="171" y="279"/>
                    <a:pt x="81" y="667"/>
                  </a:cubicBezTo>
                  <a:cubicBezTo>
                    <a:pt x="0" y="1071"/>
                    <a:pt x="129" y="1458"/>
                    <a:pt x="387" y="1506"/>
                  </a:cubicBezTo>
                  <a:cubicBezTo>
                    <a:pt x="406" y="1510"/>
                    <a:pt x="425" y="1511"/>
                    <a:pt x="444" y="1511"/>
                  </a:cubicBezTo>
                  <a:cubicBezTo>
                    <a:pt x="685" y="1511"/>
                    <a:pt x="926" y="1235"/>
                    <a:pt x="1000" y="861"/>
                  </a:cubicBezTo>
                  <a:cubicBezTo>
                    <a:pt x="1097" y="442"/>
                    <a:pt x="952" y="71"/>
                    <a:pt x="710" y="6"/>
                  </a:cubicBezTo>
                  <a:cubicBezTo>
                    <a:pt x="691" y="3"/>
                    <a:pt x="672" y="1"/>
                    <a:pt x="653" y="1"/>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6"/>
            <p:cNvSpPr/>
            <p:nvPr/>
          </p:nvSpPr>
          <p:spPr>
            <a:xfrm>
              <a:off x="2465525" y="1086525"/>
              <a:ext cx="50300" cy="25150"/>
            </a:xfrm>
            <a:custGeom>
              <a:avLst/>
              <a:gdLst/>
              <a:ahLst/>
              <a:cxnLst/>
              <a:rect l="l" t="t" r="r" b="b"/>
              <a:pathLst>
                <a:path w="2012" h="1006" extrusionOk="0">
                  <a:moveTo>
                    <a:pt x="703" y="0"/>
                  </a:moveTo>
                  <a:cubicBezTo>
                    <a:pt x="679" y="0"/>
                    <a:pt x="654" y="1"/>
                    <a:pt x="629" y="2"/>
                  </a:cubicBezTo>
                  <a:cubicBezTo>
                    <a:pt x="0" y="35"/>
                    <a:pt x="129" y="519"/>
                    <a:pt x="533" y="551"/>
                  </a:cubicBezTo>
                  <a:cubicBezTo>
                    <a:pt x="1222" y="591"/>
                    <a:pt x="1583" y="1006"/>
                    <a:pt x="1767" y="1006"/>
                  </a:cubicBezTo>
                  <a:cubicBezTo>
                    <a:pt x="1803" y="1006"/>
                    <a:pt x="1832" y="991"/>
                    <a:pt x="1855" y="954"/>
                  </a:cubicBezTo>
                  <a:cubicBezTo>
                    <a:pt x="2012" y="720"/>
                    <a:pt x="1471" y="0"/>
                    <a:pt x="703"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6"/>
            <p:cNvSpPr/>
            <p:nvPr/>
          </p:nvSpPr>
          <p:spPr>
            <a:xfrm>
              <a:off x="2281625" y="1073850"/>
              <a:ext cx="27450" cy="37550"/>
            </a:xfrm>
            <a:custGeom>
              <a:avLst/>
              <a:gdLst/>
              <a:ahLst/>
              <a:cxnLst/>
              <a:rect l="l" t="t" r="r" b="b"/>
              <a:pathLst>
                <a:path w="1098" h="1502" extrusionOk="0">
                  <a:moveTo>
                    <a:pt x="638" y="0"/>
                  </a:moveTo>
                  <a:cubicBezTo>
                    <a:pt x="403" y="0"/>
                    <a:pt x="171" y="274"/>
                    <a:pt x="98" y="655"/>
                  </a:cubicBezTo>
                  <a:cubicBezTo>
                    <a:pt x="1" y="1074"/>
                    <a:pt x="146" y="1445"/>
                    <a:pt x="388" y="1493"/>
                  </a:cubicBezTo>
                  <a:cubicBezTo>
                    <a:pt x="411" y="1499"/>
                    <a:pt x="435" y="1502"/>
                    <a:pt x="458" y="1502"/>
                  </a:cubicBezTo>
                  <a:cubicBezTo>
                    <a:pt x="694" y="1502"/>
                    <a:pt x="929" y="1215"/>
                    <a:pt x="1017" y="848"/>
                  </a:cubicBezTo>
                  <a:cubicBezTo>
                    <a:pt x="1098" y="445"/>
                    <a:pt x="969" y="58"/>
                    <a:pt x="711" y="9"/>
                  </a:cubicBezTo>
                  <a:cubicBezTo>
                    <a:pt x="686" y="3"/>
                    <a:pt x="662" y="0"/>
                    <a:pt x="638"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6"/>
            <p:cNvSpPr/>
            <p:nvPr/>
          </p:nvSpPr>
          <p:spPr>
            <a:xfrm>
              <a:off x="2278625" y="1048700"/>
              <a:ext cx="50600" cy="17700"/>
            </a:xfrm>
            <a:custGeom>
              <a:avLst/>
              <a:gdLst/>
              <a:ahLst/>
              <a:cxnLst/>
              <a:rect l="l" t="t" r="r" b="b"/>
              <a:pathLst>
                <a:path w="2024" h="708" extrusionOk="0">
                  <a:moveTo>
                    <a:pt x="986" y="0"/>
                  </a:moveTo>
                  <a:cubicBezTo>
                    <a:pt x="458" y="0"/>
                    <a:pt x="0" y="311"/>
                    <a:pt x="24" y="515"/>
                  </a:cubicBezTo>
                  <a:cubicBezTo>
                    <a:pt x="38" y="596"/>
                    <a:pt x="97" y="619"/>
                    <a:pt x="192" y="619"/>
                  </a:cubicBezTo>
                  <a:cubicBezTo>
                    <a:pt x="327" y="619"/>
                    <a:pt x="534" y="573"/>
                    <a:pt x="792" y="573"/>
                  </a:cubicBezTo>
                  <a:cubicBezTo>
                    <a:pt x="975" y="573"/>
                    <a:pt x="1184" y="596"/>
                    <a:pt x="1411" y="677"/>
                  </a:cubicBezTo>
                  <a:cubicBezTo>
                    <a:pt x="1467" y="698"/>
                    <a:pt x="1522" y="707"/>
                    <a:pt x="1572" y="707"/>
                  </a:cubicBezTo>
                  <a:cubicBezTo>
                    <a:pt x="1869" y="707"/>
                    <a:pt x="2023" y="376"/>
                    <a:pt x="1540" y="128"/>
                  </a:cubicBezTo>
                  <a:cubicBezTo>
                    <a:pt x="1359" y="37"/>
                    <a:pt x="1168" y="0"/>
                    <a:pt x="986" y="0"/>
                  </a:cubicBez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6"/>
            <p:cNvSpPr/>
            <p:nvPr/>
          </p:nvSpPr>
          <p:spPr>
            <a:xfrm>
              <a:off x="2355425" y="1138400"/>
              <a:ext cx="65525" cy="31475"/>
            </a:xfrm>
            <a:custGeom>
              <a:avLst/>
              <a:gdLst/>
              <a:ahLst/>
              <a:cxnLst/>
              <a:rect l="l" t="t" r="r" b="b"/>
              <a:pathLst>
                <a:path w="2621" h="1259" extrusionOk="0">
                  <a:moveTo>
                    <a:pt x="370" y="0"/>
                  </a:moveTo>
                  <a:cubicBezTo>
                    <a:pt x="336" y="0"/>
                    <a:pt x="306" y="8"/>
                    <a:pt x="275" y="24"/>
                  </a:cubicBezTo>
                  <a:cubicBezTo>
                    <a:pt x="1" y="169"/>
                    <a:pt x="114" y="1057"/>
                    <a:pt x="1130" y="1234"/>
                  </a:cubicBezTo>
                  <a:cubicBezTo>
                    <a:pt x="1226" y="1251"/>
                    <a:pt x="1317" y="1258"/>
                    <a:pt x="1403" y="1258"/>
                  </a:cubicBezTo>
                  <a:cubicBezTo>
                    <a:pt x="2245" y="1258"/>
                    <a:pt x="2621" y="533"/>
                    <a:pt x="2372" y="299"/>
                  </a:cubicBezTo>
                  <a:cubicBezTo>
                    <a:pt x="2298" y="232"/>
                    <a:pt x="2186" y="220"/>
                    <a:pt x="2028" y="220"/>
                  </a:cubicBezTo>
                  <a:cubicBezTo>
                    <a:pt x="1936" y="220"/>
                    <a:pt x="1828" y="224"/>
                    <a:pt x="1703" y="224"/>
                  </a:cubicBezTo>
                  <a:cubicBezTo>
                    <a:pt x="1574" y="224"/>
                    <a:pt x="1427" y="219"/>
                    <a:pt x="1259" y="202"/>
                  </a:cubicBezTo>
                  <a:cubicBezTo>
                    <a:pt x="739" y="162"/>
                    <a:pt x="527" y="0"/>
                    <a:pt x="370" y="0"/>
                  </a:cubicBezTo>
                  <a:close/>
                </a:path>
              </a:pathLst>
            </a:custGeom>
            <a:solidFill>
              <a:srgbClr val="77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6"/>
            <p:cNvSpPr/>
            <p:nvPr/>
          </p:nvSpPr>
          <p:spPr>
            <a:xfrm>
              <a:off x="2376000" y="1157400"/>
              <a:ext cx="32675" cy="12625"/>
            </a:xfrm>
            <a:custGeom>
              <a:avLst/>
              <a:gdLst/>
              <a:ahLst/>
              <a:cxnLst/>
              <a:rect l="l" t="t" r="r" b="b"/>
              <a:pathLst>
                <a:path w="1307" h="505" extrusionOk="0">
                  <a:moveTo>
                    <a:pt x="680" y="0"/>
                  </a:moveTo>
                  <a:cubicBezTo>
                    <a:pt x="647" y="0"/>
                    <a:pt x="614" y="2"/>
                    <a:pt x="581" y="6"/>
                  </a:cubicBezTo>
                  <a:cubicBezTo>
                    <a:pt x="339" y="55"/>
                    <a:pt x="129" y="200"/>
                    <a:pt x="0" y="393"/>
                  </a:cubicBezTo>
                  <a:cubicBezTo>
                    <a:pt x="97" y="426"/>
                    <a:pt x="210" y="458"/>
                    <a:pt x="307" y="474"/>
                  </a:cubicBezTo>
                  <a:cubicBezTo>
                    <a:pt x="398" y="495"/>
                    <a:pt x="489" y="505"/>
                    <a:pt x="579" y="505"/>
                  </a:cubicBezTo>
                  <a:cubicBezTo>
                    <a:pt x="840" y="505"/>
                    <a:pt x="1091" y="420"/>
                    <a:pt x="1307" y="264"/>
                  </a:cubicBezTo>
                  <a:cubicBezTo>
                    <a:pt x="1138" y="95"/>
                    <a:pt x="908" y="0"/>
                    <a:pt x="680" y="0"/>
                  </a:cubicBezTo>
                  <a:close/>
                </a:path>
              </a:pathLst>
            </a:custGeom>
            <a:solidFill>
              <a:srgbClr val="FF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6"/>
            <p:cNvSpPr/>
            <p:nvPr/>
          </p:nvSpPr>
          <p:spPr>
            <a:xfrm>
              <a:off x="1192288" y="1579802"/>
              <a:ext cx="1918819" cy="1066810"/>
            </a:xfrm>
            <a:custGeom>
              <a:avLst/>
              <a:gdLst/>
              <a:ahLst/>
              <a:cxnLst/>
              <a:rect l="l" t="t" r="r" b="b"/>
              <a:pathLst>
                <a:path w="66332" h="26434" extrusionOk="0">
                  <a:moveTo>
                    <a:pt x="31202" y="0"/>
                  </a:moveTo>
                  <a:cubicBezTo>
                    <a:pt x="18165" y="0"/>
                    <a:pt x="1939" y="3774"/>
                    <a:pt x="761" y="14938"/>
                  </a:cubicBezTo>
                  <a:cubicBezTo>
                    <a:pt x="0" y="22171"/>
                    <a:pt x="6720" y="26434"/>
                    <a:pt x="14370" y="26434"/>
                  </a:cubicBezTo>
                  <a:cubicBezTo>
                    <a:pt x="15472" y="26434"/>
                    <a:pt x="16593" y="26345"/>
                    <a:pt x="17714" y="26165"/>
                  </a:cubicBezTo>
                  <a:cubicBezTo>
                    <a:pt x="25885" y="24833"/>
                    <a:pt x="29627" y="20771"/>
                    <a:pt x="37043" y="20771"/>
                  </a:cubicBezTo>
                  <a:cubicBezTo>
                    <a:pt x="37709" y="20771"/>
                    <a:pt x="38404" y="20804"/>
                    <a:pt x="39136" y="20874"/>
                  </a:cubicBezTo>
                  <a:cubicBezTo>
                    <a:pt x="43775" y="21313"/>
                    <a:pt x="49323" y="22660"/>
                    <a:pt x="53948" y="22660"/>
                  </a:cubicBezTo>
                  <a:cubicBezTo>
                    <a:pt x="58168" y="22660"/>
                    <a:pt x="61619" y="21539"/>
                    <a:pt x="62912" y="17583"/>
                  </a:cubicBezTo>
                  <a:cubicBezTo>
                    <a:pt x="66331" y="7099"/>
                    <a:pt x="51491" y="1534"/>
                    <a:pt x="36797" y="243"/>
                  </a:cubicBezTo>
                  <a:cubicBezTo>
                    <a:pt x="35045" y="85"/>
                    <a:pt x="33159" y="0"/>
                    <a:pt x="31202" y="0"/>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6"/>
            <p:cNvSpPr/>
            <p:nvPr/>
          </p:nvSpPr>
          <p:spPr>
            <a:xfrm rot="6777741">
              <a:off x="1450421" y="820669"/>
              <a:ext cx="159664" cy="106293"/>
            </a:xfrm>
            <a:custGeom>
              <a:avLst/>
              <a:gdLst/>
              <a:ahLst/>
              <a:cxnLst/>
              <a:rect l="l" t="t" r="r" b="b"/>
              <a:pathLst>
                <a:path w="6387" h="4252" extrusionOk="0">
                  <a:moveTo>
                    <a:pt x="3438" y="0"/>
                  </a:moveTo>
                  <a:cubicBezTo>
                    <a:pt x="2777" y="0"/>
                    <a:pt x="2075" y="219"/>
                    <a:pt x="1450" y="750"/>
                  </a:cubicBezTo>
                  <a:cubicBezTo>
                    <a:pt x="1" y="1989"/>
                    <a:pt x="1866" y="4251"/>
                    <a:pt x="3702" y="4251"/>
                  </a:cubicBezTo>
                  <a:cubicBezTo>
                    <a:pt x="4543" y="4251"/>
                    <a:pt x="5378" y="3776"/>
                    <a:pt x="5885" y="2508"/>
                  </a:cubicBezTo>
                  <a:cubicBezTo>
                    <a:pt x="6387" y="1266"/>
                    <a:pt x="5029" y="0"/>
                    <a:pt x="3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6"/>
            <p:cNvSpPr/>
            <p:nvPr/>
          </p:nvSpPr>
          <p:spPr>
            <a:xfrm>
              <a:off x="1203674" y="1796500"/>
              <a:ext cx="93025" cy="72900"/>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6"/>
            <p:cNvSpPr/>
            <p:nvPr/>
          </p:nvSpPr>
          <p:spPr>
            <a:xfrm>
              <a:off x="2608675" y="1545625"/>
              <a:ext cx="123550" cy="82100"/>
            </a:xfrm>
            <a:custGeom>
              <a:avLst/>
              <a:gdLst/>
              <a:ahLst/>
              <a:cxnLst/>
              <a:rect l="l" t="t" r="r" b="b"/>
              <a:pathLst>
                <a:path w="4942" h="3284" extrusionOk="0">
                  <a:moveTo>
                    <a:pt x="2663" y="0"/>
                  </a:moveTo>
                  <a:cubicBezTo>
                    <a:pt x="2153" y="0"/>
                    <a:pt x="1612" y="169"/>
                    <a:pt x="1130" y="575"/>
                  </a:cubicBezTo>
                  <a:cubicBezTo>
                    <a:pt x="1" y="1538"/>
                    <a:pt x="1446" y="3284"/>
                    <a:pt x="2871" y="3284"/>
                  </a:cubicBezTo>
                  <a:cubicBezTo>
                    <a:pt x="3523" y="3284"/>
                    <a:pt x="4171" y="2918"/>
                    <a:pt x="4566" y="1947"/>
                  </a:cubicBezTo>
                  <a:cubicBezTo>
                    <a:pt x="4942" y="978"/>
                    <a:pt x="3892" y="0"/>
                    <a:pt x="2663" y="0"/>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6"/>
            <p:cNvSpPr/>
            <p:nvPr/>
          </p:nvSpPr>
          <p:spPr>
            <a:xfrm rot="7425409">
              <a:off x="1071081" y="1158642"/>
              <a:ext cx="401525" cy="172479"/>
            </a:xfrm>
            <a:custGeom>
              <a:avLst/>
              <a:gdLst/>
              <a:ahLst/>
              <a:cxnLst/>
              <a:rect l="l" t="t" r="r" b="b"/>
              <a:pathLst>
                <a:path w="16063" h="6900" extrusionOk="0">
                  <a:moveTo>
                    <a:pt x="12488" y="1"/>
                  </a:moveTo>
                  <a:cubicBezTo>
                    <a:pt x="10423" y="1"/>
                    <a:pt x="8132" y="1710"/>
                    <a:pt x="5729" y="1710"/>
                  </a:cubicBezTo>
                  <a:cubicBezTo>
                    <a:pt x="5711" y="1710"/>
                    <a:pt x="5693" y="1709"/>
                    <a:pt x="5676" y="1709"/>
                  </a:cubicBezTo>
                  <a:cubicBezTo>
                    <a:pt x="5643" y="1709"/>
                    <a:pt x="5610" y="1709"/>
                    <a:pt x="5578" y="1709"/>
                  </a:cubicBezTo>
                  <a:cubicBezTo>
                    <a:pt x="1205" y="1709"/>
                    <a:pt x="0" y="4929"/>
                    <a:pt x="2530" y="6258"/>
                  </a:cubicBezTo>
                  <a:cubicBezTo>
                    <a:pt x="3396" y="6707"/>
                    <a:pt x="4338" y="6900"/>
                    <a:pt x="5302" y="6900"/>
                  </a:cubicBezTo>
                  <a:cubicBezTo>
                    <a:pt x="10391" y="6900"/>
                    <a:pt x="16063" y="1539"/>
                    <a:pt x="14015" y="387"/>
                  </a:cubicBezTo>
                  <a:cubicBezTo>
                    <a:pt x="13522" y="111"/>
                    <a:pt x="13012" y="1"/>
                    <a:pt x="12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6"/>
            <p:cNvSpPr/>
            <p:nvPr/>
          </p:nvSpPr>
          <p:spPr>
            <a:xfrm>
              <a:off x="1256749" y="1579800"/>
              <a:ext cx="251650" cy="187425"/>
            </a:xfrm>
            <a:custGeom>
              <a:avLst/>
              <a:gdLst/>
              <a:ahLst/>
              <a:cxnLst/>
              <a:rect l="l" t="t" r="r" b="b"/>
              <a:pathLst>
                <a:path w="10066" h="7497" extrusionOk="0">
                  <a:moveTo>
                    <a:pt x="7437" y="1"/>
                  </a:moveTo>
                  <a:cubicBezTo>
                    <a:pt x="6123" y="1"/>
                    <a:pt x="4417" y="454"/>
                    <a:pt x="3371" y="1163"/>
                  </a:cubicBezTo>
                  <a:cubicBezTo>
                    <a:pt x="1210" y="2615"/>
                    <a:pt x="0" y="5180"/>
                    <a:pt x="516" y="6583"/>
                  </a:cubicBezTo>
                  <a:cubicBezTo>
                    <a:pt x="761" y="7247"/>
                    <a:pt x="1175" y="7497"/>
                    <a:pt x="1661" y="7497"/>
                  </a:cubicBezTo>
                  <a:cubicBezTo>
                    <a:pt x="2745" y="7497"/>
                    <a:pt x="4186" y="6252"/>
                    <a:pt x="4888" y="5583"/>
                  </a:cubicBezTo>
                  <a:cubicBezTo>
                    <a:pt x="7985" y="2647"/>
                    <a:pt x="10065" y="2728"/>
                    <a:pt x="9243" y="696"/>
                  </a:cubicBezTo>
                  <a:cubicBezTo>
                    <a:pt x="9047" y="212"/>
                    <a:pt x="8333" y="1"/>
                    <a:pt x="7437" y="1"/>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6"/>
            <p:cNvSpPr/>
            <p:nvPr/>
          </p:nvSpPr>
          <p:spPr>
            <a:xfrm>
              <a:off x="2742150" y="1616700"/>
              <a:ext cx="245625" cy="189125"/>
            </a:xfrm>
            <a:custGeom>
              <a:avLst/>
              <a:gdLst/>
              <a:ahLst/>
              <a:cxnLst/>
              <a:rect l="l" t="t" r="r" b="b"/>
              <a:pathLst>
                <a:path w="9825" h="7565" extrusionOk="0">
                  <a:moveTo>
                    <a:pt x="3080" y="0"/>
                  </a:moveTo>
                  <a:cubicBezTo>
                    <a:pt x="2592" y="0"/>
                    <a:pt x="2164" y="98"/>
                    <a:pt x="1840" y="297"/>
                  </a:cubicBezTo>
                  <a:cubicBezTo>
                    <a:pt x="1" y="1410"/>
                    <a:pt x="2469" y="3362"/>
                    <a:pt x="3533" y="4120"/>
                  </a:cubicBezTo>
                  <a:cubicBezTo>
                    <a:pt x="6146" y="5960"/>
                    <a:pt x="6869" y="7565"/>
                    <a:pt x="7923" y="7565"/>
                  </a:cubicBezTo>
                  <a:cubicBezTo>
                    <a:pt x="8190" y="7565"/>
                    <a:pt x="8478" y="7462"/>
                    <a:pt x="8824" y="7233"/>
                  </a:cubicBezTo>
                  <a:cubicBezTo>
                    <a:pt x="9824" y="6556"/>
                    <a:pt x="8743" y="3314"/>
                    <a:pt x="7324" y="1926"/>
                  </a:cubicBezTo>
                  <a:cubicBezTo>
                    <a:pt x="6061" y="675"/>
                    <a:pt x="4366" y="0"/>
                    <a:pt x="3080" y="0"/>
                  </a:cubicBezTo>
                  <a:close/>
                </a:path>
              </a:pathLst>
            </a:custGeom>
            <a:solidFill>
              <a:srgbClr val="00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0" name="Google Shape;1500;p36"/>
          <p:cNvSpPr txBox="1">
            <a:spLocks noGrp="1"/>
          </p:cNvSpPr>
          <p:nvPr>
            <p:ph type="subTitle" idx="1"/>
          </p:nvPr>
        </p:nvSpPr>
        <p:spPr>
          <a:xfrm>
            <a:off x="475377" y="282127"/>
            <a:ext cx="3048000" cy="475862"/>
          </a:xfrm>
          <a:prstGeom prst="rect">
            <a:avLst/>
          </a:prstGeom>
          <a:solidFill>
            <a:schemeClr val="accent4">
              <a:lumMod val="5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t>About Cornerstone Grade 5</a:t>
            </a:r>
            <a:endParaRPr dirty="0"/>
          </a:p>
        </p:txBody>
      </p:sp>
      <p:sp>
        <p:nvSpPr>
          <p:cNvPr id="3" name="Title 2">
            <a:extLst>
              <a:ext uri="{FF2B5EF4-FFF2-40B4-BE49-F238E27FC236}">
                <a16:creationId xmlns:a16="http://schemas.microsoft.com/office/drawing/2014/main" id="{D73B1DB6-4E46-4EDF-A125-6D7A30CB2CBA}"/>
              </a:ext>
            </a:extLst>
          </p:cNvPr>
          <p:cNvSpPr>
            <a:spLocks noGrp="1"/>
          </p:cNvSpPr>
          <p:nvPr>
            <p:ph type="title"/>
          </p:nvPr>
        </p:nvSpPr>
        <p:spPr>
          <a:xfrm>
            <a:off x="5127459" y="1728554"/>
            <a:ext cx="4743443" cy="700762"/>
          </a:xfrm>
        </p:spPr>
        <p:txBody>
          <a:bodyPr/>
          <a:lstStyle/>
          <a:p>
            <a:r>
              <a:rPr lang="en-US" sz="2800" dirty="0"/>
              <a:t>English </a:t>
            </a:r>
            <a:br>
              <a:rPr lang="en-US" sz="2800" dirty="0"/>
            </a:br>
            <a:r>
              <a:rPr lang="en-US" sz="2800" dirty="0"/>
              <a:t>Curriculum </a:t>
            </a:r>
          </a:p>
        </p:txBody>
      </p:sp>
      <p:sp>
        <p:nvSpPr>
          <p:cNvPr id="5" name="Rectangle 4">
            <a:extLst>
              <a:ext uri="{FF2B5EF4-FFF2-40B4-BE49-F238E27FC236}">
                <a16:creationId xmlns:a16="http://schemas.microsoft.com/office/drawing/2014/main" id="{7B6D33D3-F556-4970-BAB1-D30F31804CB2}"/>
              </a:ext>
            </a:extLst>
          </p:cNvPr>
          <p:cNvSpPr/>
          <p:nvPr/>
        </p:nvSpPr>
        <p:spPr>
          <a:xfrm>
            <a:off x="487273" y="1000060"/>
            <a:ext cx="3941462" cy="2062103"/>
          </a:xfrm>
          <a:prstGeom prst="rect">
            <a:avLst/>
          </a:prstGeom>
          <a:solidFill>
            <a:schemeClr val="accent4">
              <a:lumMod val="50000"/>
            </a:schemeClr>
          </a:solidFill>
        </p:spPr>
        <p:txBody>
          <a:bodyPr wrap="square">
            <a:spAutoFit/>
          </a:bodyPr>
          <a:lstStyle/>
          <a:p>
            <a:r>
              <a:rPr lang="en-US" sz="1600" dirty="0">
                <a:solidFill>
                  <a:schemeClr val="lt1"/>
                </a:solidFill>
                <a:latin typeface="Comic Sans MS" panose="030F0702030302020204" pitchFamily="66" charset="0"/>
                <a:sym typeface="Livvic"/>
              </a:rPr>
              <a:t>includes core ELA skills like reading comprehension, vocabulary building, and various writing styles such as narrative and informational. Cornerstone emphasizes active discussion and written reflection, and focuses on grammar, composition, and research skills.</a:t>
            </a:r>
          </a:p>
        </p:txBody>
      </p:sp>
      <p:pic>
        <p:nvPicPr>
          <p:cNvPr id="1026" name="Picture 2" descr="New Cornerstone, Grade 5 Student Edition with eBook by Pearson | Goodreads">
            <a:extLst>
              <a:ext uri="{FF2B5EF4-FFF2-40B4-BE49-F238E27FC236}">
                <a16:creationId xmlns:a16="http://schemas.microsoft.com/office/drawing/2014/main" id="{B3B87A13-8DDB-4455-A40B-D14A65D9C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42704">
            <a:off x="4125798" y="2489371"/>
            <a:ext cx="1855641" cy="231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33"/>
          <p:cNvSpPr txBox="1">
            <a:spLocks noGrp="1"/>
          </p:cNvSpPr>
          <p:nvPr>
            <p:ph type="title"/>
          </p:nvPr>
        </p:nvSpPr>
        <p:spPr>
          <a:xfrm rot="1536114">
            <a:off x="6019002" y="550791"/>
            <a:ext cx="3350775" cy="589390"/>
          </a:xfrm>
          <a:prstGeom prst="rect">
            <a:avLst/>
          </a:prstGeom>
          <a:solidFill>
            <a:schemeClr val="accent2">
              <a:lumMod val="40000"/>
              <a:lumOff val="6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dirty="0"/>
              <a:t>Notebooks </a:t>
            </a:r>
            <a:endParaRPr dirty="0"/>
          </a:p>
        </p:txBody>
      </p:sp>
      <p:sp>
        <p:nvSpPr>
          <p:cNvPr id="1278" name="Google Shape;1278;p33"/>
          <p:cNvSpPr txBox="1">
            <a:spLocks noGrp="1"/>
          </p:cNvSpPr>
          <p:nvPr>
            <p:ph type="body" idx="1"/>
          </p:nvPr>
        </p:nvSpPr>
        <p:spPr>
          <a:xfrm>
            <a:off x="526621" y="357274"/>
            <a:ext cx="5106535" cy="66759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b="1" dirty="0">
                <a:latin typeface="Finger Paint"/>
                <a:sym typeface="Finger Paint"/>
              </a:rPr>
              <a:t>Classwork </a:t>
            </a:r>
            <a:r>
              <a:rPr lang="en-US" sz="2800" b="1" dirty="0">
                <a:latin typeface="Finger Paint"/>
                <a:sym typeface="Finger Paint"/>
              </a:rPr>
              <a:t>(60 papers) </a:t>
            </a:r>
            <a:endParaRPr sz="3600" b="1" dirty="0">
              <a:latin typeface="Finger Paint"/>
              <a:sym typeface="Finger Paint"/>
            </a:endParaRPr>
          </a:p>
        </p:txBody>
      </p:sp>
      <p:grpSp>
        <p:nvGrpSpPr>
          <p:cNvPr id="4" name="Google Shape;1313;p34">
            <a:extLst>
              <a:ext uri="{FF2B5EF4-FFF2-40B4-BE49-F238E27FC236}">
                <a16:creationId xmlns:a16="http://schemas.microsoft.com/office/drawing/2014/main" id="{71622DB2-1026-4FA0-8795-0FD5F53AAEEA}"/>
              </a:ext>
            </a:extLst>
          </p:cNvPr>
          <p:cNvGrpSpPr/>
          <p:nvPr/>
        </p:nvGrpSpPr>
        <p:grpSpPr>
          <a:xfrm rot="2196154">
            <a:off x="7898789" y="402509"/>
            <a:ext cx="369974" cy="369068"/>
            <a:chOff x="-38537400" y="3588000"/>
            <a:chExt cx="316650" cy="315875"/>
          </a:xfrm>
        </p:grpSpPr>
        <p:sp>
          <p:nvSpPr>
            <p:cNvPr id="5" name="Google Shape;1314;p34">
              <a:extLst>
                <a:ext uri="{FF2B5EF4-FFF2-40B4-BE49-F238E27FC236}">
                  <a16:creationId xmlns:a16="http://schemas.microsoft.com/office/drawing/2014/main" id="{F91DC0C1-5480-47AC-BF77-557E7857ACD0}"/>
                </a:ext>
              </a:extLst>
            </p:cNvPr>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15;p34">
              <a:extLst>
                <a:ext uri="{FF2B5EF4-FFF2-40B4-BE49-F238E27FC236}">
                  <a16:creationId xmlns:a16="http://schemas.microsoft.com/office/drawing/2014/main" id="{80E99D7D-0B44-4DB9-BF5D-C37B27374D7F}"/>
                </a:ext>
              </a:extLst>
            </p:cNvPr>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16;p34">
              <a:extLst>
                <a:ext uri="{FF2B5EF4-FFF2-40B4-BE49-F238E27FC236}">
                  <a16:creationId xmlns:a16="http://schemas.microsoft.com/office/drawing/2014/main" id="{BAAFBBE6-61EF-4873-A3A9-6FD981BA6125}"/>
                </a:ext>
              </a:extLst>
            </p:cNvPr>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17;p34">
              <a:extLst>
                <a:ext uri="{FF2B5EF4-FFF2-40B4-BE49-F238E27FC236}">
                  <a16:creationId xmlns:a16="http://schemas.microsoft.com/office/drawing/2014/main" id="{A8DCE035-462D-474D-9722-04578799B8CE}"/>
                </a:ext>
              </a:extLst>
            </p:cNvPr>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1112;p35">
            <a:extLst>
              <a:ext uri="{FF2B5EF4-FFF2-40B4-BE49-F238E27FC236}">
                <a16:creationId xmlns:a16="http://schemas.microsoft.com/office/drawing/2014/main" id="{614B8B25-4710-4857-99FA-7ED8BE6F2491}"/>
              </a:ext>
            </a:extLst>
          </p:cNvPr>
          <p:cNvSpPr/>
          <p:nvPr/>
        </p:nvSpPr>
        <p:spPr>
          <a:xfrm>
            <a:off x="8929260" y="1105128"/>
            <a:ext cx="322457" cy="323335"/>
          </a:xfrm>
          <a:custGeom>
            <a:avLst/>
            <a:gdLst/>
            <a:ahLst/>
            <a:cxnLst/>
            <a:rect l="l" t="t" r="r" b="b"/>
            <a:pathLst>
              <a:path w="644914" h="646669" extrusionOk="0">
                <a:moveTo>
                  <a:pt x="644914" y="209748"/>
                </a:moveTo>
                <a:cubicBezTo>
                  <a:pt x="644914" y="216635"/>
                  <a:pt x="642234" y="223122"/>
                  <a:pt x="637352" y="227990"/>
                </a:cubicBezTo>
                <a:lnTo>
                  <a:pt x="611454" y="253896"/>
                </a:lnTo>
                <a:cubicBezTo>
                  <a:pt x="606572" y="258777"/>
                  <a:pt x="600098" y="261456"/>
                  <a:pt x="593196" y="261456"/>
                </a:cubicBezTo>
                <a:cubicBezTo>
                  <a:pt x="586307" y="261456"/>
                  <a:pt x="579820" y="258777"/>
                  <a:pt x="574938" y="253896"/>
                </a:cubicBezTo>
                <a:lnTo>
                  <a:pt x="544780" y="223743"/>
                </a:lnTo>
                <a:lnTo>
                  <a:pt x="434208" y="334294"/>
                </a:lnTo>
                <a:cubicBezTo>
                  <a:pt x="438261" y="349273"/>
                  <a:pt x="440346" y="364744"/>
                  <a:pt x="440346" y="380319"/>
                </a:cubicBezTo>
                <a:cubicBezTo>
                  <a:pt x="440346" y="427276"/>
                  <a:pt x="422062" y="471411"/>
                  <a:pt x="388848" y="504606"/>
                </a:cubicBezTo>
                <a:lnTo>
                  <a:pt x="346725" y="546735"/>
                </a:lnTo>
                <a:cubicBezTo>
                  <a:pt x="343254" y="550204"/>
                  <a:pt x="338632" y="552120"/>
                  <a:pt x="333724" y="552120"/>
                </a:cubicBezTo>
                <a:cubicBezTo>
                  <a:pt x="328803" y="552120"/>
                  <a:pt x="324180" y="550204"/>
                  <a:pt x="320710" y="546735"/>
                </a:cubicBezTo>
                <a:lnTo>
                  <a:pt x="241410" y="467437"/>
                </a:lnTo>
                <a:lnTo>
                  <a:pt x="10426" y="645323"/>
                </a:lnTo>
                <a:cubicBezTo>
                  <a:pt x="9248" y="646216"/>
                  <a:pt x="7862" y="646669"/>
                  <a:pt x="6477" y="646669"/>
                </a:cubicBezTo>
                <a:cubicBezTo>
                  <a:pt x="4806" y="646669"/>
                  <a:pt x="3149" y="646022"/>
                  <a:pt x="1893" y="644766"/>
                </a:cubicBezTo>
                <a:cubicBezTo>
                  <a:pt x="-399" y="642462"/>
                  <a:pt x="-645" y="638824"/>
                  <a:pt x="1349" y="636234"/>
                </a:cubicBezTo>
                <a:lnTo>
                  <a:pt x="179255" y="405293"/>
                </a:lnTo>
                <a:lnTo>
                  <a:pt x="98091" y="324157"/>
                </a:lnTo>
                <a:cubicBezTo>
                  <a:pt x="90917" y="316984"/>
                  <a:pt x="90917" y="305320"/>
                  <a:pt x="98091" y="298147"/>
                </a:cubicBezTo>
                <a:lnTo>
                  <a:pt x="140227" y="256019"/>
                </a:lnTo>
                <a:cubicBezTo>
                  <a:pt x="184849" y="211418"/>
                  <a:pt x="249788" y="194238"/>
                  <a:pt x="310558" y="210680"/>
                </a:cubicBezTo>
                <a:lnTo>
                  <a:pt x="421143" y="100116"/>
                </a:lnTo>
                <a:lnTo>
                  <a:pt x="390984" y="69963"/>
                </a:lnTo>
                <a:cubicBezTo>
                  <a:pt x="380910" y="59904"/>
                  <a:pt x="380910" y="43526"/>
                  <a:pt x="390984" y="33467"/>
                </a:cubicBezTo>
                <a:lnTo>
                  <a:pt x="416882" y="7561"/>
                </a:lnTo>
                <a:cubicBezTo>
                  <a:pt x="421764" y="2693"/>
                  <a:pt x="428239" y="0"/>
                  <a:pt x="435140" y="0"/>
                </a:cubicBezTo>
                <a:cubicBezTo>
                  <a:pt x="442042" y="0"/>
                  <a:pt x="448517" y="2693"/>
                  <a:pt x="453398" y="7561"/>
                </a:cubicBezTo>
                <a:lnTo>
                  <a:pt x="637352" y="191493"/>
                </a:lnTo>
                <a:cubicBezTo>
                  <a:pt x="642234" y="196361"/>
                  <a:pt x="644914" y="202847"/>
                  <a:pt x="644914" y="209748"/>
                </a:cubicBezTo>
                <a:close/>
              </a:path>
            </a:pathLst>
          </a:custGeom>
          <a:solidFill>
            <a:srgbClr val="312249"/>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nvGrpSpPr>
          <p:cNvPr id="10" name="Google Shape;1965;p49">
            <a:extLst>
              <a:ext uri="{FF2B5EF4-FFF2-40B4-BE49-F238E27FC236}">
                <a16:creationId xmlns:a16="http://schemas.microsoft.com/office/drawing/2014/main" id="{5748FBEA-CEF6-421A-BD3E-3D2585D74567}"/>
              </a:ext>
            </a:extLst>
          </p:cNvPr>
          <p:cNvGrpSpPr/>
          <p:nvPr/>
        </p:nvGrpSpPr>
        <p:grpSpPr>
          <a:xfrm>
            <a:off x="7326775" y="2910416"/>
            <a:ext cx="1588598" cy="1375935"/>
            <a:chOff x="3892344" y="3269050"/>
            <a:chExt cx="1359286" cy="1177321"/>
          </a:xfrm>
        </p:grpSpPr>
        <p:sp>
          <p:nvSpPr>
            <p:cNvPr id="11" name="Google Shape;1966;p49">
              <a:extLst>
                <a:ext uri="{FF2B5EF4-FFF2-40B4-BE49-F238E27FC236}">
                  <a16:creationId xmlns:a16="http://schemas.microsoft.com/office/drawing/2014/main" id="{625ECA6A-B5E4-4BE0-9A89-285FF60BF7E4}"/>
                </a:ext>
              </a:extLst>
            </p:cNvPr>
            <p:cNvSpPr/>
            <p:nvPr/>
          </p:nvSpPr>
          <p:spPr>
            <a:xfrm>
              <a:off x="3912872" y="3269050"/>
              <a:ext cx="981459" cy="284064"/>
            </a:xfrm>
            <a:custGeom>
              <a:avLst/>
              <a:gdLst/>
              <a:ahLst/>
              <a:cxnLst/>
              <a:rect l="l" t="t" r="r" b="b"/>
              <a:pathLst>
                <a:path w="28639" h="8289" extrusionOk="0">
                  <a:moveTo>
                    <a:pt x="4388" y="0"/>
                  </a:moveTo>
                  <a:cubicBezTo>
                    <a:pt x="2850" y="0"/>
                    <a:pt x="988" y="1603"/>
                    <a:pt x="988" y="3222"/>
                  </a:cubicBezTo>
                  <a:cubicBezTo>
                    <a:pt x="988" y="3222"/>
                    <a:pt x="1" y="8289"/>
                    <a:pt x="4388" y="8289"/>
                  </a:cubicBezTo>
                  <a:lnTo>
                    <a:pt x="28639" y="8289"/>
                  </a:lnTo>
                  <a:lnTo>
                    <a:pt x="286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7;p49">
              <a:extLst>
                <a:ext uri="{FF2B5EF4-FFF2-40B4-BE49-F238E27FC236}">
                  <a16:creationId xmlns:a16="http://schemas.microsoft.com/office/drawing/2014/main" id="{534B105F-AEAD-4457-A317-7DADA5F35059}"/>
                </a:ext>
              </a:extLst>
            </p:cNvPr>
            <p:cNvSpPr/>
            <p:nvPr/>
          </p:nvSpPr>
          <p:spPr>
            <a:xfrm>
              <a:off x="4017739" y="3269050"/>
              <a:ext cx="99897" cy="284612"/>
            </a:xfrm>
            <a:custGeom>
              <a:avLst/>
              <a:gdLst/>
              <a:ahLst/>
              <a:cxnLst/>
              <a:rect l="l" t="t" r="r" b="b"/>
              <a:pathLst>
                <a:path w="2915" h="8305" extrusionOk="0">
                  <a:moveTo>
                    <a:pt x="1117" y="0"/>
                  </a:moveTo>
                  <a:cubicBezTo>
                    <a:pt x="0" y="2056"/>
                    <a:pt x="195" y="6314"/>
                    <a:pt x="1376" y="8305"/>
                  </a:cubicBezTo>
                  <a:lnTo>
                    <a:pt x="2914" y="8289"/>
                  </a:lnTo>
                  <a:cubicBezTo>
                    <a:pt x="2089" y="7253"/>
                    <a:pt x="1862" y="5569"/>
                    <a:pt x="1781" y="4355"/>
                  </a:cubicBezTo>
                  <a:cubicBezTo>
                    <a:pt x="1716" y="3044"/>
                    <a:pt x="1781" y="1214"/>
                    <a:pt x="2542" y="0"/>
                  </a:cubicBezTo>
                  <a:close/>
                </a:path>
              </a:pathLst>
            </a:custGeom>
            <a:solidFill>
              <a:srgbClr val="C68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8;p49">
              <a:extLst>
                <a:ext uri="{FF2B5EF4-FFF2-40B4-BE49-F238E27FC236}">
                  <a16:creationId xmlns:a16="http://schemas.microsoft.com/office/drawing/2014/main" id="{956B38F8-C2F1-4590-8935-ADF8847672E3}"/>
                </a:ext>
              </a:extLst>
            </p:cNvPr>
            <p:cNvSpPr/>
            <p:nvPr/>
          </p:nvSpPr>
          <p:spPr>
            <a:xfrm>
              <a:off x="4097075" y="3269050"/>
              <a:ext cx="99897" cy="284612"/>
            </a:xfrm>
            <a:custGeom>
              <a:avLst/>
              <a:gdLst/>
              <a:ahLst/>
              <a:cxnLst/>
              <a:rect l="l" t="t" r="r" b="b"/>
              <a:pathLst>
                <a:path w="2915" h="8305" extrusionOk="0">
                  <a:moveTo>
                    <a:pt x="1133" y="0"/>
                  </a:moveTo>
                  <a:cubicBezTo>
                    <a:pt x="0" y="2056"/>
                    <a:pt x="195" y="6314"/>
                    <a:pt x="1392" y="8305"/>
                  </a:cubicBezTo>
                  <a:lnTo>
                    <a:pt x="2914" y="8289"/>
                  </a:lnTo>
                  <a:cubicBezTo>
                    <a:pt x="2089" y="7253"/>
                    <a:pt x="1862" y="5569"/>
                    <a:pt x="1797" y="4355"/>
                  </a:cubicBezTo>
                  <a:cubicBezTo>
                    <a:pt x="1716" y="3044"/>
                    <a:pt x="1797" y="1214"/>
                    <a:pt x="2542" y="0"/>
                  </a:cubicBezTo>
                  <a:close/>
                </a:path>
              </a:pathLst>
            </a:custGeom>
            <a:solidFill>
              <a:srgbClr val="C68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9;p49">
              <a:extLst>
                <a:ext uri="{FF2B5EF4-FFF2-40B4-BE49-F238E27FC236}">
                  <a16:creationId xmlns:a16="http://schemas.microsoft.com/office/drawing/2014/main" id="{4130AF6B-886B-4209-844C-50F7733CB66A}"/>
                </a:ext>
              </a:extLst>
            </p:cNvPr>
            <p:cNvSpPr/>
            <p:nvPr/>
          </p:nvSpPr>
          <p:spPr>
            <a:xfrm>
              <a:off x="4270723" y="3289578"/>
              <a:ext cx="654146" cy="248012"/>
            </a:xfrm>
            <a:custGeom>
              <a:avLst/>
              <a:gdLst/>
              <a:ahLst/>
              <a:cxnLst/>
              <a:rect l="l" t="t" r="r" b="b"/>
              <a:pathLst>
                <a:path w="19088" h="7237" extrusionOk="0">
                  <a:moveTo>
                    <a:pt x="18164" y="0"/>
                  </a:moveTo>
                  <a:cubicBezTo>
                    <a:pt x="18116" y="0"/>
                    <a:pt x="18067" y="16"/>
                    <a:pt x="18051" y="49"/>
                  </a:cubicBezTo>
                  <a:cubicBezTo>
                    <a:pt x="17962" y="46"/>
                    <a:pt x="17873" y="45"/>
                    <a:pt x="17784" y="45"/>
                  </a:cubicBezTo>
                  <a:cubicBezTo>
                    <a:pt x="17339" y="45"/>
                    <a:pt x="16896" y="78"/>
                    <a:pt x="16465" y="146"/>
                  </a:cubicBezTo>
                  <a:cubicBezTo>
                    <a:pt x="15704" y="211"/>
                    <a:pt x="14943" y="194"/>
                    <a:pt x="14182" y="227"/>
                  </a:cubicBezTo>
                  <a:cubicBezTo>
                    <a:pt x="13864" y="237"/>
                    <a:pt x="13198" y="240"/>
                    <a:pt x="12335" y="240"/>
                  </a:cubicBezTo>
                  <a:cubicBezTo>
                    <a:pt x="11002" y="240"/>
                    <a:pt x="9197" y="233"/>
                    <a:pt x="7477" y="233"/>
                  </a:cubicBezTo>
                  <a:cubicBezTo>
                    <a:pt x="4983" y="233"/>
                    <a:pt x="2665" y="248"/>
                    <a:pt x="2218" y="324"/>
                  </a:cubicBezTo>
                  <a:cubicBezTo>
                    <a:pt x="211" y="648"/>
                    <a:pt x="0" y="4403"/>
                    <a:pt x="745" y="5650"/>
                  </a:cubicBezTo>
                  <a:cubicBezTo>
                    <a:pt x="1279" y="6540"/>
                    <a:pt x="3109" y="6897"/>
                    <a:pt x="4145" y="6897"/>
                  </a:cubicBezTo>
                  <a:cubicBezTo>
                    <a:pt x="5424" y="6897"/>
                    <a:pt x="16545" y="7139"/>
                    <a:pt x="17614" y="7220"/>
                  </a:cubicBezTo>
                  <a:cubicBezTo>
                    <a:pt x="17700" y="7228"/>
                    <a:pt x="17801" y="7236"/>
                    <a:pt x="17905" y="7236"/>
                  </a:cubicBezTo>
                  <a:cubicBezTo>
                    <a:pt x="18228" y="7236"/>
                    <a:pt x="18581" y="7159"/>
                    <a:pt x="18618" y="6767"/>
                  </a:cubicBezTo>
                  <a:cubicBezTo>
                    <a:pt x="18666" y="6492"/>
                    <a:pt x="18618" y="6217"/>
                    <a:pt x="18472" y="5974"/>
                  </a:cubicBezTo>
                  <a:cubicBezTo>
                    <a:pt x="18294" y="5682"/>
                    <a:pt x="18278" y="5504"/>
                    <a:pt x="18488" y="5229"/>
                  </a:cubicBezTo>
                  <a:cubicBezTo>
                    <a:pt x="18585" y="5116"/>
                    <a:pt x="18682" y="4970"/>
                    <a:pt x="18763" y="4824"/>
                  </a:cubicBezTo>
                  <a:cubicBezTo>
                    <a:pt x="19087" y="4096"/>
                    <a:pt x="17841" y="3335"/>
                    <a:pt x="18472" y="2687"/>
                  </a:cubicBezTo>
                  <a:cubicBezTo>
                    <a:pt x="18682" y="2509"/>
                    <a:pt x="18828" y="2250"/>
                    <a:pt x="18860" y="1975"/>
                  </a:cubicBezTo>
                  <a:cubicBezTo>
                    <a:pt x="18893" y="1765"/>
                    <a:pt x="18747" y="1603"/>
                    <a:pt x="18666" y="1425"/>
                  </a:cubicBezTo>
                  <a:cubicBezTo>
                    <a:pt x="18407" y="858"/>
                    <a:pt x="18990" y="227"/>
                    <a:pt x="18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0;p49">
              <a:extLst>
                <a:ext uri="{FF2B5EF4-FFF2-40B4-BE49-F238E27FC236}">
                  <a16:creationId xmlns:a16="http://schemas.microsoft.com/office/drawing/2014/main" id="{2CE7D312-0753-49ED-AD02-68DAC0DAF663}"/>
                </a:ext>
              </a:extLst>
            </p:cNvPr>
            <p:cNvSpPr/>
            <p:nvPr/>
          </p:nvSpPr>
          <p:spPr>
            <a:xfrm>
              <a:off x="4300127" y="3305650"/>
              <a:ext cx="100445" cy="211412"/>
            </a:xfrm>
            <a:custGeom>
              <a:avLst/>
              <a:gdLst/>
              <a:ahLst/>
              <a:cxnLst/>
              <a:rect l="l" t="t" r="r" b="b"/>
              <a:pathLst>
                <a:path w="2931" h="6169" extrusionOk="0">
                  <a:moveTo>
                    <a:pt x="2607" y="1"/>
                  </a:moveTo>
                  <a:cubicBezTo>
                    <a:pt x="1166" y="1"/>
                    <a:pt x="0" y="1377"/>
                    <a:pt x="0" y="3076"/>
                  </a:cubicBezTo>
                  <a:cubicBezTo>
                    <a:pt x="0" y="4776"/>
                    <a:pt x="1166" y="6169"/>
                    <a:pt x="2607" y="6169"/>
                  </a:cubicBezTo>
                  <a:cubicBezTo>
                    <a:pt x="2704" y="6169"/>
                    <a:pt x="2817" y="6152"/>
                    <a:pt x="2931" y="6136"/>
                  </a:cubicBezTo>
                  <a:cubicBezTo>
                    <a:pt x="1652" y="5942"/>
                    <a:pt x="664" y="4647"/>
                    <a:pt x="664" y="3076"/>
                  </a:cubicBezTo>
                  <a:cubicBezTo>
                    <a:pt x="664" y="1506"/>
                    <a:pt x="1652" y="211"/>
                    <a:pt x="2931" y="17"/>
                  </a:cubicBezTo>
                  <a:cubicBezTo>
                    <a:pt x="2817" y="1"/>
                    <a:pt x="2704" y="1"/>
                    <a:pt x="2607" y="1"/>
                  </a:cubicBez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1;p49">
              <a:extLst>
                <a:ext uri="{FF2B5EF4-FFF2-40B4-BE49-F238E27FC236}">
                  <a16:creationId xmlns:a16="http://schemas.microsoft.com/office/drawing/2014/main" id="{CD8F0324-3607-4322-9933-17CD8B1616BB}"/>
                </a:ext>
              </a:extLst>
            </p:cNvPr>
            <p:cNvSpPr/>
            <p:nvPr/>
          </p:nvSpPr>
          <p:spPr>
            <a:xfrm>
              <a:off x="4436591" y="3328406"/>
              <a:ext cx="473851" cy="27210"/>
            </a:xfrm>
            <a:custGeom>
              <a:avLst/>
              <a:gdLst/>
              <a:ahLst/>
              <a:cxnLst/>
              <a:rect l="l" t="t" r="r" b="b"/>
              <a:pathLst>
                <a:path w="13827" h="794" extrusionOk="0">
                  <a:moveTo>
                    <a:pt x="13761" y="0"/>
                  </a:moveTo>
                  <a:lnTo>
                    <a:pt x="1" y="356"/>
                  </a:lnTo>
                  <a:lnTo>
                    <a:pt x="1" y="794"/>
                  </a:lnTo>
                  <a:lnTo>
                    <a:pt x="13826" y="292"/>
                  </a:lnTo>
                  <a:lnTo>
                    <a:pt x="13761" y="0"/>
                  </a:ln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72;p49">
              <a:extLst>
                <a:ext uri="{FF2B5EF4-FFF2-40B4-BE49-F238E27FC236}">
                  <a16:creationId xmlns:a16="http://schemas.microsoft.com/office/drawing/2014/main" id="{B3C05CC9-38CB-4083-A67C-D10FD5F0DD77}"/>
                </a:ext>
              </a:extLst>
            </p:cNvPr>
            <p:cNvSpPr/>
            <p:nvPr/>
          </p:nvSpPr>
          <p:spPr>
            <a:xfrm>
              <a:off x="4419970" y="3394411"/>
              <a:ext cx="490472" cy="34510"/>
            </a:xfrm>
            <a:custGeom>
              <a:avLst/>
              <a:gdLst/>
              <a:ahLst/>
              <a:cxnLst/>
              <a:rect l="l" t="t" r="r" b="b"/>
              <a:pathLst>
                <a:path w="14312" h="1007" extrusionOk="0">
                  <a:moveTo>
                    <a:pt x="13955" y="1"/>
                  </a:moveTo>
                  <a:cubicBezTo>
                    <a:pt x="13955" y="1"/>
                    <a:pt x="10867" y="554"/>
                    <a:pt x="5923" y="554"/>
                  </a:cubicBezTo>
                  <a:cubicBezTo>
                    <a:pt x="4209" y="554"/>
                    <a:pt x="2271" y="488"/>
                    <a:pt x="162" y="308"/>
                  </a:cubicBezTo>
                  <a:cubicBezTo>
                    <a:pt x="160" y="308"/>
                    <a:pt x="158" y="308"/>
                    <a:pt x="156" y="308"/>
                  </a:cubicBezTo>
                  <a:cubicBezTo>
                    <a:pt x="0" y="308"/>
                    <a:pt x="2" y="956"/>
                    <a:pt x="162" y="956"/>
                  </a:cubicBezTo>
                  <a:cubicBezTo>
                    <a:pt x="1544" y="994"/>
                    <a:pt x="3576" y="1006"/>
                    <a:pt x="5672" y="1006"/>
                  </a:cubicBezTo>
                  <a:cubicBezTo>
                    <a:pt x="9865" y="1006"/>
                    <a:pt x="14311" y="956"/>
                    <a:pt x="14311" y="956"/>
                  </a:cubicBezTo>
                  <a:lnTo>
                    <a:pt x="13955" y="1"/>
                  </a:ln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73;p49">
              <a:extLst>
                <a:ext uri="{FF2B5EF4-FFF2-40B4-BE49-F238E27FC236}">
                  <a16:creationId xmlns:a16="http://schemas.microsoft.com/office/drawing/2014/main" id="{A4B08965-80A6-4253-8BBE-E13B9BD4C3F6}"/>
                </a:ext>
              </a:extLst>
            </p:cNvPr>
            <p:cNvSpPr/>
            <p:nvPr/>
          </p:nvSpPr>
          <p:spPr>
            <a:xfrm>
              <a:off x="4416646" y="3469326"/>
              <a:ext cx="491021" cy="36840"/>
            </a:xfrm>
            <a:custGeom>
              <a:avLst/>
              <a:gdLst/>
              <a:ahLst/>
              <a:cxnLst/>
              <a:rect l="l" t="t" r="r" b="b"/>
              <a:pathLst>
                <a:path w="14328" h="1075" extrusionOk="0">
                  <a:moveTo>
                    <a:pt x="146" y="0"/>
                  </a:moveTo>
                  <a:lnTo>
                    <a:pt x="146" y="0"/>
                  </a:lnTo>
                  <a:cubicBezTo>
                    <a:pt x="146" y="0"/>
                    <a:pt x="0" y="308"/>
                    <a:pt x="1927" y="713"/>
                  </a:cubicBezTo>
                  <a:cubicBezTo>
                    <a:pt x="3220" y="993"/>
                    <a:pt x="5551" y="1075"/>
                    <a:pt x="7845" y="1075"/>
                  </a:cubicBezTo>
                  <a:cubicBezTo>
                    <a:pt x="11123" y="1075"/>
                    <a:pt x="14327" y="907"/>
                    <a:pt x="14327" y="907"/>
                  </a:cubicBezTo>
                  <a:lnTo>
                    <a:pt x="14101" y="308"/>
                  </a:lnTo>
                  <a:lnTo>
                    <a:pt x="146" y="0"/>
                  </a:ln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74;p49">
              <a:extLst>
                <a:ext uri="{FF2B5EF4-FFF2-40B4-BE49-F238E27FC236}">
                  <a16:creationId xmlns:a16="http://schemas.microsoft.com/office/drawing/2014/main" id="{47A342EC-61AD-4539-BC2F-DB4ACFCB2E8F}"/>
                </a:ext>
              </a:extLst>
            </p:cNvPr>
            <p:cNvSpPr/>
            <p:nvPr/>
          </p:nvSpPr>
          <p:spPr>
            <a:xfrm>
              <a:off x="3892344" y="4107338"/>
              <a:ext cx="1170081" cy="339033"/>
            </a:xfrm>
            <a:custGeom>
              <a:avLst/>
              <a:gdLst/>
              <a:ahLst/>
              <a:cxnLst/>
              <a:rect l="l" t="t" r="r" b="b"/>
              <a:pathLst>
                <a:path w="34143" h="9893" extrusionOk="0">
                  <a:moveTo>
                    <a:pt x="5230" y="1"/>
                  </a:moveTo>
                  <a:cubicBezTo>
                    <a:pt x="3400" y="1"/>
                    <a:pt x="1166" y="1911"/>
                    <a:pt x="1166" y="3854"/>
                  </a:cubicBezTo>
                  <a:cubicBezTo>
                    <a:pt x="1166" y="3854"/>
                    <a:pt x="1" y="9892"/>
                    <a:pt x="5230" y="9892"/>
                  </a:cubicBezTo>
                  <a:lnTo>
                    <a:pt x="34143" y="9892"/>
                  </a:lnTo>
                  <a:lnTo>
                    <a:pt x="34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75;p49">
              <a:extLst>
                <a:ext uri="{FF2B5EF4-FFF2-40B4-BE49-F238E27FC236}">
                  <a16:creationId xmlns:a16="http://schemas.microsoft.com/office/drawing/2014/main" id="{7CE03A38-05C6-4E1D-9302-6D3DA37A21B7}"/>
                </a:ext>
              </a:extLst>
            </p:cNvPr>
            <p:cNvSpPr/>
            <p:nvPr/>
          </p:nvSpPr>
          <p:spPr>
            <a:xfrm>
              <a:off x="4318975" y="4132115"/>
              <a:ext cx="780636" cy="295956"/>
            </a:xfrm>
            <a:custGeom>
              <a:avLst/>
              <a:gdLst/>
              <a:ahLst/>
              <a:cxnLst/>
              <a:rect l="l" t="t" r="r" b="b"/>
              <a:pathLst>
                <a:path w="22779" h="8636" extrusionOk="0">
                  <a:moveTo>
                    <a:pt x="21625" y="0"/>
                  </a:moveTo>
                  <a:cubicBezTo>
                    <a:pt x="21590" y="0"/>
                    <a:pt x="21556" y="18"/>
                    <a:pt x="21532" y="55"/>
                  </a:cubicBezTo>
                  <a:cubicBezTo>
                    <a:pt x="21427" y="52"/>
                    <a:pt x="21323" y="51"/>
                    <a:pt x="21219" y="51"/>
                  </a:cubicBezTo>
                  <a:cubicBezTo>
                    <a:pt x="20684" y="51"/>
                    <a:pt x="20167" y="87"/>
                    <a:pt x="19638" y="168"/>
                  </a:cubicBezTo>
                  <a:cubicBezTo>
                    <a:pt x="18731" y="249"/>
                    <a:pt x="17809" y="233"/>
                    <a:pt x="16918" y="265"/>
                  </a:cubicBezTo>
                  <a:cubicBezTo>
                    <a:pt x="16531" y="279"/>
                    <a:pt x="15711" y="283"/>
                    <a:pt x="14649" y="283"/>
                  </a:cubicBezTo>
                  <a:cubicBezTo>
                    <a:pt x="12967" y="283"/>
                    <a:pt x="10678" y="273"/>
                    <a:pt x="8544" y="273"/>
                  </a:cubicBezTo>
                  <a:cubicBezTo>
                    <a:pt x="5710" y="273"/>
                    <a:pt x="3148" y="291"/>
                    <a:pt x="2640" y="378"/>
                  </a:cubicBezTo>
                  <a:cubicBezTo>
                    <a:pt x="244" y="783"/>
                    <a:pt x="1" y="5251"/>
                    <a:pt x="891" y="6725"/>
                  </a:cubicBezTo>
                  <a:cubicBezTo>
                    <a:pt x="1527" y="7774"/>
                    <a:pt x="3631" y="8214"/>
                    <a:pt x="4872" y="8214"/>
                  </a:cubicBezTo>
                  <a:cubicBezTo>
                    <a:pt x="4894" y="8214"/>
                    <a:pt x="4917" y="8214"/>
                    <a:pt x="4938" y="8214"/>
                  </a:cubicBezTo>
                  <a:cubicBezTo>
                    <a:pt x="6476" y="8214"/>
                    <a:pt x="19735" y="8505"/>
                    <a:pt x="20998" y="8619"/>
                  </a:cubicBezTo>
                  <a:cubicBezTo>
                    <a:pt x="21103" y="8626"/>
                    <a:pt x="21224" y="8635"/>
                    <a:pt x="21348" y="8635"/>
                  </a:cubicBezTo>
                  <a:cubicBezTo>
                    <a:pt x="21740" y="8635"/>
                    <a:pt x="22163" y="8548"/>
                    <a:pt x="22212" y="8068"/>
                  </a:cubicBezTo>
                  <a:cubicBezTo>
                    <a:pt x="22261" y="7744"/>
                    <a:pt x="22196" y="7421"/>
                    <a:pt x="22034" y="7129"/>
                  </a:cubicBezTo>
                  <a:cubicBezTo>
                    <a:pt x="21823" y="6789"/>
                    <a:pt x="21807" y="6563"/>
                    <a:pt x="22050" y="6255"/>
                  </a:cubicBezTo>
                  <a:cubicBezTo>
                    <a:pt x="22180" y="6093"/>
                    <a:pt x="22293" y="5931"/>
                    <a:pt x="22374" y="5753"/>
                  </a:cubicBezTo>
                  <a:cubicBezTo>
                    <a:pt x="22779" y="4879"/>
                    <a:pt x="21273" y="3989"/>
                    <a:pt x="22034" y="3195"/>
                  </a:cubicBezTo>
                  <a:cubicBezTo>
                    <a:pt x="22293" y="2985"/>
                    <a:pt x="22455" y="2677"/>
                    <a:pt x="22503" y="2353"/>
                  </a:cubicBezTo>
                  <a:cubicBezTo>
                    <a:pt x="22536" y="2094"/>
                    <a:pt x="22358" y="1900"/>
                    <a:pt x="22261" y="1690"/>
                  </a:cubicBezTo>
                  <a:cubicBezTo>
                    <a:pt x="21953" y="1010"/>
                    <a:pt x="22649" y="249"/>
                    <a:pt x="21662" y="6"/>
                  </a:cubicBezTo>
                  <a:cubicBezTo>
                    <a:pt x="21649" y="2"/>
                    <a:pt x="21637" y="0"/>
                    <a:pt x="216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76;p49">
              <a:extLst>
                <a:ext uri="{FF2B5EF4-FFF2-40B4-BE49-F238E27FC236}">
                  <a16:creationId xmlns:a16="http://schemas.microsoft.com/office/drawing/2014/main" id="{6B56733D-E0A6-4841-8B84-D758C0CD2865}"/>
                </a:ext>
              </a:extLst>
            </p:cNvPr>
            <p:cNvSpPr/>
            <p:nvPr/>
          </p:nvSpPr>
          <p:spPr>
            <a:xfrm>
              <a:off x="4354480" y="4151170"/>
              <a:ext cx="119328" cy="251919"/>
            </a:xfrm>
            <a:custGeom>
              <a:avLst/>
              <a:gdLst/>
              <a:ahLst/>
              <a:cxnLst/>
              <a:rect l="l" t="t" r="r" b="b"/>
              <a:pathLst>
                <a:path w="3482" h="7351" extrusionOk="0">
                  <a:moveTo>
                    <a:pt x="3093" y="1"/>
                  </a:moveTo>
                  <a:cubicBezTo>
                    <a:pt x="1377" y="1"/>
                    <a:pt x="1" y="1652"/>
                    <a:pt x="1" y="3675"/>
                  </a:cubicBezTo>
                  <a:cubicBezTo>
                    <a:pt x="1" y="5715"/>
                    <a:pt x="1377" y="7350"/>
                    <a:pt x="3093" y="7350"/>
                  </a:cubicBezTo>
                  <a:cubicBezTo>
                    <a:pt x="3223" y="7350"/>
                    <a:pt x="3352" y="7350"/>
                    <a:pt x="3482" y="7318"/>
                  </a:cubicBezTo>
                  <a:cubicBezTo>
                    <a:pt x="1960" y="7091"/>
                    <a:pt x="778" y="5537"/>
                    <a:pt x="778" y="3675"/>
                  </a:cubicBezTo>
                  <a:cubicBezTo>
                    <a:pt x="778" y="1797"/>
                    <a:pt x="1960" y="243"/>
                    <a:pt x="3482" y="33"/>
                  </a:cubicBezTo>
                  <a:cubicBezTo>
                    <a:pt x="3352" y="1"/>
                    <a:pt x="3223" y="1"/>
                    <a:pt x="3093" y="1"/>
                  </a:cubicBez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77;p49">
              <a:extLst>
                <a:ext uri="{FF2B5EF4-FFF2-40B4-BE49-F238E27FC236}">
                  <a16:creationId xmlns:a16="http://schemas.microsoft.com/office/drawing/2014/main" id="{EEB6EC00-BD34-4DEC-8C97-938ACB09D86D}"/>
                </a:ext>
              </a:extLst>
            </p:cNvPr>
            <p:cNvSpPr/>
            <p:nvPr/>
          </p:nvSpPr>
          <p:spPr>
            <a:xfrm>
              <a:off x="4444371" y="4178346"/>
              <a:ext cx="637491" cy="32762"/>
            </a:xfrm>
            <a:custGeom>
              <a:avLst/>
              <a:gdLst/>
              <a:ahLst/>
              <a:cxnLst/>
              <a:rect l="l" t="t" r="r" b="b"/>
              <a:pathLst>
                <a:path w="18602" h="956" extrusionOk="0">
                  <a:moveTo>
                    <a:pt x="18521" y="1"/>
                  </a:moveTo>
                  <a:lnTo>
                    <a:pt x="1" y="956"/>
                  </a:lnTo>
                  <a:lnTo>
                    <a:pt x="18602" y="341"/>
                  </a:lnTo>
                  <a:lnTo>
                    <a:pt x="18521" y="1"/>
                  </a:ln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78;p49">
              <a:extLst>
                <a:ext uri="{FF2B5EF4-FFF2-40B4-BE49-F238E27FC236}">
                  <a16:creationId xmlns:a16="http://schemas.microsoft.com/office/drawing/2014/main" id="{BB6A4783-B558-4F3D-9F5A-D3A3D26D4B12}"/>
                </a:ext>
              </a:extLst>
            </p:cNvPr>
            <p:cNvSpPr/>
            <p:nvPr/>
          </p:nvSpPr>
          <p:spPr>
            <a:xfrm>
              <a:off x="4432171" y="4219402"/>
              <a:ext cx="504352" cy="32762"/>
            </a:xfrm>
            <a:custGeom>
              <a:avLst/>
              <a:gdLst/>
              <a:ahLst/>
              <a:cxnLst/>
              <a:rect l="l" t="t" r="r" b="b"/>
              <a:pathLst>
                <a:path w="14717" h="956" extrusionOk="0">
                  <a:moveTo>
                    <a:pt x="14651" y="1"/>
                  </a:moveTo>
                  <a:lnTo>
                    <a:pt x="0" y="956"/>
                  </a:lnTo>
                  <a:lnTo>
                    <a:pt x="0" y="956"/>
                  </a:lnTo>
                  <a:lnTo>
                    <a:pt x="14716" y="341"/>
                  </a:lnTo>
                  <a:lnTo>
                    <a:pt x="14651" y="1"/>
                  </a:ln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79;p49">
              <a:extLst>
                <a:ext uri="{FF2B5EF4-FFF2-40B4-BE49-F238E27FC236}">
                  <a16:creationId xmlns:a16="http://schemas.microsoft.com/office/drawing/2014/main" id="{FD2923AA-6DE1-4228-A342-91072ED2F501}"/>
                </a:ext>
              </a:extLst>
            </p:cNvPr>
            <p:cNvSpPr/>
            <p:nvPr/>
          </p:nvSpPr>
          <p:spPr>
            <a:xfrm>
              <a:off x="4413870" y="4257134"/>
              <a:ext cx="667991" cy="39171"/>
            </a:xfrm>
            <a:custGeom>
              <a:avLst/>
              <a:gdLst/>
              <a:ahLst/>
              <a:cxnLst/>
              <a:rect l="l" t="t" r="r" b="b"/>
              <a:pathLst>
                <a:path w="19492" h="1143" extrusionOk="0">
                  <a:moveTo>
                    <a:pt x="19054" y="1"/>
                  </a:moveTo>
                  <a:cubicBezTo>
                    <a:pt x="19054" y="1"/>
                    <a:pt x="0" y="1037"/>
                    <a:pt x="178" y="1053"/>
                  </a:cubicBezTo>
                  <a:cubicBezTo>
                    <a:pt x="3009" y="1127"/>
                    <a:pt x="8911" y="1143"/>
                    <a:pt x="13450" y="1143"/>
                  </a:cubicBezTo>
                  <a:cubicBezTo>
                    <a:pt x="16854" y="1143"/>
                    <a:pt x="19492" y="1134"/>
                    <a:pt x="19492" y="1134"/>
                  </a:cubicBezTo>
                  <a:lnTo>
                    <a:pt x="19054" y="1"/>
                  </a:ln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80;p49">
              <a:extLst>
                <a:ext uri="{FF2B5EF4-FFF2-40B4-BE49-F238E27FC236}">
                  <a16:creationId xmlns:a16="http://schemas.microsoft.com/office/drawing/2014/main" id="{55B9469D-BFE6-4D33-B38E-93A9DE99548A}"/>
                </a:ext>
              </a:extLst>
            </p:cNvPr>
            <p:cNvSpPr/>
            <p:nvPr/>
          </p:nvSpPr>
          <p:spPr>
            <a:xfrm>
              <a:off x="4444371" y="4347025"/>
              <a:ext cx="633618" cy="36635"/>
            </a:xfrm>
            <a:custGeom>
              <a:avLst/>
              <a:gdLst/>
              <a:ahLst/>
              <a:cxnLst/>
              <a:rect l="l" t="t" r="r" b="b"/>
              <a:pathLst>
                <a:path w="18489" h="1069" extrusionOk="0">
                  <a:moveTo>
                    <a:pt x="1" y="0"/>
                  </a:moveTo>
                  <a:lnTo>
                    <a:pt x="18488" y="1069"/>
                  </a:lnTo>
                  <a:lnTo>
                    <a:pt x="18229" y="324"/>
                  </a:lnTo>
                  <a:lnTo>
                    <a:pt x="1" y="0"/>
                  </a:ln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81;p49">
              <a:extLst>
                <a:ext uri="{FF2B5EF4-FFF2-40B4-BE49-F238E27FC236}">
                  <a16:creationId xmlns:a16="http://schemas.microsoft.com/office/drawing/2014/main" id="{0F906A7E-1C42-4BBE-BEBD-9173E1094C74}"/>
                </a:ext>
              </a:extLst>
            </p:cNvPr>
            <p:cNvSpPr/>
            <p:nvPr/>
          </p:nvSpPr>
          <p:spPr>
            <a:xfrm>
              <a:off x="3959479" y="3772790"/>
              <a:ext cx="1292150" cy="374537"/>
            </a:xfrm>
            <a:custGeom>
              <a:avLst/>
              <a:gdLst/>
              <a:ahLst/>
              <a:cxnLst/>
              <a:rect l="l" t="t" r="r" b="b"/>
              <a:pathLst>
                <a:path w="37705" h="10929" extrusionOk="0">
                  <a:moveTo>
                    <a:pt x="0" y="1"/>
                  </a:moveTo>
                  <a:lnTo>
                    <a:pt x="0" y="10928"/>
                  </a:lnTo>
                  <a:lnTo>
                    <a:pt x="31925" y="10928"/>
                  </a:lnTo>
                  <a:cubicBezTo>
                    <a:pt x="37704" y="10928"/>
                    <a:pt x="36409" y="4242"/>
                    <a:pt x="36409" y="4242"/>
                  </a:cubicBezTo>
                  <a:cubicBezTo>
                    <a:pt x="36409" y="2121"/>
                    <a:pt x="33949" y="1"/>
                    <a:pt x="31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82;p49">
              <a:extLst>
                <a:ext uri="{FF2B5EF4-FFF2-40B4-BE49-F238E27FC236}">
                  <a16:creationId xmlns:a16="http://schemas.microsoft.com/office/drawing/2014/main" id="{A6DB48B4-3AEC-409E-8A74-B1E97F1CBDDB}"/>
                </a:ext>
              </a:extLst>
            </p:cNvPr>
            <p:cNvSpPr/>
            <p:nvPr/>
          </p:nvSpPr>
          <p:spPr>
            <a:xfrm>
              <a:off x="4981970" y="3772790"/>
              <a:ext cx="131528" cy="374537"/>
            </a:xfrm>
            <a:custGeom>
              <a:avLst/>
              <a:gdLst/>
              <a:ahLst/>
              <a:cxnLst/>
              <a:rect l="l" t="t" r="r" b="b"/>
              <a:pathLst>
                <a:path w="3838" h="10929" extrusionOk="0">
                  <a:moveTo>
                    <a:pt x="486" y="1"/>
                  </a:moveTo>
                  <a:cubicBezTo>
                    <a:pt x="1474" y="1587"/>
                    <a:pt x="1587" y="4016"/>
                    <a:pt x="1474" y="5732"/>
                  </a:cubicBezTo>
                  <a:cubicBezTo>
                    <a:pt x="1393" y="7350"/>
                    <a:pt x="1085" y="9552"/>
                    <a:pt x="1" y="10928"/>
                  </a:cubicBezTo>
                  <a:lnTo>
                    <a:pt x="2008" y="10928"/>
                  </a:lnTo>
                  <a:cubicBezTo>
                    <a:pt x="3562" y="8322"/>
                    <a:pt x="3837" y="2704"/>
                    <a:pt x="2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83;p49">
              <a:extLst>
                <a:ext uri="{FF2B5EF4-FFF2-40B4-BE49-F238E27FC236}">
                  <a16:creationId xmlns:a16="http://schemas.microsoft.com/office/drawing/2014/main" id="{7B9782F3-32B0-4E2B-A038-CB3CF5589295}"/>
                </a:ext>
              </a:extLst>
            </p:cNvPr>
            <p:cNvSpPr/>
            <p:nvPr/>
          </p:nvSpPr>
          <p:spPr>
            <a:xfrm>
              <a:off x="4877685" y="3772790"/>
              <a:ext cx="130946" cy="374537"/>
            </a:xfrm>
            <a:custGeom>
              <a:avLst/>
              <a:gdLst/>
              <a:ahLst/>
              <a:cxnLst/>
              <a:rect l="l" t="t" r="r" b="b"/>
              <a:pathLst>
                <a:path w="3821" h="10929" extrusionOk="0">
                  <a:moveTo>
                    <a:pt x="486" y="1"/>
                  </a:moveTo>
                  <a:cubicBezTo>
                    <a:pt x="1473" y="1587"/>
                    <a:pt x="1570" y="4016"/>
                    <a:pt x="1473" y="5732"/>
                  </a:cubicBezTo>
                  <a:cubicBezTo>
                    <a:pt x="1376" y="7350"/>
                    <a:pt x="1085" y="9552"/>
                    <a:pt x="0" y="10928"/>
                  </a:cubicBezTo>
                  <a:lnTo>
                    <a:pt x="2007" y="10928"/>
                  </a:lnTo>
                  <a:cubicBezTo>
                    <a:pt x="3562" y="8322"/>
                    <a:pt x="3821" y="2704"/>
                    <a:pt x="2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84;p49">
              <a:extLst>
                <a:ext uri="{FF2B5EF4-FFF2-40B4-BE49-F238E27FC236}">
                  <a16:creationId xmlns:a16="http://schemas.microsoft.com/office/drawing/2014/main" id="{B6CA848D-26AD-4127-8404-9BAF10D8ACCB}"/>
                </a:ext>
              </a:extLst>
            </p:cNvPr>
            <p:cNvSpPr/>
            <p:nvPr/>
          </p:nvSpPr>
          <p:spPr>
            <a:xfrm>
              <a:off x="3922296" y="3800344"/>
              <a:ext cx="541535" cy="328752"/>
            </a:xfrm>
            <a:custGeom>
              <a:avLst/>
              <a:gdLst/>
              <a:ahLst/>
              <a:cxnLst/>
              <a:rect l="l" t="t" r="r" b="b"/>
              <a:pathLst>
                <a:path w="15802" h="9593" extrusionOk="0">
                  <a:moveTo>
                    <a:pt x="806" y="1"/>
                  </a:moveTo>
                  <a:cubicBezTo>
                    <a:pt x="782" y="1"/>
                    <a:pt x="767" y="3"/>
                    <a:pt x="762" y="6"/>
                  </a:cubicBezTo>
                  <a:cubicBezTo>
                    <a:pt x="98" y="281"/>
                    <a:pt x="567" y="1107"/>
                    <a:pt x="357" y="1852"/>
                  </a:cubicBezTo>
                  <a:cubicBezTo>
                    <a:pt x="292" y="2094"/>
                    <a:pt x="163" y="2305"/>
                    <a:pt x="195" y="2596"/>
                  </a:cubicBezTo>
                  <a:cubicBezTo>
                    <a:pt x="211" y="2920"/>
                    <a:pt x="325" y="3244"/>
                    <a:pt x="503" y="3519"/>
                  </a:cubicBezTo>
                  <a:cubicBezTo>
                    <a:pt x="1037" y="4377"/>
                    <a:pt x="1" y="5381"/>
                    <a:pt x="276" y="6352"/>
                  </a:cubicBezTo>
                  <a:cubicBezTo>
                    <a:pt x="325" y="6530"/>
                    <a:pt x="405" y="6708"/>
                    <a:pt x="503" y="6886"/>
                  </a:cubicBezTo>
                  <a:cubicBezTo>
                    <a:pt x="664" y="7194"/>
                    <a:pt x="664" y="7550"/>
                    <a:pt x="503" y="7858"/>
                  </a:cubicBezTo>
                  <a:cubicBezTo>
                    <a:pt x="389" y="8182"/>
                    <a:pt x="244" y="8360"/>
                    <a:pt x="195" y="8716"/>
                  </a:cubicBezTo>
                  <a:cubicBezTo>
                    <a:pt x="102" y="9387"/>
                    <a:pt x="1700" y="9593"/>
                    <a:pt x="3763" y="9593"/>
                  </a:cubicBezTo>
                  <a:cubicBezTo>
                    <a:pt x="7046" y="9593"/>
                    <a:pt x="11507" y="9072"/>
                    <a:pt x="12220" y="9072"/>
                  </a:cubicBezTo>
                  <a:cubicBezTo>
                    <a:pt x="12227" y="9072"/>
                    <a:pt x="12234" y="9072"/>
                    <a:pt x="12240" y="9072"/>
                  </a:cubicBezTo>
                  <a:cubicBezTo>
                    <a:pt x="13098" y="9072"/>
                    <a:pt x="14571" y="8586"/>
                    <a:pt x="15024" y="7421"/>
                  </a:cubicBezTo>
                  <a:cubicBezTo>
                    <a:pt x="15801" y="5365"/>
                    <a:pt x="15429" y="1787"/>
                    <a:pt x="13826" y="411"/>
                  </a:cubicBezTo>
                  <a:cubicBezTo>
                    <a:pt x="13601" y="215"/>
                    <a:pt x="12392" y="156"/>
                    <a:pt x="10890" y="156"/>
                  </a:cubicBezTo>
                  <a:cubicBezTo>
                    <a:pt x="8620" y="156"/>
                    <a:pt x="5681" y="291"/>
                    <a:pt x="4452" y="291"/>
                  </a:cubicBezTo>
                  <a:cubicBezTo>
                    <a:pt x="4273" y="291"/>
                    <a:pt x="4131" y="288"/>
                    <a:pt x="4032" y="281"/>
                  </a:cubicBezTo>
                  <a:cubicBezTo>
                    <a:pt x="3400" y="281"/>
                    <a:pt x="2785" y="249"/>
                    <a:pt x="2154" y="168"/>
                  </a:cubicBezTo>
                  <a:cubicBezTo>
                    <a:pt x="1764" y="110"/>
                    <a:pt x="1001" y="1"/>
                    <a:pt x="8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85;p49">
              <a:extLst>
                <a:ext uri="{FF2B5EF4-FFF2-40B4-BE49-F238E27FC236}">
                  <a16:creationId xmlns:a16="http://schemas.microsoft.com/office/drawing/2014/main" id="{257D1792-AEF0-433A-A49A-C1449B42FF10}"/>
                </a:ext>
              </a:extLst>
            </p:cNvPr>
            <p:cNvSpPr/>
            <p:nvPr/>
          </p:nvSpPr>
          <p:spPr>
            <a:xfrm>
              <a:off x="4342279" y="3821077"/>
              <a:ext cx="82145" cy="277964"/>
            </a:xfrm>
            <a:custGeom>
              <a:avLst/>
              <a:gdLst/>
              <a:ahLst/>
              <a:cxnLst/>
              <a:rect l="l" t="t" r="r" b="b"/>
              <a:pathLst>
                <a:path w="2397" h="8111" extrusionOk="0">
                  <a:moveTo>
                    <a:pt x="260" y="0"/>
                  </a:moveTo>
                  <a:cubicBezTo>
                    <a:pt x="179" y="0"/>
                    <a:pt x="82" y="0"/>
                    <a:pt x="1" y="32"/>
                  </a:cubicBezTo>
                  <a:cubicBezTo>
                    <a:pt x="1053" y="275"/>
                    <a:pt x="1539" y="2088"/>
                    <a:pt x="1539" y="4161"/>
                  </a:cubicBezTo>
                  <a:cubicBezTo>
                    <a:pt x="1539" y="6233"/>
                    <a:pt x="1053" y="7836"/>
                    <a:pt x="1" y="8078"/>
                  </a:cubicBezTo>
                  <a:cubicBezTo>
                    <a:pt x="82" y="8111"/>
                    <a:pt x="179" y="8111"/>
                    <a:pt x="260" y="8111"/>
                  </a:cubicBezTo>
                  <a:cubicBezTo>
                    <a:pt x="1442" y="8111"/>
                    <a:pt x="2397" y="6298"/>
                    <a:pt x="2397" y="4064"/>
                  </a:cubicBezTo>
                  <a:cubicBezTo>
                    <a:pt x="2397" y="1813"/>
                    <a:pt x="1442" y="0"/>
                    <a:pt x="260" y="0"/>
                  </a:cubicBez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86;p49">
              <a:extLst>
                <a:ext uri="{FF2B5EF4-FFF2-40B4-BE49-F238E27FC236}">
                  <a16:creationId xmlns:a16="http://schemas.microsoft.com/office/drawing/2014/main" id="{B6B98CCA-A016-4545-A48D-1BA204141F84}"/>
                </a:ext>
              </a:extLst>
            </p:cNvPr>
            <p:cNvSpPr/>
            <p:nvPr/>
          </p:nvSpPr>
          <p:spPr>
            <a:xfrm>
              <a:off x="3934496" y="3851029"/>
              <a:ext cx="423372" cy="36086"/>
            </a:xfrm>
            <a:custGeom>
              <a:avLst/>
              <a:gdLst/>
              <a:ahLst/>
              <a:cxnLst/>
              <a:rect l="l" t="t" r="r" b="b"/>
              <a:pathLst>
                <a:path w="12354" h="1053" extrusionOk="0">
                  <a:moveTo>
                    <a:pt x="66" y="0"/>
                  </a:moveTo>
                  <a:lnTo>
                    <a:pt x="1" y="373"/>
                  </a:lnTo>
                  <a:lnTo>
                    <a:pt x="12353" y="1053"/>
                  </a:lnTo>
                  <a:cubicBezTo>
                    <a:pt x="12353" y="1053"/>
                    <a:pt x="11608" y="486"/>
                    <a:pt x="11317" y="470"/>
                  </a:cubicBezTo>
                  <a:cubicBezTo>
                    <a:pt x="8290" y="308"/>
                    <a:pt x="66" y="0"/>
                    <a:pt x="66" y="0"/>
                  </a:cubicBez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87;p49">
              <a:extLst>
                <a:ext uri="{FF2B5EF4-FFF2-40B4-BE49-F238E27FC236}">
                  <a16:creationId xmlns:a16="http://schemas.microsoft.com/office/drawing/2014/main" id="{1B4F208F-1EB9-4110-AC79-915D70A7B38A}"/>
                </a:ext>
              </a:extLst>
            </p:cNvPr>
            <p:cNvSpPr/>
            <p:nvPr/>
          </p:nvSpPr>
          <p:spPr>
            <a:xfrm>
              <a:off x="3974455" y="3895958"/>
              <a:ext cx="387834" cy="26114"/>
            </a:xfrm>
            <a:custGeom>
              <a:avLst/>
              <a:gdLst/>
              <a:ahLst/>
              <a:cxnLst/>
              <a:rect l="l" t="t" r="r" b="b"/>
              <a:pathLst>
                <a:path w="11317" h="762" extrusionOk="0">
                  <a:moveTo>
                    <a:pt x="49" y="1"/>
                  </a:moveTo>
                  <a:lnTo>
                    <a:pt x="1" y="373"/>
                  </a:lnTo>
                  <a:lnTo>
                    <a:pt x="11317" y="761"/>
                  </a:lnTo>
                  <a:lnTo>
                    <a:pt x="11317" y="761"/>
                  </a:lnTo>
                  <a:lnTo>
                    <a:pt x="49" y="1"/>
                  </a:ln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88;p49">
              <a:extLst>
                <a:ext uri="{FF2B5EF4-FFF2-40B4-BE49-F238E27FC236}">
                  <a16:creationId xmlns:a16="http://schemas.microsoft.com/office/drawing/2014/main" id="{83D4F5C8-CC06-44CA-A74A-06B8019ECC5C}"/>
                </a:ext>
              </a:extLst>
            </p:cNvPr>
            <p:cNvSpPr/>
            <p:nvPr/>
          </p:nvSpPr>
          <p:spPr>
            <a:xfrm>
              <a:off x="3941179" y="3945890"/>
              <a:ext cx="394482" cy="35641"/>
            </a:xfrm>
            <a:custGeom>
              <a:avLst/>
              <a:gdLst/>
              <a:ahLst/>
              <a:cxnLst/>
              <a:rect l="l" t="t" r="r" b="b"/>
              <a:pathLst>
                <a:path w="11511" h="1040" extrusionOk="0">
                  <a:moveTo>
                    <a:pt x="65" y="1"/>
                  </a:moveTo>
                  <a:lnTo>
                    <a:pt x="0" y="438"/>
                  </a:lnTo>
                  <a:cubicBezTo>
                    <a:pt x="0" y="438"/>
                    <a:pt x="6610" y="1040"/>
                    <a:pt x="10365" y="1040"/>
                  </a:cubicBezTo>
                  <a:cubicBezTo>
                    <a:pt x="10741" y="1040"/>
                    <a:pt x="11088" y="1034"/>
                    <a:pt x="11397" y="1021"/>
                  </a:cubicBezTo>
                  <a:cubicBezTo>
                    <a:pt x="11510" y="1021"/>
                    <a:pt x="65" y="1"/>
                    <a:pt x="65" y="1"/>
                  </a:cubicBez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89;p49">
              <a:extLst>
                <a:ext uri="{FF2B5EF4-FFF2-40B4-BE49-F238E27FC236}">
                  <a16:creationId xmlns:a16="http://schemas.microsoft.com/office/drawing/2014/main" id="{ED702802-0F01-43CF-B4BA-B40AF0F147A0}"/>
                </a:ext>
              </a:extLst>
            </p:cNvPr>
            <p:cNvSpPr/>
            <p:nvPr/>
          </p:nvSpPr>
          <p:spPr>
            <a:xfrm>
              <a:off x="3961124" y="4005246"/>
              <a:ext cx="393385" cy="21693"/>
            </a:xfrm>
            <a:custGeom>
              <a:avLst/>
              <a:gdLst/>
              <a:ahLst/>
              <a:cxnLst/>
              <a:rect l="l" t="t" r="r" b="b"/>
              <a:pathLst>
                <a:path w="11479" h="633" extrusionOk="0">
                  <a:moveTo>
                    <a:pt x="1" y="1"/>
                  </a:moveTo>
                  <a:lnTo>
                    <a:pt x="1" y="632"/>
                  </a:lnTo>
                  <a:cubicBezTo>
                    <a:pt x="1" y="632"/>
                    <a:pt x="7950" y="535"/>
                    <a:pt x="11349" y="389"/>
                  </a:cubicBezTo>
                  <a:cubicBezTo>
                    <a:pt x="11479" y="389"/>
                    <a:pt x="1" y="1"/>
                    <a:pt x="1" y="1"/>
                  </a:cubicBez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90;p49">
              <a:extLst>
                <a:ext uri="{FF2B5EF4-FFF2-40B4-BE49-F238E27FC236}">
                  <a16:creationId xmlns:a16="http://schemas.microsoft.com/office/drawing/2014/main" id="{21D1CCBC-6FAD-4E1A-82F8-132C064B60D8}"/>
                </a:ext>
              </a:extLst>
            </p:cNvPr>
            <p:cNvSpPr/>
            <p:nvPr/>
          </p:nvSpPr>
          <p:spPr>
            <a:xfrm>
              <a:off x="3939500" y="4049626"/>
              <a:ext cx="401713" cy="26422"/>
            </a:xfrm>
            <a:custGeom>
              <a:avLst/>
              <a:gdLst/>
              <a:ahLst/>
              <a:cxnLst/>
              <a:rect l="l" t="t" r="r" b="b"/>
              <a:pathLst>
                <a:path w="11722" h="771" extrusionOk="0">
                  <a:moveTo>
                    <a:pt x="114" y="1"/>
                  </a:moveTo>
                  <a:lnTo>
                    <a:pt x="1" y="600"/>
                  </a:lnTo>
                  <a:cubicBezTo>
                    <a:pt x="1" y="600"/>
                    <a:pt x="2997" y="771"/>
                    <a:pt x="5914" y="771"/>
                  </a:cubicBezTo>
                  <a:cubicBezTo>
                    <a:pt x="7490" y="771"/>
                    <a:pt x="9042" y="721"/>
                    <a:pt x="10086" y="568"/>
                  </a:cubicBezTo>
                  <a:cubicBezTo>
                    <a:pt x="11721" y="325"/>
                    <a:pt x="11365" y="66"/>
                    <a:pt x="11365" y="66"/>
                  </a:cubicBezTo>
                  <a:lnTo>
                    <a:pt x="114" y="1"/>
                  </a:ln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91;p49">
              <a:extLst>
                <a:ext uri="{FF2B5EF4-FFF2-40B4-BE49-F238E27FC236}">
                  <a16:creationId xmlns:a16="http://schemas.microsoft.com/office/drawing/2014/main" id="{F25BAF95-6D7D-4CC2-A8E0-DB508039A2AF}"/>
                </a:ext>
              </a:extLst>
            </p:cNvPr>
            <p:cNvSpPr/>
            <p:nvPr/>
          </p:nvSpPr>
          <p:spPr>
            <a:xfrm>
              <a:off x="4007184" y="3546434"/>
              <a:ext cx="1003117" cy="236943"/>
            </a:xfrm>
            <a:custGeom>
              <a:avLst/>
              <a:gdLst/>
              <a:ahLst/>
              <a:cxnLst/>
              <a:rect l="l" t="t" r="r" b="b"/>
              <a:pathLst>
                <a:path w="29271" h="6914" extrusionOk="0">
                  <a:moveTo>
                    <a:pt x="2526" y="1"/>
                  </a:moveTo>
                  <a:cubicBezTo>
                    <a:pt x="891" y="1"/>
                    <a:pt x="745" y="891"/>
                    <a:pt x="535" y="2397"/>
                  </a:cubicBezTo>
                  <a:cubicBezTo>
                    <a:pt x="324" y="3902"/>
                    <a:pt x="1" y="6913"/>
                    <a:pt x="4663" y="6913"/>
                  </a:cubicBezTo>
                  <a:lnTo>
                    <a:pt x="29189" y="6913"/>
                  </a:lnTo>
                  <a:lnTo>
                    <a:pt x="29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92;p49">
              <a:extLst>
                <a:ext uri="{FF2B5EF4-FFF2-40B4-BE49-F238E27FC236}">
                  <a16:creationId xmlns:a16="http://schemas.microsoft.com/office/drawing/2014/main" id="{BE6D9CEB-CE5D-4D25-B3A3-FEB5E600D8E0}"/>
                </a:ext>
              </a:extLst>
            </p:cNvPr>
            <p:cNvSpPr/>
            <p:nvPr/>
          </p:nvSpPr>
          <p:spPr>
            <a:xfrm>
              <a:off x="4203039" y="3546434"/>
              <a:ext cx="106545" cy="236943"/>
            </a:xfrm>
            <a:custGeom>
              <a:avLst/>
              <a:gdLst/>
              <a:ahLst/>
              <a:cxnLst/>
              <a:rect l="l" t="t" r="r" b="b"/>
              <a:pathLst>
                <a:path w="3109" h="6914" extrusionOk="0">
                  <a:moveTo>
                    <a:pt x="1215" y="1"/>
                  </a:moveTo>
                  <a:cubicBezTo>
                    <a:pt x="0" y="1700"/>
                    <a:pt x="227" y="5262"/>
                    <a:pt x="1490" y="6913"/>
                  </a:cubicBezTo>
                  <a:lnTo>
                    <a:pt x="3109" y="6913"/>
                  </a:lnTo>
                  <a:cubicBezTo>
                    <a:pt x="2218" y="6039"/>
                    <a:pt x="1975" y="4647"/>
                    <a:pt x="1911" y="3627"/>
                  </a:cubicBezTo>
                  <a:cubicBezTo>
                    <a:pt x="1830" y="2526"/>
                    <a:pt x="1911" y="1004"/>
                    <a:pt x="2720" y="1"/>
                  </a:cubicBezTo>
                  <a:close/>
                </a:path>
              </a:pathLst>
            </a:custGeom>
            <a:solidFill>
              <a:srgbClr val="AF1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93;p49">
              <a:extLst>
                <a:ext uri="{FF2B5EF4-FFF2-40B4-BE49-F238E27FC236}">
                  <a16:creationId xmlns:a16="http://schemas.microsoft.com/office/drawing/2014/main" id="{3A749894-5479-4B3A-88DE-6B8B876B3156}"/>
                </a:ext>
              </a:extLst>
            </p:cNvPr>
            <p:cNvSpPr/>
            <p:nvPr/>
          </p:nvSpPr>
          <p:spPr>
            <a:xfrm>
              <a:off x="4526483" y="3563432"/>
              <a:ext cx="512097" cy="206888"/>
            </a:xfrm>
            <a:custGeom>
              <a:avLst/>
              <a:gdLst/>
              <a:ahLst/>
              <a:cxnLst/>
              <a:rect l="l" t="t" r="r" b="b"/>
              <a:pathLst>
                <a:path w="14943" h="6037" extrusionOk="0">
                  <a:moveTo>
                    <a:pt x="14221" y="0"/>
                  </a:moveTo>
                  <a:cubicBezTo>
                    <a:pt x="14198" y="0"/>
                    <a:pt x="14178" y="15"/>
                    <a:pt x="14166" y="39"/>
                  </a:cubicBezTo>
                  <a:cubicBezTo>
                    <a:pt x="14096" y="36"/>
                    <a:pt x="14027" y="35"/>
                    <a:pt x="13958" y="35"/>
                  </a:cubicBezTo>
                  <a:cubicBezTo>
                    <a:pt x="13623" y="35"/>
                    <a:pt x="13290" y="66"/>
                    <a:pt x="12968" y="120"/>
                  </a:cubicBezTo>
                  <a:cubicBezTo>
                    <a:pt x="12401" y="184"/>
                    <a:pt x="11818" y="168"/>
                    <a:pt x="11252" y="184"/>
                  </a:cubicBezTo>
                  <a:cubicBezTo>
                    <a:pt x="10975" y="196"/>
                    <a:pt x="10351" y="199"/>
                    <a:pt x="9551" y="199"/>
                  </a:cubicBezTo>
                  <a:cubicBezTo>
                    <a:pt x="8551" y="199"/>
                    <a:pt x="7278" y="194"/>
                    <a:pt x="6070" y="194"/>
                  </a:cubicBezTo>
                  <a:cubicBezTo>
                    <a:pt x="4234" y="194"/>
                    <a:pt x="2552" y="206"/>
                    <a:pt x="2218" y="265"/>
                  </a:cubicBezTo>
                  <a:cubicBezTo>
                    <a:pt x="697" y="557"/>
                    <a:pt x="0" y="1302"/>
                    <a:pt x="438" y="4199"/>
                  </a:cubicBezTo>
                  <a:cubicBezTo>
                    <a:pt x="551" y="5025"/>
                    <a:pt x="1992" y="5656"/>
                    <a:pt x="3675" y="5753"/>
                  </a:cubicBezTo>
                  <a:cubicBezTo>
                    <a:pt x="4647" y="5802"/>
                    <a:pt x="13016" y="5948"/>
                    <a:pt x="13826" y="6029"/>
                  </a:cubicBezTo>
                  <a:cubicBezTo>
                    <a:pt x="13886" y="6032"/>
                    <a:pt x="13955" y="6037"/>
                    <a:pt x="14026" y="6037"/>
                  </a:cubicBezTo>
                  <a:cubicBezTo>
                    <a:pt x="14279" y="6037"/>
                    <a:pt x="14561" y="5982"/>
                    <a:pt x="14587" y="5640"/>
                  </a:cubicBezTo>
                  <a:cubicBezTo>
                    <a:pt x="14619" y="5414"/>
                    <a:pt x="14587" y="5187"/>
                    <a:pt x="14490" y="4993"/>
                  </a:cubicBezTo>
                  <a:cubicBezTo>
                    <a:pt x="14344" y="4798"/>
                    <a:pt x="14344" y="4555"/>
                    <a:pt x="14490" y="4361"/>
                  </a:cubicBezTo>
                  <a:cubicBezTo>
                    <a:pt x="14571" y="4264"/>
                    <a:pt x="14635" y="4151"/>
                    <a:pt x="14684" y="4021"/>
                  </a:cubicBezTo>
                  <a:cubicBezTo>
                    <a:pt x="14943" y="3422"/>
                    <a:pt x="13988" y="2791"/>
                    <a:pt x="14490" y="2240"/>
                  </a:cubicBezTo>
                  <a:cubicBezTo>
                    <a:pt x="14651" y="2079"/>
                    <a:pt x="14749" y="1868"/>
                    <a:pt x="14781" y="1658"/>
                  </a:cubicBezTo>
                  <a:cubicBezTo>
                    <a:pt x="14797" y="1463"/>
                    <a:pt x="14684" y="1334"/>
                    <a:pt x="14619" y="1188"/>
                  </a:cubicBezTo>
                  <a:cubicBezTo>
                    <a:pt x="14425" y="719"/>
                    <a:pt x="14862" y="184"/>
                    <a:pt x="14247" y="6"/>
                  </a:cubicBezTo>
                  <a:cubicBezTo>
                    <a:pt x="14238" y="2"/>
                    <a:pt x="14229" y="0"/>
                    <a:pt x="14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94;p49">
              <a:extLst>
                <a:ext uri="{FF2B5EF4-FFF2-40B4-BE49-F238E27FC236}">
                  <a16:creationId xmlns:a16="http://schemas.microsoft.com/office/drawing/2014/main" id="{BC18D90C-FE38-448F-B86C-443183F56441}"/>
                </a:ext>
              </a:extLst>
            </p:cNvPr>
            <p:cNvSpPr/>
            <p:nvPr/>
          </p:nvSpPr>
          <p:spPr>
            <a:xfrm>
              <a:off x="4594167" y="3588587"/>
              <a:ext cx="62166" cy="144859"/>
            </a:xfrm>
            <a:custGeom>
              <a:avLst/>
              <a:gdLst/>
              <a:ahLst/>
              <a:cxnLst/>
              <a:rect l="l" t="t" r="r" b="b"/>
              <a:pathLst>
                <a:path w="1814" h="4227" extrusionOk="0">
                  <a:moveTo>
                    <a:pt x="1619" y="1"/>
                  </a:moveTo>
                  <a:cubicBezTo>
                    <a:pt x="729" y="1"/>
                    <a:pt x="1" y="956"/>
                    <a:pt x="1" y="2122"/>
                  </a:cubicBezTo>
                  <a:cubicBezTo>
                    <a:pt x="1" y="3287"/>
                    <a:pt x="713" y="4226"/>
                    <a:pt x="1619" y="4226"/>
                  </a:cubicBezTo>
                  <a:cubicBezTo>
                    <a:pt x="1684" y="4226"/>
                    <a:pt x="1749" y="4226"/>
                    <a:pt x="1814" y="4210"/>
                  </a:cubicBezTo>
                  <a:cubicBezTo>
                    <a:pt x="1020" y="4081"/>
                    <a:pt x="405" y="3206"/>
                    <a:pt x="405" y="2122"/>
                  </a:cubicBezTo>
                  <a:cubicBezTo>
                    <a:pt x="405" y="1037"/>
                    <a:pt x="1004" y="147"/>
                    <a:pt x="1814" y="17"/>
                  </a:cubicBezTo>
                  <a:cubicBezTo>
                    <a:pt x="1749" y="17"/>
                    <a:pt x="1684" y="1"/>
                    <a:pt x="1619" y="1"/>
                  </a:cubicBez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95;p49">
              <a:extLst>
                <a:ext uri="{FF2B5EF4-FFF2-40B4-BE49-F238E27FC236}">
                  <a16:creationId xmlns:a16="http://schemas.microsoft.com/office/drawing/2014/main" id="{611D270F-997C-4DBD-A8AA-FFDE32E5BB33}"/>
                </a:ext>
              </a:extLst>
            </p:cNvPr>
            <p:cNvSpPr/>
            <p:nvPr/>
          </p:nvSpPr>
          <p:spPr>
            <a:xfrm>
              <a:off x="4664626" y="3598045"/>
              <a:ext cx="362885" cy="20562"/>
            </a:xfrm>
            <a:custGeom>
              <a:avLst/>
              <a:gdLst/>
              <a:ahLst/>
              <a:cxnLst/>
              <a:rect l="l" t="t" r="r" b="b"/>
              <a:pathLst>
                <a:path w="10589" h="600" extrusionOk="0">
                  <a:moveTo>
                    <a:pt x="10523" y="0"/>
                  </a:moveTo>
                  <a:lnTo>
                    <a:pt x="1" y="551"/>
                  </a:lnTo>
                  <a:lnTo>
                    <a:pt x="1441" y="599"/>
                  </a:lnTo>
                  <a:lnTo>
                    <a:pt x="10588" y="178"/>
                  </a:lnTo>
                  <a:lnTo>
                    <a:pt x="10523" y="0"/>
                  </a:ln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96;p49">
              <a:extLst>
                <a:ext uri="{FF2B5EF4-FFF2-40B4-BE49-F238E27FC236}">
                  <a16:creationId xmlns:a16="http://schemas.microsoft.com/office/drawing/2014/main" id="{CE772A9F-2419-417C-ADC6-291BCDDFF47D}"/>
                </a:ext>
              </a:extLst>
            </p:cNvPr>
            <p:cNvSpPr/>
            <p:nvPr/>
          </p:nvSpPr>
          <p:spPr>
            <a:xfrm>
              <a:off x="4651878" y="3652947"/>
              <a:ext cx="372858" cy="20014"/>
            </a:xfrm>
            <a:custGeom>
              <a:avLst/>
              <a:gdLst/>
              <a:ahLst/>
              <a:cxnLst/>
              <a:rect l="l" t="t" r="r" b="b"/>
              <a:pathLst>
                <a:path w="10880" h="584" extrusionOk="0">
                  <a:moveTo>
                    <a:pt x="10685" y="1"/>
                  </a:moveTo>
                  <a:cubicBezTo>
                    <a:pt x="10685" y="1"/>
                    <a:pt x="6816" y="244"/>
                    <a:pt x="130" y="406"/>
                  </a:cubicBezTo>
                  <a:cubicBezTo>
                    <a:pt x="0" y="406"/>
                    <a:pt x="10879" y="584"/>
                    <a:pt x="10879" y="584"/>
                  </a:cubicBezTo>
                  <a:lnTo>
                    <a:pt x="10685" y="1"/>
                  </a:ln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97;p49">
              <a:extLst>
                <a:ext uri="{FF2B5EF4-FFF2-40B4-BE49-F238E27FC236}">
                  <a16:creationId xmlns:a16="http://schemas.microsoft.com/office/drawing/2014/main" id="{7FDEA26C-0A7A-4783-8F25-EC7883FC7F99}"/>
                </a:ext>
              </a:extLst>
            </p:cNvPr>
            <p:cNvSpPr/>
            <p:nvPr/>
          </p:nvSpPr>
          <p:spPr>
            <a:xfrm>
              <a:off x="4671275" y="3700685"/>
              <a:ext cx="351233" cy="34990"/>
            </a:xfrm>
            <a:custGeom>
              <a:avLst/>
              <a:gdLst/>
              <a:ahLst/>
              <a:cxnLst/>
              <a:rect l="l" t="t" r="r" b="b"/>
              <a:pathLst>
                <a:path w="10249" h="1021" extrusionOk="0">
                  <a:moveTo>
                    <a:pt x="1" y="0"/>
                  </a:moveTo>
                  <a:cubicBezTo>
                    <a:pt x="1" y="0"/>
                    <a:pt x="843" y="291"/>
                    <a:pt x="2283" y="631"/>
                  </a:cubicBezTo>
                  <a:cubicBezTo>
                    <a:pt x="3678" y="954"/>
                    <a:pt x="6175" y="1021"/>
                    <a:pt x="8002" y="1021"/>
                  </a:cubicBezTo>
                  <a:cubicBezTo>
                    <a:pt x="9292" y="1021"/>
                    <a:pt x="10248" y="988"/>
                    <a:pt x="10248" y="988"/>
                  </a:cubicBezTo>
                  <a:lnTo>
                    <a:pt x="10167" y="550"/>
                  </a:lnTo>
                  <a:lnTo>
                    <a:pt x="1" y="0"/>
                  </a:lnTo>
                  <a:close/>
                </a:path>
              </a:pathLst>
            </a:custGeom>
            <a:solidFill>
              <a:srgbClr val="DD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1278;p33">
            <a:extLst>
              <a:ext uri="{FF2B5EF4-FFF2-40B4-BE49-F238E27FC236}">
                <a16:creationId xmlns:a16="http://schemas.microsoft.com/office/drawing/2014/main" id="{6F704739-0DDA-41F8-B937-14DD22F53EBB}"/>
              </a:ext>
            </a:extLst>
          </p:cNvPr>
          <p:cNvSpPr txBox="1">
            <a:spLocks/>
          </p:cNvSpPr>
          <p:nvPr/>
        </p:nvSpPr>
        <p:spPr>
          <a:xfrm>
            <a:off x="526621" y="2040393"/>
            <a:ext cx="7394120" cy="6477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lt1"/>
              </a:buClr>
              <a:buSzPts val="1100"/>
              <a:buFont typeface="Livvic"/>
              <a:buAutoNum type="arabicPeriod"/>
              <a:defRPr sz="1100" b="0" i="0" u="none" strike="noStrike" cap="none">
                <a:solidFill>
                  <a:schemeClr val="lt1"/>
                </a:solidFill>
                <a:latin typeface="Livvic"/>
                <a:ea typeface="Livvic"/>
                <a:cs typeface="Livvic"/>
                <a:sym typeface="Livvic"/>
              </a:defRPr>
            </a:lvl1pPr>
            <a:lvl2pPr marL="914400" marR="0" lvl="1" indent="-298450" algn="l" rtl="0">
              <a:lnSpc>
                <a:spcPct val="100000"/>
              </a:lnSpc>
              <a:spcBef>
                <a:spcPts val="1600"/>
              </a:spcBef>
              <a:spcAft>
                <a:spcPts val="0"/>
              </a:spcAft>
              <a:buClr>
                <a:schemeClr val="lt1"/>
              </a:buClr>
              <a:buSzPts val="1100"/>
              <a:buFont typeface="Roboto Condensed Light"/>
              <a:buAutoNum type="alphaLcPeriod"/>
              <a:defRPr sz="1100" b="0" i="0" u="none" strike="noStrike" cap="none">
                <a:solidFill>
                  <a:schemeClr val="lt1"/>
                </a:solidFill>
                <a:latin typeface="Livvic"/>
                <a:ea typeface="Livvic"/>
                <a:cs typeface="Livvic"/>
                <a:sym typeface="Livvic"/>
              </a:defRPr>
            </a:lvl2pPr>
            <a:lvl3pPr marL="1371600" marR="0" lvl="2" indent="-298450" algn="l" rtl="0">
              <a:lnSpc>
                <a:spcPct val="100000"/>
              </a:lnSpc>
              <a:spcBef>
                <a:spcPts val="1600"/>
              </a:spcBef>
              <a:spcAft>
                <a:spcPts val="0"/>
              </a:spcAft>
              <a:buClr>
                <a:schemeClr val="lt1"/>
              </a:buClr>
              <a:buSzPts val="1100"/>
              <a:buFont typeface="Roboto Condensed Light"/>
              <a:buAutoNum type="romanLcPeriod"/>
              <a:defRPr sz="1100" b="0" i="0" u="none" strike="noStrike" cap="none">
                <a:solidFill>
                  <a:schemeClr val="lt1"/>
                </a:solidFill>
                <a:latin typeface="Livvic"/>
                <a:ea typeface="Livvic"/>
                <a:cs typeface="Livvic"/>
                <a:sym typeface="Livvic"/>
              </a:defRPr>
            </a:lvl3pPr>
            <a:lvl4pPr marL="1828800" marR="0" lvl="3" indent="-298450" algn="l" rtl="0">
              <a:lnSpc>
                <a:spcPct val="100000"/>
              </a:lnSpc>
              <a:spcBef>
                <a:spcPts val="1600"/>
              </a:spcBef>
              <a:spcAft>
                <a:spcPts val="0"/>
              </a:spcAft>
              <a:buClr>
                <a:schemeClr val="lt1"/>
              </a:buClr>
              <a:buSzPts val="1100"/>
              <a:buFont typeface="Roboto Condensed Light"/>
              <a:buAutoNum type="arabicPeriod"/>
              <a:defRPr sz="1100" b="0" i="0" u="none" strike="noStrike" cap="none">
                <a:solidFill>
                  <a:schemeClr val="lt1"/>
                </a:solidFill>
                <a:latin typeface="Livvic"/>
                <a:ea typeface="Livvic"/>
                <a:cs typeface="Livvic"/>
                <a:sym typeface="Livvic"/>
              </a:defRPr>
            </a:lvl4pPr>
            <a:lvl5pPr marL="2286000" marR="0" lvl="4" indent="-298450" algn="l" rtl="0">
              <a:lnSpc>
                <a:spcPct val="100000"/>
              </a:lnSpc>
              <a:spcBef>
                <a:spcPts val="1600"/>
              </a:spcBef>
              <a:spcAft>
                <a:spcPts val="0"/>
              </a:spcAft>
              <a:buClr>
                <a:schemeClr val="lt1"/>
              </a:buClr>
              <a:buSzPts val="1100"/>
              <a:buFont typeface="Roboto Condensed Light"/>
              <a:buAutoNum type="alphaLcPeriod"/>
              <a:defRPr sz="1100" b="0" i="0" u="none" strike="noStrike" cap="none">
                <a:solidFill>
                  <a:schemeClr val="lt1"/>
                </a:solidFill>
                <a:latin typeface="Livvic"/>
                <a:ea typeface="Livvic"/>
                <a:cs typeface="Livvic"/>
                <a:sym typeface="Livvic"/>
              </a:defRPr>
            </a:lvl5pPr>
            <a:lvl6pPr marL="2743200" marR="0" lvl="5" indent="-298450" algn="l" rtl="0">
              <a:lnSpc>
                <a:spcPct val="100000"/>
              </a:lnSpc>
              <a:spcBef>
                <a:spcPts val="1600"/>
              </a:spcBef>
              <a:spcAft>
                <a:spcPts val="0"/>
              </a:spcAft>
              <a:buClr>
                <a:schemeClr val="lt1"/>
              </a:buClr>
              <a:buSzPts val="1100"/>
              <a:buFont typeface="Roboto Condensed Light"/>
              <a:buAutoNum type="romanLcPeriod"/>
              <a:defRPr sz="1100" b="0" i="0" u="none" strike="noStrike" cap="none">
                <a:solidFill>
                  <a:schemeClr val="lt1"/>
                </a:solidFill>
                <a:latin typeface="Livvic"/>
                <a:ea typeface="Livvic"/>
                <a:cs typeface="Livvic"/>
                <a:sym typeface="Livvic"/>
              </a:defRPr>
            </a:lvl6pPr>
            <a:lvl7pPr marL="3200400" marR="0" lvl="6" indent="-298450" algn="l" rtl="0">
              <a:lnSpc>
                <a:spcPct val="100000"/>
              </a:lnSpc>
              <a:spcBef>
                <a:spcPts val="1600"/>
              </a:spcBef>
              <a:spcAft>
                <a:spcPts val="0"/>
              </a:spcAft>
              <a:buClr>
                <a:schemeClr val="lt1"/>
              </a:buClr>
              <a:buSzPts val="1100"/>
              <a:buFont typeface="Roboto Condensed Light"/>
              <a:buAutoNum type="arabicPeriod"/>
              <a:defRPr sz="1100" b="0" i="0" u="none" strike="noStrike" cap="none">
                <a:solidFill>
                  <a:schemeClr val="lt1"/>
                </a:solidFill>
                <a:latin typeface="Livvic"/>
                <a:ea typeface="Livvic"/>
                <a:cs typeface="Livvic"/>
                <a:sym typeface="Livvic"/>
              </a:defRPr>
            </a:lvl7pPr>
            <a:lvl8pPr marL="3657600" marR="0" lvl="7" indent="-298450" algn="l" rtl="0">
              <a:lnSpc>
                <a:spcPct val="100000"/>
              </a:lnSpc>
              <a:spcBef>
                <a:spcPts val="1600"/>
              </a:spcBef>
              <a:spcAft>
                <a:spcPts val="0"/>
              </a:spcAft>
              <a:buClr>
                <a:schemeClr val="lt1"/>
              </a:buClr>
              <a:buSzPts val="1100"/>
              <a:buFont typeface="Roboto Condensed Light"/>
              <a:buAutoNum type="alphaLcPeriod"/>
              <a:defRPr sz="1100" b="0" i="0" u="none" strike="noStrike" cap="none">
                <a:solidFill>
                  <a:schemeClr val="lt1"/>
                </a:solidFill>
                <a:latin typeface="Livvic"/>
                <a:ea typeface="Livvic"/>
                <a:cs typeface="Livvic"/>
                <a:sym typeface="Livvic"/>
              </a:defRPr>
            </a:lvl8pPr>
            <a:lvl9pPr marL="4114800" marR="0" lvl="8" indent="-298450" algn="l" rtl="0">
              <a:lnSpc>
                <a:spcPct val="100000"/>
              </a:lnSpc>
              <a:spcBef>
                <a:spcPts val="1600"/>
              </a:spcBef>
              <a:spcAft>
                <a:spcPts val="1600"/>
              </a:spcAft>
              <a:buClr>
                <a:schemeClr val="lt1"/>
              </a:buClr>
              <a:buSzPts val="1100"/>
              <a:buFont typeface="Roboto Condensed Light"/>
              <a:buAutoNum type="romanLcPeriod"/>
              <a:defRPr sz="1100" b="0" i="0" u="none" strike="noStrike" cap="none">
                <a:solidFill>
                  <a:schemeClr val="lt1"/>
                </a:solidFill>
                <a:latin typeface="Livvic"/>
                <a:ea typeface="Livvic"/>
                <a:cs typeface="Livvic"/>
                <a:sym typeface="Livvic"/>
              </a:defRPr>
            </a:lvl9pPr>
          </a:lstStyle>
          <a:p>
            <a:pPr marL="0" indent="0">
              <a:buNone/>
            </a:pPr>
            <a:r>
              <a:rPr lang="en-US" sz="3600" b="1" dirty="0">
                <a:latin typeface="Finger Paint"/>
                <a:sym typeface="Finger Paint"/>
              </a:rPr>
              <a:t>Writing Notebook </a:t>
            </a:r>
            <a:r>
              <a:rPr lang="en-US" sz="2800" b="1" dirty="0">
                <a:latin typeface="Finger Paint"/>
                <a:sym typeface="Finger Paint"/>
              </a:rPr>
              <a:t>(60 papers) </a:t>
            </a:r>
            <a:endParaRPr lang="en-US" sz="3600" b="1" dirty="0">
              <a:latin typeface="Finger Paint"/>
              <a:sym typeface="Finger Paint"/>
            </a:endParaRPr>
          </a:p>
        </p:txBody>
      </p:sp>
      <p:sp>
        <p:nvSpPr>
          <p:cNvPr id="44" name="Google Shape;1278;p33">
            <a:extLst>
              <a:ext uri="{FF2B5EF4-FFF2-40B4-BE49-F238E27FC236}">
                <a16:creationId xmlns:a16="http://schemas.microsoft.com/office/drawing/2014/main" id="{C61C59DE-B47A-4679-91D8-E08AC3391FBA}"/>
              </a:ext>
            </a:extLst>
          </p:cNvPr>
          <p:cNvSpPr txBox="1">
            <a:spLocks/>
          </p:cNvSpPr>
          <p:nvPr/>
        </p:nvSpPr>
        <p:spPr>
          <a:xfrm>
            <a:off x="464276" y="3472300"/>
            <a:ext cx="4288189" cy="6477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lt1"/>
              </a:buClr>
              <a:buSzPts val="1100"/>
              <a:buFont typeface="Livvic"/>
              <a:buAutoNum type="arabicPeriod"/>
              <a:defRPr sz="1100" b="0" i="0" u="none" strike="noStrike" cap="none">
                <a:solidFill>
                  <a:schemeClr val="lt1"/>
                </a:solidFill>
                <a:latin typeface="Livvic"/>
                <a:ea typeface="Livvic"/>
                <a:cs typeface="Livvic"/>
                <a:sym typeface="Livvic"/>
              </a:defRPr>
            </a:lvl1pPr>
            <a:lvl2pPr marL="914400" marR="0" lvl="1" indent="-298450" algn="l" rtl="0">
              <a:lnSpc>
                <a:spcPct val="100000"/>
              </a:lnSpc>
              <a:spcBef>
                <a:spcPts val="1600"/>
              </a:spcBef>
              <a:spcAft>
                <a:spcPts val="0"/>
              </a:spcAft>
              <a:buClr>
                <a:schemeClr val="lt1"/>
              </a:buClr>
              <a:buSzPts val="1100"/>
              <a:buFont typeface="Roboto Condensed Light"/>
              <a:buAutoNum type="alphaLcPeriod"/>
              <a:defRPr sz="1100" b="0" i="0" u="none" strike="noStrike" cap="none">
                <a:solidFill>
                  <a:schemeClr val="lt1"/>
                </a:solidFill>
                <a:latin typeface="Livvic"/>
                <a:ea typeface="Livvic"/>
                <a:cs typeface="Livvic"/>
                <a:sym typeface="Livvic"/>
              </a:defRPr>
            </a:lvl2pPr>
            <a:lvl3pPr marL="1371600" marR="0" lvl="2" indent="-298450" algn="l" rtl="0">
              <a:lnSpc>
                <a:spcPct val="100000"/>
              </a:lnSpc>
              <a:spcBef>
                <a:spcPts val="1600"/>
              </a:spcBef>
              <a:spcAft>
                <a:spcPts val="0"/>
              </a:spcAft>
              <a:buClr>
                <a:schemeClr val="lt1"/>
              </a:buClr>
              <a:buSzPts val="1100"/>
              <a:buFont typeface="Roboto Condensed Light"/>
              <a:buAutoNum type="romanLcPeriod"/>
              <a:defRPr sz="1100" b="0" i="0" u="none" strike="noStrike" cap="none">
                <a:solidFill>
                  <a:schemeClr val="lt1"/>
                </a:solidFill>
                <a:latin typeface="Livvic"/>
                <a:ea typeface="Livvic"/>
                <a:cs typeface="Livvic"/>
                <a:sym typeface="Livvic"/>
              </a:defRPr>
            </a:lvl3pPr>
            <a:lvl4pPr marL="1828800" marR="0" lvl="3" indent="-298450" algn="l" rtl="0">
              <a:lnSpc>
                <a:spcPct val="100000"/>
              </a:lnSpc>
              <a:spcBef>
                <a:spcPts val="1600"/>
              </a:spcBef>
              <a:spcAft>
                <a:spcPts val="0"/>
              </a:spcAft>
              <a:buClr>
                <a:schemeClr val="lt1"/>
              </a:buClr>
              <a:buSzPts val="1100"/>
              <a:buFont typeface="Roboto Condensed Light"/>
              <a:buAutoNum type="arabicPeriod"/>
              <a:defRPr sz="1100" b="0" i="0" u="none" strike="noStrike" cap="none">
                <a:solidFill>
                  <a:schemeClr val="lt1"/>
                </a:solidFill>
                <a:latin typeface="Livvic"/>
                <a:ea typeface="Livvic"/>
                <a:cs typeface="Livvic"/>
                <a:sym typeface="Livvic"/>
              </a:defRPr>
            </a:lvl4pPr>
            <a:lvl5pPr marL="2286000" marR="0" lvl="4" indent="-298450" algn="l" rtl="0">
              <a:lnSpc>
                <a:spcPct val="100000"/>
              </a:lnSpc>
              <a:spcBef>
                <a:spcPts val="1600"/>
              </a:spcBef>
              <a:spcAft>
                <a:spcPts val="0"/>
              </a:spcAft>
              <a:buClr>
                <a:schemeClr val="lt1"/>
              </a:buClr>
              <a:buSzPts val="1100"/>
              <a:buFont typeface="Roboto Condensed Light"/>
              <a:buAutoNum type="alphaLcPeriod"/>
              <a:defRPr sz="1100" b="0" i="0" u="none" strike="noStrike" cap="none">
                <a:solidFill>
                  <a:schemeClr val="lt1"/>
                </a:solidFill>
                <a:latin typeface="Livvic"/>
                <a:ea typeface="Livvic"/>
                <a:cs typeface="Livvic"/>
                <a:sym typeface="Livvic"/>
              </a:defRPr>
            </a:lvl5pPr>
            <a:lvl6pPr marL="2743200" marR="0" lvl="5" indent="-298450" algn="l" rtl="0">
              <a:lnSpc>
                <a:spcPct val="100000"/>
              </a:lnSpc>
              <a:spcBef>
                <a:spcPts val="1600"/>
              </a:spcBef>
              <a:spcAft>
                <a:spcPts val="0"/>
              </a:spcAft>
              <a:buClr>
                <a:schemeClr val="lt1"/>
              </a:buClr>
              <a:buSzPts val="1100"/>
              <a:buFont typeface="Roboto Condensed Light"/>
              <a:buAutoNum type="romanLcPeriod"/>
              <a:defRPr sz="1100" b="0" i="0" u="none" strike="noStrike" cap="none">
                <a:solidFill>
                  <a:schemeClr val="lt1"/>
                </a:solidFill>
                <a:latin typeface="Livvic"/>
                <a:ea typeface="Livvic"/>
                <a:cs typeface="Livvic"/>
                <a:sym typeface="Livvic"/>
              </a:defRPr>
            </a:lvl6pPr>
            <a:lvl7pPr marL="3200400" marR="0" lvl="6" indent="-298450" algn="l" rtl="0">
              <a:lnSpc>
                <a:spcPct val="100000"/>
              </a:lnSpc>
              <a:spcBef>
                <a:spcPts val="1600"/>
              </a:spcBef>
              <a:spcAft>
                <a:spcPts val="0"/>
              </a:spcAft>
              <a:buClr>
                <a:schemeClr val="lt1"/>
              </a:buClr>
              <a:buSzPts val="1100"/>
              <a:buFont typeface="Roboto Condensed Light"/>
              <a:buAutoNum type="arabicPeriod"/>
              <a:defRPr sz="1100" b="0" i="0" u="none" strike="noStrike" cap="none">
                <a:solidFill>
                  <a:schemeClr val="lt1"/>
                </a:solidFill>
                <a:latin typeface="Livvic"/>
                <a:ea typeface="Livvic"/>
                <a:cs typeface="Livvic"/>
                <a:sym typeface="Livvic"/>
              </a:defRPr>
            </a:lvl7pPr>
            <a:lvl8pPr marL="3657600" marR="0" lvl="7" indent="-298450" algn="l" rtl="0">
              <a:lnSpc>
                <a:spcPct val="100000"/>
              </a:lnSpc>
              <a:spcBef>
                <a:spcPts val="1600"/>
              </a:spcBef>
              <a:spcAft>
                <a:spcPts val="0"/>
              </a:spcAft>
              <a:buClr>
                <a:schemeClr val="lt1"/>
              </a:buClr>
              <a:buSzPts val="1100"/>
              <a:buFont typeface="Roboto Condensed Light"/>
              <a:buAutoNum type="alphaLcPeriod"/>
              <a:defRPr sz="1100" b="0" i="0" u="none" strike="noStrike" cap="none">
                <a:solidFill>
                  <a:schemeClr val="lt1"/>
                </a:solidFill>
                <a:latin typeface="Livvic"/>
                <a:ea typeface="Livvic"/>
                <a:cs typeface="Livvic"/>
                <a:sym typeface="Livvic"/>
              </a:defRPr>
            </a:lvl8pPr>
            <a:lvl9pPr marL="4114800" marR="0" lvl="8" indent="-298450" algn="l" rtl="0">
              <a:lnSpc>
                <a:spcPct val="100000"/>
              </a:lnSpc>
              <a:spcBef>
                <a:spcPts val="1600"/>
              </a:spcBef>
              <a:spcAft>
                <a:spcPts val="1600"/>
              </a:spcAft>
              <a:buClr>
                <a:schemeClr val="lt1"/>
              </a:buClr>
              <a:buSzPts val="1100"/>
              <a:buFont typeface="Roboto Condensed Light"/>
              <a:buAutoNum type="romanLcPeriod"/>
              <a:defRPr sz="1100" b="0" i="0" u="none" strike="noStrike" cap="none">
                <a:solidFill>
                  <a:schemeClr val="lt1"/>
                </a:solidFill>
                <a:latin typeface="Livvic"/>
                <a:ea typeface="Livvic"/>
                <a:cs typeface="Livvic"/>
                <a:sym typeface="Livvic"/>
              </a:defRPr>
            </a:lvl9pPr>
          </a:lstStyle>
          <a:p>
            <a:pPr marL="0" indent="0">
              <a:buFont typeface="Livvic"/>
              <a:buNone/>
            </a:pPr>
            <a:r>
              <a:rPr lang="en-US" sz="3600" b="1" dirty="0">
                <a:latin typeface="Finger Paint"/>
                <a:sym typeface="Finger Paint"/>
              </a:rPr>
              <a:t>English Booklets</a:t>
            </a:r>
          </a:p>
        </p:txBody>
      </p:sp>
      <p:sp>
        <p:nvSpPr>
          <p:cNvPr id="45" name="Google Shape;1697;p41">
            <a:extLst>
              <a:ext uri="{FF2B5EF4-FFF2-40B4-BE49-F238E27FC236}">
                <a16:creationId xmlns:a16="http://schemas.microsoft.com/office/drawing/2014/main" id="{84A63A1B-0217-4E18-A255-FA01D5B784AB}"/>
              </a:ext>
            </a:extLst>
          </p:cNvPr>
          <p:cNvSpPr/>
          <p:nvPr/>
        </p:nvSpPr>
        <p:spPr>
          <a:xfrm>
            <a:off x="211854" y="465480"/>
            <a:ext cx="314767" cy="365742"/>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97;p41">
            <a:extLst>
              <a:ext uri="{FF2B5EF4-FFF2-40B4-BE49-F238E27FC236}">
                <a16:creationId xmlns:a16="http://schemas.microsoft.com/office/drawing/2014/main" id="{E75C19D2-CBC0-44BB-8499-03E9F8D6C345}"/>
              </a:ext>
            </a:extLst>
          </p:cNvPr>
          <p:cNvSpPr/>
          <p:nvPr/>
        </p:nvSpPr>
        <p:spPr>
          <a:xfrm>
            <a:off x="211853" y="2206008"/>
            <a:ext cx="314767" cy="365742"/>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97;p41">
            <a:extLst>
              <a:ext uri="{FF2B5EF4-FFF2-40B4-BE49-F238E27FC236}">
                <a16:creationId xmlns:a16="http://schemas.microsoft.com/office/drawing/2014/main" id="{4F0D9D7E-986D-4986-A5FC-C0B16D24B93D}"/>
              </a:ext>
            </a:extLst>
          </p:cNvPr>
          <p:cNvSpPr/>
          <p:nvPr/>
        </p:nvSpPr>
        <p:spPr>
          <a:xfrm>
            <a:off x="126793" y="3578995"/>
            <a:ext cx="314767" cy="365742"/>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grpSp>
        <p:nvGrpSpPr>
          <p:cNvPr id="1588" name="Google Shape;1588;p39"/>
          <p:cNvGrpSpPr/>
          <p:nvPr/>
        </p:nvGrpSpPr>
        <p:grpSpPr>
          <a:xfrm>
            <a:off x="789450" y="2996180"/>
            <a:ext cx="2329375" cy="1322664"/>
            <a:chOff x="772625" y="3777675"/>
            <a:chExt cx="552325" cy="313628"/>
          </a:xfrm>
        </p:grpSpPr>
        <p:sp>
          <p:nvSpPr>
            <p:cNvPr id="1589" name="Google Shape;1589;p39"/>
            <p:cNvSpPr/>
            <p:nvPr/>
          </p:nvSpPr>
          <p:spPr>
            <a:xfrm>
              <a:off x="772625" y="3864513"/>
              <a:ext cx="552325" cy="226791"/>
            </a:xfrm>
            <a:custGeom>
              <a:avLst/>
              <a:gdLst/>
              <a:ahLst/>
              <a:cxnLst/>
              <a:rect l="l" t="t" r="r" b="b"/>
              <a:pathLst>
                <a:path w="22093" h="8538" extrusionOk="0">
                  <a:moveTo>
                    <a:pt x="547" y="0"/>
                  </a:moveTo>
                  <a:cubicBezTo>
                    <a:pt x="247" y="0"/>
                    <a:pt x="1" y="229"/>
                    <a:pt x="19" y="528"/>
                  </a:cubicBezTo>
                  <a:lnTo>
                    <a:pt x="19" y="810"/>
                  </a:lnTo>
                  <a:lnTo>
                    <a:pt x="476" y="810"/>
                  </a:lnTo>
                  <a:cubicBezTo>
                    <a:pt x="560" y="643"/>
                    <a:pt x="732" y="542"/>
                    <a:pt x="913" y="542"/>
                  </a:cubicBezTo>
                  <a:cubicBezTo>
                    <a:pt x="961" y="542"/>
                    <a:pt x="1009" y="549"/>
                    <a:pt x="1057" y="563"/>
                  </a:cubicBezTo>
                  <a:cubicBezTo>
                    <a:pt x="1180" y="616"/>
                    <a:pt x="1304" y="722"/>
                    <a:pt x="1339" y="863"/>
                  </a:cubicBezTo>
                  <a:cubicBezTo>
                    <a:pt x="1429" y="1211"/>
                    <a:pt x="1152" y="1452"/>
                    <a:pt x="877" y="1452"/>
                  </a:cubicBezTo>
                  <a:cubicBezTo>
                    <a:pt x="721" y="1452"/>
                    <a:pt x="565" y="1375"/>
                    <a:pt x="476" y="1197"/>
                  </a:cubicBezTo>
                  <a:lnTo>
                    <a:pt x="19" y="1197"/>
                  </a:lnTo>
                  <a:lnTo>
                    <a:pt x="19" y="2993"/>
                  </a:lnTo>
                  <a:lnTo>
                    <a:pt x="476" y="2993"/>
                  </a:lnTo>
                  <a:cubicBezTo>
                    <a:pt x="559" y="2810"/>
                    <a:pt x="729" y="2721"/>
                    <a:pt x="898" y="2721"/>
                  </a:cubicBezTo>
                  <a:cubicBezTo>
                    <a:pt x="1086" y="2721"/>
                    <a:pt x="1274" y="2832"/>
                    <a:pt x="1339" y="3045"/>
                  </a:cubicBezTo>
                  <a:cubicBezTo>
                    <a:pt x="1427" y="3327"/>
                    <a:pt x="1216" y="3644"/>
                    <a:pt x="899" y="3644"/>
                  </a:cubicBezTo>
                  <a:cubicBezTo>
                    <a:pt x="723" y="3644"/>
                    <a:pt x="547" y="3538"/>
                    <a:pt x="476" y="3362"/>
                  </a:cubicBezTo>
                  <a:lnTo>
                    <a:pt x="19" y="3362"/>
                  </a:lnTo>
                  <a:lnTo>
                    <a:pt x="19" y="5158"/>
                  </a:lnTo>
                  <a:lnTo>
                    <a:pt x="476" y="5158"/>
                  </a:lnTo>
                  <a:cubicBezTo>
                    <a:pt x="547" y="4999"/>
                    <a:pt x="723" y="4894"/>
                    <a:pt x="899" y="4894"/>
                  </a:cubicBezTo>
                  <a:cubicBezTo>
                    <a:pt x="915" y="4893"/>
                    <a:pt x="931" y="4892"/>
                    <a:pt x="947" y="4892"/>
                  </a:cubicBezTo>
                  <a:cubicBezTo>
                    <a:pt x="1534" y="4892"/>
                    <a:pt x="1534" y="5811"/>
                    <a:pt x="947" y="5811"/>
                  </a:cubicBezTo>
                  <a:cubicBezTo>
                    <a:pt x="931" y="5811"/>
                    <a:pt x="915" y="5811"/>
                    <a:pt x="899" y="5809"/>
                  </a:cubicBezTo>
                  <a:cubicBezTo>
                    <a:pt x="723" y="5809"/>
                    <a:pt x="547" y="5704"/>
                    <a:pt x="476" y="5545"/>
                  </a:cubicBezTo>
                  <a:lnTo>
                    <a:pt x="19" y="5545"/>
                  </a:lnTo>
                  <a:lnTo>
                    <a:pt x="19" y="7341"/>
                  </a:lnTo>
                  <a:lnTo>
                    <a:pt x="476" y="7341"/>
                  </a:lnTo>
                  <a:cubicBezTo>
                    <a:pt x="565" y="7157"/>
                    <a:pt x="722" y="7078"/>
                    <a:pt x="880" y="7078"/>
                  </a:cubicBezTo>
                  <a:cubicBezTo>
                    <a:pt x="1160" y="7078"/>
                    <a:pt x="1440" y="7326"/>
                    <a:pt x="1339" y="7675"/>
                  </a:cubicBezTo>
                  <a:cubicBezTo>
                    <a:pt x="1304" y="7816"/>
                    <a:pt x="1180" y="7922"/>
                    <a:pt x="1040" y="7957"/>
                  </a:cubicBezTo>
                  <a:cubicBezTo>
                    <a:pt x="989" y="7978"/>
                    <a:pt x="936" y="7988"/>
                    <a:pt x="884" y="7988"/>
                  </a:cubicBezTo>
                  <a:cubicBezTo>
                    <a:pt x="718" y="7988"/>
                    <a:pt x="556" y="7888"/>
                    <a:pt x="476" y="7728"/>
                  </a:cubicBezTo>
                  <a:lnTo>
                    <a:pt x="19" y="7728"/>
                  </a:lnTo>
                  <a:lnTo>
                    <a:pt x="19" y="8010"/>
                  </a:lnTo>
                  <a:cubicBezTo>
                    <a:pt x="19" y="8309"/>
                    <a:pt x="247" y="8538"/>
                    <a:pt x="547" y="8538"/>
                  </a:cubicBezTo>
                  <a:lnTo>
                    <a:pt x="21565" y="8538"/>
                  </a:lnTo>
                  <a:cubicBezTo>
                    <a:pt x="21846" y="8538"/>
                    <a:pt x="22093" y="8309"/>
                    <a:pt x="22093" y="8010"/>
                  </a:cubicBezTo>
                  <a:lnTo>
                    <a:pt x="22093" y="546"/>
                  </a:lnTo>
                  <a:lnTo>
                    <a:pt x="22093" y="528"/>
                  </a:lnTo>
                  <a:cubicBezTo>
                    <a:pt x="22093" y="229"/>
                    <a:pt x="21846" y="0"/>
                    <a:pt x="21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0" name="Google Shape;1590;p39"/>
            <p:cNvGrpSpPr/>
            <p:nvPr/>
          </p:nvGrpSpPr>
          <p:grpSpPr>
            <a:xfrm>
              <a:off x="799475" y="3777675"/>
              <a:ext cx="112700" cy="171350"/>
              <a:chOff x="799475" y="3777675"/>
              <a:chExt cx="112700" cy="171350"/>
            </a:xfrm>
          </p:grpSpPr>
          <p:sp>
            <p:nvSpPr>
              <p:cNvPr id="1591" name="Google Shape;1591;p39"/>
              <p:cNvSpPr/>
              <p:nvPr/>
            </p:nvSpPr>
            <p:spPr>
              <a:xfrm>
                <a:off x="832050" y="3868150"/>
                <a:ext cx="46675" cy="80875"/>
              </a:xfrm>
              <a:custGeom>
                <a:avLst/>
                <a:gdLst/>
                <a:ahLst/>
                <a:cxnLst/>
                <a:rect l="l" t="t" r="r" b="b"/>
                <a:pathLst>
                  <a:path w="1867" h="3235" extrusionOk="0">
                    <a:moveTo>
                      <a:pt x="1866" y="1"/>
                    </a:moveTo>
                    <a:lnTo>
                      <a:pt x="933" y="230"/>
                    </a:lnTo>
                    <a:lnTo>
                      <a:pt x="0" y="441"/>
                    </a:lnTo>
                    <a:lnTo>
                      <a:pt x="1373" y="3064"/>
                    </a:lnTo>
                    <a:cubicBezTo>
                      <a:pt x="1403" y="3182"/>
                      <a:pt x="1494" y="3235"/>
                      <a:pt x="1585" y="3235"/>
                    </a:cubicBezTo>
                    <a:cubicBezTo>
                      <a:pt x="1711" y="3235"/>
                      <a:pt x="1837" y="3132"/>
                      <a:pt x="1796" y="2958"/>
                    </a:cubicBezTo>
                    <a:lnTo>
                      <a:pt x="18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9"/>
              <p:cNvSpPr/>
              <p:nvPr/>
            </p:nvSpPr>
            <p:spPr>
              <a:xfrm>
                <a:off x="800800" y="3848875"/>
                <a:ext cx="111375" cy="60150"/>
              </a:xfrm>
              <a:custGeom>
                <a:avLst/>
                <a:gdLst/>
                <a:ahLst/>
                <a:cxnLst/>
                <a:rect l="l" t="t" r="r" b="b"/>
                <a:pathLst>
                  <a:path w="4455" h="2406" extrusionOk="0">
                    <a:moveTo>
                      <a:pt x="2844" y="1"/>
                    </a:moveTo>
                    <a:cubicBezTo>
                      <a:pt x="2571" y="1"/>
                      <a:pt x="2276" y="34"/>
                      <a:pt x="1972" y="103"/>
                    </a:cubicBezTo>
                    <a:cubicBezTo>
                      <a:pt x="828" y="367"/>
                      <a:pt x="1" y="1071"/>
                      <a:pt x="141" y="1687"/>
                    </a:cubicBezTo>
                    <a:cubicBezTo>
                      <a:pt x="245" y="2142"/>
                      <a:pt x="849" y="2405"/>
                      <a:pt x="1618" y="2405"/>
                    </a:cubicBezTo>
                    <a:cubicBezTo>
                      <a:pt x="1890" y="2405"/>
                      <a:pt x="2184" y="2372"/>
                      <a:pt x="2483" y="2303"/>
                    </a:cubicBezTo>
                    <a:cubicBezTo>
                      <a:pt x="3644" y="2039"/>
                      <a:pt x="4454" y="1335"/>
                      <a:pt x="4313" y="719"/>
                    </a:cubicBezTo>
                    <a:cubicBezTo>
                      <a:pt x="4209" y="264"/>
                      <a:pt x="3616" y="1"/>
                      <a:pt x="28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9"/>
              <p:cNvSpPr/>
              <p:nvPr/>
            </p:nvSpPr>
            <p:spPr>
              <a:xfrm>
                <a:off x="818400" y="3789775"/>
                <a:ext cx="72200" cy="95725"/>
              </a:xfrm>
              <a:custGeom>
                <a:avLst/>
                <a:gdLst/>
                <a:ahLst/>
                <a:cxnLst/>
                <a:rect l="l" t="t" r="r" b="b"/>
                <a:pathLst>
                  <a:path w="2888" h="3829" extrusionOk="0">
                    <a:moveTo>
                      <a:pt x="838" y="0"/>
                    </a:moveTo>
                    <a:cubicBezTo>
                      <a:pt x="528" y="0"/>
                      <a:pt x="175" y="139"/>
                      <a:pt x="1" y="689"/>
                    </a:cubicBezTo>
                    <a:lnTo>
                      <a:pt x="89" y="3506"/>
                    </a:lnTo>
                    <a:cubicBezTo>
                      <a:pt x="89" y="3506"/>
                      <a:pt x="562" y="3829"/>
                      <a:pt x="1197" y="3829"/>
                    </a:cubicBezTo>
                    <a:cubicBezTo>
                      <a:pt x="1710" y="3829"/>
                      <a:pt x="2329" y="3617"/>
                      <a:pt x="2888" y="2854"/>
                    </a:cubicBezTo>
                    <a:lnTo>
                      <a:pt x="1427" y="143"/>
                    </a:lnTo>
                    <a:cubicBezTo>
                      <a:pt x="1427" y="143"/>
                      <a:pt x="1154" y="0"/>
                      <a:pt x="838" y="0"/>
                    </a:cubicBezTo>
                    <a:close/>
                  </a:path>
                </a:pathLst>
              </a:custGeom>
              <a:solidFill>
                <a:srgbClr val="FFD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9"/>
              <p:cNvSpPr/>
              <p:nvPr/>
            </p:nvSpPr>
            <p:spPr>
              <a:xfrm>
                <a:off x="799475" y="3777675"/>
                <a:ext cx="78375" cy="48975"/>
              </a:xfrm>
              <a:custGeom>
                <a:avLst/>
                <a:gdLst/>
                <a:ahLst/>
                <a:cxnLst/>
                <a:rect l="l" t="t" r="r" b="b"/>
                <a:pathLst>
                  <a:path w="3135" h="1959" extrusionOk="0">
                    <a:moveTo>
                      <a:pt x="1874" y="0"/>
                    </a:moveTo>
                    <a:cubicBezTo>
                      <a:pt x="1708" y="0"/>
                      <a:pt x="1533" y="21"/>
                      <a:pt x="1356" y="64"/>
                    </a:cubicBezTo>
                    <a:cubicBezTo>
                      <a:pt x="564" y="240"/>
                      <a:pt x="1" y="803"/>
                      <a:pt x="124" y="1314"/>
                    </a:cubicBezTo>
                    <a:cubicBezTo>
                      <a:pt x="220" y="1710"/>
                      <a:pt x="687" y="1958"/>
                      <a:pt x="1263" y="1958"/>
                    </a:cubicBezTo>
                    <a:cubicBezTo>
                      <a:pt x="1428" y="1958"/>
                      <a:pt x="1602" y="1938"/>
                      <a:pt x="1779" y="1895"/>
                    </a:cubicBezTo>
                    <a:cubicBezTo>
                      <a:pt x="2571" y="1719"/>
                      <a:pt x="3134" y="1155"/>
                      <a:pt x="3011" y="645"/>
                    </a:cubicBezTo>
                    <a:cubicBezTo>
                      <a:pt x="2929" y="248"/>
                      <a:pt x="2454" y="0"/>
                      <a:pt x="1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95" name="Google Shape;1595;p39"/>
          <p:cNvGrpSpPr/>
          <p:nvPr/>
        </p:nvGrpSpPr>
        <p:grpSpPr>
          <a:xfrm>
            <a:off x="789450" y="1519805"/>
            <a:ext cx="2329375" cy="1322664"/>
            <a:chOff x="772625" y="3777675"/>
            <a:chExt cx="552325" cy="313628"/>
          </a:xfrm>
        </p:grpSpPr>
        <p:sp>
          <p:nvSpPr>
            <p:cNvPr id="1596" name="Google Shape;1596;p39"/>
            <p:cNvSpPr/>
            <p:nvPr/>
          </p:nvSpPr>
          <p:spPr>
            <a:xfrm>
              <a:off x="772625" y="3864512"/>
              <a:ext cx="552325" cy="226791"/>
            </a:xfrm>
            <a:custGeom>
              <a:avLst/>
              <a:gdLst/>
              <a:ahLst/>
              <a:cxnLst/>
              <a:rect l="l" t="t" r="r" b="b"/>
              <a:pathLst>
                <a:path w="22093" h="8538" extrusionOk="0">
                  <a:moveTo>
                    <a:pt x="547" y="0"/>
                  </a:moveTo>
                  <a:cubicBezTo>
                    <a:pt x="247" y="0"/>
                    <a:pt x="1" y="229"/>
                    <a:pt x="19" y="528"/>
                  </a:cubicBezTo>
                  <a:lnTo>
                    <a:pt x="19" y="810"/>
                  </a:lnTo>
                  <a:lnTo>
                    <a:pt x="476" y="810"/>
                  </a:lnTo>
                  <a:cubicBezTo>
                    <a:pt x="560" y="643"/>
                    <a:pt x="732" y="542"/>
                    <a:pt x="913" y="542"/>
                  </a:cubicBezTo>
                  <a:cubicBezTo>
                    <a:pt x="961" y="542"/>
                    <a:pt x="1009" y="549"/>
                    <a:pt x="1057" y="563"/>
                  </a:cubicBezTo>
                  <a:cubicBezTo>
                    <a:pt x="1180" y="616"/>
                    <a:pt x="1304" y="722"/>
                    <a:pt x="1339" y="863"/>
                  </a:cubicBezTo>
                  <a:cubicBezTo>
                    <a:pt x="1429" y="1211"/>
                    <a:pt x="1152" y="1452"/>
                    <a:pt x="877" y="1452"/>
                  </a:cubicBezTo>
                  <a:cubicBezTo>
                    <a:pt x="721" y="1452"/>
                    <a:pt x="565" y="1375"/>
                    <a:pt x="476" y="1197"/>
                  </a:cubicBezTo>
                  <a:lnTo>
                    <a:pt x="19" y="1197"/>
                  </a:lnTo>
                  <a:lnTo>
                    <a:pt x="19" y="2993"/>
                  </a:lnTo>
                  <a:lnTo>
                    <a:pt x="476" y="2993"/>
                  </a:lnTo>
                  <a:cubicBezTo>
                    <a:pt x="559" y="2810"/>
                    <a:pt x="729" y="2721"/>
                    <a:pt x="898" y="2721"/>
                  </a:cubicBezTo>
                  <a:cubicBezTo>
                    <a:pt x="1086" y="2721"/>
                    <a:pt x="1274" y="2832"/>
                    <a:pt x="1339" y="3045"/>
                  </a:cubicBezTo>
                  <a:cubicBezTo>
                    <a:pt x="1427" y="3327"/>
                    <a:pt x="1216" y="3644"/>
                    <a:pt x="899" y="3644"/>
                  </a:cubicBezTo>
                  <a:cubicBezTo>
                    <a:pt x="723" y="3644"/>
                    <a:pt x="547" y="3538"/>
                    <a:pt x="476" y="3362"/>
                  </a:cubicBezTo>
                  <a:lnTo>
                    <a:pt x="19" y="3362"/>
                  </a:lnTo>
                  <a:lnTo>
                    <a:pt x="19" y="5158"/>
                  </a:lnTo>
                  <a:lnTo>
                    <a:pt x="476" y="5158"/>
                  </a:lnTo>
                  <a:cubicBezTo>
                    <a:pt x="547" y="4999"/>
                    <a:pt x="723" y="4894"/>
                    <a:pt x="899" y="4894"/>
                  </a:cubicBezTo>
                  <a:cubicBezTo>
                    <a:pt x="915" y="4893"/>
                    <a:pt x="931" y="4892"/>
                    <a:pt x="947" y="4892"/>
                  </a:cubicBezTo>
                  <a:cubicBezTo>
                    <a:pt x="1534" y="4892"/>
                    <a:pt x="1534" y="5811"/>
                    <a:pt x="947" y="5811"/>
                  </a:cubicBezTo>
                  <a:cubicBezTo>
                    <a:pt x="931" y="5811"/>
                    <a:pt x="915" y="5811"/>
                    <a:pt x="899" y="5809"/>
                  </a:cubicBezTo>
                  <a:cubicBezTo>
                    <a:pt x="723" y="5809"/>
                    <a:pt x="547" y="5704"/>
                    <a:pt x="476" y="5545"/>
                  </a:cubicBezTo>
                  <a:lnTo>
                    <a:pt x="19" y="5545"/>
                  </a:lnTo>
                  <a:lnTo>
                    <a:pt x="19" y="7341"/>
                  </a:lnTo>
                  <a:lnTo>
                    <a:pt x="476" y="7341"/>
                  </a:lnTo>
                  <a:cubicBezTo>
                    <a:pt x="565" y="7157"/>
                    <a:pt x="722" y="7078"/>
                    <a:pt x="880" y="7078"/>
                  </a:cubicBezTo>
                  <a:cubicBezTo>
                    <a:pt x="1160" y="7078"/>
                    <a:pt x="1440" y="7326"/>
                    <a:pt x="1339" y="7675"/>
                  </a:cubicBezTo>
                  <a:cubicBezTo>
                    <a:pt x="1304" y="7816"/>
                    <a:pt x="1180" y="7922"/>
                    <a:pt x="1040" y="7957"/>
                  </a:cubicBezTo>
                  <a:cubicBezTo>
                    <a:pt x="989" y="7978"/>
                    <a:pt x="936" y="7988"/>
                    <a:pt x="884" y="7988"/>
                  </a:cubicBezTo>
                  <a:cubicBezTo>
                    <a:pt x="718" y="7988"/>
                    <a:pt x="556" y="7888"/>
                    <a:pt x="476" y="7728"/>
                  </a:cubicBezTo>
                  <a:lnTo>
                    <a:pt x="19" y="7728"/>
                  </a:lnTo>
                  <a:lnTo>
                    <a:pt x="19" y="8010"/>
                  </a:lnTo>
                  <a:cubicBezTo>
                    <a:pt x="19" y="8309"/>
                    <a:pt x="247" y="8538"/>
                    <a:pt x="547" y="8538"/>
                  </a:cubicBezTo>
                  <a:lnTo>
                    <a:pt x="21565" y="8538"/>
                  </a:lnTo>
                  <a:cubicBezTo>
                    <a:pt x="21846" y="8538"/>
                    <a:pt x="22093" y="8309"/>
                    <a:pt x="22093" y="8010"/>
                  </a:cubicBezTo>
                  <a:lnTo>
                    <a:pt x="22093" y="546"/>
                  </a:lnTo>
                  <a:lnTo>
                    <a:pt x="22093" y="528"/>
                  </a:lnTo>
                  <a:cubicBezTo>
                    <a:pt x="22093" y="229"/>
                    <a:pt x="21846" y="0"/>
                    <a:pt x="21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7" name="Google Shape;1597;p39"/>
            <p:cNvGrpSpPr/>
            <p:nvPr/>
          </p:nvGrpSpPr>
          <p:grpSpPr>
            <a:xfrm>
              <a:off x="799475" y="3777675"/>
              <a:ext cx="112700" cy="171350"/>
              <a:chOff x="799475" y="3777675"/>
              <a:chExt cx="112700" cy="171350"/>
            </a:xfrm>
          </p:grpSpPr>
          <p:sp>
            <p:nvSpPr>
              <p:cNvPr id="1598" name="Google Shape;1598;p39"/>
              <p:cNvSpPr/>
              <p:nvPr/>
            </p:nvSpPr>
            <p:spPr>
              <a:xfrm>
                <a:off x="832050" y="3868150"/>
                <a:ext cx="46675" cy="80875"/>
              </a:xfrm>
              <a:custGeom>
                <a:avLst/>
                <a:gdLst/>
                <a:ahLst/>
                <a:cxnLst/>
                <a:rect l="l" t="t" r="r" b="b"/>
                <a:pathLst>
                  <a:path w="1867" h="3235" extrusionOk="0">
                    <a:moveTo>
                      <a:pt x="1866" y="1"/>
                    </a:moveTo>
                    <a:lnTo>
                      <a:pt x="933" y="230"/>
                    </a:lnTo>
                    <a:lnTo>
                      <a:pt x="0" y="441"/>
                    </a:lnTo>
                    <a:lnTo>
                      <a:pt x="1373" y="3064"/>
                    </a:lnTo>
                    <a:cubicBezTo>
                      <a:pt x="1403" y="3182"/>
                      <a:pt x="1494" y="3235"/>
                      <a:pt x="1585" y="3235"/>
                    </a:cubicBezTo>
                    <a:cubicBezTo>
                      <a:pt x="1711" y="3235"/>
                      <a:pt x="1837" y="3132"/>
                      <a:pt x="1796" y="2958"/>
                    </a:cubicBezTo>
                    <a:lnTo>
                      <a:pt x="18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9"/>
              <p:cNvSpPr/>
              <p:nvPr/>
            </p:nvSpPr>
            <p:spPr>
              <a:xfrm>
                <a:off x="800800" y="3848875"/>
                <a:ext cx="111375" cy="60150"/>
              </a:xfrm>
              <a:custGeom>
                <a:avLst/>
                <a:gdLst/>
                <a:ahLst/>
                <a:cxnLst/>
                <a:rect l="l" t="t" r="r" b="b"/>
                <a:pathLst>
                  <a:path w="4455" h="2406" extrusionOk="0">
                    <a:moveTo>
                      <a:pt x="2844" y="1"/>
                    </a:moveTo>
                    <a:cubicBezTo>
                      <a:pt x="2571" y="1"/>
                      <a:pt x="2276" y="34"/>
                      <a:pt x="1972" y="103"/>
                    </a:cubicBezTo>
                    <a:cubicBezTo>
                      <a:pt x="828" y="367"/>
                      <a:pt x="1" y="1071"/>
                      <a:pt x="141" y="1687"/>
                    </a:cubicBezTo>
                    <a:cubicBezTo>
                      <a:pt x="245" y="2142"/>
                      <a:pt x="849" y="2405"/>
                      <a:pt x="1618" y="2405"/>
                    </a:cubicBezTo>
                    <a:cubicBezTo>
                      <a:pt x="1890" y="2405"/>
                      <a:pt x="2184" y="2372"/>
                      <a:pt x="2483" y="2303"/>
                    </a:cubicBezTo>
                    <a:cubicBezTo>
                      <a:pt x="3644" y="2039"/>
                      <a:pt x="4454" y="1335"/>
                      <a:pt x="4313" y="719"/>
                    </a:cubicBezTo>
                    <a:cubicBezTo>
                      <a:pt x="4209" y="264"/>
                      <a:pt x="3616" y="1"/>
                      <a:pt x="2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9"/>
              <p:cNvSpPr/>
              <p:nvPr/>
            </p:nvSpPr>
            <p:spPr>
              <a:xfrm>
                <a:off x="818400" y="3789775"/>
                <a:ext cx="72200" cy="95725"/>
              </a:xfrm>
              <a:custGeom>
                <a:avLst/>
                <a:gdLst/>
                <a:ahLst/>
                <a:cxnLst/>
                <a:rect l="l" t="t" r="r" b="b"/>
                <a:pathLst>
                  <a:path w="2888" h="3829" extrusionOk="0">
                    <a:moveTo>
                      <a:pt x="838" y="0"/>
                    </a:moveTo>
                    <a:cubicBezTo>
                      <a:pt x="528" y="0"/>
                      <a:pt x="175" y="139"/>
                      <a:pt x="1" y="689"/>
                    </a:cubicBezTo>
                    <a:lnTo>
                      <a:pt x="89" y="3506"/>
                    </a:lnTo>
                    <a:cubicBezTo>
                      <a:pt x="89" y="3506"/>
                      <a:pt x="562" y="3829"/>
                      <a:pt x="1197" y="3829"/>
                    </a:cubicBezTo>
                    <a:cubicBezTo>
                      <a:pt x="1710" y="3829"/>
                      <a:pt x="2329" y="3617"/>
                      <a:pt x="2888" y="2854"/>
                    </a:cubicBezTo>
                    <a:lnTo>
                      <a:pt x="1427" y="143"/>
                    </a:lnTo>
                    <a:cubicBezTo>
                      <a:pt x="1427" y="143"/>
                      <a:pt x="1154" y="0"/>
                      <a:pt x="838" y="0"/>
                    </a:cubicBezTo>
                    <a:close/>
                  </a:path>
                </a:pathLst>
              </a:custGeom>
              <a:solidFill>
                <a:srgbClr val="68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a:off x="799475" y="3777675"/>
                <a:ext cx="78375" cy="48975"/>
              </a:xfrm>
              <a:custGeom>
                <a:avLst/>
                <a:gdLst/>
                <a:ahLst/>
                <a:cxnLst/>
                <a:rect l="l" t="t" r="r" b="b"/>
                <a:pathLst>
                  <a:path w="3135" h="1959" extrusionOk="0">
                    <a:moveTo>
                      <a:pt x="1874" y="0"/>
                    </a:moveTo>
                    <a:cubicBezTo>
                      <a:pt x="1708" y="0"/>
                      <a:pt x="1533" y="21"/>
                      <a:pt x="1356" y="64"/>
                    </a:cubicBezTo>
                    <a:cubicBezTo>
                      <a:pt x="564" y="240"/>
                      <a:pt x="1" y="803"/>
                      <a:pt x="124" y="1314"/>
                    </a:cubicBezTo>
                    <a:cubicBezTo>
                      <a:pt x="220" y="1710"/>
                      <a:pt x="687" y="1958"/>
                      <a:pt x="1263" y="1958"/>
                    </a:cubicBezTo>
                    <a:cubicBezTo>
                      <a:pt x="1428" y="1958"/>
                      <a:pt x="1602" y="1938"/>
                      <a:pt x="1779" y="1895"/>
                    </a:cubicBezTo>
                    <a:cubicBezTo>
                      <a:pt x="2571" y="1719"/>
                      <a:pt x="3134" y="1155"/>
                      <a:pt x="3011" y="645"/>
                    </a:cubicBezTo>
                    <a:cubicBezTo>
                      <a:pt x="2929" y="248"/>
                      <a:pt x="2454" y="0"/>
                      <a:pt x="1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09" name="Google Shape;1609;p39"/>
          <p:cNvGrpSpPr/>
          <p:nvPr/>
        </p:nvGrpSpPr>
        <p:grpSpPr>
          <a:xfrm>
            <a:off x="3635763" y="2314988"/>
            <a:ext cx="2329375" cy="1322621"/>
            <a:chOff x="772625" y="3777675"/>
            <a:chExt cx="552325" cy="313618"/>
          </a:xfrm>
        </p:grpSpPr>
        <p:sp>
          <p:nvSpPr>
            <p:cNvPr id="1610" name="Google Shape;1610;p39"/>
            <p:cNvSpPr/>
            <p:nvPr/>
          </p:nvSpPr>
          <p:spPr>
            <a:xfrm>
              <a:off x="772625" y="3868152"/>
              <a:ext cx="552325" cy="223141"/>
            </a:xfrm>
            <a:custGeom>
              <a:avLst/>
              <a:gdLst/>
              <a:ahLst/>
              <a:cxnLst/>
              <a:rect l="l" t="t" r="r" b="b"/>
              <a:pathLst>
                <a:path w="22093" h="8538" extrusionOk="0">
                  <a:moveTo>
                    <a:pt x="547" y="0"/>
                  </a:moveTo>
                  <a:cubicBezTo>
                    <a:pt x="247" y="0"/>
                    <a:pt x="1" y="229"/>
                    <a:pt x="19" y="528"/>
                  </a:cubicBezTo>
                  <a:lnTo>
                    <a:pt x="19" y="810"/>
                  </a:lnTo>
                  <a:lnTo>
                    <a:pt x="476" y="810"/>
                  </a:lnTo>
                  <a:cubicBezTo>
                    <a:pt x="560" y="643"/>
                    <a:pt x="732" y="542"/>
                    <a:pt x="913" y="542"/>
                  </a:cubicBezTo>
                  <a:cubicBezTo>
                    <a:pt x="961" y="542"/>
                    <a:pt x="1009" y="549"/>
                    <a:pt x="1057" y="563"/>
                  </a:cubicBezTo>
                  <a:cubicBezTo>
                    <a:pt x="1180" y="616"/>
                    <a:pt x="1304" y="722"/>
                    <a:pt x="1339" y="863"/>
                  </a:cubicBezTo>
                  <a:cubicBezTo>
                    <a:pt x="1429" y="1211"/>
                    <a:pt x="1152" y="1452"/>
                    <a:pt x="877" y="1452"/>
                  </a:cubicBezTo>
                  <a:cubicBezTo>
                    <a:pt x="721" y="1452"/>
                    <a:pt x="565" y="1375"/>
                    <a:pt x="476" y="1197"/>
                  </a:cubicBezTo>
                  <a:lnTo>
                    <a:pt x="19" y="1197"/>
                  </a:lnTo>
                  <a:lnTo>
                    <a:pt x="19" y="2993"/>
                  </a:lnTo>
                  <a:lnTo>
                    <a:pt x="476" y="2993"/>
                  </a:lnTo>
                  <a:cubicBezTo>
                    <a:pt x="559" y="2810"/>
                    <a:pt x="729" y="2721"/>
                    <a:pt x="898" y="2721"/>
                  </a:cubicBezTo>
                  <a:cubicBezTo>
                    <a:pt x="1086" y="2721"/>
                    <a:pt x="1274" y="2832"/>
                    <a:pt x="1339" y="3045"/>
                  </a:cubicBezTo>
                  <a:cubicBezTo>
                    <a:pt x="1427" y="3327"/>
                    <a:pt x="1216" y="3644"/>
                    <a:pt x="899" y="3644"/>
                  </a:cubicBezTo>
                  <a:cubicBezTo>
                    <a:pt x="723" y="3644"/>
                    <a:pt x="547" y="3538"/>
                    <a:pt x="476" y="3362"/>
                  </a:cubicBezTo>
                  <a:lnTo>
                    <a:pt x="19" y="3362"/>
                  </a:lnTo>
                  <a:lnTo>
                    <a:pt x="19" y="5158"/>
                  </a:lnTo>
                  <a:lnTo>
                    <a:pt x="476" y="5158"/>
                  </a:lnTo>
                  <a:cubicBezTo>
                    <a:pt x="547" y="4999"/>
                    <a:pt x="723" y="4894"/>
                    <a:pt x="899" y="4894"/>
                  </a:cubicBezTo>
                  <a:cubicBezTo>
                    <a:pt x="915" y="4893"/>
                    <a:pt x="931" y="4892"/>
                    <a:pt x="947" y="4892"/>
                  </a:cubicBezTo>
                  <a:cubicBezTo>
                    <a:pt x="1534" y="4892"/>
                    <a:pt x="1534" y="5811"/>
                    <a:pt x="947" y="5811"/>
                  </a:cubicBezTo>
                  <a:cubicBezTo>
                    <a:pt x="931" y="5811"/>
                    <a:pt x="915" y="5811"/>
                    <a:pt x="899" y="5809"/>
                  </a:cubicBezTo>
                  <a:cubicBezTo>
                    <a:pt x="723" y="5809"/>
                    <a:pt x="547" y="5704"/>
                    <a:pt x="476" y="5545"/>
                  </a:cubicBezTo>
                  <a:lnTo>
                    <a:pt x="19" y="5545"/>
                  </a:lnTo>
                  <a:lnTo>
                    <a:pt x="19" y="7341"/>
                  </a:lnTo>
                  <a:lnTo>
                    <a:pt x="476" y="7341"/>
                  </a:lnTo>
                  <a:cubicBezTo>
                    <a:pt x="565" y="7157"/>
                    <a:pt x="722" y="7078"/>
                    <a:pt x="880" y="7078"/>
                  </a:cubicBezTo>
                  <a:cubicBezTo>
                    <a:pt x="1160" y="7078"/>
                    <a:pt x="1440" y="7326"/>
                    <a:pt x="1339" y="7675"/>
                  </a:cubicBezTo>
                  <a:cubicBezTo>
                    <a:pt x="1304" y="7816"/>
                    <a:pt x="1180" y="7922"/>
                    <a:pt x="1040" y="7957"/>
                  </a:cubicBezTo>
                  <a:cubicBezTo>
                    <a:pt x="989" y="7978"/>
                    <a:pt x="936" y="7988"/>
                    <a:pt x="884" y="7988"/>
                  </a:cubicBezTo>
                  <a:cubicBezTo>
                    <a:pt x="718" y="7988"/>
                    <a:pt x="556" y="7888"/>
                    <a:pt x="476" y="7728"/>
                  </a:cubicBezTo>
                  <a:lnTo>
                    <a:pt x="19" y="7728"/>
                  </a:lnTo>
                  <a:lnTo>
                    <a:pt x="19" y="8010"/>
                  </a:lnTo>
                  <a:cubicBezTo>
                    <a:pt x="19" y="8309"/>
                    <a:pt x="247" y="8538"/>
                    <a:pt x="547" y="8538"/>
                  </a:cubicBezTo>
                  <a:lnTo>
                    <a:pt x="21565" y="8538"/>
                  </a:lnTo>
                  <a:cubicBezTo>
                    <a:pt x="21846" y="8538"/>
                    <a:pt x="22093" y="8309"/>
                    <a:pt x="22093" y="8010"/>
                  </a:cubicBezTo>
                  <a:lnTo>
                    <a:pt x="22093" y="546"/>
                  </a:lnTo>
                  <a:lnTo>
                    <a:pt x="22093" y="528"/>
                  </a:lnTo>
                  <a:cubicBezTo>
                    <a:pt x="22093" y="229"/>
                    <a:pt x="21846" y="0"/>
                    <a:pt x="21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1" name="Google Shape;1611;p39"/>
            <p:cNvGrpSpPr/>
            <p:nvPr/>
          </p:nvGrpSpPr>
          <p:grpSpPr>
            <a:xfrm>
              <a:off x="799475" y="3777675"/>
              <a:ext cx="112700" cy="171350"/>
              <a:chOff x="799475" y="3777675"/>
              <a:chExt cx="112700" cy="171350"/>
            </a:xfrm>
          </p:grpSpPr>
          <p:sp>
            <p:nvSpPr>
              <p:cNvPr id="1612" name="Google Shape;1612;p39"/>
              <p:cNvSpPr/>
              <p:nvPr/>
            </p:nvSpPr>
            <p:spPr>
              <a:xfrm>
                <a:off x="832050" y="3868150"/>
                <a:ext cx="46675" cy="80875"/>
              </a:xfrm>
              <a:custGeom>
                <a:avLst/>
                <a:gdLst/>
                <a:ahLst/>
                <a:cxnLst/>
                <a:rect l="l" t="t" r="r" b="b"/>
                <a:pathLst>
                  <a:path w="1867" h="3235" extrusionOk="0">
                    <a:moveTo>
                      <a:pt x="1866" y="1"/>
                    </a:moveTo>
                    <a:lnTo>
                      <a:pt x="933" y="230"/>
                    </a:lnTo>
                    <a:lnTo>
                      <a:pt x="0" y="441"/>
                    </a:lnTo>
                    <a:lnTo>
                      <a:pt x="1373" y="3064"/>
                    </a:lnTo>
                    <a:cubicBezTo>
                      <a:pt x="1403" y="3182"/>
                      <a:pt x="1494" y="3235"/>
                      <a:pt x="1585" y="3235"/>
                    </a:cubicBezTo>
                    <a:cubicBezTo>
                      <a:pt x="1711" y="3235"/>
                      <a:pt x="1837" y="3132"/>
                      <a:pt x="1796" y="2958"/>
                    </a:cubicBezTo>
                    <a:lnTo>
                      <a:pt x="18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p:nvPr/>
            </p:nvSpPr>
            <p:spPr>
              <a:xfrm>
                <a:off x="800800" y="3848875"/>
                <a:ext cx="111375" cy="60150"/>
              </a:xfrm>
              <a:custGeom>
                <a:avLst/>
                <a:gdLst/>
                <a:ahLst/>
                <a:cxnLst/>
                <a:rect l="l" t="t" r="r" b="b"/>
                <a:pathLst>
                  <a:path w="4455" h="2406" extrusionOk="0">
                    <a:moveTo>
                      <a:pt x="2844" y="1"/>
                    </a:moveTo>
                    <a:cubicBezTo>
                      <a:pt x="2571" y="1"/>
                      <a:pt x="2276" y="34"/>
                      <a:pt x="1972" y="103"/>
                    </a:cubicBezTo>
                    <a:cubicBezTo>
                      <a:pt x="828" y="367"/>
                      <a:pt x="1" y="1071"/>
                      <a:pt x="141" y="1687"/>
                    </a:cubicBezTo>
                    <a:cubicBezTo>
                      <a:pt x="245" y="2142"/>
                      <a:pt x="849" y="2405"/>
                      <a:pt x="1618" y="2405"/>
                    </a:cubicBezTo>
                    <a:cubicBezTo>
                      <a:pt x="1890" y="2405"/>
                      <a:pt x="2184" y="2372"/>
                      <a:pt x="2483" y="2303"/>
                    </a:cubicBezTo>
                    <a:cubicBezTo>
                      <a:pt x="3644" y="2039"/>
                      <a:pt x="4454" y="1335"/>
                      <a:pt x="4313" y="719"/>
                    </a:cubicBezTo>
                    <a:cubicBezTo>
                      <a:pt x="4209" y="264"/>
                      <a:pt x="3616" y="1"/>
                      <a:pt x="2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9"/>
              <p:cNvSpPr/>
              <p:nvPr/>
            </p:nvSpPr>
            <p:spPr>
              <a:xfrm>
                <a:off x="818400" y="3789775"/>
                <a:ext cx="72200" cy="95725"/>
              </a:xfrm>
              <a:custGeom>
                <a:avLst/>
                <a:gdLst/>
                <a:ahLst/>
                <a:cxnLst/>
                <a:rect l="l" t="t" r="r" b="b"/>
                <a:pathLst>
                  <a:path w="2888" h="3829" extrusionOk="0">
                    <a:moveTo>
                      <a:pt x="838" y="0"/>
                    </a:moveTo>
                    <a:cubicBezTo>
                      <a:pt x="528" y="0"/>
                      <a:pt x="175" y="139"/>
                      <a:pt x="1" y="689"/>
                    </a:cubicBezTo>
                    <a:lnTo>
                      <a:pt x="89" y="3506"/>
                    </a:lnTo>
                    <a:cubicBezTo>
                      <a:pt x="89" y="3506"/>
                      <a:pt x="562" y="3829"/>
                      <a:pt x="1197" y="3829"/>
                    </a:cubicBezTo>
                    <a:cubicBezTo>
                      <a:pt x="1710" y="3829"/>
                      <a:pt x="2329" y="3617"/>
                      <a:pt x="2888" y="2854"/>
                    </a:cubicBezTo>
                    <a:lnTo>
                      <a:pt x="1427" y="143"/>
                    </a:lnTo>
                    <a:cubicBezTo>
                      <a:pt x="1427" y="143"/>
                      <a:pt x="1154" y="0"/>
                      <a:pt x="838" y="0"/>
                    </a:cubicBezTo>
                    <a:close/>
                  </a:path>
                </a:pathLst>
              </a:custGeom>
              <a:solidFill>
                <a:srgbClr val="EF8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9"/>
              <p:cNvSpPr/>
              <p:nvPr/>
            </p:nvSpPr>
            <p:spPr>
              <a:xfrm>
                <a:off x="799475" y="3777675"/>
                <a:ext cx="78375" cy="48975"/>
              </a:xfrm>
              <a:custGeom>
                <a:avLst/>
                <a:gdLst/>
                <a:ahLst/>
                <a:cxnLst/>
                <a:rect l="l" t="t" r="r" b="b"/>
                <a:pathLst>
                  <a:path w="3135" h="1959" extrusionOk="0">
                    <a:moveTo>
                      <a:pt x="1874" y="0"/>
                    </a:moveTo>
                    <a:cubicBezTo>
                      <a:pt x="1708" y="0"/>
                      <a:pt x="1533" y="21"/>
                      <a:pt x="1356" y="64"/>
                    </a:cubicBezTo>
                    <a:cubicBezTo>
                      <a:pt x="564" y="240"/>
                      <a:pt x="1" y="803"/>
                      <a:pt x="124" y="1314"/>
                    </a:cubicBezTo>
                    <a:cubicBezTo>
                      <a:pt x="220" y="1710"/>
                      <a:pt x="687" y="1958"/>
                      <a:pt x="1263" y="1958"/>
                    </a:cubicBezTo>
                    <a:cubicBezTo>
                      <a:pt x="1428" y="1958"/>
                      <a:pt x="1602" y="1938"/>
                      <a:pt x="1779" y="1895"/>
                    </a:cubicBezTo>
                    <a:cubicBezTo>
                      <a:pt x="2571" y="1719"/>
                      <a:pt x="3134" y="1155"/>
                      <a:pt x="3011" y="645"/>
                    </a:cubicBezTo>
                    <a:cubicBezTo>
                      <a:pt x="2929" y="248"/>
                      <a:pt x="2454" y="0"/>
                      <a:pt x="1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20" name="Google Shape;1620;p39"/>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Units /1</a:t>
            </a:r>
            <a:r>
              <a:rPr lang="en-US" baseline="30000" dirty="0"/>
              <a:t>st</a:t>
            </a:r>
            <a:r>
              <a:rPr lang="en-US" dirty="0"/>
              <a:t> semester </a:t>
            </a:r>
            <a:endParaRPr dirty="0"/>
          </a:p>
        </p:txBody>
      </p:sp>
      <p:grpSp>
        <p:nvGrpSpPr>
          <p:cNvPr id="1621" name="Google Shape;1621;p39"/>
          <p:cNvGrpSpPr/>
          <p:nvPr/>
        </p:nvGrpSpPr>
        <p:grpSpPr>
          <a:xfrm>
            <a:off x="6305584" y="1282437"/>
            <a:ext cx="2049870" cy="3025824"/>
            <a:chOff x="1214913" y="2773225"/>
            <a:chExt cx="569488" cy="840600"/>
          </a:xfrm>
        </p:grpSpPr>
        <p:sp>
          <p:nvSpPr>
            <p:cNvPr id="1622" name="Google Shape;1622;p39"/>
            <p:cNvSpPr/>
            <p:nvPr/>
          </p:nvSpPr>
          <p:spPr>
            <a:xfrm>
              <a:off x="1214925" y="2773225"/>
              <a:ext cx="284750" cy="284775"/>
            </a:xfrm>
            <a:custGeom>
              <a:avLst/>
              <a:gdLst/>
              <a:ahLst/>
              <a:cxnLst/>
              <a:rect l="l" t="t" r="r" b="b"/>
              <a:pathLst>
                <a:path w="11390" h="11391" extrusionOk="0">
                  <a:moveTo>
                    <a:pt x="11389" y="1"/>
                  </a:moveTo>
                  <a:cubicBezTo>
                    <a:pt x="5105" y="1"/>
                    <a:pt x="0" y="5088"/>
                    <a:pt x="0" y="11390"/>
                  </a:cubicBezTo>
                  <a:lnTo>
                    <a:pt x="1532" y="11390"/>
                  </a:lnTo>
                  <a:cubicBezTo>
                    <a:pt x="1549" y="5951"/>
                    <a:pt x="5950" y="1532"/>
                    <a:pt x="11389" y="1532"/>
                  </a:cubicBez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499650" y="2773225"/>
              <a:ext cx="284750" cy="284775"/>
            </a:xfrm>
            <a:custGeom>
              <a:avLst/>
              <a:gdLst/>
              <a:ahLst/>
              <a:cxnLst/>
              <a:rect l="l" t="t" r="r" b="b"/>
              <a:pathLst>
                <a:path w="11390" h="11391" extrusionOk="0">
                  <a:moveTo>
                    <a:pt x="33" y="1"/>
                  </a:moveTo>
                  <a:cubicBezTo>
                    <a:pt x="22" y="1"/>
                    <a:pt x="11" y="1"/>
                    <a:pt x="0" y="1"/>
                  </a:cubicBezTo>
                  <a:lnTo>
                    <a:pt x="0" y="1532"/>
                  </a:lnTo>
                  <a:cubicBezTo>
                    <a:pt x="5440" y="1532"/>
                    <a:pt x="9841" y="5951"/>
                    <a:pt x="9858" y="11390"/>
                  </a:cubicBezTo>
                  <a:lnTo>
                    <a:pt x="11390" y="11390"/>
                  </a:lnTo>
                  <a:cubicBezTo>
                    <a:pt x="11390" y="5099"/>
                    <a:pt x="6302"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flipH="1">
              <a:off x="1214913" y="3057525"/>
              <a:ext cx="187925" cy="332725"/>
            </a:xfrm>
            <a:custGeom>
              <a:avLst/>
              <a:gdLst/>
              <a:ahLst/>
              <a:cxnLst/>
              <a:rect l="l" t="t" r="r" b="b"/>
              <a:pathLst>
                <a:path w="7517" h="13309" extrusionOk="0">
                  <a:moveTo>
                    <a:pt x="5985" y="1"/>
                  </a:moveTo>
                  <a:cubicBezTo>
                    <a:pt x="5985" y="1638"/>
                    <a:pt x="5580" y="3240"/>
                    <a:pt x="4806" y="4665"/>
                  </a:cubicBezTo>
                  <a:lnTo>
                    <a:pt x="4788" y="4718"/>
                  </a:lnTo>
                  <a:cubicBezTo>
                    <a:pt x="4489" y="5264"/>
                    <a:pt x="4119" y="5792"/>
                    <a:pt x="3714" y="6285"/>
                  </a:cubicBezTo>
                  <a:lnTo>
                    <a:pt x="3662" y="6355"/>
                  </a:lnTo>
                  <a:lnTo>
                    <a:pt x="3626" y="6426"/>
                  </a:lnTo>
                  <a:cubicBezTo>
                    <a:pt x="599" y="11003"/>
                    <a:pt x="106" y="12622"/>
                    <a:pt x="35" y="13009"/>
                  </a:cubicBezTo>
                  <a:lnTo>
                    <a:pt x="0" y="13168"/>
                  </a:lnTo>
                  <a:lnTo>
                    <a:pt x="0" y="13309"/>
                  </a:lnTo>
                  <a:lnTo>
                    <a:pt x="1549" y="13309"/>
                  </a:lnTo>
                  <a:cubicBezTo>
                    <a:pt x="1549" y="13309"/>
                    <a:pt x="1813" y="11953"/>
                    <a:pt x="4911" y="7271"/>
                  </a:cubicBezTo>
                  <a:cubicBezTo>
                    <a:pt x="5387" y="6690"/>
                    <a:pt x="5809" y="6074"/>
                    <a:pt x="6161" y="5405"/>
                  </a:cubicBezTo>
                  <a:cubicBezTo>
                    <a:pt x="6601" y="4595"/>
                    <a:pt x="6936" y="3732"/>
                    <a:pt x="7165" y="2835"/>
                  </a:cubicBezTo>
                  <a:cubicBezTo>
                    <a:pt x="7393" y="1919"/>
                    <a:pt x="7517" y="969"/>
                    <a:pt x="7517" y="18"/>
                  </a:cubicBezTo>
                  <a:lnTo>
                    <a:pt x="59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9"/>
            <p:cNvSpPr/>
            <p:nvPr/>
          </p:nvSpPr>
          <p:spPr>
            <a:xfrm>
              <a:off x="1439800" y="3527525"/>
              <a:ext cx="119725" cy="86300"/>
            </a:xfrm>
            <a:custGeom>
              <a:avLst/>
              <a:gdLst/>
              <a:ahLst/>
              <a:cxnLst/>
              <a:rect l="l" t="t" r="r" b="b"/>
              <a:pathLst>
                <a:path w="4789" h="3452" extrusionOk="0">
                  <a:moveTo>
                    <a:pt x="352" y="1"/>
                  </a:moveTo>
                  <a:cubicBezTo>
                    <a:pt x="159" y="1"/>
                    <a:pt x="0" y="159"/>
                    <a:pt x="0" y="353"/>
                  </a:cubicBezTo>
                  <a:lnTo>
                    <a:pt x="0" y="1427"/>
                  </a:lnTo>
                  <a:cubicBezTo>
                    <a:pt x="0" y="2536"/>
                    <a:pt x="916" y="3451"/>
                    <a:pt x="2025" y="3451"/>
                  </a:cubicBezTo>
                  <a:lnTo>
                    <a:pt x="2764" y="3451"/>
                  </a:lnTo>
                  <a:cubicBezTo>
                    <a:pt x="3873" y="3451"/>
                    <a:pt x="4788" y="2536"/>
                    <a:pt x="4788" y="1427"/>
                  </a:cubicBezTo>
                  <a:lnTo>
                    <a:pt x="4788" y="353"/>
                  </a:lnTo>
                  <a:cubicBezTo>
                    <a:pt x="4788" y="159"/>
                    <a:pt x="4630" y="1"/>
                    <a:pt x="4436" y="1"/>
                  </a:cubicBezTo>
                  <a:close/>
                </a:path>
              </a:pathLst>
            </a:custGeom>
            <a:solidFill>
              <a:srgbClr val="546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9"/>
            <p:cNvSpPr/>
            <p:nvPr/>
          </p:nvSpPr>
          <p:spPr>
            <a:xfrm>
              <a:off x="1596475" y="3057525"/>
              <a:ext cx="187925" cy="332725"/>
            </a:xfrm>
            <a:custGeom>
              <a:avLst/>
              <a:gdLst/>
              <a:ahLst/>
              <a:cxnLst/>
              <a:rect l="l" t="t" r="r" b="b"/>
              <a:pathLst>
                <a:path w="7517" h="13309" extrusionOk="0">
                  <a:moveTo>
                    <a:pt x="5985" y="1"/>
                  </a:moveTo>
                  <a:cubicBezTo>
                    <a:pt x="5985" y="1638"/>
                    <a:pt x="5580" y="3240"/>
                    <a:pt x="4806" y="4665"/>
                  </a:cubicBezTo>
                  <a:lnTo>
                    <a:pt x="4788" y="4718"/>
                  </a:lnTo>
                  <a:cubicBezTo>
                    <a:pt x="4489" y="5264"/>
                    <a:pt x="4119" y="5792"/>
                    <a:pt x="3714" y="6285"/>
                  </a:cubicBezTo>
                  <a:lnTo>
                    <a:pt x="3662" y="6355"/>
                  </a:lnTo>
                  <a:lnTo>
                    <a:pt x="3626" y="6426"/>
                  </a:lnTo>
                  <a:cubicBezTo>
                    <a:pt x="599" y="11003"/>
                    <a:pt x="106" y="12622"/>
                    <a:pt x="35" y="13009"/>
                  </a:cubicBezTo>
                  <a:lnTo>
                    <a:pt x="0" y="13168"/>
                  </a:lnTo>
                  <a:lnTo>
                    <a:pt x="0" y="13309"/>
                  </a:lnTo>
                  <a:lnTo>
                    <a:pt x="1549" y="13309"/>
                  </a:lnTo>
                  <a:cubicBezTo>
                    <a:pt x="1549" y="13309"/>
                    <a:pt x="1813" y="11953"/>
                    <a:pt x="4911" y="7271"/>
                  </a:cubicBezTo>
                  <a:cubicBezTo>
                    <a:pt x="5387" y="6690"/>
                    <a:pt x="5809" y="6074"/>
                    <a:pt x="6161" y="5405"/>
                  </a:cubicBezTo>
                  <a:cubicBezTo>
                    <a:pt x="6601" y="4595"/>
                    <a:pt x="6936" y="3732"/>
                    <a:pt x="7165" y="2835"/>
                  </a:cubicBezTo>
                  <a:cubicBezTo>
                    <a:pt x="7393" y="1919"/>
                    <a:pt x="7517" y="969"/>
                    <a:pt x="7517" y="18"/>
                  </a:cubicBezTo>
                  <a:lnTo>
                    <a:pt x="59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1364550" y="3390675"/>
              <a:ext cx="270225" cy="194975"/>
            </a:xfrm>
            <a:custGeom>
              <a:avLst/>
              <a:gdLst/>
              <a:ahLst/>
              <a:cxnLst/>
              <a:rect l="l" t="t" r="r" b="b"/>
              <a:pathLst>
                <a:path w="10809" h="7799" extrusionOk="0">
                  <a:moveTo>
                    <a:pt x="0" y="0"/>
                  </a:moveTo>
                  <a:lnTo>
                    <a:pt x="0" y="3979"/>
                  </a:lnTo>
                  <a:cubicBezTo>
                    <a:pt x="0" y="6091"/>
                    <a:pt x="1708" y="7799"/>
                    <a:pt x="3820" y="7799"/>
                  </a:cubicBezTo>
                  <a:lnTo>
                    <a:pt x="6989" y="7799"/>
                  </a:lnTo>
                  <a:cubicBezTo>
                    <a:pt x="9101" y="7799"/>
                    <a:pt x="10809" y="6091"/>
                    <a:pt x="10809" y="3979"/>
                  </a:cubicBezTo>
                  <a:lnTo>
                    <a:pt x="10809"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9"/>
            <p:cNvSpPr/>
            <p:nvPr/>
          </p:nvSpPr>
          <p:spPr>
            <a:xfrm>
              <a:off x="1364550" y="3420150"/>
              <a:ext cx="270225" cy="20725"/>
            </a:xfrm>
            <a:custGeom>
              <a:avLst/>
              <a:gdLst/>
              <a:ahLst/>
              <a:cxnLst/>
              <a:rect l="l" t="t" r="r" b="b"/>
              <a:pathLst>
                <a:path w="10809" h="829" extrusionOk="0">
                  <a:moveTo>
                    <a:pt x="0" y="1"/>
                  </a:moveTo>
                  <a:lnTo>
                    <a:pt x="0" y="828"/>
                  </a:lnTo>
                  <a:lnTo>
                    <a:pt x="10809" y="828"/>
                  </a:lnTo>
                  <a:lnTo>
                    <a:pt x="10809" y="1"/>
                  </a:lnTo>
                  <a:close/>
                </a:path>
              </a:pathLst>
            </a:custGeom>
            <a:solidFill>
              <a:srgbClr val="546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9"/>
            <p:cNvSpPr/>
            <p:nvPr/>
          </p:nvSpPr>
          <p:spPr>
            <a:xfrm>
              <a:off x="1364550" y="3469450"/>
              <a:ext cx="270225" cy="20700"/>
            </a:xfrm>
            <a:custGeom>
              <a:avLst/>
              <a:gdLst/>
              <a:ahLst/>
              <a:cxnLst/>
              <a:rect l="l" t="t" r="r" b="b"/>
              <a:pathLst>
                <a:path w="10809" h="828" extrusionOk="0">
                  <a:moveTo>
                    <a:pt x="0" y="0"/>
                  </a:moveTo>
                  <a:lnTo>
                    <a:pt x="0" y="828"/>
                  </a:lnTo>
                  <a:lnTo>
                    <a:pt x="10809" y="828"/>
                  </a:lnTo>
                  <a:lnTo>
                    <a:pt x="10809" y="0"/>
                  </a:lnTo>
                  <a:close/>
                </a:path>
              </a:pathLst>
            </a:custGeom>
            <a:solidFill>
              <a:srgbClr val="546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0" name="Google Shape;1630;p39"/>
            <p:cNvGrpSpPr/>
            <p:nvPr/>
          </p:nvGrpSpPr>
          <p:grpSpPr>
            <a:xfrm>
              <a:off x="1364100" y="3175950"/>
              <a:ext cx="271125" cy="214750"/>
              <a:chOff x="1364100" y="3175950"/>
              <a:chExt cx="271125" cy="214750"/>
            </a:xfrm>
          </p:grpSpPr>
          <p:sp>
            <p:nvSpPr>
              <p:cNvPr id="1631" name="Google Shape;1631;p39"/>
              <p:cNvSpPr/>
              <p:nvPr/>
            </p:nvSpPr>
            <p:spPr>
              <a:xfrm>
                <a:off x="1364100" y="3175950"/>
                <a:ext cx="135575" cy="214750"/>
              </a:xfrm>
              <a:custGeom>
                <a:avLst/>
                <a:gdLst/>
                <a:ahLst/>
                <a:cxnLst/>
                <a:rect l="l" t="t" r="r" b="b"/>
                <a:pathLst>
                  <a:path w="5423" h="8590" extrusionOk="0">
                    <a:moveTo>
                      <a:pt x="714" y="224"/>
                    </a:moveTo>
                    <a:cubicBezTo>
                      <a:pt x="734" y="224"/>
                      <a:pt x="755" y="225"/>
                      <a:pt x="775" y="228"/>
                    </a:cubicBezTo>
                    <a:cubicBezTo>
                      <a:pt x="1039" y="228"/>
                      <a:pt x="1286" y="280"/>
                      <a:pt x="1532" y="386"/>
                    </a:cubicBezTo>
                    <a:cubicBezTo>
                      <a:pt x="2183" y="633"/>
                      <a:pt x="2659" y="1337"/>
                      <a:pt x="3011" y="2234"/>
                    </a:cubicBezTo>
                    <a:cubicBezTo>
                      <a:pt x="1391" y="1900"/>
                      <a:pt x="529" y="1249"/>
                      <a:pt x="317" y="756"/>
                    </a:cubicBezTo>
                    <a:cubicBezTo>
                      <a:pt x="247" y="633"/>
                      <a:pt x="247" y="474"/>
                      <a:pt x="335" y="351"/>
                    </a:cubicBezTo>
                    <a:cubicBezTo>
                      <a:pt x="442" y="274"/>
                      <a:pt x="576" y="224"/>
                      <a:pt x="714" y="224"/>
                    </a:cubicBezTo>
                    <a:close/>
                    <a:moveTo>
                      <a:pt x="787" y="0"/>
                    </a:moveTo>
                    <a:cubicBezTo>
                      <a:pt x="526" y="0"/>
                      <a:pt x="324" y="71"/>
                      <a:pt x="194" y="210"/>
                    </a:cubicBezTo>
                    <a:cubicBezTo>
                      <a:pt x="36" y="386"/>
                      <a:pt x="1" y="633"/>
                      <a:pt x="124" y="844"/>
                    </a:cubicBezTo>
                    <a:cubicBezTo>
                      <a:pt x="388" y="1477"/>
                      <a:pt x="1409" y="2146"/>
                      <a:pt x="3116" y="2463"/>
                    </a:cubicBezTo>
                    <a:cubicBezTo>
                      <a:pt x="3997" y="4910"/>
                      <a:pt x="4049" y="8536"/>
                      <a:pt x="4049" y="8589"/>
                    </a:cubicBezTo>
                    <a:lnTo>
                      <a:pt x="4278" y="8589"/>
                    </a:lnTo>
                    <a:cubicBezTo>
                      <a:pt x="4261" y="8378"/>
                      <a:pt x="4208" y="4963"/>
                      <a:pt x="3363" y="2516"/>
                    </a:cubicBezTo>
                    <a:lnTo>
                      <a:pt x="3363" y="2516"/>
                    </a:lnTo>
                    <a:cubicBezTo>
                      <a:pt x="4049" y="2622"/>
                      <a:pt x="4736" y="2675"/>
                      <a:pt x="5422" y="2675"/>
                    </a:cubicBezTo>
                    <a:lnTo>
                      <a:pt x="5422" y="2446"/>
                    </a:lnTo>
                    <a:cubicBezTo>
                      <a:pt x="5349" y="2447"/>
                      <a:pt x="5275" y="2448"/>
                      <a:pt x="5201" y="2448"/>
                    </a:cubicBezTo>
                    <a:cubicBezTo>
                      <a:pt x="4553" y="2448"/>
                      <a:pt x="3907" y="2380"/>
                      <a:pt x="3275" y="2270"/>
                    </a:cubicBezTo>
                    <a:cubicBezTo>
                      <a:pt x="2888" y="1266"/>
                      <a:pt x="2359" y="456"/>
                      <a:pt x="1620" y="175"/>
                    </a:cubicBezTo>
                    <a:cubicBezTo>
                      <a:pt x="1303" y="58"/>
                      <a:pt x="1021"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1499650" y="3175950"/>
                <a:ext cx="135575" cy="214750"/>
              </a:xfrm>
              <a:custGeom>
                <a:avLst/>
                <a:gdLst/>
                <a:ahLst/>
                <a:cxnLst/>
                <a:rect l="l" t="t" r="r" b="b"/>
                <a:pathLst>
                  <a:path w="5423" h="8590" extrusionOk="0">
                    <a:moveTo>
                      <a:pt x="4708" y="224"/>
                    </a:moveTo>
                    <a:cubicBezTo>
                      <a:pt x="4842" y="224"/>
                      <a:pt x="4963" y="274"/>
                      <a:pt x="5070" y="351"/>
                    </a:cubicBezTo>
                    <a:cubicBezTo>
                      <a:pt x="5158" y="474"/>
                      <a:pt x="5176" y="633"/>
                      <a:pt x="5105" y="756"/>
                    </a:cubicBezTo>
                    <a:cubicBezTo>
                      <a:pt x="4894" y="1249"/>
                      <a:pt x="4032" y="1900"/>
                      <a:pt x="2394" y="2234"/>
                    </a:cubicBezTo>
                    <a:cubicBezTo>
                      <a:pt x="2764" y="1337"/>
                      <a:pt x="3222" y="633"/>
                      <a:pt x="3891" y="386"/>
                    </a:cubicBezTo>
                    <a:cubicBezTo>
                      <a:pt x="4120" y="280"/>
                      <a:pt x="4384" y="228"/>
                      <a:pt x="4648" y="228"/>
                    </a:cubicBezTo>
                    <a:cubicBezTo>
                      <a:pt x="4668" y="225"/>
                      <a:pt x="4688" y="224"/>
                      <a:pt x="4708" y="224"/>
                    </a:cubicBezTo>
                    <a:close/>
                    <a:moveTo>
                      <a:pt x="4639" y="0"/>
                    </a:moveTo>
                    <a:cubicBezTo>
                      <a:pt x="4406" y="0"/>
                      <a:pt x="4129" y="58"/>
                      <a:pt x="3820" y="175"/>
                    </a:cubicBezTo>
                    <a:cubicBezTo>
                      <a:pt x="3063" y="456"/>
                      <a:pt x="2535" y="1266"/>
                      <a:pt x="2148" y="2287"/>
                    </a:cubicBezTo>
                    <a:cubicBezTo>
                      <a:pt x="1517" y="2382"/>
                      <a:pt x="871" y="2448"/>
                      <a:pt x="224" y="2448"/>
                    </a:cubicBezTo>
                    <a:cubicBezTo>
                      <a:pt x="149" y="2448"/>
                      <a:pt x="75" y="2447"/>
                      <a:pt x="0" y="2446"/>
                    </a:cubicBezTo>
                    <a:lnTo>
                      <a:pt x="0" y="2675"/>
                    </a:lnTo>
                    <a:cubicBezTo>
                      <a:pt x="687" y="2675"/>
                      <a:pt x="1373" y="2622"/>
                      <a:pt x="2060" y="2516"/>
                    </a:cubicBezTo>
                    <a:lnTo>
                      <a:pt x="2060" y="2516"/>
                    </a:lnTo>
                    <a:cubicBezTo>
                      <a:pt x="1215" y="4963"/>
                      <a:pt x="1162" y="8378"/>
                      <a:pt x="1162" y="8589"/>
                    </a:cubicBezTo>
                    <a:lnTo>
                      <a:pt x="1373" y="8589"/>
                    </a:lnTo>
                    <a:cubicBezTo>
                      <a:pt x="1373" y="8536"/>
                      <a:pt x="1444" y="4910"/>
                      <a:pt x="2306" y="2481"/>
                    </a:cubicBezTo>
                    <a:cubicBezTo>
                      <a:pt x="4014" y="2146"/>
                      <a:pt x="5035" y="1477"/>
                      <a:pt x="5299" y="844"/>
                    </a:cubicBezTo>
                    <a:cubicBezTo>
                      <a:pt x="5422" y="650"/>
                      <a:pt x="5387" y="386"/>
                      <a:pt x="5229" y="210"/>
                    </a:cubicBezTo>
                    <a:cubicBezTo>
                      <a:pt x="5099" y="71"/>
                      <a:pt x="4896" y="0"/>
                      <a:pt x="4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33" name="Google Shape;1633;p39"/>
          <p:cNvSpPr txBox="1"/>
          <p:nvPr/>
        </p:nvSpPr>
        <p:spPr>
          <a:xfrm>
            <a:off x="1218645" y="2044405"/>
            <a:ext cx="2031973" cy="8554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US" sz="1800" b="1" dirty="0">
                <a:solidFill>
                  <a:schemeClr val="lt1"/>
                </a:solidFill>
                <a:latin typeface="Finger Paint"/>
                <a:ea typeface="Finger Paint"/>
                <a:cs typeface="Finger Paint"/>
                <a:sym typeface="Finger Paint"/>
              </a:rPr>
              <a:t>Unit 1: </a:t>
            </a:r>
            <a:r>
              <a:rPr lang="en-US" b="1" dirty="0">
                <a:solidFill>
                  <a:schemeClr val="lt1"/>
                </a:solidFill>
                <a:latin typeface="Finger Paint"/>
                <a:ea typeface="Finger Paint"/>
                <a:cs typeface="Finger Paint"/>
                <a:sym typeface="Finger Paint"/>
              </a:rPr>
              <a:t>Helping Others /Reading 2</a:t>
            </a:r>
            <a:endParaRPr b="1" dirty="0">
              <a:solidFill>
                <a:schemeClr val="lt1"/>
              </a:solidFill>
              <a:latin typeface="Finger Paint"/>
              <a:ea typeface="Finger Paint"/>
              <a:cs typeface="Finger Paint"/>
              <a:sym typeface="Finger Paint"/>
            </a:endParaRPr>
          </a:p>
        </p:txBody>
      </p:sp>
      <p:sp>
        <p:nvSpPr>
          <p:cNvPr id="1634" name="Google Shape;1634;p39"/>
          <p:cNvSpPr txBox="1"/>
          <p:nvPr/>
        </p:nvSpPr>
        <p:spPr>
          <a:xfrm>
            <a:off x="6611851" y="1886024"/>
            <a:ext cx="1742700" cy="3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sz="1800" b="1" dirty="0">
              <a:solidFill>
                <a:schemeClr val="lt1"/>
              </a:solidFill>
              <a:latin typeface="Finger Paint"/>
              <a:ea typeface="Finger Paint"/>
              <a:cs typeface="Finger Paint"/>
              <a:sym typeface="Finger Paint"/>
            </a:endParaRPr>
          </a:p>
        </p:txBody>
      </p:sp>
      <p:sp>
        <p:nvSpPr>
          <p:cNvPr id="1636" name="Google Shape;1636;p39"/>
          <p:cNvSpPr txBox="1"/>
          <p:nvPr/>
        </p:nvSpPr>
        <p:spPr>
          <a:xfrm>
            <a:off x="1376125" y="3362398"/>
            <a:ext cx="1742700" cy="3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sz="1800" b="1" dirty="0">
              <a:solidFill>
                <a:schemeClr val="lt1"/>
              </a:solidFill>
              <a:latin typeface="Finger Paint"/>
              <a:ea typeface="Finger Paint"/>
              <a:cs typeface="Finger Paint"/>
              <a:sym typeface="Finger Paint"/>
            </a:endParaRPr>
          </a:p>
        </p:txBody>
      </p:sp>
      <p:sp>
        <p:nvSpPr>
          <p:cNvPr id="55" name="Google Shape;1633;p39">
            <a:extLst>
              <a:ext uri="{FF2B5EF4-FFF2-40B4-BE49-F238E27FC236}">
                <a16:creationId xmlns:a16="http://schemas.microsoft.com/office/drawing/2014/main" id="{3FF5282B-0216-4359-9139-B30545837054}"/>
              </a:ext>
            </a:extLst>
          </p:cNvPr>
          <p:cNvSpPr txBox="1"/>
          <p:nvPr/>
        </p:nvSpPr>
        <p:spPr>
          <a:xfrm>
            <a:off x="1316659" y="3418901"/>
            <a:ext cx="2031973" cy="855401"/>
          </a:xfrm>
          <a:prstGeom prst="rect">
            <a:avLst/>
          </a:prstGeom>
          <a:noFill/>
          <a:ln>
            <a:noFill/>
          </a:ln>
        </p:spPr>
        <p:txBody>
          <a:bodyPr spcFirstLastPara="1" wrap="square" lIns="91425" tIns="91425" rIns="91425" bIns="91425" anchor="t" anchorCtr="0">
            <a:noAutofit/>
          </a:bodyPr>
          <a:lstStyle/>
          <a:p>
            <a:pPr>
              <a:spcAft>
                <a:spcPts val="1600"/>
              </a:spcAft>
            </a:pPr>
            <a:r>
              <a:rPr lang="en-US" sz="1800" b="1" dirty="0">
                <a:solidFill>
                  <a:schemeClr val="lt1"/>
                </a:solidFill>
                <a:latin typeface="Finger Paint"/>
                <a:ea typeface="Finger Paint"/>
                <a:cs typeface="Finger Paint"/>
                <a:sym typeface="Finger Paint"/>
              </a:rPr>
              <a:t>Unit 2: </a:t>
            </a:r>
            <a:r>
              <a:rPr lang="en-US" b="1" dirty="0"/>
              <a:t> </a:t>
            </a:r>
            <a:r>
              <a:rPr lang="en-US" sz="1200" b="1" dirty="0">
                <a:solidFill>
                  <a:schemeClr val="lt1"/>
                </a:solidFill>
                <a:latin typeface="Finger Paint"/>
              </a:rPr>
              <a:t>Heroes / Reading 2 – Doctors Without Borders </a:t>
            </a:r>
            <a:r>
              <a:rPr lang="en-US" dirty="0"/>
              <a:t>	</a:t>
            </a:r>
          </a:p>
          <a:p>
            <a:pPr marL="0" lvl="0" indent="0" algn="l" rtl="0">
              <a:spcBef>
                <a:spcPts val="0"/>
              </a:spcBef>
              <a:spcAft>
                <a:spcPts val="1600"/>
              </a:spcAft>
              <a:buNone/>
            </a:pPr>
            <a:endParaRPr b="1" dirty="0">
              <a:solidFill>
                <a:schemeClr val="lt1"/>
              </a:solidFill>
              <a:latin typeface="Finger Paint"/>
              <a:ea typeface="Finger Paint"/>
              <a:cs typeface="Finger Paint"/>
              <a:sym typeface="Finger Paint"/>
            </a:endParaRPr>
          </a:p>
        </p:txBody>
      </p:sp>
      <p:sp>
        <p:nvSpPr>
          <p:cNvPr id="56" name="Google Shape;1633;p39">
            <a:extLst>
              <a:ext uri="{FF2B5EF4-FFF2-40B4-BE49-F238E27FC236}">
                <a16:creationId xmlns:a16="http://schemas.microsoft.com/office/drawing/2014/main" id="{8C2C61FD-4F56-4376-9B40-39D022ECEA75}"/>
              </a:ext>
            </a:extLst>
          </p:cNvPr>
          <p:cNvSpPr txBox="1"/>
          <p:nvPr/>
        </p:nvSpPr>
        <p:spPr>
          <a:xfrm>
            <a:off x="4051990" y="2795349"/>
            <a:ext cx="2031973" cy="855401"/>
          </a:xfrm>
          <a:prstGeom prst="rect">
            <a:avLst/>
          </a:prstGeom>
          <a:noFill/>
          <a:ln>
            <a:noFill/>
          </a:ln>
        </p:spPr>
        <p:txBody>
          <a:bodyPr spcFirstLastPara="1" wrap="square" lIns="91425" tIns="91425" rIns="91425" bIns="91425" anchor="t" anchorCtr="0">
            <a:noAutofit/>
          </a:bodyPr>
          <a:lstStyle/>
          <a:p>
            <a:r>
              <a:rPr lang="en-US" b="1" dirty="0">
                <a:solidFill>
                  <a:schemeClr val="lt1"/>
                </a:solidFill>
                <a:latin typeface="Finger Paint"/>
              </a:rPr>
              <a:t>Unit 3: Technology / Reading 2 – A Robot’s Smile </a:t>
            </a:r>
            <a:r>
              <a:rPr 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grpSp>
        <p:nvGrpSpPr>
          <p:cNvPr id="1609" name="Google Shape;1609;p39"/>
          <p:cNvGrpSpPr/>
          <p:nvPr/>
        </p:nvGrpSpPr>
        <p:grpSpPr>
          <a:xfrm>
            <a:off x="334089" y="-36069"/>
            <a:ext cx="2939690" cy="665959"/>
            <a:chOff x="772625" y="3777675"/>
            <a:chExt cx="552325" cy="313618"/>
          </a:xfrm>
        </p:grpSpPr>
        <p:sp>
          <p:nvSpPr>
            <p:cNvPr id="1610" name="Google Shape;1610;p39"/>
            <p:cNvSpPr/>
            <p:nvPr/>
          </p:nvSpPr>
          <p:spPr>
            <a:xfrm>
              <a:off x="772625" y="3868152"/>
              <a:ext cx="552325" cy="223141"/>
            </a:xfrm>
            <a:custGeom>
              <a:avLst/>
              <a:gdLst/>
              <a:ahLst/>
              <a:cxnLst/>
              <a:rect l="l" t="t" r="r" b="b"/>
              <a:pathLst>
                <a:path w="22093" h="8538" extrusionOk="0">
                  <a:moveTo>
                    <a:pt x="547" y="0"/>
                  </a:moveTo>
                  <a:cubicBezTo>
                    <a:pt x="247" y="0"/>
                    <a:pt x="1" y="229"/>
                    <a:pt x="19" y="528"/>
                  </a:cubicBezTo>
                  <a:lnTo>
                    <a:pt x="19" y="810"/>
                  </a:lnTo>
                  <a:lnTo>
                    <a:pt x="476" y="810"/>
                  </a:lnTo>
                  <a:cubicBezTo>
                    <a:pt x="560" y="643"/>
                    <a:pt x="732" y="542"/>
                    <a:pt x="913" y="542"/>
                  </a:cubicBezTo>
                  <a:cubicBezTo>
                    <a:pt x="961" y="542"/>
                    <a:pt x="1009" y="549"/>
                    <a:pt x="1057" y="563"/>
                  </a:cubicBezTo>
                  <a:cubicBezTo>
                    <a:pt x="1180" y="616"/>
                    <a:pt x="1304" y="722"/>
                    <a:pt x="1339" y="863"/>
                  </a:cubicBezTo>
                  <a:cubicBezTo>
                    <a:pt x="1429" y="1211"/>
                    <a:pt x="1152" y="1452"/>
                    <a:pt x="877" y="1452"/>
                  </a:cubicBezTo>
                  <a:cubicBezTo>
                    <a:pt x="721" y="1452"/>
                    <a:pt x="565" y="1375"/>
                    <a:pt x="476" y="1197"/>
                  </a:cubicBezTo>
                  <a:lnTo>
                    <a:pt x="19" y="1197"/>
                  </a:lnTo>
                  <a:lnTo>
                    <a:pt x="19" y="2993"/>
                  </a:lnTo>
                  <a:lnTo>
                    <a:pt x="476" y="2993"/>
                  </a:lnTo>
                  <a:cubicBezTo>
                    <a:pt x="559" y="2810"/>
                    <a:pt x="729" y="2721"/>
                    <a:pt x="898" y="2721"/>
                  </a:cubicBezTo>
                  <a:cubicBezTo>
                    <a:pt x="1086" y="2721"/>
                    <a:pt x="1274" y="2832"/>
                    <a:pt x="1339" y="3045"/>
                  </a:cubicBezTo>
                  <a:cubicBezTo>
                    <a:pt x="1427" y="3327"/>
                    <a:pt x="1216" y="3644"/>
                    <a:pt x="899" y="3644"/>
                  </a:cubicBezTo>
                  <a:cubicBezTo>
                    <a:pt x="723" y="3644"/>
                    <a:pt x="547" y="3538"/>
                    <a:pt x="476" y="3362"/>
                  </a:cubicBezTo>
                  <a:lnTo>
                    <a:pt x="19" y="3362"/>
                  </a:lnTo>
                  <a:lnTo>
                    <a:pt x="19" y="5158"/>
                  </a:lnTo>
                  <a:lnTo>
                    <a:pt x="476" y="5158"/>
                  </a:lnTo>
                  <a:cubicBezTo>
                    <a:pt x="547" y="4999"/>
                    <a:pt x="723" y="4894"/>
                    <a:pt x="899" y="4894"/>
                  </a:cubicBezTo>
                  <a:cubicBezTo>
                    <a:pt x="915" y="4893"/>
                    <a:pt x="931" y="4892"/>
                    <a:pt x="947" y="4892"/>
                  </a:cubicBezTo>
                  <a:cubicBezTo>
                    <a:pt x="1534" y="4892"/>
                    <a:pt x="1534" y="5811"/>
                    <a:pt x="947" y="5811"/>
                  </a:cubicBezTo>
                  <a:cubicBezTo>
                    <a:pt x="931" y="5811"/>
                    <a:pt x="915" y="5811"/>
                    <a:pt x="899" y="5809"/>
                  </a:cubicBezTo>
                  <a:cubicBezTo>
                    <a:pt x="723" y="5809"/>
                    <a:pt x="547" y="5704"/>
                    <a:pt x="476" y="5545"/>
                  </a:cubicBezTo>
                  <a:lnTo>
                    <a:pt x="19" y="5545"/>
                  </a:lnTo>
                  <a:lnTo>
                    <a:pt x="19" y="7341"/>
                  </a:lnTo>
                  <a:lnTo>
                    <a:pt x="476" y="7341"/>
                  </a:lnTo>
                  <a:cubicBezTo>
                    <a:pt x="565" y="7157"/>
                    <a:pt x="722" y="7078"/>
                    <a:pt x="880" y="7078"/>
                  </a:cubicBezTo>
                  <a:cubicBezTo>
                    <a:pt x="1160" y="7078"/>
                    <a:pt x="1440" y="7326"/>
                    <a:pt x="1339" y="7675"/>
                  </a:cubicBezTo>
                  <a:cubicBezTo>
                    <a:pt x="1304" y="7816"/>
                    <a:pt x="1180" y="7922"/>
                    <a:pt x="1040" y="7957"/>
                  </a:cubicBezTo>
                  <a:cubicBezTo>
                    <a:pt x="989" y="7978"/>
                    <a:pt x="936" y="7988"/>
                    <a:pt x="884" y="7988"/>
                  </a:cubicBezTo>
                  <a:cubicBezTo>
                    <a:pt x="718" y="7988"/>
                    <a:pt x="556" y="7888"/>
                    <a:pt x="476" y="7728"/>
                  </a:cubicBezTo>
                  <a:lnTo>
                    <a:pt x="19" y="7728"/>
                  </a:lnTo>
                  <a:lnTo>
                    <a:pt x="19" y="8010"/>
                  </a:lnTo>
                  <a:cubicBezTo>
                    <a:pt x="19" y="8309"/>
                    <a:pt x="247" y="8538"/>
                    <a:pt x="547" y="8538"/>
                  </a:cubicBezTo>
                  <a:lnTo>
                    <a:pt x="21565" y="8538"/>
                  </a:lnTo>
                  <a:cubicBezTo>
                    <a:pt x="21846" y="8538"/>
                    <a:pt x="22093" y="8309"/>
                    <a:pt x="22093" y="8010"/>
                  </a:cubicBezTo>
                  <a:lnTo>
                    <a:pt x="22093" y="546"/>
                  </a:lnTo>
                  <a:lnTo>
                    <a:pt x="22093" y="528"/>
                  </a:lnTo>
                  <a:cubicBezTo>
                    <a:pt x="22093" y="229"/>
                    <a:pt x="21846" y="0"/>
                    <a:pt x="21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1" name="Google Shape;1611;p39"/>
            <p:cNvGrpSpPr/>
            <p:nvPr/>
          </p:nvGrpSpPr>
          <p:grpSpPr>
            <a:xfrm>
              <a:off x="799475" y="3777675"/>
              <a:ext cx="112700" cy="171350"/>
              <a:chOff x="799475" y="3777675"/>
              <a:chExt cx="112700" cy="171350"/>
            </a:xfrm>
          </p:grpSpPr>
          <p:sp>
            <p:nvSpPr>
              <p:cNvPr id="1612" name="Google Shape;1612;p39"/>
              <p:cNvSpPr/>
              <p:nvPr/>
            </p:nvSpPr>
            <p:spPr>
              <a:xfrm>
                <a:off x="832050" y="3868150"/>
                <a:ext cx="46675" cy="80875"/>
              </a:xfrm>
              <a:custGeom>
                <a:avLst/>
                <a:gdLst/>
                <a:ahLst/>
                <a:cxnLst/>
                <a:rect l="l" t="t" r="r" b="b"/>
                <a:pathLst>
                  <a:path w="1867" h="3235" extrusionOk="0">
                    <a:moveTo>
                      <a:pt x="1866" y="1"/>
                    </a:moveTo>
                    <a:lnTo>
                      <a:pt x="933" y="230"/>
                    </a:lnTo>
                    <a:lnTo>
                      <a:pt x="0" y="441"/>
                    </a:lnTo>
                    <a:lnTo>
                      <a:pt x="1373" y="3064"/>
                    </a:lnTo>
                    <a:cubicBezTo>
                      <a:pt x="1403" y="3182"/>
                      <a:pt x="1494" y="3235"/>
                      <a:pt x="1585" y="3235"/>
                    </a:cubicBezTo>
                    <a:cubicBezTo>
                      <a:pt x="1711" y="3235"/>
                      <a:pt x="1837" y="3132"/>
                      <a:pt x="1796" y="2958"/>
                    </a:cubicBezTo>
                    <a:lnTo>
                      <a:pt x="18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p:nvPr/>
            </p:nvSpPr>
            <p:spPr>
              <a:xfrm>
                <a:off x="800800" y="3848875"/>
                <a:ext cx="111375" cy="60150"/>
              </a:xfrm>
              <a:custGeom>
                <a:avLst/>
                <a:gdLst/>
                <a:ahLst/>
                <a:cxnLst/>
                <a:rect l="l" t="t" r="r" b="b"/>
                <a:pathLst>
                  <a:path w="4455" h="2406" extrusionOk="0">
                    <a:moveTo>
                      <a:pt x="2844" y="1"/>
                    </a:moveTo>
                    <a:cubicBezTo>
                      <a:pt x="2571" y="1"/>
                      <a:pt x="2276" y="34"/>
                      <a:pt x="1972" y="103"/>
                    </a:cubicBezTo>
                    <a:cubicBezTo>
                      <a:pt x="828" y="367"/>
                      <a:pt x="1" y="1071"/>
                      <a:pt x="141" y="1687"/>
                    </a:cubicBezTo>
                    <a:cubicBezTo>
                      <a:pt x="245" y="2142"/>
                      <a:pt x="849" y="2405"/>
                      <a:pt x="1618" y="2405"/>
                    </a:cubicBezTo>
                    <a:cubicBezTo>
                      <a:pt x="1890" y="2405"/>
                      <a:pt x="2184" y="2372"/>
                      <a:pt x="2483" y="2303"/>
                    </a:cubicBezTo>
                    <a:cubicBezTo>
                      <a:pt x="3644" y="2039"/>
                      <a:pt x="4454" y="1335"/>
                      <a:pt x="4313" y="719"/>
                    </a:cubicBezTo>
                    <a:cubicBezTo>
                      <a:pt x="4209" y="264"/>
                      <a:pt x="3616" y="1"/>
                      <a:pt x="2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9"/>
              <p:cNvSpPr/>
              <p:nvPr/>
            </p:nvSpPr>
            <p:spPr>
              <a:xfrm>
                <a:off x="819287" y="3796264"/>
                <a:ext cx="72200" cy="95725"/>
              </a:xfrm>
              <a:custGeom>
                <a:avLst/>
                <a:gdLst/>
                <a:ahLst/>
                <a:cxnLst/>
                <a:rect l="l" t="t" r="r" b="b"/>
                <a:pathLst>
                  <a:path w="2888" h="3829" extrusionOk="0">
                    <a:moveTo>
                      <a:pt x="838" y="0"/>
                    </a:moveTo>
                    <a:cubicBezTo>
                      <a:pt x="528" y="0"/>
                      <a:pt x="175" y="139"/>
                      <a:pt x="1" y="689"/>
                    </a:cubicBezTo>
                    <a:lnTo>
                      <a:pt x="89" y="3506"/>
                    </a:lnTo>
                    <a:cubicBezTo>
                      <a:pt x="89" y="3506"/>
                      <a:pt x="562" y="3829"/>
                      <a:pt x="1197" y="3829"/>
                    </a:cubicBezTo>
                    <a:cubicBezTo>
                      <a:pt x="1710" y="3829"/>
                      <a:pt x="2329" y="3617"/>
                      <a:pt x="2888" y="2854"/>
                    </a:cubicBezTo>
                    <a:lnTo>
                      <a:pt x="1427" y="143"/>
                    </a:lnTo>
                    <a:cubicBezTo>
                      <a:pt x="1427" y="143"/>
                      <a:pt x="1154" y="0"/>
                      <a:pt x="838" y="0"/>
                    </a:cubicBezTo>
                    <a:close/>
                  </a:path>
                </a:pathLst>
              </a:custGeom>
              <a:solidFill>
                <a:srgbClr val="EF8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5" name="Google Shape;1615;p39"/>
              <p:cNvSpPr/>
              <p:nvPr/>
            </p:nvSpPr>
            <p:spPr>
              <a:xfrm>
                <a:off x="799475" y="3777675"/>
                <a:ext cx="78375" cy="48975"/>
              </a:xfrm>
              <a:custGeom>
                <a:avLst/>
                <a:gdLst/>
                <a:ahLst/>
                <a:cxnLst/>
                <a:rect l="l" t="t" r="r" b="b"/>
                <a:pathLst>
                  <a:path w="3135" h="1959" extrusionOk="0">
                    <a:moveTo>
                      <a:pt x="1874" y="0"/>
                    </a:moveTo>
                    <a:cubicBezTo>
                      <a:pt x="1708" y="0"/>
                      <a:pt x="1533" y="21"/>
                      <a:pt x="1356" y="64"/>
                    </a:cubicBezTo>
                    <a:cubicBezTo>
                      <a:pt x="564" y="240"/>
                      <a:pt x="1" y="803"/>
                      <a:pt x="124" y="1314"/>
                    </a:cubicBezTo>
                    <a:cubicBezTo>
                      <a:pt x="220" y="1710"/>
                      <a:pt x="687" y="1958"/>
                      <a:pt x="1263" y="1958"/>
                    </a:cubicBezTo>
                    <a:cubicBezTo>
                      <a:pt x="1428" y="1958"/>
                      <a:pt x="1602" y="1938"/>
                      <a:pt x="1779" y="1895"/>
                    </a:cubicBezTo>
                    <a:cubicBezTo>
                      <a:pt x="2571" y="1719"/>
                      <a:pt x="3134" y="1155"/>
                      <a:pt x="3011" y="645"/>
                    </a:cubicBezTo>
                    <a:cubicBezTo>
                      <a:pt x="2929" y="248"/>
                      <a:pt x="2454" y="0"/>
                      <a:pt x="1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20" name="Google Shape;1620;p39"/>
          <p:cNvSpPr txBox="1">
            <a:spLocks noGrp="1"/>
          </p:cNvSpPr>
          <p:nvPr>
            <p:ph type="title"/>
          </p:nvPr>
        </p:nvSpPr>
        <p:spPr>
          <a:xfrm>
            <a:off x="401273" y="67928"/>
            <a:ext cx="3282976" cy="41504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Weekly Plan </a:t>
            </a:r>
            <a:endParaRPr sz="2800" dirty="0"/>
          </a:p>
        </p:txBody>
      </p:sp>
      <p:pic>
        <p:nvPicPr>
          <p:cNvPr id="4" name="Picture 3">
            <a:extLst>
              <a:ext uri="{FF2B5EF4-FFF2-40B4-BE49-F238E27FC236}">
                <a16:creationId xmlns:a16="http://schemas.microsoft.com/office/drawing/2014/main" id="{91AF1D9B-AFB9-4D73-9391-310F6A3B52EE}"/>
              </a:ext>
            </a:extLst>
          </p:cNvPr>
          <p:cNvPicPr>
            <a:picLocks noChangeAspect="1"/>
          </p:cNvPicPr>
          <p:nvPr/>
        </p:nvPicPr>
        <p:blipFill rotWithShape="1">
          <a:blip r:embed="rId3"/>
          <a:srcRect l="16543" t="13882" r="17186" b="7139"/>
          <a:stretch/>
        </p:blipFill>
        <p:spPr>
          <a:xfrm>
            <a:off x="106429" y="624429"/>
            <a:ext cx="8093251" cy="4544764"/>
          </a:xfrm>
          <a:prstGeom prst="rect">
            <a:avLst/>
          </a:prstGeom>
        </p:spPr>
      </p:pic>
      <p:grpSp>
        <p:nvGrpSpPr>
          <p:cNvPr id="1621" name="Google Shape;1621;p39"/>
          <p:cNvGrpSpPr/>
          <p:nvPr/>
        </p:nvGrpSpPr>
        <p:grpSpPr>
          <a:xfrm rot="1491873">
            <a:off x="7905811" y="122506"/>
            <a:ext cx="1097536" cy="1357862"/>
            <a:chOff x="1214913" y="2773225"/>
            <a:chExt cx="569488" cy="840600"/>
          </a:xfrm>
        </p:grpSpPr>
        <p:sp>
          <p:nvSpPr>
            <p:cNvPr id="1622" name="Google Shape;1622;p39"/>
            <p:cNvSpPr/>
            <p:nvPr/>
          </p:nvSpPr>
          <p:spPr>
            <a:xfrm>
              <a:off x="1214925" y="2773225"/>
              <a:ext cx="284750" cy="284775"/>
            </a:xfrm>
            <a:custGeom>
              <a:avLst/>
              <a:gdLst/>
              <a:ahLst/>
              <a:cxnLst/>
              <a:rect l="l" t="t" r="r" b="b"/>
              <a:pathLst>
                <a:path w="11390" h="11391" extrusionOk="0">
                  <a:moveTo>
                    <a:pt x="11389" y="1"/>
                  </a:moveTo>
                  <a:cubicBezTo>
                    <a:pt x="5105" y="1"/>
                    <a:pt x="0" y="5088"/>
                    <a:pt x="0" y="11390"/>
                  </a:cubicBezTo>
                  <a:lnTo>
                    <a:pt x="1532" y="11390"/>
                  </a:lnTo>
                  <a:cubicBezTo>
                    <a:pt x="1549" y="5951"/>
                    <a:pt x="5950" y="1532"/>
                    <a:pt x="11389" y="1532"/>
                  </a:cubicBez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499650" y="2773225"/>
              <a:ext cx="284750" cy="284775"/>
            </a:xfrm>
            <a:custGeom>
              <a:avLst/>
              <a:gdLst/>
              <a:ahLst/>
              <a:cxnLst/>
              <a:rect l="l" t="t" r="r" b="b"/>
              <a:pathLst>
                <a:path w="11390" h="11391" extrusionOk="0">
                  <a:moveTo>
                    <a:pt x="33" y="1"/>
                  </a:moveTo>
                  <a:cubicBezTo>
                    <a:pt x="22" y="1"/>
                    <a:pt x="11" y="1"/>
                    <a:pt x="0" y="1"/>
                  </a:cubicBezTo>
                  <a:lnTo>
                    <a:pt x="0" y="1532"/>
                  </a:lnTo>
                  <a:cubicBezTo>
                    <a:pt x="5440" y="1532"/>
                    <a:pt x="9841" y="5951"/>
                    <a:pt x="9858" y="11390"/>
                  </a:cubicBezTo>
                  <a:lnTo>
                    <a:pt x="11390" y="11390"/>
                  </a:lnTo>
                  <a:cubicBezTo>
                    <a:pt x="11390" y="5099"/>
                    <a:pt x="6302"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flipH="1">
              <a:off x="1214913" y="3057525"/>
              <a:ext cx="187925" cy="332725"/>
            </a:xfrm>
            <a:custGeom>
              <a:avLst/>
              <a:gdLst/>
              <a:ahLst/>
              <a:cxnLst/>
              <a:rect l="l" t="t" r="r" b="b"/>
              <a:pathLst>
                <a:path w="7517" h="13309" extrusionOk="0">
                  <a:moveTo>
                    <a:pt x="5985" y="1"/>
                  </a:moveTo>
                  <a:cubicBezTo>
                    <a:pt x="5985" y="1638"/>
                    <a:pt x="5580" y="3240"/>
                    <a:pt x="4806" y="4665"/>
                  </a:cubicBezTo>
                  <a:lnTo>
                    <a:pt x="4788" y="4718"/>
                  </a:lnTo>
                  <a:cubicBezTo>
                    <a:pt x="4489" y="5264"/>
                    <a:pt x="4119" y="5792"/>
                    <a:pt x="3714" y="6285"/>
                  </a:cubicBezTo>
                  <a:lnTo>
                    <a:pt x="3662" y="6355"/>
                  </a:lnTo>
                  <a:lnTo>
                    <a:pt x="3626" y="6426"/>
                  </a:lnTo>
                  <a:cubicBezTo>
                    <a:pt x="599" y="11003"/>
                    <a:pt x="106" y="12622"/>
                    <a:pt x="35" y="13009"/>
                  </a:cubicBezTo>
                  <a:lnTo>
                    <a:pt x="0" y="13168"/>
                  </a:lnTo>
                  <a:lnTo>
                    <a:pt x="0" y="13309"/>
                  </a:lnTo>
                  <a:lnTo>
                    <a:pt x="1549" y="13309"/>
                  </a:lnTo>
                  <a:cubicBezTo>
                    <a:pt x="1549" y="13309"/>
                    <a:pt x="1813" y="11953"/>
                    <a:pt x="4911" y="7271"/>
                  </a:cubicBezTo>
                  <a:cubicBezTo>
                    <a:pt x="5387" y="6690"/>
                    <a:pt x="5809" y="6074"/>
                    <a:pt x="6161" y="5405"/>
                  </a:cubicBezTo>
                  <a:cubicBezTo>
                    <a:pt x="6601" y="4595"/>
                    <a:pt x="6936" y="3732"/>
                    <a:pt x="7165" y="2835"/>
                  </a:cubicBezTo>
                  <a:cubicBezTo>
                    <a:pt x="7393" y="1919"/>
                    <a:pt x="7517" y="969"/>
                    <a:pt x="7517" y="18"/>
                  </a:cubicBezTo>
                  <a:lnTo>
                    <a:pt x="59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9"/>
            <p:cNvSpPr/>
            <p:nvPr/>
          </p:nvSpPr>
          <p:spPr>
            <a:xfrm>
              <a:off x="1439800" y="3527525"/>
              <a:ext cx="119725" cy="86300"/>
            </a:xfrm>
            <a:custGeom>
              <a:avLst/>
              <a:gdLst/>
              <a:ahLst/>
              <a:cxnLst/>
              <a:rect l="l" t="t" r="r" b="b"/>
              <a:pathLst>
                <a:path w="4789" h="3452" extrusionOk="0">
                  <a:moveTo>
                    <a:pt x="352" y="1"/>
                  </a:moveTo>
                  <a:cubicBezTo>
                    <a:pt x="159" y="1"/>
                    <a:pt x="0" y="159"/>
                    <a:pt x="0" y="353"/>
                  </a:cubicBezTo>
                  <a:lnTo>
                    <a:pt x="0" y="1427"/>
                  </a:lnTo>
                  <a:cubicBezTo>
                    <a:pt x="0" y="2536"/>
                    <a:pt x="916" y="3451"/>
                    <a:pt x="2025" y="3451"/>
                  </a:cubicBezTo>
                  <a:lnTo>
                    <a:pt x="2764" y="3451"/>
                  </a:lnTo>
                  <a:cubicBezTo>
                    <a:pt x="3873" y="3451"/>
                    <a:pt x="4788" y="2536"/>
                    <a:pt x="4788" y="1427"/>
                  </a:cubicBezTo>
                  <a:lnTo>
                    <a:pt x="4788" y="353"/>
                  </a:lnTo>
                  <a:cubicBezTo>
                    <a:pt x="4788" y="159"/>
                    <a:pt x="4630" y="1"/>
                    <a:pt x="4436" y="1"/>
                  </a:cubicBezTo>
                  <a:close/>
                </a:path>
              </a:pathLst>
            </a:custGeom>
            <a:solidFill>
              <a:srgbClr val="546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9"/>
            <p:cNvSpPr/>
            <p:nvPr/>
          </p:nvSpPr>
          <p:spPr>
            <a:xfrm>
              <a:off x="1596475" y="3057525"/>
              <a:ext cx="187925" cy="332725"/>
            </a:xfrm>
            <a:custGeom>
              <a:avLst/>
              <a:gdLst/>
              <a:ahLst/>
              <a:cxnLst/>
              <a:rect l="l" t="t" r="r" b="b"/>
              <a:pathLst>
                <a:path w="7517" h="13309" extrusionOk="0">
                  <a:moveTo>
                    <a:pt x="5985" y="1"/>
                  </a:moveTo>
                  <a:cubicBezTo>
                    <a:pt x="5985" y="1638"/>
                    <a:pt x="5580" y="3240"/>
                    <a:pt x="4806" y="4665"/>
                  </a:cubicBezTo>
                  <a:lnTo>
                    <a:pt x="4788" y="4718"/>
                  </a:lnTo>
                  <a:cubicBezTo>
                    <a:pt x="4489" y="5264"/>
                    <a:pt x="4119" y="5792"/>
                    <a:pt x="3714" y="6285"/>
                  </a:cubicBezTo>
                  <a:lnTo>
                    <a:pt x="3662" y="6355"/>
                  </a:lnTo>
                  <a:lnTo>
                    <a:pt x="3626" y="6426"/>
                  </a:lnTo>
                  <a:cubicBezTo>
                    <a:pt x="599" y="11003"/>
                    <a:pt x="106" y="12622"/>
                    <a:pt x="35" y="13009"/>
                  </a:cubicBezTo>
                  <a:lnTo>
                    <a:pt x="0" y="13168"/>
                  </a:lnTo>
                  <a:lnTo>
                    <a:pt x="0" y="13309"/>
                  </a:lnTo>
                  <a:lnTo>
                    <a:pt x="1549" y="13309"/>
                  </a:lnTo>
                  <a:cubicBezTo>
                    <a:pt x="1549" y="13309"/>
                    <a:pt x="1813" y="11953"/>
                    <a:pt x="4911" y="7271"/>
                  </a:cubicBezTo>
                  <a:cubicBezTo>
                    <a:pt x="5387" y="6690"/>
                    <a:pt x="5809" y="6074"/>
                    <a:pt x="6161" y="5405"/>
                  </a:cubicBezTo>
                  <a:cubicBezTo>
                    <a:pt x="6601" y="4595"/>
                    <a:pt x="6936" y="3732"/>
                    <a:pt x="7165" y="2835"/>
                  </a:cubicBezTo>
                  <a:cubicBezTo>
                    <a:pt x="7393" y="1919"/>
                    <a:pt x="7517" y="969"/>
                    <a:pt x="7517" y="18"/>
                  </a:cubicBezTo>
                  <a:lnTo>
                    <a:pt x="59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1364550" y="3390675"/>
              <a:ext cx="270225" cy="194975"/>
            </a:xfrm>
            <a:custGeom>
              <a:avLst/>
              <a:gdLst/>
              <a:ahLst/>
              <a:cxnLst/>
              <a:rect l="l" t="t" r="r" b="b"/>
              <a:pathLst>
                <a:path w="10809" h="7799" extrusionOk="0">
                  <a:moveTo>
                    <a:pt x="0" y="0"/>
                  </a:moveTo>
                  <a:lnTo>
                    <a:pt x="0" y="3979"/>
                  </a:lnTo>
                  <a:cubicBezTo>
                    <a:pt x="0" y="6091"/>
                    <a:pt x="1708" y="7799"/>
                    <a:pt x="3820" y="7799"/>
                  </a:cubicBezTo>
                  <a:lnTo>
                    <a:pt x="6989" y="7799"/>
                  </a:lnTo>
                  <a:cubicBezTo>
                    <a:pt x="9101" y="7799"/>
                    <a:pt x="10809" y="6091"/>
                    <a:pt x="10809" y="3979"/>
                  </a:cubicBezTo>
                  <a:lnTo>
                    <a:pt x="10809" y="0"/>
                  </a:lnTo>
                  <a:close/>
                </a:path>
              </a:pathLst>
            </a:custGeom>
            <a:solidFill>
              <a:srgbClr val="222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9"/>
            <p:cNvSpPr/>
            <p:nvPr/>
          </p:nvSpPr>
          <p:spPr>
            <a:xfrm>
              <a:off x="1364550" y="3420150"/>
              <a:ext cx="270225" cy="20725"/>
            </a:xfrm>
            <a:custGeom>
              <a:avLst/>
              <a:gdLst/>
              <a:ahLst/>
              <a:cxnLst/>
              <a:rect l="l" t="t" r="r" b="b"/>
              <a:pathLst>
                <a:path w="10809" h="829" extrusionOk="0">
                  <a:moveTo>
                    <a:pt x="0" y="1"/>
                  </a:moveTo>
                  <a:lnTo>
                    <a:pt x="0" y="828"/>
                  </a:lnTo>
                  <a:lnTo>
                    <a:pt x="10809" y="828"/>
                  </a:lnTo>
                  <a:lnTo>
                    <a:pt x="10809" y="1"/>
                  </a:lnTo>
                  <a:close/>
                </a:path>
              </a:pathLst>
            </a:custGeom>
            <a:solidFill>
              <a:srgbClr val="546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9"/>
            <p:cNvSpPr/>
            <p:nvPr/>
          </p:nvSpPr>
          <p:spPr>
            <a:xfrm>
              <a:off x="1364550" y="3469450"/>
              <a:ext cx="270225" cy="20700"/>
            </a:xfrm>
            <a:custGeom>
              <a:avLst/>
              <a:gdLst/>
              <a:ahLst/>
              <a:cxnLst/>
              <a:rect l="l" t="t" r="r" b="b"/>
              <a:pathLst>
                <a:path w="10809" h="828" extrusionOk="0">
                  <a:moveTo>
                    <a:pt x="0" y="0"/>
                  </a:moveTo>
                  <a:lnTo>
                    <a:pt x="0" y="828"/>
                  </a:lnTo>
                  <a:lnTo>
                    <a:pt x="10809" y="828"/>
                  </a:lnTo>
                  <a:lnTo>
                    <a:pt x="10809" y="0"/>
                  </a:lnTo>
                  <a:close/>
                </a:path>
              </a:pathLst>
            </a:custGeom>
            <a:solidFill>
              <a:srgbClr val="546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0" name="Google Shape;1630;p39"/>
            <p:cNvGrpSpPr/>
            <p:nvPr/>
          </p:nvGrpSpPr>
          <p:grpSpPr>
            <a:xfrm>
              <a:off x="1364100" y="3175950"/>
              <a:ext cx="271125" cy="214750"/>
              <a:chOff x="1364100" y="3175950"/>
              <a:chExt cx="271125" cy="214750"/>
            </a:xfrm>
          </p:grpSpPr>
          <p:sp>
            <p:nvSpPr>
              <p:cNvPr id="1631" name="Google Shape;1631;p39"/>
              <p:cNvSpPr/>
              <p:nvPr/>
            </p:nvSpPr>
            <p:spPr>
              <a:xfrm>
                <a:off x="1364100" y="3175950"/>
                <a:ext cx="135575" cy="214750"/>
              </a:xfrm>
              <a:custGeom>
                <a:avLst/>
                <a:gdLst/>
                <a:ahLst/>
                <a:cxnLst/>
                <a:rect l="l" t="t" r="r" b="b"/>
                <a:pathLst>
                  <a:path w="5423" h="8590" extrusionOk="0">
                    <a:moveTo>
                      <a:pt x="714" y="224"/>
                    </a:moveTo>
                    <a:cubicBezTo>
                      <a:pt x="734" y="224"/>
                      <a:pt x="755" y="225"/>
                      <a:pt x="775" y="228"/>
                    </a:cubicBezTo>
                    <a:cubicBezTo>
                      <a:pt x="1039" y="228"/>
                      <a:pt x="1286" y="280"/>
                      <a:pt x="1532" y="386"/>
                    </a:cubicBezTo>
                    <a:cubicBezTo>
                      <a:pt x="2183" y="633"/>
                      <a:pt x="2659" y="1337"/>
                      <a:pt x="3011" y="2234"/>
                    </a:cubicBezTo>
                    <a:cubicBezTo>
                      <a:pt x="1391" y="1900"/>
                      <a:pt x="529" y="1249"/>
                      <a:pt x="317" y="756"/>
                    </a:cubicBezTo>
                    <a:cubicBezTo>
                      <a:pt x="247" y="633"/>
                      <a:pt x="247" y="474"/>
                      <a:pt x="335" y="351"/>
                    </a:cubicBezTo>
                    <a:cubicBezTo>
                      <a:pt x="442" y="274"/>
                      <a:pt x="576" y="224"/>
                      <a:pt x="714" y="224"/>
                    </a:cubicBezTo>
                    <a:close/>
                    <a:moveTo>
                      <a:pt x="787" y="0"/>
                    </a:moveTo>
                    <a:cubicBezTo>
                      <a:pt x="526" y="0"/>
                      <a:pt x="324" y="71"/>
                      <a:pt x="194" y="210"/>
                    </a:cubicBezTo>
                    <a:cubicBezTo>
                      <a:pt x="36" y="386"/>
                      <a:pt x="1" y="633"/>
                      <a:pt x="124" y="844"/>
                    </a:cubicBezTo>
                    <a:cubicBezTo>
                      <a:pt x="388" y="1477"/>
                      <a:pt x="1409" y="2146"/>
                      <a:pt x="3116" y="2463"/>
                    </a:cubicBezTo>
                    <a:cubicBezTo>
                      <a:pt x="3997" y="4910"/>
                      <a:pt x="4049" y="8536"/>
                      <a:pt x="4049" y="8589"/>
                    </a:cubicBezTo>
                    <a:lnTo>
                      <a:pt x="4278" y="8589"/>
                    </a:lnTo>
                    <a:cubicBezTo>
                      <a:pt x="4261" y="8378"/>
                      <a:pt x="4208" y="4963"/>
                      <a:pt x="3363" y="2516"/>
                    </a:cubicBezTo>
                    <a:lnTo>
                      <a:pt x="3363" y="2516"/>
                    </a:lnTo>
                    <a:cubicBezTo>
                      <a:pt x="4049" y="2622"/>
                      <a:pt x="4736" y="2675"/>
                      <a:pt x="5422" y="2675"/>
                    </a:cubicBezTo>
                    <a:lnTo>
                      <a:pt x="5422" y="2446"/>
                    </a:lnTo>
                    <a:cubicBezTo>
                      <a:pt x="5349" y="2447"/>
                      <a:pt x="5275" y="2448"/>
                      <a:pt x="5201" y="2448"/>
                    </a:cubicBezTo>
                    <a:cubicBezTo>
                      <a:pt x="4553" y="2448"/>
                      <a:pt x="3907" y="2380"/>
                      <a:pt x="3275" y="2270"/>
                    </a:cubicBezTo>
                    <a:cubicBezTo>
                      <a:pt x="2888" y="1266"/>
                      <a:pt x="2359" y="456"/>
                      <a:pt x="1620" y="175"/>
                    </a:cubicBezTo>
                    <a:cubicBezTo>
                      <a:pt x="1303" y="58"/>
                      <a:pt x="1021"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1499650" y="3175950"/>
                <a:ext cx="135575" cy="214750"/>
              </a:xfrm>
              <a:custGeom>
                <a:avLst/>
                <a:gdLst/>
                <a:ahLst/>
                <a:cxnLst/>
                <a:rect l="l" t="t" r="r" b="b"/>
                <a:pathLst>
                  <a:path w="5423" h="8590" extrusionOk="0">
                    <a:moveTo>
                      <a:pt x="4708" y="224"/>
                    </a:moveTo>
                    <a:cubicBezTo>
                      <a:pt x="4842" y="224"/>
                      <a:pt x="4963" y="274"/>
                      <a:pt x="5070" y="351"/>
                    </a:cubicBezTo>
                    <a:cubicBezTo>
                      <a:pt x="5158" y="474"/>
                      <a:pt x="5176" y="633"/>
                      <a:pt x="5105" y="756"/>
                    </a:cubicBezTo>
                    <a:cubicBezTo>
                      <a:pt x="4894" y="1249"/>
                      <a:pt x="4032" y="1900"/>
                      <a:pt x="2394" y="2234"/>
                    </a:cubicBezTo>
                    <a:cubicBezTo>
                      <a:pt x="2764" y="1337"/>
                      <a:pt x="3222" y="633"/>
                      <a:pt x="3891" y="386"/>
                    </a:cubicBezTo>
                    <a:cubicBezTo>
                      <a:pt x="4120" y="280"/>
                      <a:pt x="4384" y="228"/>
                      <a:pt x="4648" y="228"/>
                    </a:cubicBezTo>
                    <a:cubicBezTo>
                      <a:pt x="4668" y="225"/>
                      <a:pt x="4688" y="224"/>
                      <a:pt x="4708" y="224"/>
                    </a:cubicBezTo>
                    <a:close/>
                    <a:moveTo>
                      <a:pt x="4639" y="0"/>
                    </a:moveTo>
                    <a:cubicBezTo>
                      <a:pt x="4406" y="0"/>
                      <a:pt x="4129" y="58"/>
                      <a:pt x="3820" y="175"/>
                    </a:cubicBezTo>
                    <a:cubicBezTo>
                      <a:pt x="3063" y="456"/>
                      <a:pt x="2535" y="1266"/>
                      <a:pt x="2148" y="2287"/>
                    </a:cubicBezTo>
                    <a:cubicBezTo>
                      <a:pt x="1517" y="2382"/>
                      <a:pt x="871" y="2448"/>
                      <a:pt x="224" y="2448"/>
                    </a:cubicBezTo>
                    <a:cubicBezTo>
                      <a:pt x="149" y="2448"/>
                      <a:pt x="75" y="2447"/>
                      <a:pt x="0" y="2446"/>
                    </a:cubicBezTo>
                    <a:lnTo>
                      <a:pt x="0" y="2675"/>
                    </a:lnTo>
                    <a:cubicBezTo>
                      <a:pt x="687" y="2675"/>
                      <a:pt x="1373" y="2622"/>
                      <a:pt x="2060" y="2516"/>
                    </a:cubicBezTo>
                    <a:lnTo>
                      <a:pt x="2060" y="2516"/>
                    </a:lnTo>
                    <a:cubicBezTo>
                      <a:pt x="1215" y="4963"/>
                      <a:pt x="1162" y="8378"/>
                      <a:pt x="1162" y="8589"/>
                    </a:cubicBezTo>
                    <a:lnTo>
                      <a:pt x="1373" y="8589"/>
                    </a:lnTo>
                    <a:cubicBezTo>
                      <a:pt x="1373" y="8536"/>
                      <a:pt x="1444" y="4910"/>
                      <a:pt x="2306" y="2481"/>
                    </a:cubicBezTo>
                    <a:cubicBezTo>
                      <a:pt x="4014" y="2146"/>
                      <a:pt x="5035" y="1477"/>
                      <a:pt x="5299" y="844"/>
                    </a:cubicBezTo>
                    <a:cubicBezTo>
                      <a:pt x="5422" y="650"/>
                      <a:pt x="5387" y="386"/>
                      <a:pt x="5229" y="210"/>
                    </a:cubicBezTo>
                    <a:cubicBezTo>
                      <a:pt x="5099" y="71"/>
                      <a:pt x="4896" y="0"/>
                      <a:pt x="4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2477192920"/>
      </p:ext>
    </p:extLst>
  </p:cSld>
  <p:clrMapOvr>
    <a:masterClrMapping/>
  </p:clrMapOvr>
</p:sld>
</file>

<file path=ppt/theme/theme1.xml><?xml version="1.0" encoding="utf-8"?>
<a:theme xmlns:a="http://schemas.openxmlformats.org/drawingml/2006/main" name="Back to School from Winter Break by Slidesgo">
  <a:themeElements>
    <a:clrScheme name="Simple Light">
      <a:dk1>
        <a:srgbClr val="094A5F"/>
      </a:dk1>
      <a:lt1>
        <a:srgbClr val="FFFFFF"/>
      </a:lt1>
      <a:dk2>
        <a:srgbClr val="0F7090"/>
      </a:dk2>
      <a:lt2>
        <a:srgbClr val="FFFFFF"/>
      </a:lt2>
      <a:accent1>
        <a:srgbClr val="D55D79"/>
      </a:accent1>
      <a:accent2>
        <a:srgbClr val="094A5F"/>
      </a:accent2>
      <a:accent3>
        <a:srgbClr val="5ABAD1"/>
      </a:accent3>
      <a:accent4>
        <a:srgbClr val="009A91"/>
      </a:accent4>
      <a:accent5>
        <a:srgbClr val="F8B45B"/>
      </a:accent5>
      <a:accent6>
        <a:srgbClr val="FFC4C7"/>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642</Words>
  <Application>Microsoft Office PowerPoint</Application>
  <PresentationFormat>On-screen Show (16:9)</PresentationFormat>
  <Paragraphs>66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Back to School from Winter Break by Slidesgo</vt:lpstr>
      <vt:lpstr>Back to School orientation  </vt:lpstr>
      <vt:lpstr>Dear Parents,   Welcome back to a brand-new school year! We are truly excited to begin this journey together and to see our students return with fresh energy, curiosity, and smiles. This year, our focus is on creating a safe, supportive, and inspiring environment where every child can learn, grow, and shine. We deeply value your partnership and look forward to working hand in hand with you to make this school year a positive and successful experience for your child. Together, let’s make it a year filled with learning, laughter, and new achievements!</vt:lpstr>
      <vt:lpstr>Grade 5 National</vt:lpstr>
      <vt:lpstr>PowerPoint Presentation</vt:lpstr>
      <vt:lpstr>School Supplies </vt:lpstr>
      <vt:lpstr>English  Curriculum </vt:lpstr>
      <vt:lpstr>Notebooks </vt:lpstr>
      <vt:lpstr>Units /1st semester </vt:lpstr>
      <vt:lpstr>Weekly Plan </vt:lpstr>
      <vt:lpstr>Weekly Plan </vt:lpstr>
      <vt:lpstr>Reading Enrichment Program</vt:lpstr>
      <vt:lpstr>PowerPoint Presentation</vt:lpstr>
      <vt:lpstr>How to communicate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Newslwtter </dc:title>
  <cp:lastModifiedBy>Ala'a Alshahrori</cp:lastModifiedBy>
  <cp:revision>33</cp:revision>
  <dcterms:modified xsi:type="dcterms:W3CDTF">2025-09-14T17:41:27Z</dcterms:modified>
</cp:coreProperties>
</file>