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82" r:id="rId4"/>
    <p:sldId id="318" r:id="rId5"/>
    <p:sldId id="302" r:id="rId6"/>
    <p:sldId id="322" r:id="rId7"/>
    <p:sldId id="304" r:id="rId8"/>
    <p:sldId id="328" r:id="rId9"/>
    <p:sldId id="306" r:id="rId10"/>
    <p:sldId id="307" r:id="rId11"/>
    <p:sldId id="319" r:id="rId12"/>
    <p:sldId id="321" r:id="rId13"/>
    <p:sldId id="325" r:id="rId14"/>
    <p:sldId id="326" r:id="rId15"/>
    <p:sldId id="327" r:id="rId16"/>
    <p:sldId id="288" r:id="rId17"/>
    <p:sldId id="287" r:id="rId18"/>
    <p:sldId id="299" r:id="rId19"/>
    <p:sldId id="329" r:id="rId20"/>
    <p:sldId id="317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ma Al Rifai" initials="BA" lastIdx="2" clrIdx="0">
    <p:extLst>
      <p:ext uri="{19B8F6BF-5375-455C-9EA6-DF929625EA0E}">
        <p15:presenceInfo xmlns:p15="http://schemas.microsoft.com/office/powerpoint/2012/main" userId="f983b9a89d7b59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9T10:13:40.244" idx="2">
    <p:pos x="6277" y="67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9T10:13:40.244" idx="2">
    <p:pos x="6277" y="67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9T10:13:40.244" idx="2">
    <p:pos x="6277" y="67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9T10:13:40.244" idx="2">
    <p:pos x="6277" y="67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A4F5-FE98-420B-B12D-3A1A585789CB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3C3B4-C15D-4CA1-858B-7E8552D72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9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comments" Target="../comments/commen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comments" Target="../comments/commen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comments" Target="../comments/commen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comments" Target="../comments/commen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9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jp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gif" /><Relationship Id="rId4" Type="http://schemas.openxmlformats.org/officeDocument/2006/relationships/image" Target="../media/image7.gi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gif" /><Relationship Id="rId5" Type="http://schemas.openxmlformats.org/officeDocument/2006/relationships/image" Target="../media/image11.gif" /><Relationship Id="rId4" Type="http://schemas.openxmlformats.org/officeDocument/2006/relationships/image" Target="../media/image10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cs typeface="AGA Battouta Regular" pitchFamily="2" charset="-78"/>
              </a:rPr>
              <a:t>Unit</a:t>
            </a:r>
            <a:r>
              <a:rPr lang="ar-SA" sz="4400" dirty="0">
                <a:cs typeface="AGA Battouta Regular" pitchFamily="2" charset="-78"/>
              </a:rPr>
              <a:t> : </a:t>
            </a:r>
            <a:r>
              <a:rPr lang="en-GB" sz="4400" dirty="0">
                <a:cs typeface="AGA Battouta Regular" pitchFamily="2" charset="-78"/>
              </a:rPr>
              <a:t>One</a:t>
            </a:r>
            <a:endParaRPr lang="ar-SA" sz="4400" dirty="0"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dirty="0">
                <a:cs typeface="AGA Battouta Regular" pitchFamily="2" charset="-78"/>
              </a:rPr>
              <a:t>Lesson</a:t>
            </a:r>
            <a:r>
              <a:rPr lang="ar-SA" sz="4400" dirty="0">
                <a:cs typeface="AGA Battouta Regular" pitchFamily="2" charset="-78"/>
              </a:rPr>
              <a:t> :</a:t>
            </a:r>
            <a:r>
              <a:rPr lang="en-GB" sz="4400" dirty="0">
                <a:cs typeface="AGA Battouta Regular" pitchFamily="2" charset="-78"/>
              </a:rPr>
              <a:t>Simple past 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cs typeface="AGA Battouta Regular" pitchFamily="2" charset="-78"/>
              </a:rPr>
              <a:t>Major</a:t>
            </a:r>
            <a:r>
              <a:rPr lang="ar-SA" sz="4400" dirty="0">
                <a:cs typeface="AGA Battouta Regular" pitchFamily="2" charset="-78"/>
              </a:rPr>
              <a:t> :  </a:t>
            </a:r>
            <a:r>
              <a:rPr lang="en-US" sz="4400" dirty="0">
                <a:cs typeface="AGA Battouta Regular" pitchFamily="2" charset="-78"/>
              </a:rPr>
              <a:t>English</a:t>
            </a:r>
            <a:endParaRPr lang="ar-SA" sz="4400" dirty="0"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dirty="0">
                <a:cs typeface="AGA Battouta Regular" pitchFamily="2" charset="-78"/>
              </a:rPr>
              <a:t>Grade</a:t>
            </a:r>
            <a:r>
              <a:rPr lang="ar-SA" sz="4400" dirty="0">
                <a:cs typeface="AGA Battouta Regular" pitchFamily="2" charset="-78"/>
              </a:rPr>
              <a:t> :  </a:t>
            </a:r>
            <a:r>
              <a:rPr lang="en-GB" sz="4400" dirty="0">
                <a:cs typeface="AGA Battouta Regular" pitchFamily="2" charset="-78"/>
              </a:rPr>
              <a:t>Five</a:t>
            </a:r>
            <a:endParaRPr lang="ar-JO" sz="4400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F9C1-311C-842F-1362-F1057D5A9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5E7AB22-4062-FD79-16A6-7E77957F6178}"/>
              </a:ext>
            </a:extLst>
          </p:cNvPr>
          <p:cNvSpPr/>
          <p:nvPr/>
        </p:nvSpPr>
        <p:spPr>
          <a:xfrm>
            <a:off x="747630" y="126593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C11213-CA8E-56B9-A2C9-FFAB5FF84DE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E0CC0D-D13B-1DB3-1F20-23520BB29924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27438AC-7874-8FAB-9323-FD8BD932971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AC1C719-30B1-079C-65DF-5CB83232AD0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22FC85A-C665-1017-319D-17D9CCEF58D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0D05F6-4761-51A8-AC9E-90BCF310CD6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7D4CA0E-2DA5-D37D-6C68-BA01EDA33CB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A01EE95-AE21-3CC1-1977-04DC703CDE1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A0A30E-24FE-5C57-5129-A9AB03FB521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0E446A2-EC00-5121-65A8-D2E6383C9429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4B6B2D9-8058-524E-5C43-DC43B951870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6FF7BE-9348-C135-30C8-B54603E67A7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D8135E-C9B3-8D59-CA2D-FEF4548C3874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E2B7DD2-75B0-7AED-56D7-D14001A5A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559FF37-0C87-5276-290F-E7FF1DEBE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8BC7FB1-FA48-0361-09A8-A057D15C2AE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DA89B4-38C3-DCB5-C77B-D6ABCE2DA0E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D6B90DA-0EEB-EDFE-719F-C2ED29497B75}"/>
              </a:ext>
            </a:extLst>
          </p:cNvPr>
          <p:cNvSpPr/>
          <p:nvPr/>
        </p:nvSpPr>
        <p:spPr>
          <a:xfrm>
            <a:off x="646989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EFE18C-9CE8-4543-B92C-5CEC8105922E}"/>
              </a:ext>
            </a:extLst>
          </p:cNvPr>
          <p:cNvGrpSpPr/>
          <p:nvPr/>
        </p:nvGrpSpPr>
        <p:grpSpPr>
          <a:xfrm>
            <a:off x="11170762" y="1094908"/>
            <a:ext cx="925555" cy="706791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7B41B59D-1684-DECC-7248-906229FFC33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5E80E451-E451-2586-9538-BBDC0AF49C95}"/>
                </a:ext>
              </a:extLst>
            </p:cNvPr>
            <p:cNvSpPr/>
            <p:nvPr/>
          </p:nvSpPr>
          <p:spPr>
            <a:xfrm>
              <a:off x="7446246" y="277495"/>
              <a:ext cx="1421969" cy="597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7:00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2A225725-623B-ABA3-C6A6-D8D97CCBCEB6}"/>
              </a:ext>
            </a:extLst>
          </p:cNvPr>
          <p:cNvSpPr/>
          <p:nvPr/>
        </p:nvSpPr>
        <p:spPr>
          <a:xfrm>
            <a:off x="2602545" y="296921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876" y="1225437"/>
            <a:ext cx="7882899" cy="55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8554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F9C1-311C-842F-1362-F1057D5A9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5E7AB22-4062-FD79-16A6-7E77957F6178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C11213-CA8E-56B9-A2C9-FFAB5FF84DE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E0CC0D-D13B-1DB3-1F20-23520BB29924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27438AC-7874-8FAB-9323-FD8BD932971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AC1C719-30B1-079C-65DF-5CB83232AD0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22FC85A-C665-1017-319D-17D9CCEF58D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0D05F6-4761-51A8-AC9E-90BCF310CD6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7D4CA0E-2DA5-D37D-6C68-BA01EDA33CB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A01EE95-AE21-3CC1-1977-04DC703CDE1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A0A30E-24FE-5C57-5129-A9AB03FB521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0E446A2-EC00-5121-65A8-D2E6383C9429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4B6B2D9-8058-524E-5C43-DC43B951870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6FF7BE-9348-C135-30C8-B54603E67A7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D8135E-C9B3-8D59-CA2D-FEF4548C3874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E2B7DD2-75B0-7AED-56D7-D14001A5A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559FF37-0C87-5276-290F-E7FF1DEBE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8BC7FB1-FA48-0361-09A8-A057D15C2AE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DA89B4-38C3-DCB5-C77B-D6ABCE2DA0E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D6B90DA-0EEB-EDFE-719F-C2ED29497B75}"/>
              </a:ext>
            </a:extLst>
          </p:cNvPr>
          <p:cNvSpPr/>
          <p:nvPr/>
        </p:nvSpPr>
        <p:spPr>
          <a:xfrm>
            <a:off x="674285" y="63279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EFE18C-9CE8-4543-B92C-5CEC8105922E}"/>
              </a:ext>
            </a:extLst>
          </p:cNvPr>
          <p:cNvGrpSpPr/>
          <p:nvPr/>
        </p:nvGrpSpPr>
        <p:grpSpPr>
          <a:xfrm>
            <a:off x="10935092" y="1049335"/>
            <a:ext cx="1123431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7B41B59D-1684-DECC-7248-906229FFC33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5E80E451-E451-2586-9538-BBDC0AF49C9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04:00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2A225725-623B-ABA3-C6A6-D8D97CCBCEB6}"/>
              </a:ext>
            </a:extLst>
          </p:cNvPr>
          <p:cNvSpPr/>
          <p:nvPr/>
        </p:nvSpPr>
        <p:spPr>
          <a:xfrm>
            <a:off x="2602545" y="296921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46515" r="27257" b="12462"/>
          <a:stretch>
            <a:fillRect/>
          </a:stretch>
        </p:blipFill>
        <p:spPr bwMode="auto">
          <a:xfrm>
            <a:off x="3213333" y="1749376"/>
            <a:ext cx="8400490" cy="49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0971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737EB-4786-108E-8E6D-04313DCCD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827D9BE-36B6-DEDF-548F-C23C48EC0AA2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B070799-79F2-43CF-752F-894CBB0F774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13835E2-B57A-D3A3-02F1-B4F21BCF44D9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E28D7B-72B4-71F7-7827-5A08D1815BC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92B95D9-8010-EEE3-59E2-2B1A834F8F68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277FB9B-017A-F622-C46D-B831E067DCA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B6B0DD8-2B96-FF00-B291-308FD51CDF89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8F593F0-394B-926D-FAC0-ED0C50CDBB09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FA56098-701E-BA61-182E-815B72C9D4F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F19FB0D-5FA2-453A-B9EC-F6420CF9A21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AA865F6-4E9B-ECED-B8C4-1396EEF01E81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0EB9E5E5-20D7-004C-5036-86B413BF249D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B7F8377-732E-2274-1916-A820F7E7958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18FB12-0AEB-060A-E7D8-890E326CEA03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FDE9EA5-9645-22D1-C9CF-37EAD2F4D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A56E7A4-DB3E-CA5D-19E4-921976CD1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0EC30CD-FF05-F2E2-D24A-3CE6D49A6DAD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3FECB4-291D-AF95-5FEC-06994645BBD6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29947AB-BE2B-CCB8-F3C9-00D2EC833A90}"/>
              </a:ext>
            </a:extLst>
          </p:cNvPr>
          <p:cNvSpPr/>
          <p:nvPr/>
        </p:nvSpPr>
        <p:spPr>
          <a:xfrm>
            <a:off x="674285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7B597A-1036-6A10-783D-F961042287C3}"/>
              </a:ext>
            </a:extLst>
          </p:cNvPr>
          <p:cNvGrpSpPr/>
          <p:nvPr/>
        </p:nvGrpSpPr>
        <p:grpSpPr>
          <a:xfrm>
            <a:off x="10705615" y="6343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37267E2B-FF79-0E2E-BEB3-EF80A836346A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C0C2589B-8F3A-CA66-ED26-D10949A79F48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EC2BE1C-5255-577B-516F-A3ED1CC3DC1A}"/>
              </a:ext>
            </a:extLst>
          </p:cNvPr>
          <p:cNvSpPr/>
          <p:nvPr/>
        </p:nvSpPr>
        <p:spPr>
          <a:xfrm>
            <a:off x="10252937" y="6124920"/>
            <a:ext cx="1276044" cy="49269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45AEC32-7DF1-28F9-F09B-7B76638E0EA2}"/>
              </a:ext>
            </a:extLst>
          </p:cNvPr>
          <p:cNvSpPr/>
          <p:nvPr/>
        </p:nvSpPr>
        <p:spPr>
          <a:xfrm>
            <a:off x="2564269" y="3462535"/>
            <a:ext cx="510356" cy="2451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8483" y="2214958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dirty="0"/>
          </a:p>
          <a:p>
            <a:endParaRPr lang="en-GB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8154" y="1275325"/>
            <a:ext cx="9195354" cy="387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Fill in the blanks with the missing verb in the past simple.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endParaRPr lang="en-GB" sz="2400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Yesterday Mary _____________ (go) to the concert.</a:t>
            </a:r>
            <a:endParaRPr lang="en-GB" sz="2400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/>
              <a:t>. I ______________(visit) lots of interesting places in 2015.</a:t>
            </a:r>
            <a:endParaRPr lang="en-GB" sz="2400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Last night wasn't cold, but it _____________(be) rainy.</a:t>
            </a:r>
            <a:endParaRPr lang="en-GB" sz="2400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Last Tuesday morning, my friends _____________(bring) the car.</a:t>
            </a:r>
            <a:r>
              <a:rPr lang="en-US" sz="2400" dirty="0"/>
              <a:t> </a:t>
            </a:r>
            <a:endParaRPr lang="en-GB" sz="2400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/>
              <a:t>We really ____________(enjoy) the game last Sunday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95186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737EB-4786-108E-8E6D-04313DCCD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827D9BE-36B6-DEDF-548F-C23C48EC0AA2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B070799-79F2-43CF-752F-894CBB0F774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13835E2-B57A-D3A3-02F1-B4F21BCF44D9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E28D7B-72B4-71F7-7827-5A08D1815BC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92B95D9-8010-EEE3-59E2-2B1A834F8F68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277FB9B-017A-F622-C46D-B831E067DCA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B6B0DD8-2B96-FF00-B291-308FD51CDF89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8F593F0-394B-926D-FAC0-ED0C50CDBB09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FA56098-701E-BA61-182E-815B72C9D4F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F19FB0D-5FA2-453A-B9EC-F6420CF9A21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AA865F6-4E9B-ECED-B8C4-1396EEF01E81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0EB9E5E5-20D7-004C-5036-86B413BF249D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B7F8377-732E-2274-1916-A820F7E7958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18FB12-0AEB-060A-E7D8-890E326CEA03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FDE9EA5-9645-22D1-C9CF-37EAD2F4D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A56E7A4-DB3E-CA5D-19E4-921976CD1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0EC30CD-FF05-F2E2-D24A-3CE6D49A6DAD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3FECB4-291D-AF95-5FEC-06994645BBD6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29947AB-BE2B-CCB8-F3C9-00D2EC833A90}"/>
              </a:ext>
            </a:extLst>
          </p:cNvPr>
          <p:cNvSpPr/>
          <p:nvPr/>
        </p:nvSpPr>
        <p:spPr>
          <a:xfrm>
            <a:off x="674285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7B597A-1036-6A10-783D-F961042287C3}"/>
              </a:ext>
            </a:extLst>
          </p:cNvPr>
          <p:cNvGrpSpPr/>
          <p:nvPr/>
        </p:nvGrpSpPr>
        <p:grpSpPr>
          <a:xfrm>
            <a:off x="10705615" y="6343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37267E2B-FF79-0E2E-BEB3-EF80A836346A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C0C2589B-8F3A-CA66-ED26-D10949A79F48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EC2BE1C-5255-577B-516F-A3ED1CC3DC1A}"/>
              </a:ext>
            </a:extLst>
          </p:cNvPr>
          <p:cNvSpPr/>
          <p:nvPr/>
        </p:nvSpPr>
        <p:spPr>
          <a:xfrm>
            <a:off x="10252937" y="6124920"/>
            <a:ext cx="1276044" cy="49269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45AEC32-7DF1-28F9-F09B-7B76638E0EA2}"/>
              </a:ext>
            </a:extLst>
          </p:cNvPr>
          <p:cNvSpPr/>
          <p:nvPr/>
        </p:nvSpPr>
        <p:spPr>
          <a:xfrm>
            <a:off x="2564269" y="3462535"/>
            <a:ext cx="510356" cy="2451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8483" y="2214958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dirty="0"/>
          </a:p>
          <a:p>
            <a:endParaRPr lang="en-GB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0106" y="2409524"/>
            <a:ext cx="80339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sz="2400" dirty="0"/>
              <a:t>6.He ________________ (stop) his car in front of the sports shop.</a:t>
            </a:r>
            <a:endParaRPr lang="en-GB" sz="2400" dirty="0"/>
          </a:p>
          <a:p>
            <a:pPr lvl="0"/>
            <a:r>
              <a:rPr lang="en-US" sz="2400" dirty="0"/>
              <a:t>7. We _________________ (have) a picnic last weekend.</a:t>
            </a:r>
            <a:endParaRPr lang="en-GB" sz="2400" dirty="0"/>
          </a:p>
          <a:p>
            <a:pPr lvl="0"/>
            <a:r>
              <a:rPr lang="en-US" sz="2400" dirty="0"/>
              <a:t>8. Mark and Sue _____________(do) their homework after lunch.</a:t>
            </a:r>
            <a:endParaRPr lang="en-GB" sz="2400" dirty="0"/>
          </a:p>
          <a:p>
            <a:pPr lvl="0"/>
            <a:r>
              <a:rPr lang="en-US" sz="2400" dirty="0"/>
              <a:t>9. My friends ________________(come) over after dinner.</a:t>
            </a:r>
            <a:endParaRPr lang="en-GB" sz="2400" dirty="0"/>
          </a:p>
          <a:p>
            <a:pPr lvl="0"/>
            <a:r>
              <a:rPr lang="en-US" sz="2400" dirty="0"/>
              <a:t>10. My parents ___________ (be) proud of me when they saw my report card.</a:t>
            </a:r>
            <a:endParaRPr lang="en-GB" sz="2400" dirty="0"/>
          </a:p>
          <a:p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028483" y="1555952"/>
            <a:ext cx="7677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Fill in the blanks with the missing verb in the past simple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3938143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737EB-4786-108E-8E6D-04313DCCD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827D9BE-36B6-DEDF-548F-C23C48EC0AA2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B070799-79F2-43CF-752F-894CBB0F774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13835E2-B57A-D3A3-02F1-B4F21BCF44D9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E28D7B-72B4-71F7-7827-5A08D1815BC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92B95D9-8010-EEE3-59E2-2B1A834F8F68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277FB9B-017A-F622-C46D-B831E067DCA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B6B0DD8-2B96-FF00-B291-308FD51CDF89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8F593F0-394B-926D-FAC0-ED0C50CDBB09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FA56098-701E-BA61-182E-815B72C9D4F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F19FB0D-5FA2-453A-B9EC-F6420CF9A21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AA865F6-4E9B-ECED-B8C4-1396EEF01E81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0EB9E5E5-20D7-004C-5036-86B413BF249D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B7F8377-732E-2274-1916-A820F7E7958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18FB12-0AEB-060A-E7D8-890E326CEA03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FDE9EA5-9645-22D1-C9CF-37EAD2F4D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A56E7A4-DB3E-CA5D-19E4-921976CD1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0EC30CD-FF05-F2E2-D24A-3CE6D49A6DAD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3FECB4-291D-AF95-5FEC-06994645BBD6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29947AB-BE2B-CCB8-F3C9-00D2EC833A90}"/>
              </a:ext>
            </a:extLst>
          </p:cNvPr>
          <p:cNvSpPr/>
          <p:nvPr/>
        </p:nvSpPr>
        <p:spPr>
          <a:xfrm>
            <a:off x="674285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EC2BE1C-5255-577B-516F-A3ED1CC3DC1A}"/>
              </a:ext>
            </a:extLst>
          </p:cNvPr>
          <p:cNvSpPr/>
          <p:nvPr/>
        </p:nvSpPr>
        <p:spPr>
          <a:xfrm>
            <a:off x="10252937" y="6124920"/>
            <a:ext cx="1276044" cy="49269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45AEC32-7DF1-28F9-F09B-7B76638E0EA2}"/>
              </a:ext>
            </a:extLst>
          </p:cNvPr>
          <p:cNvSpPr/>
          <p:nvPr/>
        </p:nvSpPr>
        <p:spPr>
          <a:xfrm>
            <a:off x="2577849" y="4026146"/>
            <a:ext cx="510356" cy="2451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8483" y="2214958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dirty="0"/>
          </a:p>
          <a:p>
            <a:endParaRPr lang="en-GB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8154" y="1275325"/>
            <a:ext cx="9195354" cy="392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Fill in the blanks with the missing verb in the past simple.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endParaRPr lang="en-GB" sz="2400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Yesterday Mary __</a:t>
            </a:r>
            <a:r>
              <a:rPr lang="en-US" sz="2400" dirty="0">
                <a:solidFill>
                  <a:srgbClr val="FF0000"/>
                </a:solidFill>
              </a:rPr>
              <a:t>went </a:t>
            </a:r>
            <a:r>
              <a:rPr lang="en-US" sz="2400" dirty="0">
                <a:solidFill>
                  <a:srgbClr val="000000"/>
                </a:solidFill>
              </a:rPr>
              <a:t>___ (go) to the concert.</a:t>
            </a:r>
            <a:endParaRPr lang="en-GB" sz="2400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/>
              <a:t>. I __ </a:t>
            </a:r>
            <a:r>
              <a:rPr lang="en-US" sz="2400" dirty="0">
                <a:solidFill>
                  <a:srgbClr val="FF0000"/>
                </a:solidFill>
              </a:rPr>
              <a:t>visited</a:t>
            </a:r>
            <a:r>
              <a:rPr lang="en-US" sz="2400" dirty="0"/>
              <a:t>____(visit) lots of interesting places in 2015.</a:t>
            </a:r>
            <a:endParaRPr lang="en-GB" sz="2400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Last night wasn't cold, but it ___ </a:t>
            </a:r>
            <a:r>
              <a:rPr lang="en-US" sz="2400" dirty="0">
                <a:solidFill>
                  <a:srgbClr val="FF0000"/>
                </a:solidFill>
              </a:rPr>
              <a:t>was</a:t>
            </a:r>
            <a:r>
              <a:rPr lang="en-US" sz="2400" dirty="0">
                <a:solidFill>
                  <a:srgbClr val="000000"/>
                </a:solidFill>
              </a:rPr>
              <a:t> ____(be) rainy.</a:t>
            </a:r>
            <a:endParaRPr lang="en-GB" sz="2400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Last Tuesday morning, my friends ___</a:t>
            </a:r>
            <a:r>
              <a:rPr lang="en-US" sz="2400" dirty="0">
                <a:solidFill>
                  <a:srgbClr val="FF0000"/>
                </a:solidFill>
              </a:rPr>
              <a:t>brought</a:t>
            </a:r>
            <a:r>
              <a:rPr lang="en-US" sz="2400" dirty="0">
                <a:solidFill>
                  <a:srgbClr val="000000"/>
                </a:solidFill>
              </a:rPr>
              <a:t>____(bring) the car.</a:t>
            </a:r>
            <a:r>
              <a:rPr lang="en-US" sz="2400" dirty="0"/>
              <a:t> </a:t>
            </a:r>
            <a:endParaRPr lang="en-GB" sz="2400" dirty="0"/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400" dirty="0"/>
              <a:t>We really __</a:t>
            </a:r>
            <a:r>
              <a:rPr lang="en-US" sz="2400" dirty="0">
                <a:solidFill>
                  <a:srgbClr val="FF0000"/>
                </a:solidFill>
              </a:rPr>
              <a:t>enjoyed</a:t>
            </a:r>
            <a:r>
              <a:rPr lang="en-US" sz="2400" dirty="0"/>
              <a:t>____(enjoy) the game last Sunday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79256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737EB-4786-108E-8E6D-04313DCCD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827D9BE-36B6-DEDF-548F-C23C48EC0AA2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B070799-79F2-43CF-752F-894CBB0F774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13835E2-B57A-D3A3-02F1-B4F21BCF44D9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E28D7B-72B4-71F7-7827-5A08D1815BC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92B95D9-8010-EEE3-59E2-2B1A834F8F68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277FB9B-017A-F622-C46D-B831E067DCA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B6B0DD8-2B96-FF00-B291-308FD51CDF89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8F593F0-394B-926D-FAC0-ED0C50CDBB09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FA56098-701E-BA61-182E-815B72C9D4F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F19FB0D-5FA2-453A-B9EC-F6420CF9A21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AA865F6-4E9B-ECED-B8C4-1396EEF01E81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0EB9E5E5-20D7-004C-5036-86B413BF249D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B7F8377-732E-2274-1916-A820F7E7958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18FB12-0AEB-060A-E7D8-890E326CEA03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FDE9EA5-9645-22D1-C9CF-37EAD2F4D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A56E7A4-DB3E-CA5D-19E4-921976CD1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0EC30CD-FF05-F2E2-D24A-3CE6D49A6DAD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3FECB4-291D-AF95-5FEC-06994645BBD6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29947AB-BE2B-CCB8-F3C9-00D2EC833A90}"/>
              </a:ext>
            </a:extLst>
          </p:cNvPr>
          <p:cNvSpPr/>
          <p:nvPr/>
        </p:nvSpPr>
        <p:spPr>
          <a:xfrm>
            <a:off x="674285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EC2BE1C-5255-577B-516F-A3ED1CC3DC1A}"/>
              </a:ext>
            </a:extLst>
          </p:cNvPr>
          <p:cNvSpPr/>
          <p:nvPr/>
        </p:nvSpPr>
        <p:spPr>
          <a:xfrm>
            <a:off x="10252937" y="6124920"/>
            <a:ext cx="1276044" cy="49269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45AEC32-7DF1-28F9-F09B-7B76638E0EA2}"/>
              </a:ext>
            </a:extLst>
          </p:cNvPr>
          <p:cNvSpPr/>
          <p:nvPr/>
        </p:nvSpPr>
        <p:spPr>
          <a:xfrm>
            <a:off x="2610492" y="3969317"/>
            <a:ext cx="510356" cy="2451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8483" y="2214958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dirty="0"/>
          </a:p>
          <a:p>
            <a:endParaRPr lang="en-GB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0106" y="2409524"/>
            <a:ext cx="80339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sz="2400" dirty="0"/>
              <a:t>6.He ___</a:t>
            </a:r>
            <a:r>
              <a:rPr lang="en-US" sz="2400" dirty="0">
                <a:solidFill>
                  <a:srgbClr val="FF0000"/>
                </a:solidFill>
              </a:rPr>
              <a:t>stopped</a:t>
            </a:r>
            <a:r>
              <a:rPr lang="en-US" sz="2400" dirty="0"/>
              <a:t>____ (stop) his car in front of the sports shop.</a:t>
            </a:r>
            <a:endParaRPr lang="en-GB" sz="2400" dirty="0"/>
          </a:p>
          <a:p>
            <a:pPr lvl="0"/>
            <a:r>
              <a:rPr lang="en-US" sz="2400" dirty="0"/>
              <a:t>7. We ____ </a:t>
            </a:r>
            <a:r>
              <a:rPr lang="en-US" sz="2400" dirty="0">
                <a:solidFill>
                  <a:srgbClr val="FF0000"/>
                </a:solidFill>
              </a:rPr>
              <a:t>had</a:t>
            </a:r>
            <a:r>
              <a:rPr lang="en-US" sz="2400" dirty="0"/>
              <a:t>____ (have) a picnic last weekend.</a:t>
            </a:r>
            <a:endParaRPr lang="en-GB" sz="2400" dirty="0"/>
          </a:p>
          <a:p>
            <a:pPr lvl="0"/>
            <a:r>
              <a:rPr lang="en-US" sz="2400" dirty="0"/>
              <a:t>8. Mark and Sue _____</a:t>
            </a:r>
            <a:r>
              <a:rPr lang="en-US" sz="2400" dirty="0">
                <a:solidFill>
                  <a:srgbClr val="FF0000"/>
                </a:solidFill>
              </a:rPr>
              <a:t>did</a:t>
            </a:r>
            <a:r>
              <a:rPr lang="en-US" sz="2400" dirty="0"/>
              <a:t>___(do) their homework after lunch.</a:t>
            </a:r>
            <a:endParaRPr lang="en-GB" sz="2400" dirty="0"/>
          </a:p>
          <a:p>
            <a:pPr lvl="0"/>
            <a:r>
              <a:rPr lang="en-US" sz="2400" dirty="0"/>
              <a:t>9. My friends _____</a:t>
            </a:r>
            <a:r>
              <a:rPr lang="en-US" sz="2400" dirty="0">
                <a:solidFill>
                  <a:srgbClr val="FF0000"/>
                </a:solidFill>
              </a:rPr>
              <a:t>came</a:t>
            </a:r>
            <a:r>
              <a:rPr lang="en-US" sz="2400" dirty="0"/>
              <a:t>____(come) over after dinner.</a:t>
            </a:r>
            <a:endParaRPr lang="en-GB" sz="2400" dirty="0"/>
          </a:p>
          <a:p>
            <a:pPr lvl="0"/>
            <a:r>
              <a:rPr lang="en-US" sz="2400" dirty="0"/>
              <a:t>10. My parents ___</a:t>
            </a:r>
            <a:r>
              <a:rPr lang="en-US" sz="2400" dirty="0">
                <a:solidFill>
                  <a:srgbClr val="FF0000"/>
                </a:solidFill>
              </a:rPr>
              <a:t>were</a:t>
            </a:r>
            <a:r>
              <a:rPr lang="en-US" sz="2400" dirty="0"/>
              <a:t>___ (be) proud of me when they saw my report card.</a:t>
            </a:r>
            <a:endParaRPr lang="en-GB" sz="2400" dirty="0"/>
          </a:p>
          <a:p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028483" y="1555952"/>
            <a:ext cx="7677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Fill in the blanks with the missing verb in the past simple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7405758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6377B-4914-6F9C-8BA5-42BA06BA9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0CAAE1-1AB2-9CD2-FE68-13D330A95B4C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C275075-9724-0FB1-05C4-B8703DCF179C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E015152-0FB2-59CA-D594-D27DC82D3E9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656D84-ABDF-0FF1-FD72-0F63F9EAC43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E0C060C-0A26-1F12-535B-3F0B5477E97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0981F2-AA8B-58E9-F5F2-7E4BCDA85736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80DB9FB-0966-705F-B35C-4B12D8A40C7B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688E1C2-57FF-F3EF-F91B-60B6593C1672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CCA21F3-B52D-03D3-E5D1-16061CEC5DB7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E07AE69-86D4-A9DB-C6DD-5E9D896E578E}"/>
              </a:ext>
            </a:extLst>
          </p:cNvPr>
          <p:cNvSpPr txBox="1">
            <a:spLocks/>
          </p:cNvSpPr>
          <p:nvPr/>
        </p:nvSpPr>
        <p:spPr>
          <a:xfrm>
            <a:off x="468880" y="1711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BDADD5F-1C2A-877A-777F-4B3357DD2713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987381C-19C6-E040-9B9C-D75D55B34ADB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EB319C2E-3AB5-73B1-AA56-36651792E10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E4CE9A-2158-7B6E-3D86-1C716CBD6FB2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F9E4B8C-5B1B-25D1-3711-FD50AB36C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CAD8A24-B657-902C-5CD3-675CA5F1B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F5112AD-C2C5-C19E-1962-33AB7356A68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B8C8E7E-F307-1DA9-624D-37AEE257703C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877AA98-EE0D-BFE3-86C0-82B333B0A795}"/>
              </a:ext>
            </a:extLst>
          </p:cNvPr>
          <p:cNvSpPr/>
          <p:nvPr/>
        </p:nvSpPr>
        <p:spPr>
          <a:xfrm>
            <a:off x="660637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4F9F2-E6F6-9919-1FA4-CC6608306D52}"/>
              </a:ext>
            </a:extLst>
          </p:cNvPr>
          <p:cNvGrpSpPr/>
          <p:nvPr/>
        </p:nvGrpSpPr>
        <p:grpSpPr>
          <a:xfrm>
            <a:off x="10360058" y="1230630"/>
            <a:ext cx="1443014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A5AB8E6-9DE3-D881-C1C0-59833C833AC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B2F63A6-EFA9-EC57-17E5-106AA04AF3B1}"/>
                </a:ext>
              </a:extLst>
            </p:cNvPr>
            <p:cNvSpPr/>
            <p:nvPr/>
          </p:nvSpPr>
          <p:spPr>
            <a:xfrm>
              <a:off x="7685020" y="277496"/>
              <a:ext cx="1183194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04:00 minutes</a:t>
              </a:r>
            </a:p>
          </p:txBody>
        </p:sp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A6ABC57-C54D-B3B8-A48B-BC787F0E7202}"/>
              </a:ext>
            </a:extLst>
          </p:cNvPr>
          <p:cNvSpPr/>
          <p:nvPr/>
        </p:nvSpPr>
        <p:spPr>
          <a:xfrm>
            <a:off x="10360058" y="2070431"/>
            <a:ext cx="1443014" cy="313297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A342590-57C8-9F1D-0D9E-DD2CE5CE64E7}"/>
              </a:ext>
            </a:extLst>
          </p:cNvPr>
          <p:cNvSpPr/>
          <p:nvPr/>
        </p:nvSpPr>
        <p:spPr>
          <a:xfrm>
            <a:off x="2512243" y="452572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00162"/>
              </p:ext>
            </p:extLst>
          </p:nvPr>
        </p:nvGraphicFramePr>
        <p:xfrm>
          <a:off x="3024264" y="2905990"/>
          <a:ext cx="843751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74">
                  <a:extLst>
                    <a:ext uri="{9D8B030D-6E8A-4147-A177-3AD203B41FA5}">
                      <a16:colId xmlns:a16="http://schemas.microsoft.com/office/drawing/2014/main" val="740806057"/>
                    </a:ext>
                  </a:extLst>
                </a:gridCol>
                <a:gridCol w="7233536">
                  <a:extLst>
                    <a:ext uri="{9D8B030D-6E8A-4147-A177-3AD203B41FA5}">
                      <a16:colId xmlns:a16="http://schemas.microsoft.com/office/drawing/2014/main" val="2491961959"/>
                    </a:ext>
                  </a:extLst>
                </a:gridCol>
              </a:tblGrid>
              <a:tr h="515894">
                <a:tc>
                  <a:txBody>
                    <a:bodyPr/>
                    <a:lstStyle/>
                    <a:p>
                      <a:r>
                        <a:rPr lang="en-GB" dirty="0"/>
                        <a:t>Student’s number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5221"/>
                  </a:ext>
                </a:extLst>
              </a:tr>
              <a:tr h="258586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Change the</a:t>
                      </a:r>
                      <a:r>
                        <a:rPr lang="en-GB" sz="1800" b="1" baseline="0" dirty="0"/>
                        <a:t> following regular verb to the simple past:</a:t>
                      </a:r>
                    </a:p>
                    <a:p>
                      <a:r>
                        <a:rPr lang="en-GB" sz="1800" b="1" baseline="0" dirty="0"/>
                        <a:t>Play     listen  cry  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43859"/>
                  </a:ext>
                </a:extLst>
              </a:tr>
              <a:tr h="406539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Change the</a:t>
                      </a:r>
                      <a:r>
                        <a:rPr lang="en-GB" sz="1800" b="1" baseline="0" dirty="0"/>
                        <a:t> following irregular verb to the simple past:</a:t>
                      </a:r>
                    </a:p>
                    <a:p>
                      <a:r>
                        <a:rPr lang="en-GB" sz="1800" b="1" baseline="0" dirty="0"/>
                        <a:t>go     drive    come 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953819"/>
                  </a:ext>
                </a:extLst>
              </a:tr>
              <a:tr h="793437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 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questions for these statements </a:t>
                      </a:r>
                      <a:r>
                        <a:rPr lang="en-GB" sz="1800" b="1" dirty="0"/>
                        <a:t>.</a:t>
                      </a:r>
                      <a:r>
                        <a:rPr lang="en-GB" sz="1800" b="1" baseline="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saw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big cat.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studied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 for the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566739"/>
                  </a:ext>
                </a:extLst>
              </a:tr>
              <a:tr h="406539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the following sentences with the words given and put the verbs in the past simple.</a:t>
                      </a:r>
                      <a:endParaRPr lang="en-GB" u="none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easy / test / the / be </a:t>
                      </a:r>
                      <a:r>
                        <a:rPr lang="en-GB" sz="1800" b="1" dirty="0"/>
                        <a:t>.      2</a:t>
                      </a:r>
                      <a:r>
                        <a:rPr lang="en-GB" sz="1800" b="1" baseline="0" dirty="0"/>
                        <a:t>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book /under/ find / I / the bed</a:t>
                      </a:r>
                      <a:r>
                        <a:rPr lang="en-GB" sz="18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1622"/>
                  </a:ext>
                </a:extLst>
              </a:tr>
            </a:tbl>
          </a:graphicData>
        </a:graphic>
      </p:graphicFrame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579" y="1268582"/>
            <a:ext cx="7169989" cy="13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6518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4EE91-4A09-077D-A916-D338C8C4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1CD0434-3024-F876-A395-27284263B086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A367A6C-4859-C1FC-2EEE-3819E0505374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D23AAD5-AFDC-6219-584D-EE1BF7161C5C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0B2A37E-B29A-3871-9F68-2F679429A27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D8F8B11-FC96-50B7-20A0-3B2672D09F05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269F8D-91C3-994F-76C3-B6F73747F932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3FC550E2-8AD4-4B0D-BD5E-121A68BA98CD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2F7C874-1719-EC2F-B56B-BD85CAFDC41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8045D98-9AE2-71DC-CEDF-27AF5FAC2D67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CF0755-C5C9-FCA8-52C0-7459555D27DD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B1717E3-652C-348F-2757-69398D2E932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C850D3D-A149-11D6-4513-E6D5127BAE0E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43C82EC-6B23-4636-4593-17D9F626C8B4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B7FA3B-2D85-AF9F-F9A6-D319A681A2CE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4FCDB9F-5934-6C65-4933-BD241765E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CE5D8F8-E9F8-3626-D1A2-EC803EDD8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897E11F-FF89-687B-9CB6-B2C04FB46CD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3DD0A4D-117B-9A8C-C701-D79489598358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EC2E935-60C9-07AB-B752-1EBB5661D8B3}"/>
              </a:ext>
            </a:extLst>
          </p:cNvPr>
          <p:cNvSpPr/>
          <p:nvPr/>
        </p:nvSpPr>
        <p:spPr>
          <a:xfrm>
            <a:off x="674285" y="631219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154448" y="1183891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328" y="605374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AE794F8-CE7C-C5B3-F985-F226A805BB32}"/>
              </a:ext>
            </a:extLst>
          </p:cNvPr>
          <p:cNvSpPr/>
          <p:nvPr/>
        </p:nvSpPr>
        <p:spPr>
          <a:xfrm>
            <a:off x="2493581" y="498215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AA7FE-218C-43D4-9E1F-9A3E31B3DC2C}"/>
              </a:ext>
            </a:extLst>
          </p:cNvPr>
          <p:cNvSpPr txBox="1"/>
          <p:nvPr/>
        </p:nvSpPr>
        <p:spPr>
          <a:xfrm>
            <a:off x="3475025" y="2200162"/>
            <a:ext cx="8052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r>
              <a:rPr lang="en-US" sz="3200" b="1" dirty="0"/>
              <a:t>What did you do during your last vacation?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308709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419DD-2665-E6E3-5726-F6472EA1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E3D9657-D66D-4675-A419-A1741357CCC5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FA095DA-E249-99AA-E2B1-EFD60965D9D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72DB764-67AC-CFF3-5DBB-33BC8AA5789B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C51E697-DC93-60A6-9732-2BCB0D96E7E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56408EC-4EAD-81D3-CCE0-7F1FC0FDBFA7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933CE24-9395-60F5-E521-30E92950744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D27DB77-FA93-8DDA-6361-4FC4348D5BF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70EB188-1BB0-1A34-A608-164C7A8AA34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8D250B6-60F4-A0EE-1526-D6348872AD76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04D6E1E-B537-00C5-98A5-4EA814332DA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16A6AC8-8F3F-DE1A-74CC-F83D3520A8DE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D1DF6120-BC8F-2CA0-90EB-A7246DA53A1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E19912E-2072-6998-982A-BC5B8602CEB3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522B20-57D8-7514-282C-24A244C6BF29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DF85734-1813-6DA5-BF8B-8DFAB69EA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110004D-3E6C-C8FC-87CE-94BC852C1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4A10196-CA65-C202-8AF7-B680D355A1F6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E13B4C1-2E61-789A-5C59-F56F43383B6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60637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F25F10-3D75-BDB1-5A89-55470470A8ED}"/>
              </a:ext>
            </a:extLst>
          </p:cNvPr>
          <p:cNvGrpSpPr/>
          <p:nvPr/>
        </p:nvGrpSpPr>
        <p:grpSpPr>
          <a:xfrm>
            <a:off x="10180891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F7744D7F-4182-7011-0716-030F370D6325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D0462D5-7BE8-ED41-10DD-D07BAF874AB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A171CC68-4489-B111-D4C1-F5D5A85A9089}"/>
              </a:ext>
            </a:extLst>
          </p:cNvPr>
          <p:cNvSpPr/>
          <p:nvPr/>
        </p:nvSpPr>
        <p:spPr>
          <a:xfrm>
            <a:off x="2708418" y="551202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E7384851-7823-0B00-0664-6B68AA4F64AF}"/>
              </a:ext>
            </a:extLst>
          </p:cNvPr>
          <p:cNvSpPr/>
          <p:nvPr/>
        </p:nvSpPr>
        <p:spPr>
          <a:xfrm>
            <a:off x="10129689" y="6126921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CAF255-A491-4CB7-A64E-F5A7C42CE0A9}"/>
              </a:ext>
            </a:extLst>
          </p:cNvPr>
          <p:cNvSpPr txBox="1"/>
          <p:nvPr/>
        </p:nvSpPr>
        <p:spPr>
          <a:xfrm>
            <a:off x="3047999" y="2970648"/>
            <a:ext cx="89426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Describe a situation where you helped someone. How did that experience make you feel afterward?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2107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419DD-2665-E6E3-5726-F6472EA1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E3D9657-D66D-4675-A419-A1741357CCC5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FA095DA-E249-99AA-E2B1-EFD60965D9D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72DB764-67AC-CFF3-5DBB-33BC8AA5789B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C51E697-DC93-60A6-9732-2BCB0D96E7E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56408EC-4EAD-81D3-CCE0-7F1FC0FDBFA7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933CE24-9395-60F5-E521-30E92950744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D27DB77-FA93-8DDA-6361-4FC4348D5BF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70EB188-1BB0-1A34-A608-164C7A8AA34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8D250B6-60F4-A0EE-1526-D6348872AD76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04D6E1E-B537-00C5-98A5-4EA814332DA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16A6AC8-8F3F-DE1A-74CC-F83D3520A8DE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D1DF6120-BC8F-2CA0-90EB-A7246DA53A1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E19912E-2072-6998-982A-BC5B8602CEB3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522B20-57D8-7514-282C-24A244C6BF29}"/>
              </a:ext>
            </a:extLst>
          </p:cNvPr>
          <p:cNvSpPr/>
          <p:nvPr/>
        </p:nvSpPr>
        <p:spPr>
          <a:xfrm>
            <a:off x="2819447" y="1177956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DF85734-1813-6DA5-BF8B-8DFAB69EA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110004D-3E6C-C8FC-87CE-94BC852C1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4A10196-CA65-C202-8AF7-B680D355A1F6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E13B4C1-2E61-789A-5C59-F56F43383B6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60637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F25F10-3D75-BDB1-5A89-55470470A8ED}"/>
              </a:ext>
            </a:extLst>
          </p:cNvPr>
          <p:cNvGrpSpPr/>
          <p:nvPr/>
        </p:nvGrpSpPr>
        <p:grpSpPr>
          <a:xfrm>
            <a:off x="10745480" y="622184"/>
            <a:ext cx="1318439" cy="526614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F7744D7F-4182-7011-0716-030F370D6325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D0462D5-7BE8-ED41-10DD-D07BAF874AB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A171CC68-4489-B111-D4C1-F5D5A85A9089}"/>
              </a:ext>
            </a:extLst>
          </p:cNvPr>
          <p:cNvSpPr/>
          <p:nvPr/>
        </p:nvSpPr>
        <p:spPr>
          <a:xfrm>
            <a:off x="2602545" y="596899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E7384851-7823-0B00-0664-6B68AA4F64AF}"/>
              </a:ext>
            </a:extLst>
          </p:cNvPr>
          <p:cNvSpPr/>
          <p:nvPr/>
        </p:nvSpPr>
        <p:spPr>
          <a:xfrm>
            <a:off x="11138593" y="1266897"/>
            <a:ext cx="1203258" cy="39950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573" y="1288662"/>
            <a:ext cx="7857020" cy="54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08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4285" y="1806731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762792" y="1090297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46989" y="636925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D69AEB1-950B-A2B6-7A97-13F018EB883A}"/>
              </a:ext>
            </a:extLst>
          </p:cNvPr>
          <p:cNvSpPr/>
          <p:nvPr/>
        </p:nvSpPr>
        <p:spPr>
          <a:xfrm>
            <a:off x="2466505" y="1362970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6DBBB-1210-E476-CF79-18838F982275}"/>
              </a:ext>
            </a:extLst>
          </p:cNvPr>
          <p:cNvSpPr txBox="1"/>
          <p:nvPr/>
        </p:nvSpPr>
        <p:spPr>
          <a:xfrm>
            <a:off x="3090941" y="1756310"/>
            <a:ext cx="8060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-Recognize the structure of simple past </a:t>
            </a:r>
          </a:p>
        </p:txBody>
      </p:sp>
      <p:sp>
        <p:nvSpPr>
          <p:cNvPr id="4" name="Google Shape;301;p3">
            <a:extLst>
              <a:ext uri="{FF2B5EF4-FFF2-40B4-BE49-F238E27FC236}">
                <a16:creationId xmlns:a16="http://schemas.microsoft.com/office/drawing/2014/main" id="{93D5985F-DDA0-C271-2753-3B66F0561A70}"/>
              </a:ext>
            </a:extLst>
          </p:cNvPr>
          <p:cNvSpPr txBox="1">
            <a:spLocks noGrp="1"/>
          </p:cNvSpPr>
          <p:nvPr/>
        </p:nvSpPr>
        <p:spPr>
          <a:xfrm>
            <a:off x="3024429" y="2908765"/>
            <a:ext cx="8495126" cy="3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-Use the simple past to write sentences about actions happened in the past.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419DD-2665-E6E3-5726-F6472EA1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E3D9657-D66D-4675-A419-A1741357CCC5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FA095DA-E249-99AA-E2B1-EFD60965D9D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72DB764-67AC-CFF3-5DBB-33BC8AA5789B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C51E697-DC93-60A6-9732-2BCB0D96E7E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56408EC-4EAD-81D3-CCE0-7F1FC0FDBFA7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933CE24-9395-60F5-E521-30E92950744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D27DB77-FA93-8DDA-6361-4FC4348D5BF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70EB188-1BB0-1A34-A608-164C7A8AA34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8D250B6-60F4-A0EE-1526-D6348872AD76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04D6E1E-B537-00C5-98A5-4EA814332DA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16A6AC8-8F3F-DE1A-74CC-F83D3520A8DE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D1DF6120-BC8F-2CA0-90EB-A7246DA53A1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E19912E-2072-6998-982A-BC5B8602CEB3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522B20-57D8-7514-282C-24A244C6BF29}"/>
              </a:ext>
            </a:extLst>
          </p:cNvPr>
          <p:cNvSpPr/>
          <p:nvPr/>
        </p:nvSpPr>
        <p:spPr>
          <a:xfrm>
            <a:off x="2819447" y="1177956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DF85734-1813-6DA5-BF8B-8DFAB69EA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110004D-3E6C-C8FC-87CE-94BC852C1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4A10196-CA65-C202-8AF7-B680D355A1F6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E13B4C1-2E61-789A-5C59-F56F43383B6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60637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F25F10-3D75-BDB1-5A89-55470470A8ED}"/>
              </a:ext>
            </a:extLst>
          </p:cNvPr>
          <p:cNvGrpSpPr/>
          <p:nvPr/>
        </p:nvGrpSpPr>
        <p:grpSpPr>
          <a:xfrm>
            <a:off x="10745480" y="622184"/>
            <a:ext cx="1318439" cy="526614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F7744D7F-4182-7011-0716-030F370D6325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D0462D5-7BE8-ED41-10DD-D07BAF874AB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A171CC68-4489-B111-D4C1-F5D5A85A9089}"/>
              </a:ext>
            </a:extLst>
          </p:cNvPr>
          <p:cNvSpPr/>
          <p:nvPr/>
        </p:nvSpPr>
        <p:spPr>
          <a:xfrm>
            <a:off x="2602545" y="596899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E7384851-7823-0B00-0664-6B68AA4F64AF}"/>
              </a:ext>
            </a:extLst>
          </p:cNvPr>
          <p:cNvSpPr/>
          <p:nvPr/>
        </p:nvSpPr>
        <p:spPr>
          <a:xfrm>
            <a:off x="11138593" y="1266897"/>
            <a:ext cx="1203258" cy="39950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75" y="1183471"/>
            <a:ext cx="8227918" cy="55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465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83DBC-8913-90C5-03F7-4B26B66F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B9B9A8C-B495-AFB1-0E64-D9AAF6C1B0E4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7CB66DC-892C-4486-5536-1E3B9870E744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E9B6A45-B2BC-2FB0-E122-F0DAFBE18BCC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061CD6-A37A-2483-2B51-A952EF0051D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EC83EB0-D409-6946-4EC1-3E55A17B6525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B587EAF-02F4-227D-1ECA-695123ADF368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0F4E26B0-5DA3-4489-9C6B-7C22089D81CF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7E5D7D1-B466-45A7-154F-D9762AC9FB3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D71006B-02B6-21F6-6DAD-D4CBBA8F738C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A0FFD3E-4AFF-47E1-A967-E4E75E3D81A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684E215-8C4A-CE25-C123-A6CC4CE279E6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F9169D28-6F78-4024-E3E6-D7FCBDE6405C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AF7381E-CD3F-6C4D-C4CA-3D94DAD7C0D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60366C-8A74-86FA-C664-DB07BE7AC0E2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2083015-9D94-48D7-0CD5-063929F63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2C964AB-567A-EC8A-C1BA-6DD6021DA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A2F7B2-5DAA-4EFE-5243-9AABD5EF9EE2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EDD7D23-201A-44A6-B86F-30460174A875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589F1A5-0E2E-5B4F-7319-FB44D1D98B3F}"/>
              </a:ext>
            </a:extLst>
          </p:cNvPr>
          <p:cNvSpPr/>
          <p:nvPr/>
        </p:nvSpPr>
        <p:spPr>
          <a:xfrm>
            <a:off x="646989" y="633622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96642" y="1038092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F7BC6BC0-24B8-51A8-DA0C-9B090F0BE66D}"/>
              </a:ext>
            </a:extLst>
          </p:cNvPr>
          <p:cNvSpPr/>
          <p:nvPr/>
        </p:nvSpPr>
        <p:spPr>
          <a:xfrm>
            <a:off x="2589117" y="640903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38AF0-5513-A6B7-67C6-B0D80F1B4F41}"/>
              </a:ext>
            </a:extLst>
          </p:cNvPr>
          <p:cNvSpPr txBox="1"/>
          <p:nvPr/>
        </p:nvSpPr>
        <p:spPr>
          <a:xfrm>
            <a:off x="3332589" y="3132860"/>
            <a:ext cx="780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have we learnt in this lesson?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442690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53CDD-3FA5-DD39-12F8-0B2E80B7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5C3457-5BA1-E7FA-6E24-6A675F967719}"/>
              </a:ext>
            </a:extLst>
          </p:cNvPr>
          <p:cNvSpPr/>
          <p:nvPr/>
        </p:nvSpPr>
        <p:spPr>
          <a:xfrm>
            <a:off x="674285" y="1250514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D03A126-ACAE-9297-01F3-A6D4EB63E6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39BA833-6914-F11E-85AA-4F6B279607DA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8D73EA4-B90A-C9FE-2580-39CF8CFE1B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F83D40F-EE41-4349-7A9F-C9C262A91843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CB8C887-5DB0-B47E-6DF3-E66BA37AAE91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591B0F9-5CB5-FA55-07BB-AC3D66784E1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62E732-A694-255F-59AB-41C41F2550CC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55C47CA-9C9D-890D-56C9-325BACBFCD23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3F8DEA0-BA26-29BB-66E5-6887EC383C0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4F358CA-B7D7-95F1-6B4A-7541FA49A31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D3E7FC5-B8A0-0962-851F-85F6217230D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6F50292-63DF-E13A-137D-5F3756BAF83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01C54C-D24D-F9A9-530A-3273BDCF206D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059990B-EA35-CFFA-3CBD-27D5E455F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7BD4176-A7AF-B376-A144-BE08A7D7C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E8A1AD-6D33-FBFC-CC0B-BD207E060749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FC07AB2-2326-C6ED-CCBE-0EA43A82990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3CAF02A-A4A6-B672-9C05-53BC7815AE44}"/>
              </a:ext>
            </a:extLst>
          </p:cNvPr>
          <p:cNvSpPr/>
          <p:nvPr/>
        </p:nvSpPr>
        <p:spPr>
          <a:xfrm>
            <a:off x="667461" y="635409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00226" y="1120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87" y="613839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4133EB0-151B-B57B-F871-5A8365FC854D}"/>
              </a:ext>
            </a:extLst>
          </p:cNvPr>
          <p:cNvSpPr/>
          <p:nvPr/>
        </p:nvSpPr>
        <p:spPr>
          <a:xfrm>
            <a:off x="2485157" y="194256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10" descr="Image result for share mea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2" descr="Image result for what is the difference between 2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6112" r="4005" b="4605"/>
          <a:stretch/>
        </p:blipFill>
        <p:spPr>
          <a:xfrm>
            <a:off x="3026462" y="1265875"/>
            <a:ext cx="7569726" cy="51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6116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B134-1981-1A12-27BB-275CB69D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49634B-B7BA-959C-467F-1BC67B7F6C2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161E1E-EF15-F168-75D3-C677AE84E32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09B1F5-CAF9-47F7-6A1A-CCD96B74DB6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309100-BC69-2330-9D09-07F203C8E12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851B9-1AEC-4678-916E-A13C47432F7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9E4DC-8050-A217-1625-5DDDC1D80A9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760FE95-7FE0-FA9B-52D0-EE27CD5B9E9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2DD53-F196-00B2-2F95-67F1557EE20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1FB5B3-9208-4D24-35D5-2032DA602B5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91780E5-16E0-5634-4A76-37A5765DAF6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1986C3-5CF4-EDED-7335-3CCC0714729D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0CB8DE-4B65-8BBD-6B4D-EB059BFEA59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DCA040-00CC-9E3A-2778-EA1DD4836BAF}"/>
              </a:ext>
            </a:extLst>
          </p:cNvPr>
          <p:cNvSpPr/>
          <p:nvPr/>
        </p:nvSpPr>
        <p:spPr>
          <a:xfrm>
            <a:off x="8763635" y="66464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DD53B-707A-8BC1-FB30-8FB0597A1E14}"/>
              </a:ext>
            </a:extLst>
          </p:cNvPr>
          <p:cNvSpPr/>
          <p:nvPr/>
        </p:nvSpPr>
        <p:spPr>
          <a:xfrm>
            <a:off x="2805799" y="1120984"/>
            <a:ext cx="938620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A57CA5-500F-ACDE-840C-DE800DEA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62DAC56-DEB6-7352-0719-CCD00258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487150-DD79-6EC2-A782-0C18B363774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377F377-5D3C-EA00-5887-772F815DDA02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FF3EB0-C131-9608-8616-084C6C699B3E}"/>
              </a:ext>
            </a:extLst>
          </p:cNvPr>
          <p:cNvSpPr/>
          <p:nvPr/>
        </p:nvSpPr>
        <p:spPr>
          <a:xfrm>
            <a:off x="674285" y="629575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1042064" y="1038092"/>
            <a:ext cx="1123848" cy="574497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037891-1A30-D908-A8D7-E930EFCD62D2}"/>
              </a:ext>
            </a:extLst>
          </p:cNvPr>
          <p:cNvSpPr/>
          <p:nvPr/>
        </p:nvSpPr>
        <p:spPr>
          <a:xfrm>
            <a:off x="2559308" y="2440753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40480" y="2743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60636" y="58696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1434" y="1126500"/>
            <a:ext cx="83661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2800" dirty="0"/>
              <a:t>1. </a:t>
            </a:r>
            <a:r>
              <a:rPr lang="en-GB" sz="2800" b="1" dirty="0"/>
              <a:t>Where did you go on vacation?</a:t>
            </a:r>
          </a:p>
          <a:p>
            <a:endParaRPr lang="en-GB" sz="2800" b="1" dirty="0"/>
          </a:p>
          <a:p>
            <a:r>
              <a:rPr lang="en-GB" sz="2800" b="1" dirty="0"/>
              <a:t>2. What did you do?</a:t>
            </a:r>
          </a:p>
          <a:p>
            <a:endParaRPr lang="en-GB" sz="2800" b="1" dirty="0"/>
          </a:p>
          <a:p>
            <a:r>
              <a:rPr lang="en-GB" sz="2800" b="1" dirty="0"/>
              <a:t>3. Who did you see?</a:t>
            </a:r>
          </a:p>
          <a:p>
            <a:endParaRPr lang="en-GB" sz="2800" b="1" dirty="0"/>
          </a:p>
          <a:p>
            <a:r>
              <a:rPr lang="en-GB" sz="2800" b="1" dirty="0"/>
              <a:t>4. Which movie did you watch on vacation</a:t>
            </a:r>
            <a:r>
              <a:rPr lang="en-GB" sz="3200" b="1" dirty="0"/>
              <a:t>?</a:t>
            </a:r>
          </a:p>
          <a:p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14" y="1193055"/>
            <a:ext cx="4435556" cy="2407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15" y="1067698"/>
            <a:ext cx="3278169" cy="25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63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F9C1-311C-842F-1362-F1057D5A9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5E7AB22-4062-FD79-16A6-7E77957F6178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C11213-CA8E-56B9-A2C9-FFAB5FF84DE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E0CC0D-D13B-1DB3-1F20-23520BB29924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27438AC-7874-8FAB-9323-FD8BD932971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AC1C719-30B1-079C-65DF-5CB83232AD0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22FC85A-C665-1017-319D-17D9CCEF58D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0D05F6-4761-51A8-AC9E-90BCF310CD6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7D4CA0E-2DA5-D37D-6C68-BA01EDA33CB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A01EE95-AE21-3CC1-1977-04DC703CDE1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A0A30E-24FE-5C57-5129-A9AB03FB521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0E446A2-EC00-5121-65A8-D2E6383C9429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4B6B2D9-8058-524E-5C43-DC43B951870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6FF7BE-9348-C135-30C8-B54603E67A7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D8135E-C9B3-8D59-CA2D-FEF4548C3874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E2B7DD2-75B0-7AED-56D7-D14001A5A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559FF37-0C87-5276-290F-E7FF1DEBE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8BC7FB1-FA48-0361-09A8-A057D15C2AE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DA89B4-38C3-DCB5-C77B-D6ABCE2DA0E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D6B90DA-0EEB-EDFE-719F-C2ED29497B75}"/>
              </a:ext>
            </a:extLst>
          </p:cNvPr>
          <p:cNvSpPr/>
          <p:nvPr/>
        </p:nvSpPr>
        <p:spPr>
          <a:xfrm>
            <a:off x="674285" y="626861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EFE18C-9CE8-4543-B92C-5CEC8105922E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7B41B59D-1684-DECC-7248-906229FFC33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5E80E451-E451-2586-9538-BBDC0AF49C9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2A225725-623B-ABA3-C6A6-D8D97CCBCEB6}"/>
              </a:ext>
            </a:extLst>
          </p:cNvPr>
          <p:cNvSpPr/>
          <p:nvPr/>
        </p:nvSpPr>
        <p:spPr>
          <a:xfrm>
            <a:off x="2602545" y="296921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67461" y="58620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8906" y="3168631"/>
            <a:ext cx="2185781" cy="729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74655" y="3201276"/>
            <a:ext cx="1872141" cy="729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 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Plus 6"/>
          <p:cNvSpPr/>
          <p:nvPr/>
        </p:nvSpPr>
        <p:spPr>
          <a:xfrm>
            <a:off x="5521076" y="3258404"/>
            <a:ext cx="546755" cy="6924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qual 11"/>
          <p:cNvSpPr/>
          <p:nvPr/>
        </p:nvSpPr>
        <p:spPr>
          <a:xfrm>
            <a:off x="7957984" y="3346086"/>
            <a:ext cx="688156" cy="33237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720950" y="3180625"/>
            <a:ext cx="1872141" cy="729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Sentence 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67" y="850076"/>
            <a:ext cx="6067824" cy="23023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08496" y="4262830"/>
            <a:ext cx="82204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                            cereal for breakfast this morning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sz="2800" dirty="0"/>
              <a:t>                              Mary at school </a:t>
            </a:r>
            <a:r>
              <a:rPr lang="en-GB" sz="2800" dirty="0">
                <a:solidFill>
                  <a:srgbClr val="FF0000"/>
                </a:solidFill>
              </a:rPr>
              <a:t>yesterday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/>
              <a:t>                              on vacation to Spain this summer.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393649" y="4348793"/>
            <a:ext cx="417818" cy="452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05353" y="4348793"/>
            <a:ext cx="1196206" cy="452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93649" y="4984278"/>
            <a:ext cx="417818" cy="452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18628" y="4984278"/>
            <a:ext cx="1196206" cy="452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met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403580" y="5685513"/>
            <a:ext cx="417818" cy="452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05353" y="5685513"/>
            <a:ext cx="1196206" cy="452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went</a:t>
            </a:r>
          </a:p>
        </p:txBody>
      </p:sp>
    </p:spTree>
    <p:extLst>
      <p:ext uri="{BB962C8B-B14F-4D97-AF65-F5344CB8AC3E}">
        <p14:creationId xmlns:p14="http://schemas.microsoft.com/office/powerpoint/2010/main" val="1404598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49" grpId="0" animBg="1"/>
      <p:bldP spid="15" grpId="0" animBg="1"/>
      <p:bldP spid="50" grpId="0" animBg="1"/>
      <p:bldP spid="51" grpId="0" animBg="1"/>
      <p:bldP spid="52" grpId="0" animBg="1"/>
      <p:bldP spid="53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B134-1981-1A12-27BB-275CB69D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49634B-B7BA-959C-467F-1BC67B7F6C2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161E1E-EF15-F168-75D3-C677AE84E32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09B1F5-CAF9-47F7-6A1A-CCD96B74DB6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309100-BC69-2330-9D09-07F203C8E12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851B9-1AEC-4678-916E-A13C47432F7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9E4DC-8050-A217-1625-5DDDC1D80A9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760FE95-7FE0-FA9B-52D0-EE27CD5B9E9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2DD53-F196-00B2-2F95-67F1557EE20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1FB5B3-9208-4D24-35D5-2032DA602B5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91780E5-16E0-5634-4A76-37A5765DAF6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1986C3-5CF4-EDED-7335-3CCC0714729D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0CB8DE-4B65-8BBD-6B4D-EB059BFEA59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DCA040-00CC-9E3A-2778-EA1DD4836BAF}"/>
              </a:ext>
            </a:extLst>
          </p:cNvPr>
          <p:cNvSpPr/>
          <p:nvPr/>
        </p:nvSpPr>
        <p:spPr>
          <a:xfrm>
            <a:off x="8763635" y="66464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DD53B-707A-8BC1-FB30-8FB0597A1E14}"/>
              </a:ext>
            </a:extLst>
          </p:cNvPr>
          <p:cNvSpPr/>
          <p:nvPr/>
        </p:nvSpPr>
        <p:spPr>
          <a:xfrm>
            <a:off x="2805799" y="1120984"/>
            <a:ext cx="938620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A57CA5-500F-ACDE-840C-DE800DEA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62DAC56-DEB6-7352-0719-CCD00258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487150-DD79-6EC2-A782-0C18B363774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377F377-5D3C-EA00-5887-772F815DDA02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FF3EB0-C131-9608-8616-084C6C699B3E}"/>
              </a:ext>
            </a:extLst>
          </p:cNvPr>
          <p:cNvSpPr/>
          <p:nvPr/>
        </p:nvSpPr>
        <p:spPr>
          <a:xfrm>
            <a:off x="674285" y="629575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1042064" y="1038092"/>
            <a:ext cx="1123848" cy="574497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037891-1A30-D908-A8D7-E930EFCD62D2}"/>
              </a:ext>
            </a:extLst>
          </p:cNvPr>
          <p:cNvSpPr/>
          <p:nvPr/>
        </p:nvSpPr>
        <p:spPr>
          <a:xfrm>
            <a:off x="2559308" y="2440753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40480" y="2743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60636" y="58696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4441" y="1553037"/>
            <a:ext cx="8366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3179387" y="1602408"/>
            <a:ext cx="7718000" cy="1813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 Past Use  :</a:t>
            </a:r>
          </a:p>
          <a:p>
            <a:pPr algn="ctr"/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Actions that started and finished in the past.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40" y="4691775"/>
            <a:ext cx="2668910" cy="1843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53" y="3487711"/>
            <a:ext cx="2286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80" y="3500012"/>
            <a:ext cx="3390900" cy="1905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801561" y="5488130"/>
            <a:ext cx="3227260" cy="61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The boy broke the window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901335" y="5511998"/>
            <a:ext cx="2933105" cy="61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The cat ate all the cake</a:t>
            </a:r>
          </a:p>
        </p:txBody>
      </p:sp>
    </p:spTree>
    <p:extLst>
      <p:ext uri="{BB962C8B-B14F-4D97-AF65-F5344CB8AC3E}">
        <p14:creationId xmlns:p14="http://schemas.microsoft.com/office/powerpoint/2010/main" val="1166447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F9C1-311C-842F-1362-F1057D5A9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5E7AB22-4062-FD79-16A6-7E77957F6178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C11213-CA8E-56B9-A2C9-FFAB5FF84DE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E0CC0D-D13B-1DB3-1F20-23520BB29924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27438AC-7874-8FAB-9323-FD8BD932971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AC1C719-30B1-079C-65DF-5CB83232AD0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22FC85A-C665-1017-319D-17D9CCEF58D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0D05F6-4761-51A8-AC9E-90BCF310CD6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7D4CA0E-2DA5-D37D-6C68-BA01EDA33CB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A01EE95-AE21-3CC1-1977-04DC703CDE1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A0A30E-24FE-5C57-5129-A9AB03FB521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0E446A2-EC00-5121-65A8-D2E6383C9429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4B6B2D9-8058-524E-5C43-DC43B951870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6FF7BE-9348-C135-30C8-B54603E67A7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D8135E-C9B3-8D59-CA2D-FEF4548C3874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E2B7DD2-75B0-7AED-56D7-D14001A5A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559FF37-0C87-5276-290F-E7FF1DEBE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8BC7FB1-FA48-0361-09A8-A057D15C2AE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DA89B4-38C3-DCB5-C77B-D6ABCE2DA0E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D6B90DA-0EEB-EDFE-719F-C2ED29497B75}"/>
              </a:ext>
            </a:extLst>
          </p:cNvPr>
          <p:cNvSpPr/>
          <p:nvPr/>
        </p:nvSpPr>
        <p:spPr>
          <a:xfrm>
            <a:off x="674285" y="63279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EFE18C-9CE8-4543-B92C-5CEC8105922E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7B41B59D-1684-DECC-7248-906229FFC33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5E80E451-E451-2586-9538-BBDC0AF49C9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2A225725-623B-ABA3-C6A6-D8D97CCBCEB6}"/>
              </a:ext>
            </a:extLst>
          </p:cNvPr>
          <p:cNvSpPr/>
          <p:nvPr/>
        </p:nvSpPr>
        <p:spPr>
          <a:xfrm>
            <a:off x="2602545" y="296921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0326" y="1291297"/>
            <a:ext cx="4503518" cy="9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Verbs in simple past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7985" y="2289431"/>
            <a:ext cx="2262433" cy="63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Regular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630553" y="2275375"/>
            <a:ext cx="2262433" cy="63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Irregular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54277" y="3014255"/>
            <a:ext cx="3720382" cy="2061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We add (–</a:t>
            </a:r>
            <a:r>
              <a:rPr lang="en-GB" sz="2800" dirty="0" err="1">
                <a:solidFill>
                  <a:schemeClr val="tx1"/>
                </a:solidFill>
              </a:rPr>
              <a:t>ed</a:t>
            </a:r>
            <a:r>
              <a:rPr lang="en-GB" sz="2800" dirty="0">
                <a:solidFill>
                  <a:schemeClr val="tx1"/>
                </a:solidFill>
              </a:rPr>
              <a:t> ) to the end of regular verbs to form the past simple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7860262" y="3000199"/>
            <a:ext cx="3803014" cy="2075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Some verbs are called irregular because their form in the past simple is different from their infinitive form.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3365369" y="5276136"/>
            <a:ext cx="1414957" cy="41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play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26304" y="5527996"/>
            <a:ext cx="575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449409" y="5276136"/>
            <a:ext cx="1525250" cy="41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play</a:t>
            </a:r>
            <a:r>
              <a:rPr lang="en-GB" sz="2800" b="1" dirty="0">
                <a:solidFill>
                  <a:srgbClr val="FF0000"/>
                </a:solidFill>
              </a:rPr>
              <a:t>ed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65369" y="5792081"/>
            <a:ext cx="1414957" cy="41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watch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49409" y="5759924"/>
            <a:ext cx="1525250" cy="487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watch</a:t>
            </a:r>
            <a:r>
              <a:rPr lang="en-GB" sz="2800" b="1" dirty="0">
                <a:solidFill>
                  <a:srgbClr val="FF0000"/>
                </a:solidFill>
              </a:rPr>
              <a:t>ed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826304" y="6000908"/>
            <a:ext cx="575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958325" y="5306642"/>
            <a:ext cx="1525250" cy="41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go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085906" y="5276136"/>
            <a:ext cx="1525250" cy="41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went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958325" y="5828122"/>
            <a:ext cx="1525250" cy="41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drink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106603" y="5768660"/>
            <a:ext cx="1525250" cy="41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drank</a:t>
            </a:r>
            <a:endParaRPr lang="en-GB" sz="2800" b="1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9483575" y="5527996"/>
            <a:ext cx="575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9517920" y="5968751"/>
            <a:ext cx="575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553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1" grpId="0" animBg="1"/>
      <p:bldP spid="17" grpId="0" animBg="1"/>
      <p:bldP spid="52" grpId="0" animBg="1"/>
      <p:bldP spid="19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F9C1-311C-842F-1362-F1057D5A9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5E7AB22-4062-FD79-16A6-7E77957F6178}"/>
              </a:ext>
            </a:extLst>
          </p:cNvPr>
          <p:cNvSpPr/>
          <p:nvPr/>
        </p:nvSpPr>
        <p:spPr>
          <a:xfrm>
            <a:off x="747630" y="126593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C11213-CA8E-56B9-A2C9-FFAB5FF84DE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E0CC0D-D13B-1DB3-1F20-23520BB29924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27438AC-7874-8FAB-9323-FD8BD932971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AC1C719-30B1-079C-65DF-5CB83232AD0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22FC85A-C665-1017-319D-17D9CCEF58D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0D05F6-4761-51A8-AC9E-90BCF310CD6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7D4CA0E-2DA5-D37D-6C68-BA01EDA33CB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A01EE95-AE21-3CC1-1977-04DC703CDE1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A0A30E-24FE-5C57-5129-A9AB03FB521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0E446A2-EC00-5121-65A8-D2E6383C9429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4B6B2D9-8058-524E-5C43-DC43B951870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6FF7BE-9348-C135-30C8-B54603E67A7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D8135E-C9B3-8D59-CA2D-FEF4548C3874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E2B7DD2-75B0-7AED-56D7-D14001A5A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559FF37-0C87-5276-290F-E7FF1DEBE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8BC7FB1-FA48-0361-09A8-A057D15C2AE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DA89B4-38C3-DCB5-C77B-D6ABCE2DA0E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D6B90DA-0EEB-EDFE-719F-C2ED29497B75}"/>
              </a:ext>
            </a:extLst>
          </p:cNvPr>
          <p:cNvSpPr/>
          <p:nvPr/>
        </p:nvSpPr>
        <p:spPr>
          <a:xfrm>
            <a:off x="646989" y="633943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EFE18C-9CE8-4543-B92C-5CEC8105922E}"/>
              </a:ext>
            </a:extLst>
          </p:cNvPr>
          <p:cNvGrpSpPr/>
          <p:nvPr/>
        </p:nvGrpSpPr>
        <p:grpSpPr>
          <a:xfrm>
            <a:off x="11170762" y="1094908"/>
            <a:ext cx="925555" cy="706791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7B41B59D-1684-DECC-7248-906229FFC33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5E80E451-E451-2586-9538-BBDC0AF49C95}"/>
                </a:ext>
              </a:extLst>
            </p:cNvPr>
            <p:cNvSpPr/>
            <p:nvPr/>
          </p:nvSpPr>
          <p:spPr>
            <a:xfrm>
              <a:off x="7446246" y="277495"/>
              <a:ext cx="1421969" cy="597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07:00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2A225725-623B-ABA3-C6A6-D8D97CCBCEB6}"/>
              </a:ext>
            </a:extLst>
          </p:cNvPr>
          <p:cNvSpPr/>
          <p:nvPr/>
        </p:nvSpPr>
        <p:spPr>
          <a:xfrm>
            <a:off x="2602545" y="296921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636" y="1228612"/>
            <a:ext cx="8017126" cy="56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0736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F9C1-311C-842F-1362-F1057D5A9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5E7AB22-4062-FD79-16A6-7E77957F6178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C11213-CA8E-56B9-A2C9-FFAB5FF84DE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E0CC0D-D13B-1DB3-1F20-23520BB29924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27438AC-7874-8FAB-9323-FD8BD932971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AC1C719-30B1-079C-65DF-5CB83232AD0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22FC85A-C665-1017-319D-17D9CCEF58D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0D05F6-4761-51A8-AC9E-90BCF310CD6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7D4CA0E-2DA5-D37D-6C68-BA01EDA33CB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A01EE95-AE21-3CC1-1977-04DC703CDE1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A0A30E-24FE-5C57-5129-A9AB03FB521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0E446A2-EC00-5121-65A8-D2E6383C9429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4B6B2D9-8058-524E-5C43-DC43B951870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6FF7BE-9348-C135-30C8-B54603E67A7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D8135E-C9B3-8D59-CA2D-FEF4548C3874}"/>
              </a:ext>
            </a:extLst>
          </p:cNvPr>
          <p:cNvSpPr/>
          <p:nvPr/>
        </p:nvSpPr>
        <p:spPr>
          <a:xfrm>
            <a:off x="2805799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E2B7DD2-75B0-7AED-56D7-D14001A5A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559FF37-0C87-5276-290F-E7FF1DEBE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8BC7FB1-FA48-0361-09A8-A057D15C2AE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DA89B4-38C3-DCB5-C77B-D6ABCE2DA0E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D6B90DA-0EEB-EDFE-719F-C2ED29497B75}"/>
              </a:ext>
            </a:extLst>
          </p:cNvPr>
          <p:cNvSpPr/>
          <p:nvPr/>
        </p:nvSpPr>
        <p:spPr>
          <a:xfrm>
            <a:off x="667461" y="63742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EFE18C-9CE8-4543-B92C-5CEC8105922E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7B41B59D-1684-DECC-7248-906229FFC33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5E80E451-E451-2586-9538-BBDC0AF49C9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2A225725-623B-ABA3-C6A6-D8D97CCBCEB6}"/>
              </a:ext>
            </a:extLst>
          </p:cNvPr>
          <p:cNvSpPr/>
          <p:nvPr/>
        </p:nvSpPr>
        <p:spPr>
          <a:xfrm>
            <a:off x="2602545" y="296921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2389" y="1142997"/>
            <a:ext cx="669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Irregular verbs: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26" y="1890418"/>
            <a:ext cx="7798988" cy="48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1804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1110</Words>
  <Application>Microsoft Office PowerPoint</Application>
  <PresentationFormat>Widescreen</PresentationFormat>
  <Paragraphs>443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Ala'a Alshahrori</cp:lastModifiedBy>
  <cp:revision>261</cp:revision>
  <dcterms:created xsi:type="dcterms:W3CDTF">2019-06-13T08:00:41Z</dcterms:created>
  <dcterms:modified xsi:type="dcterms:W3CDTF">2025-09-14T17:40:44Z</dcterms:modified>
</cp:coreProperties>
</file>