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5"/>
  </p:notesMasterIdLst>
  <p:sldIdLst>
    <p:sldId id="256" r:id="rId2"/>
    <p:sldId id="272" r:id="rId3"/>
    <p:sldId id="258" r:id="rId4"/>
    <p:sldId id="260" r:id="rId5"/>
    <p:sldId id="257" r:id="rId6"/>
    <p:sldId id="261" r:id="rId7"/>
    <p:sldId id="269" r:id="rId8"/>
    <p:sldId id="274" r:id="rId9"/>
    <p:sldId id="275" r:id="rId10"/>
    <p:sldId id="276" r:id="rId11"/>
    <p:sldId id="278" r:id="rId12"/>
    <p:sldId id="279" r:id="rId13"/>
    <p:sldId id="277" r:id="rId14"/>
  </p:sldIdLst>
  <p:sldSz cx="18288000" cy="10287000"/>
  <p:notesSz cx="6858000" cy="9144000"/>
  <p:embeddedFontLst>
    <p:embeddedFont>
      <p:font typeface="Comic Sans MS" panose="030F0702030302020204" pitchFamily="66" charset="0"/>
      <p:regular r:id="rId16"/>
      <p:bold r:id="rId17"/>
      <p:italic r:id="rId18"/>
      <p:boldItalic r:id="rId19"/>
    </p:embeddedFont>
    <p:embeddedFont>
      <p:font typeface="Poppins" panose="020B0604020202020204" charset="0"/>
      <p:regular r:id="rId20"/>
      <p:bold r:id="rId21"/>
      <p:italic r:id="rId22"/>
      <p:boldItalic r:id="rId23"/>
    </p:embeddedFont>
    <p:embeddedFont>
      <p:font typeface="Source Sans 3" panose="020B0604020202020204" charset="0"/>
      <p:regular r:id="rId24"/>
      <p:bold r:id="rId25"/>
      <p:italic r:id="rId26"/>
      <p:boldItalic r:id="rId27"/>
    </p:embeddedFont>
    <p:embeddedFont>
      <p:font typeface="Vollkorn" panose="020B0604020202020204" charset="0"/>
      <p:regular r:id="rId28"/>
      <p:bold r:id="rId29"/>
      <p:italic r:id="rId30"/>
      <p:boldItalic r:id="rId31"/>
    </p:embeddedFont>
    <p:embeddedFont>
      <p:font typeface="Vollkorn SemiBold"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98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3" d="100"/>
          <a:sy n="43" d="100"/>
        </p:scale>
        <p:origin x="85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ableStyles" Target="tableStyles.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 name="Google Shape;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6268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3711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3" name="Google Shape;2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4614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2961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3183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733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2152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yout 3 1">
  <p:cSld name="CUSTOM_1_1_1_1_1_1_1_1">
    <p:spTree>
      <p:nvGrpSpPr>
        <p:cNvPr id="1" name="Shape 65"/>
        <p:cNvGrpSpPr/>
        <p:nvPr/>
      </p:nvGrpSpPr>
      <p:grpSpPr>
        <a:xfrm>
          <a:off x="0" y="0"/>
          <a:ext cx="0" cy="0"/>
          <a:chOff x="0" y="0"/>
          <a:chExt cx="0" cy="0"/>
        </a:xfrm>
      </p:grpSpPr>
      <p:pic>
        <p:nvPicPr>
          <p:cNvPr id="66" name="Google Shape;66;p11"/>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67" name="Google Shape;67;p11"/>
          <p:cNvPicPr preferRelativeResize="0"/>
          <p:nvPr/>
        </p:nvPicPr>
        <p:blipFill rotWithShape="1">
          <a:blip r:embed="rId3">
            <a:alphaModFix/>
          </a:blip>
          <a:srcRect l="92697" t="19200" b="26359"/>
          <a:stretch/>
        </p:blipFill>
        <p:spPr>
          <a:xfrm>
            <a:off x="0" y="0"/>
            <a:ext cx="1179150" cy="10287002"/>
          </a:xfrm>
          <a:prstGeom prst="rect">
            <a:avLst/>
          </a:prstGeom>
          <a:noFill/>
          <a:ln>
            <a:noFill/>
          </a:ln>
        </p:spPr>
      </p:pic>
      <p:sp>
        <p:nvSpPr>
          <p:cNvPr id="68" name="Google Shape;68;p11"/>
          <p:cNvSpPr/>
          <p:nvPr/>
        </p:nvSpPr>
        <p:spPr>
          <a:xfrm>
            <a:off x="7661111" y="257070"/>
            <a:ext cx="9598914" cy="11814048"/>
          </a:xfrm>
          <a:custGeom>
            <a:avLst/>
            <a:gdLst/>
            <a:ahLst/>
            <a:cxnLst/>
            <a:rect l="l" t="t" r="r" b="b"/>
            <a:pathLst>
              <a:path w="660400" h="812800"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E5C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69;p11"/>
          <p:cNvPicPr preferRelativeResize="0"/>
          <p:nvPr/>
        </p:nvPicPr>
        <p:blipFill rotWithShape="1">
          <a:blip r:embed="rId4">
            <a:alphaModFix/>
          </a:blip>
          <a:srcRect l="14118"/>
          <a:stretch/>
        </p:blipFill>
        <p:spPr>
          <a:xfrm>
            <a:off x="-2" y="7484300"/>
            <a:ext cx="3491149" cy="2802700"/>
          </a:xfrm>
          <a:prstGeom prst="rect">
            <a:avLst/>
          </a:prstGeom>
          <a:noFill/>
          <a:ln>
            <a:noFill/>
          </a:ln>
        </p:spPr>
      </p:pic>
      <p:sp>
        <p:nvSpPr>
          <p:cNvPr id="70" name="Google Shape;70;p11"/>
          <p:cNvSpPr>
            <a:spLocks noGrp="1"/>
          </p:cNvSpPr>
          <p:nvPr>
            <p:ph type="pic" idx="2"/>
          </p:nvPr>
        </p:nvSpPr>
        <p:spPr>
          <a:xfrm>
            <a:off x="1179150" y="1379550"/>
            <a:ext cx="6064800" cy="7695600"/>
          </a:xfrm>
          <a:prstGeom prst="ellipse">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ayout 3 1 1">
  <p:cSld name="CUSTOM_1_1_1_1_1_1_1_1_1">
    <p:spTree>
      <p:nvGrpSpPr>
        <p:cNvPr id="1" name="Shape 71"/>
        <p:cNvGrpSpPr/>
        <p:nvPr/>
      </p:nvGrpSpPr>
      <p:grpSpPr>
        <a:xfrm>
          <a:off x="0" y="0"/>
          <a:ext cx="0" cy="0"/>
          <a:chOff x="0" y="0"/>
          <a:chExt cx="0" cy="0"/>
        </a:xfrm>
      </p:grpSpPr>
      <p:pic>
        <p:nvPicPr>
          <p:cNvPr id="72" name="Google Shape;72;p12"/>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73" name="Google Shape;73;p12"/>
          <p:cNvPicPr preferRelativeResize="0"/>
          <p:nvPr/>
        </p:nvPicPr>
        <p:blipFill>
          <a:blip r:embed="rId3">
            <a:alphaModFix/>
          </a:blip>
          <a:stretch>
            <a:fillRect/>
          </a:stretch>
        </p:blipFill>
        <p:spPr>
          <a:xfrm>
            <a:off x="1769025" y="210650"/>
            <a:ext cx="14749952" cy="98669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yout 3 1 1 1">
  <p:cSld name="CUSTOM_1_1_1_1_1_1_1_1_1_1">
    <p:spTree>
      <p:nvGrpSpPr>
        <p:cNvPr id="1" name="Shape 74"/>
        <p:cNvGrpSpPr/>
        <p:nvPr/>
      </p:nvGrpSpPr>
      <p:grpSpPr>
        <a:xfrm>
          <a:off x="0" y="0"/>
          <a:ext cx="0" cy="0"/>
          <a:chOff x="0" y="0"/>
          <a:chExt cx="0" cy="0"/>
        </a:xfrm>
      </p:grpSpPr>
      <p:sp>
        <p:nvSpPr>
          <p:cNvPr id="75" name="Google Shape;75;p13"/>
          <p:cNvSpPr/>
          <p:nvPr/>
        </p:nvSpPr>
        <p:spPr>
          <a:xfrm rot="5400000">
            <a:off x="4000500" y="-4000500"/>
            <a:ext cx="10287000" cy="18288000"/>
          </a:xfrm>
          <a:custGeom>
            <a:avLst/>
            <a:gdLst/>
            <a:ahLst/>
            <a:cxnLst/>
            <a:rect l="l" t="t" r="r" b="b"/>
            <a:pathLst>
              <a:path w="10287000" h="18288000" extrusionOk="0">
                <a:moveTo>
                  <a:pt x="0" y="18288000"/>
                </a:moveTo>
                <a:lnTo>
                  <a:pt x="0" y="0"/>
                </a:lnTo>
                <a:lnTo>
                  <a:pt x="10287000" y="0"/>
                </a:lnTo>
                <a:lnTo>
                  <a:pt x="10287000" y="18288000"/>
                </a:lnTo>
                <a:lnTo>
                  <a:pt x="0" y="18288000"/>
                </a:lnTo>
                <a:close/>
              </a:path>
            </a:pathLst>
          </a:custGeom>
          <a:blipFill rotWithShape="1">
            <a:blip r:embed="rId2">
              <a:alphaModFix/>
            </a:blip>
            <a:stretch>
              <a:fillRect l="-18328" r="-18328"/>
            </a:stretch>
          </a:blipFill>
          <a:ln>
            <a:noFill/>
          </a:ln>
        </p:spPr>
      </p:sp>
      <p:pic>
        <p:nvPicPr>
          <p:cNvPr id="76" name="Google Shape;76;p13"/>
          <p:cNvPicPr preferRelativeResize="0"/>
          <p:nvPr/>
        </p:nvPicPr>
        <p:blipFill rotWithShape="1">
          <a:blip r:embed="rId3">
            <a:alphaModFix/>
          </a:blip>
          <a:srcRect t="10682"/>
          <a:stretch/>
        </p:blipFill>
        <p:spPr>
          <a:xfrm>
            <a:off x="114750" y="1"/>
            <a:ext cx="7224648" cy="3721225"/>
          </a:xfrm>
          <a:prstGeom prst="rect">
            <a:avLst/>
          </a:prstGeom>
          <a:noFill/>
          <a:ln>
            <a:noFill/>
          </a:ln>
        </p:spPr>
      </p:pic>
      <p:pic>
        <p:nvPicPr>
          <p:cNvPr id="77" name="Google Shape;77;p13"/>
          <p:cNvPicPr preferRelativeResize="0"/>
          <p:nvPr/>
        </p:nvPicPr>
        <p:blipFill>
          <a:blip r:embed="rId4">
            <a:alphaModFix/>
          </a:blip>
          <a:stretch>
            <a:fillRect/>
          </a:stretch>
        </p:blipFill>
        <p:spPr>
          <a:xfrm>
            <a:off x="0" y="4195300"/>
            <a:ext cx="7773624" cy="6092119"/>
          </a:xfrm>
          <a:prstGeom prst="rect">
            <a:avLst/>
          </a:prstGeom>
          <a:noFill/>
          <a:ln>
            <a:noFill/>
          </a:ln>
        </p:spPr>
      </p:pic>
      <p:pic>
        <p:nvPicPr>
          <p:cNvPr id="78" name="Google Shape;78;p13"/>
          <p:cNvPicPr preferRelativeResize="0"/>
          <p:nvPr/>
        </p:nvPicPr>
        <p:blipFill rotWithShape="1">
          <a:blip r:embed="rId5">
            <a:alphaModFix/>
          </a:blip>
          <a:srcRect t="21637" r="89472" b="22536"/>
          <a:stretch/>
        </p:blipFill>
        <p:spPr>
          <a:xfrm>
            <a:off x="16630325" y="425"/>
            <a:ext cx="1657674" cy="1028700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CUSTOM">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17" name="Google Shape;17;p3"/>
          <p:cNvPicPr preferRelativeResize="0"/>
          <p:nvPr/>
        </p:nvPicPr>
        <p:blipFill rotWithShape="1">
          <a:blip r:embed="rId3">
            <a:alphaModFix/>
          </a:blip>
          <a:srcRect b="57180"/>
          <a:stretch/>
        </p:blipFill>
        <p:spPr>
          <a:xfrm>
            <a:off x="1323100" y="274844"/>
            <a:ext cx="15641800" cy="10012150"/>
          </a:xfrm>
          <a:prstGeom prst="rect">
            <a:avLst/>
          </a:prstGeom>
          <a:noFill/>
          <a:ln>
            <a:noFill/>
          </a:ln>
        </p:spPr>
      </p:pic>
      <p:pic>
        <p:nvPicPr>
          <p:cNvPr id="18" name="Google Shape;18;p3"/>
          <p:cNvPicPr preferRelativeResize="0"/>
          <p:nvPr/>
        </p:nvPicPr>
        <p:blipFill rotWithShape="1">
          <a:blip r:embed="rId4">
            <a:alphaModFix/>
          </a:blip>
          <a:srcRect b="20242"/>
          <a:stretch/>
        </p:blipFill>
        <p:spPr>
          <a:xfrm>
            <a:off x="2766875" y="7529250"/>
            <a:ext cx="7315200" cy="2757750"/>
          </a:xfrm>
          <a:prstGeom prst="rect">
            <a:avLst/>
          </a:prstGeom>
          <a:noFill/>
          <a:ln>
            <a:noFill/>
          </a:ln>
        </p:spPr>
      </p:pic>
      <p:pic>
        <p:nvPicPr>
          <p:cNvPr id="19" name="Google Shape;19;p3"/>
          <p:cNvPicPr preferRelativeResize="0"/>
          <p:nvPr/>
        </p:nvPicPr>
        <p:blipFill rotWithShape="1">
          <a:blip r:embed="rId5">
            <a:alphaModFix/>
          </a:blip>
          <a:srcRect b="52938"/>
          <a:stretch/>
        </p:blipFill>
        <p:spPr>
          <a:xfrm>
            <a:off x="10082075" y="6917950"/>
            <a:ext cx="5439049" cy="336905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verview">
  <p:cSld name="CUSTOM_1">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22" name="Google Shape;22;p4"/>
          <p:cNvPicPr preferRelativeResize="0"/>
          <p:nvPr/>
        </p:nvPicPr>
        <p:blipFill>
          <a:blip r:embed="rId3">
            <a:alphaModFix/>
          </a:blip>
          <a:stretch>
            <a:fillRect/>
          </a:stretch>
        </p:blipFill>
        <p:spPr>
          <a:xfrm>
            <a:off x="4140175" y="93700"/>
            <a:ext cx="9959951" cy="9959926"/>
          </a:xfrm>
          <a:prstGeom prst="rect">
            <a:avLst/>
          </a:prstGeom>
          <a:noFill/>
          <a:ln>
            <a:noFill/>
          </a:ln>
        </p:spPr>
      </p:pic>
      <p:sp>
        <p:nvSpPr>
          <p:cNvPr id="23" name="Google Shape;23;p4"/>
          <p:cNvSpPr/>
          <p:nvPr/>
        </p:nvSpPr>
        <p:spPr>
          <a:xfrm>
            <a:off x="13303584" y="5143500"/>
            <a:ext cx="4984416" cy="5211842"/>
          </a:xfrm>
          <a:custGeom>
            <a:avLst/>
            <a:gdLst/>
            <a:ahLst/>
            <a:cxnLst/>
            <a:rect l="l" t="t" r="r" b="b"/>
            <a:pathLst>
              <a:path w="4984416" h="5211842" extrusionOk="0">
                <a:moveTo>
                  <a:pt x="0" y="0"/>
                </a:moveTo>
                <a:lnTo>
                  <a:pt x="4984416" y="0"/>
                </a:lnTo>
                <a:lnTo>
                  <a:pt x="4984416" y="5211842"/>
                </a:lnTo>
                <a:lnTo>
                  <a:pt x="0" y="5211842"/>
                </a:lnTo>
                <a:lnTo>
                  <a:pt x="0" y="0"/>
                </a:lnTo>
                <a:close/>
              </a:path>
            </a:pathLst>
          </a:custGeom>
          <a:blipFill rotWithShape="1">
            <a:blip r:embed="rId4">
              <a:alphaModFix/>
            </a:blip>
            <a:stretch>
              <a:fillRect/>
            </a:stretch>
          </a:blipFill>
          <a:ln>
            <a:noFill/>
          </a:ln>
        </p:spPr>
      </p:sp>
      <p:pic>
        <p:nvPicPr>
          <p:cNvPr id="24" name="Google Shape;24;p4"/>
          <p:cNvPicPr preferRelativeResize="0"/>
          <p:nvPr/>
        </p:nvPicPr>
        <p:blipFill rotWithShape="1">
          <a:blip r:embed="rId5">
            <a:alphaModFix/>
          </a:blip>
          <a:srcRect l="14697"/>
          <a:stretch/>
        </p:blipFill>
        <p:spPr>
          <a:xfrm>
            <a:off x="0" y="6295675"/>
            <a:ext cx="3951002" cy="4059675"/>
          </a:xfrm>
          <a:prstGeom prst="rect">
            <a:avLst/>
          </a:prstGeom>
          <a:noFill/>
          <a:ln>
            <a:noFill/>
          </a:ln>
        </p:spPr>
      </p:pic>
      <p:pic>
        <p:nvPicPr>
          <p:cNvPr id="25" name="Google Shape;25;p4"/>
          <p:cNvPicPr preferRelativeResize="0"/>
          <p:nvPr/>
        </p:nvPicPr>
        <p:blipFill>
          <a:blip r:embed="rId6">
            <a:alphaModFix/>
          </a:blip>
          <a:stretch>
            <a:fillRect/>
          </a:stretch>
        </p:blipFill>
        <p:spPr>
          <a:xfrm>
            <a:off x="13303574" y="5143500"/>
            <a:ext cx="4969400" cy="51951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CUSTOM_1_1">
    <p:spTree>
      <p:nvGrpSpPr>
        <p:cNvPr id="1" name="Shape 26"/>
        <p:cNvGrpSpPr/>
        <p:nvPr/>
      </p:nvGrpSpPr>
      <p:grpSpPr>
        <a:xfrm>
          <a:off x="0" y="0"/>
          <a:ext cx="0" cy="0"/>
          <a:chOff x="0" y="0"/>
          <a:chExt cx="0" cy="0"/>
        </a:xfrm>
      </p:grpSpPr>
      <p:pic>
        <p:nvPicPr>
          <p:cNvPr id="27" name="Google Shape;27;p5"/>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28" name="Google Shape;28;p5"/>
          <p:cNvPicPr preferRelativeResize="0"/>
          <p:nvPr/>
        </p:nvPicPr>
        <p:blipFill rotWithShape="1">
          <a:blip r:embed="rId3">
            <a:alphaModFix/>
          </a:blip>
          <a:srcRect l="46811" b="5374"/>
          <a:stretch/>
        </p:blipFill>
        <p:spPr>
          <a:xfrm>
            <a:off x="0" y="1295050"/>
            <a:ext cx="2388976" cy="8991949"/>
          </a:xfrm>
          <a:prstGeom prst="rect">
            <a:avLst/>
          </a:prstGeom>
          <a:noFill/>
          <a:ln>
            <a:noFill/>
          </a:ln>
        </p:spPr>
      </p:pic>
      <p:pic>
        <p:nvPicPr>
          <p:cNvPr id="29" name="Google Shape;29;p5"/>
          <p:cNvPicPr preferRelativeResize="0"/>
          <p:nvPr/>
        </p:nvPicPr>
        <p:blipFill rotWithShape="1">
          <a:blip r:embed="rId3">
            <a:alphaModFix/>
          </a:blip>
          <a:srcRect r="46811" b="9624"/>
          <a:stretch/>
        </p:blipFill>
        <p:spPr>
          <a:xfrm>
            <a:off x="15898925" y="1699025"/>
            <a:ext cx="2388976" cy="8587976"/>
          </a:xfrm>
          <a:prstGeom prst="rect">
            <a:avLst/>
          </a:prstGeom>
          <a:noFill/>
          <a:ln>
            <a:noFill/>
          </a:ln>
        </p:spPr>
      </p:pic>
      <p:pic>
        <p:nvPicPr>
          <p:cNvPr id="30" name="Google Shape;30;p5"/>
          <p:cNvPicPr preferRelativeResize="0"/>
          <p:nvPr/>
        </p:nvPicPr>
        <p:blipFill rotWithShape="1">
          <a:blip r:embed="rId4">
            <a:alphaModFix/>
          </a:blip>
          <a:srcRect t="92825"/>
          <a:stretch/>
        </p:blipFill>
        <p:spPr>
          <a:xfrm>
            <a:off x="756100" y="-2"/>
            <a:ext cx="15832950" cy="132939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Gallery">
  <p:cSld name="CUSTOM_1_1_1">
    <p:spTree>
      <p:nvGrpSpPr>
        <p:cNvPr id="1" name="Shape 31"/>
        <p:cNvGrpSpPr/>
        <p:nvPr/>
      </p:nvGrpSpPr>
      <p:grpSpPr>
        <a:xfrm>
          <a:off x="0" y="0"/>
          <a:ext cx="0" cy="0"/>
          <a:chOff x="0" y="0"/>
          <a:chExt cx="0" cy="0"/>
        </a:xfrm>
      </p:grpSpPr>
      <p:sp>
        <p:nvSpPr>
          <p:cNvPr id="32" name="Google Shape;32;p6"/>
          <p:cNvSpPr/>
          <p:nvPr/>
        </p:nvSpPr>
        <p:spPr>
          <a:xfrm rot="5400000">
            <a:off x="4000500" y="-4000500"/>
            <a:ext cx="10287000" cy="18288000"/>
          </a:xfrm>
          <a:custGeom>
            <a:avLst/>
            <a:gdLst/>
            <a:ahLst/>
            <a:cxnLst/>
            <a:rect l="l" t="t" r="r" b="b"/>
            <a:pathLst>
              <a:path w="10287000" h="18288000" extrusionOk="0">
                <a:moveTo>
                  <a:pt x="0" y="18288000"/>
                </a:moveTo>
                <a:lnTo>
                  <a:pt x="0" y="0"/>
                </a:lnTo>
                <a:lnTo>
                  <a:pt x="10287000" y="0"/>
                </a:lnTo>
                <a:lnTo>
                  <a:pt x="10287000" y="18288000"/>
                </a:lnTo>
                <a:lnTo>
                  <a:pt x="0" y="18288000"/>
                </a:lnTo>
                <a:close/>
              </a:path>
            </a:pathLst>
          </a:custGeom>
          <a:blipFill rotWithShape="1">
            <a:blip r:embed="rId2">
              <a:alphaModFix/>
            </a:blip>
            <a:stretch>
              <a:fillRect l="-18328" r="-18328"/>
            </a:stretch>
          </a:blipFill>
          <a:ln>
            <a:noFill/>
          </a:ln>
        </p:spPr>
      </p:sp>
      <p:pic>
        <p:nvPicPr>
          <p:cNvPr id="33" name="Google Shape;33;p6"/>
          <p:cNvPicPr preferRelativeResize="0"/>
          <p:nvPr/>
        </p:nvPicPr>
        <p:blipFill rotWithShape="1">
          <a:blip r:embed="rId3">
            <a:alphaModFix/>
          </a:blip>
          <a:srcRect l="83455" t="28025" b="14486"/>
          <a:stretch/>
        </p:blipFill>
        <p:spPr>
          <a:xfrm>
            <a:off x="0" y="1"/>
            <a:ext cx="735775" cy="10287002"/>
          </a:xfrm>
          <a:prstGeom prst="rect">
            <a:avLst/>
          </a:prstGeom>
          <a:noFill/>
          <a:ln>
            <a:noFill/>
          </a:ln>
        </p:spPr>
      </p:pic>
      <p:pic>
        <p:nvPicPr>
          <p:cNvPr id="34" name="Google Shape;34;p6"/>
          <p:cNvPicPr preferRelativeResize="0"/>
          <p:nvPr/>
        </p:nvPicPr>
        <p:blipFill rotWithShape="1">
          <a:blip r:embed="rId4">
            <a:alphaModFix/>
          </a:blip>
          <a:srcRect t="28789" r="86090" b="13722"/>
          <a:stretch/>
        </p:blipFill>
        <p:spPr>
          <a:xfrm>
            <a:off x="17669375" y="0"/>
            <a:ext cx="618625" cy="10287002"/>
          </a:xfrm>
          <a:prstGeom prst="rect">
            <a:avLst/>
          </a:prstGeom>
          <a:noFill/>
          <a:ln>
            <a:noFill/>
          </a:ln>
        </p:spPr>
      </p:pic>
      <p:sp>
        <p:nvSpPr>
          <p:cNvPr id="35" name="Google Shape;35;p6"/>
          <p:cNvSpPr>
            <a:spLocks noGrp="1"/>
          </p:cNvSpPr>
          <p:nvPr>
            <p:ph type="pic" idx="2"/>
          </p:nvPr>
        </p:nvSpPr>
        <p:spPr>
          <a:xfrm>
            <a:off x="1001425" y="598375"/>
            <a:ext cx="3927600" cy="6747900"/>
          </a:xfrm>
          <a:prstGeom prst="rect">
            <a:avLst/>
          </a:prstGeom>
          <a:noFill/>
          <a:ln>
            <a:noFill/>
          </a:ln>
        </p:spPr>
      </p:sp>
      <p:sp>
        <p:nvSpPr>
          <p:cNvPr id="36" name="Google Shape;36;p6"/>
          <p:cNvSpPr>
            <a:spLocks noGrp="1"/>
          </p:cNvSpPr>
          <p:nvPr>
            <p:ph type="pic" idx="3"/>
          </p:nvPr>
        </p:nvSpPr>
        <p:spPr>
          <a:xfrm>
            <a:off x="5128025" y="557650"/>
            <a:ext cx="3927600" cy="6747900"/>
          </a:xfrm>
          <a:prstGeom prst="rect">
            <a:avLst/>
          </a:prstGeom>
          <a:noFill/>
          <a:ln>
            <a:noFill/>
          </a:ln>
        </p:spPr>
      </p:sp>
      <p:sp>
        <p:nvSpPr>
          <p:cNvPr id="37" name="Google Shape;37;p6"/>
          <p:cNvSpPr>
            <a:spLocks noGrp="1"/>
          </p:cNvSpPr>
          <p:nvPr>
            <p:ph type="pic" idx="4"/>
          </p:nvPr>
        </p:nvSpPr>
        <p:spPr>
          <a:xfrm>
            <a:off x="9254600" y="557650"/>
            <a:ext cx="3927600" cy="8593500"/>
          </a:xfrm>
          <a:prstGeom prst="rect">
            <a:avLst/>
          </a:prstGeom>
          <a:noFill/>
          <a:ln>
            <a:noFill/>
          </a:ln>
        </p:spPr>
      </p:sp>
      <p:sp>
        <p:nvSpPr>
          <p:cNvPr id="38" name="Google Shape;38;p6"/>
          <p:cNvSpPr>
            <a:spLocks noGrp="1"/>
          </p:cNvSpPr>
          <p:nvPr>
            <p:ph type="pic" idx="5"/>
          </p:nvPr>
        </p:nvSpPr>
        <p:spPr>
          <a:xfrm>
            <a:off x="13461975" y="557638"/>
            <a:ext cx="3927600" cy="85935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Slide">
  <p:cSld name="CUSTOM_1_1_1_1">
    <p:spTree>
      <p:nvGrpSpPr>
        <p:cNvPr id="1" name="Shape 39"/>
        <p:cNvGrpSpPr/>
        <p:nvPr/>
      </p:nvGrpSpPr>
      <p:grpSpPr>
        <a:xfrm>
          <a:off x="0" y="0"/>
          <a:ext cx="0" cy="0"/>
          <a:chOff x="0" y="0"/>
          <a:chExt cx="0" cy="0"/>
        </a:xfrm>
      </p:grpSpPr>
      <p:pic>
        <p:nvPicPr>
          <p:cNvPr id="40" name="Google Shape;40;p7"/>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41" name="Google Shape;41;p7"/>
          <p:cNvPicPr preferRelativeResize="0"/>
          <p:nvPr/>
        </p:nvPicPr>
        <p:blipFill rotWithShape="1">
          <a:blip r:embed="rId3">
            <a:alphaModFix/>
          </a:blip>
          <a:srcRect t="29423"/>
          <a:stretch/>
        </p:blipFill>
        <p:spPr>
          <a:xfrm>
            <a:off x="557600" y="0"/>
            <a:ext cx="12186525" cy="10070999"/>
          </a:xfrm>
          <a:prstGeom prst="rect">
            <a:avLst/>
          </a:prstGeom>
          <a:noFill/>
          <a:ln>
            <a:noFill/>
          </a:ln>
        </p:spPr>
      </p:pic>
      <p:pic>
        <p:nvPicPr>
          <p:cNvPr id="42" name="Google Shape;42;p7"/>
          <p:cNvPicPr preferRelativeResize="0"/>
          <p:nvPr/>
        </p:nvPicPr>
        <p:blipFill rotWithShape="1">
          <a:blip r:embed="rId4">
            <a:alphaModFix/>
          </a:blip>
          <a:srcRect b="3400"/>
          <a:stretch/>
        </p:blipFill>
        <p:spPr>
          <a:xfrm>
            <a:off x="13103450" y="1761300"/>
            <a:ext cx="5184551" cy="85257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ayout 1">
  <p:cSld name="CUSTOM_1_1_1_1_1">
    <p:spTree>
      <p:nvGrpSpPr>
        <p:cNvPr id="1" name="Shape 43"/>
        <p:cNvGrpSpPr/>
        <p:nvPr/>
      </p:nvGrpSpPr>
      <p:grpSpPr>
        <a:xfrm>
          <a:off x="0" y="0"/>
          <a:ext cx="0" cy="0"/>
          <a:chOff x="0" y="0"/>
          <a:chExt cx="0" cy="0"/>
        </a:xfrm>
      </p:grpSpPr>
      <p:pic>
        <p:nvPicPr>
          <p:cNvPr id="44" name="Google Shape;44;p8"/>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45" name="Google Shape;45;p8"/>
          <p:cNvSpPr/>
          <p:nvPr/>
        </p:nvSpPr>
        <p:spPr>
          <a:xfrm rot="5400000">
            <a:off x="4000500" y="-4000500"/>
            <a:ext cx="10287000" cy="18288000"/>
          </a:xfrm>
          <a:custGeom>
            <a:avLst/>
            <a:gdLst/>
            <a:ahLst/>
            <a:cxnLst/>
            <a:rect l="l" t="t" r="r" b="b"/>
            <a:pathLst>
              <a:path w="10287000" h="18288000" extrusionOk="0">
                <a:moveTo>
                  <a:pt x="0" y="18288000"/>
                </a:moveTo>
                <a:lnTo>
                  <a:pt x="0" y="0"/>
                </a:lnTo>
                <a:lnTo>
                  <a:pt x="10287000" y="0"/>
                </a:lnTo>
                <a:lnTo>
                  <a:pt x="10287000" y="18288000"/>
                </a:lnTo>
                <a:lnTo>
                  <a:pt x="0" y="18288000"/>
                </a:lnTo>
                <a:close/>
              </a:path>
            </a:pathLst>
          </a:custGeom>
          <a:blipFill rotWithShape="1">
            <a:blip r:embed="rId3">
              <a:alphaModFix/>
            </a:blip>
            <a:stretch>
              <a:fillRect l="-18328" r="-18328"/>
            </a:stretch>
          </a:blipFill>
          <a:ln>
            <a:noFill/>
          </a:ln>
        </p:spPr>
      </p:sp>
      <p:pic>
        <p:nvPicPr>
          <p:cNvPr id="46" name="Google Shape;46;p8"/>
          <p:cNvPicPr preferRelativeResize="0"/>
          <p:nvPr/>
        </p:nvPicPr>
        <p:blipFill>
          <a:blip r:embed="rId4">
            <a:alphaModFix/>
          </a:blip>
          <a:stretch>
            <a:fillRect/>
          </a:stretch>
        </p:blipFill>
        <p:spPr>
          <a:xfrm>
            <a:off x="678650" y="264100"/>
            <a:ext cx="16930698" cy="4207864"/>
          </a:xfrm>
          <a:prstGeom prst="rect">
            <a:avLst/>
          </a:prstGeom>
          <a:noFill/>
          <a:ln>
            <a:noFill/>
          </a:ln>
        </p:spPr>
      </p:pic>
      <p:grpSp>
        <p:nvGrpSpPr>
          <p:cNvPr id="47" name="Google Shape;47;p8"/>
          <p:cNvGrpSpPr/>
          <p:nvPr/>
        </p:nvGrpSpPr>
        <p:grpSpPr>
          <a:xfrm>
            <a:off x="2187771" y="4591600"/>
            <a:ext cx="13681800" cy="4105531"/>
            <a:chOff x="0" y="25400"/>
            <a:chExt cx="18242400" cy="5474041"/>
          </a:xfrm>
        </p:grpSpPr>
        <p:cxnSp>
          <p:nvCxnSpPr>
            <p:cNvPr id="48" name="Google Shape;48;p8"/>
            <p:cNvCxnSpPr/>
            <p:nvPr/>
          </p:nvCxnSpPr>
          <p:spPr>
            <a:xfrm>
              <a:off x="0" y="25400"/>
              <a:ext cx="18242400" cy="0"/>
            </a:xfrm>
            <a:prstGeom prst="straightConnector1">
              <a:avLst/>
            </a:prstGeom>
            <a:noFill/>
            <a:ln w="50800" cap="flat" cmpd="sng">
              <a:solidFill>
                <a:srgbClr val="5E4938">
                  <a:alpha val="14900"/>
                </a:srgbClr>
              </a:solidFill>
              <a:prstDash val="dot"/>
              <a:round/>
              <a:headEnd type="none" w="sm" len="sm"/>
              <a:tailEnd type="none" w="sm" len="sm"/>
            </a:ln>
          </p:spPr>
        </p:cxnSp>
        <p:cxnSp>
          <p:nvCxnSpPr>
            <p:cNvPr id="49" name="Google Shape;49;p8"/>
            <p:cNvCxnSpPr/>
            <p:nvPr/>
          </p:nvCxnSpPr>
          <p:spPr>
            <a:xfrm>
              <a:off x="0" y="937740"/>
              <a:ext cx="18242400" cy="0"/>
            </a:xfrm>
            <a:prstGeom prst="straightConnector1">
              <a:avLst/>
            </a:prstGeom>
            <a:noFill/>
            <a:ln w="50800" cap="flat" cmpd="sng">
              <a:solidFill>
                <a:srgbClr val="5E4938">
                  <a:alpha val="14900"/>
                </a:srgbClr>
              </a:solidFill>
              <a:prstDash val="dot"/>
              <a:round/>
              <a:headEnd type="none" w="sm" len="sm"/>
              <a:tailEnd type="none" w="sm" len="sm"/>
            </a:ln>
          </p:spPr>
        </p:cxnSp>
        <p:cxnSp>
          <p:nvCxnSpPr>
            <p:cNvPr id="50" name="Google Shape;50;p8"/>
            <p:cNvCxnSpPr/>
            <p:nvPr/>
          </p:nvCxnSpPr>
          <p:spPr>
            <a:xfrm>
              <a:off x="0" y="1850080"/>
              <a:ext cx="18242400" cy="0"/>
            </a:xfrm>
            <a:prstGeom prst="straightConnector1">
              <a:avLst/>
            </a:prstGeom>
            <a:noFill/>
            <a:ln w="50800" cap="flat" cmpd="sng">
              <a:solidFill>
                <a:srgbClr val="5E4938">
                  <a:alpha val="14900"/>
                </a:srgbClr>
              </a:solidFill>
              <a:prstDash val="dot"/>
              <a:round/>
              <a:headEnd type="none" w="sm" len="sm"/>
              <a:tailEnd type="none" w="sm" len="sm"/>
            </a:ln>
          </p:spPr>
        </p:cxnSp>
        <p:cxnSp>
          <p:nvCxnSpPr>
            <p:cNvPr id="51" name="Google Shape;51;p8"/>
            <p:cNvCxnSpPr/>
            <p:nvPr/>
          </p:nvCxnSpPr>
          <p:spPr>
            <a:xfrm>
              <a:off x="0" y="2762421"/>
              <a:ext cx="18242400" cy="0"/>
            </a:xfrm>
            <a:prstGeom prst="straightConnector1">
              <a:avLst/>
            </a:prstGeom>
            <a:noFill/>
            <a:ln w="50800" cap="flat" cmpd="sng">
              <a:solidFill>
                <a:srgbClr val="5E4938">
                  <a:alpha val="14900"/>
                </a:srgbClr>
              </a:solidFill>
              <a:prstDash val="dot"/>
              <a:round/>
              <a:headEnd type="none" w="sm" len="sm"/>
              <a:tailEnd type="none" w="sm" len="sm"/>
            </a:ln>
          </p:spPr>
        </p:cxnSp>
        <p:cxnSp>
          <p:nvCxnSpPr>
            <p:cNvPr id="52" name="Google Shape;52;p8"/>
            <p:cNvCxnSpPr/>
            <p:nvPr/>
          </p:nvCxnSpPr>
          <p:spPr>
            <a:xfrm>
              <a:off x="0" y="3674761"/>
              <a:ext cx="18242400" cy="0"/>
            </a:xfrm>
            <a:prstGeom prst="straightConnector1">
              <a:avLst/>
            </a:prstGeom>
            <a:noFill/>
            <a:ln w="50800" cap="flat" cmpd="sng">
              <a:solidFill>
                <a:srgbClr val="5E4938">
                  <a:alpha val="14900"/>
                </a:srgbClr>
              </a:solidFill>
              <a:prstDash val="dot"/>
              <a:round/>
              <a:headEnd type="none" w="sm" len="sm"/>
              <a:tailEnd type="none" w="sm" len="sm"/>
            </a:ln>
          </p:spPr>
        </p:cxnSp>
        <p:cxnSp>
          <p:nvCxnSpPr>
            <p:cNvPr id="53" name="Google Shape;53;p8"/>
            <p:cNvCxnSpPr/>
            <p:nvPr/>
          </p:nvCxnSpPr>
          <p:spPr>
            <a:xfrm>
              <a:off x="0" y="4587101"/>
              <a:ext cx="18242400" cy="0"/>
            </a:xfrm>
            <a:prstGeom prst="straightConnector1">
              <a:avLst/>
            </a:prstGeom>
            <a:noFill/>
            <a:ln w="50800" cap="flat" cmpd="sng">
              <a:solidFill>
                <a:srgbClr val="5E4938">
                  <a:alpha val="14900"/>
                </a:srgbClr>
              </a:solidFill>
              <a:prstDash val="dot"/>
              <a:round/>
              <a:headEnd type="none" w="sm" len="sm"/>
              <a:tailEnd type="none" w="sm" len="sm"/>
            </a:ln>
          </p:spPr>
        </p:cxnSp>
        <p:cxnSp>
          <p:nvCxnSpPr>
            <p:cNvPr id="54" name="Google Shape;54;p8"/>
            <p:cNvCxnSpPr/>
            <p:nvPr/>
          </p:nvCxnSpPr>
          <p:spPr>
            <a:xfrm>
              <a:off x="0" y="5499441"/>
              <a:ext cx="18242400" cy="0"/>
            </a:xfrm>
            <a:prstGeom prst="straightConnector1">
              <a:avLst/>
            </a:prstGeom>
            <a:noFill/>
            <a:ln w="50800" cap="flat" cmpd="sng">
              <a:solidFill>
                <a:srgbClr val="5E4938">
                  <a:alpha val="14900"/>
                </a:srgbClr>
              </a:solidFill>
              <a:prstDash val="dot"/>
              <a:round/>
              <a:headEnd type="none" w="sm" len="sm"/>
              <a:tailEnd type="none" w="sm" len="sm"/>
            </a:ln>
          </p:spPr>
        </p:cxnSp>
      </p:grpSp>
      <p:pic>
        <p:nvPicPr>
          <p:cNvPr id="55" name="Google Shape;55;p8"/>
          <p:cNvPicPr preferRelativeResize="0"/>
          <p:nvPr/>
        </p:nvPicPr>
        <p:blipFill rotWithShape="1">
          <a:blip r:embed="rId5">
            <a:alphaModFix/>
          </a:blip>
          <a:srcRect r="16645"/>
          <a:stretch/>
        </p:blipFill>
        <p:spPr>
          <a:xfrm>
            <a:off x="14256175" y="6836625"/>
            <a:ext cx="4031826" cy="35875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ayout 2">
  <p:cSld name="CUSTOM_1_1_1_1_1_1">
    <p:spTree>
      <p:nvGrpSpPr>
        <p:cNvPr id="1" name="Shape 56"/>
        <p:cNvGrpSpPr/>
        <p:nvPr/>
      </p:nvGrpSpPr>
      <p:grpSpPr>
        <a:xfrm>
          <a:off x="0" y="0"/>
          <a:ext cx="0" cy="0"/>
          <a:chOff x="0" y="0"/>
          <a:chExt cx="0" cy="0"/>
        </a:xfrm>
      </p:grpSpPr>
      <p:pic>
        <p:nvPicPr>
          <p:cNvPr id="57" name="Google Shape;57;p9"/>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58" name="Google Shape;58;p9"/>
          <p:cNvSpPr/>
          <p:nvPr/>
        </p:nvSpPr>
        <p:spPr>
          <a:xfrm>
            <a:off x="9881357" y="-3596"/>
            <a:ext cx="8555308" cy="10293677"/>
          </a:xfrm>
          <a:custGeom>
            <a:avLst/>
            <a:gdLst/>
            <a:ahLst/>
            <a:cxnLst/>
            <a:rect l="l" t="t" r="r" b="b"/>
            <a:pathLst>
              <a:path w="2252879" h="2765259" extrusionOk="0">
                <a:moveTo>
                  <a:pt x="0" y="0"/>
                </a:moveTo>
                <a:lnTo>
                  <a:pt x="2252879" y="0"/>
                </a:lnTo>
                <a:lnTo>
                  <a:pt x="2252879" y="2765259"/>
                </a:lnTo>
                <a:lnTo>
                  <a:pt x="0" y="2765259"/>
                </a:lnTo>
                <a:close/>
              </a:path>
            </a:pathLst>
          </a:custGeom>
          <a:solidFill>
            <a:srgbClr val="5E4938"/>
          </a:solidFill>
          <a:ln>
            <a:noFill/>
          </a:ln>
        </p:spPr>
      </p:sp>
      <p:pic>
        <p:nvPicPr>
          <p:cNvPr id="59" name="Google Shape;59;p9"/>
          <p:cNvPicPr preferRelativeResize="0"/>
          <p:nvPr/>
        </p:nvPicPr>
        <p:blipFill>
          <a:blip r:embed="rId3">
            <a:alphaModFix/>
          </a:blip>
          <a:stretch>
            <a:fillRect/>
          </a:stretch>
        </p:blipFill>
        <p:spPr>
          <a:xfrm>
            <a:off x="847400" y="5181822"/>
            <a:ext cx="7930424" cy="1970984"/>
          </a:xfrm>
          <a:prstGeom prst="rect">
            <a:avLst/>
          </a:prstGeom>
          <a:noFill/>
          <a:ln>
            <a:noFill/>
          </a:ln>
        </p:spPr>
      </p:pic>
      <p:sp>
        <p:nvSpPr>
          <p:cNvPr id="60" name="Google Shape;60;p9"/>
          <p:cNvSpPr>
            <a:spLocks noGrp="1"/>
          </p:cNvSpPr>
          <p:nvPr>
            <p:ph type="pic" idx="2"/>
          </p:nvPr>
        </p:nvSpPr>
        <p:spPr>
          <a:xfrm>
            <a:off x="1359200" y="5741575"/>
            <a:ext cx="6906900" cy="30453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ayout 3">
  <p:cSld name="CUSTOM_1_1_1_1_1_1_1">
    <p:spTree>
      <p:nvGrpSpPr>
        <p:cNvPr id="1" name="Shape 61"/>
        <p:cNvGrpSpPr/>
        <p:nvPr/>
      </p:nvGrpSpPr>
      <p:grpSpPr>
        <a:xfrm>
          <a:off x="0" y="0"/>
          <a:ext cx="0" cy="0"/>
          <a:chOff x="0" y="0"/>
          <a:chExt cx="0" cy="0"/>
        </a:xfrm>
      </p:grpSpPr>
      <p:pic>
        <p:nvPicPr>
          <p:cNvPr id="62" name="Google Shape;62;p10"/>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63" name="Google Shape;63;p10"/>
          <p:cNvPicPr preferRelativeResize="0"/>
          <p:nvPr/>
        </p:nvPicPr>
        <p:blipFill>
          <a:blip r:embed="rId3">
            <a:alphaModFix/>
          </a:blip>
          <a:stretch>
            <a:fillRect/>
          </a:stretch>
        </p:blipFill>
        <p:spPr>
          <a:xfrm>
            <a:off x="503325" y="452825"/>
            <a:ext cx="7329176" cy="9381366"/>
          </a:xfrm>
          <a:prstGeom prst="rect">
            <a:avLst/>
          </a:prstGeom>
          <a:noFill/>
          <a:ln>
            <a:noFill/>
          </a:ln>
        </p:spPr>
      </p:pic>
      <p:sp>
        <p:nvSpPr>
          <p:cNvPr id="64" name="Google Shape;64;p10"/>
          <p:cNvSpPr>
            <a:spLocks noGrp="1"/>
          </p:cNvSpPr>
          <p:nvPr>
            <p:ph type="pic" idx="2"/>
          </p:nvPr>
        </p:nvSpPr>
        <p:spPr>
          <a:xfrm>
            <a:off x="11299888" y="1378350"/>
            <a:ext cx="5932500" cy="7527900"/>
          </a:xfrm>
          <a:prstGeom prst="ellipse">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Vollkorn"/>
              <a:buNone/>
              <a:defRPr sz="4400" b="1" i="0" u="none" strike="noStrike" cap="none">
                <a:solidFill>
                  <a:schemeClr val="dk1"/>
                </a:solidFill>
                <a:latin typeface="Vollkorn"/>
                <a:ea typeface="Vollkorn"/>
                <a:cs typeface="Vollkorn"/>
                <a:sym typeface="Vollkorn"/>
              </a:defRPr>
            </a:lvl1pPr>
            <a:lvl2pPr lvl="1">
              <a:spcBef>
                <a:spcPts val="0"/>
              </a:spcBef>
              <a:spcAft>
                <a:spcPts val="0"/>
              </a:spcAft>
              <a:buSzPts val="1400"/>
              <a:buFont typeface="Vollkorn"/>
              <a:buNone/>
              <a:defRPr sz="1800" b="1">
                <a:latin typeface="Vollkorn"/>
                <a:ea typeface="Vollkorn"/>
                <a:cs typeface="Vollkorn"/>
                <a:sym typeface="Vollkorn"/>
              </a:defRPr>
            </a:lvl2pPr>
            <a:lvl3pPr lvl="2">
              <a:spcBef>
                <a:spcPts val="0"/>
              </a:spcBef>
              <a:spcAft>
                <a:spcPts val="0"/>
              </a:spcAft>
              <a:buSzPts val="1400"/>
              <a:buFont typeface="Vollkorn"/>
              <a:buNone/>
              <a:defRPr sz="1800" b="1">
                <a:latin typeface="Vollkorn"/>
                <a:ea typeface="Vollkorn"/>
                <a:cs typeface="Vollkorn"/>
                <a:sym typeface="Vollkorn"/>
              </a:defRPr>
            </a:lvl3pPr>
            <a:lvl4pPr lvl="3">
              <a:spcBef>
                <a:spcPts val="0"/>
              </a:spcBef>
              <a:spcAft>
                <a:spcPts val="0"/>
              </a:spcAft>
              <a:buSzPts val="1400"/>
              <a:buFont typeface="Vollkorn"/>
              <a:buNone/>
              <a:defRPr sz="1800" b="1">
                <a:latin typeface="Vollkorn"/>
                <a:ea typeface="Vollkorn"/>
                <a:cs typeface="Vollkorn"/>
                <a:sym typeface="Vollkorn"/>
              </a:defRPr>
            </a:lvl4pPr>
            <a:lvl5pPr lvl="4">
              <a:spcBef>
                <a:spcPts val="0"/>
              </a:spcBef>
              <a:spcAft>
                <a:spcPts val="0"/>
              </a:spcAft>
              <a:buSzPts val="1400"/>
              <a:buFont typeface="Vollkorn"/>
              <a:buNone/>
              <a:defRPr sz="1800" b="1">
                <a:latin typeface="Vollkorn"/>
                <a:ea typeface="Vollkorn"/>
                <a:cs typeface="Vollkorn"/>
                <a:sym typeface="Vollkorn"/>
              </a:defRPr>
            </a:lvl5pPr>
            <a:lvl6pPr lvl="5">
              <a:spcBef>
                <a:spcPts val="0"/>
              </a:spcBef>
              <a:spcAft>
                <a:spcPts val="0"/>
              </a:spcAft>
              <a:buSzPts val="1400"/>
              <a:buFont typeface="Vollkorn"/>
              <a:buNone/>
              <a:defRPr sz="1800" b="1">
                <a:latin typeface="Vollkorn"/>
                <a:ea typeface="Vollkorn"/>
                <a:cs typeface="Vollkorn"/>
                <a:sym typeface="Vollkorn"/>
              </a:defRPr>
            </a:lvl6pPr>
            <a:lvl7pPr lvl="6">
              <a:spcBef>
                <a:spcPts val="0"/>
              </a:spcBef>
              <a:spcAft>
                <a:spcPts val="0"/>
              </a:spcAft>
              <a:buSzPts val="1400"/>
              <a:buFont typeface="Vollkorn"/>
              <a:buNone/>
              <a:defRPr sz="1800" b="1">
                <a:latin typeface="Vollkorn"/>
                <a:ea typeface="Vollkorn"/>
                <a:cs typeface="Vollkorn"/>
                <a:sym typeface="Vollkorn"/>
              </a:defRPr>
            </a:lvl7pPr>
            <a:lvl8pPr lvl="7">
              <a:spcBef>
                <a:spcPts val="0"/>
              </a:spcBef>
              <a:spcAft>
                <a:spcPts val="0"/>
              </a:spcAft>
              <a:buSzPts val="1400"/>
              <a:buFont typeface="Vollkorn"/>
              <a:buNone/>
              <a:defRPr sz="1800" b="1">
                <a:latin typeface="Vollkorn"/>
                <a:ea typeface="Vollkorn"/>
                <a:cs typeface="Vollkorn"/>
                <a:sym typeface="Vollkorn"/>
              </a:defRPr>
            </a:lvl8pPr>
            <a:lvl9pPr lvl="8">
              <a:spcBef>
                <a:spcPts val="0"/>
              </a:spcBef>
              <a:spcAft>
                <a:spcPts val="0"/>
              </a:spcAft>
              <a:buSzPts val="1400"/>
              <a:buFont typeface="Vollkorn"/>
              <a:buNone/>
              <a:defRPr sz="1800" b="1">
                <a:latin typeface="Vollkorn"/>
                <a:ea typeface="Vollkorn"/>
                <a:cs typeface="Vollkorn"/>
                <a:sym typeface="Vollkorn"/>
              </a:defRPr>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Source Sans 3"/>
              <a:buChar char="•"/>
              <a:defRPr sz="3200" i="0" u="none" strike="noStrike" cap="none">
                <a:solidFill>
                  <a:schemeClr val="dk1"/>
                </a:solidFill>
                <a:latin typeface="Source Sans 3"/>
                <a:ea typeface="Source Sans 3"/>
                <a:cs typeface="Source Sans 3"/>
                <a:sym typeface="Source Sans 3"/>
              </a:defRPr>
            </a:lvl1pPr>
            <a:lvl2pPr marL="914400" marR="0" lvl="1" indent="-406400" algn="l" rtl="0">
              <a:spcBef>
                <a:spcPts val="560"/>
              </a:spcBef>
              <a:spcAft>
                <a:spcPts val="0"/>
              </a:spcAft>
              <a:buClr>
                <a:schemeClr val="dk1"/>
              </a:buClr>
              <a:buSzPts val="2800"/>
              <a:buFont typeface="Source Sans 3"/>
              <a:buChar char="–"/>
              <a:defRPr sz="2800" i="0" u="none" strike="noStrike" cap="none">
                <a:solidFill>
                  <a:schemeClr val="dk1"/>
                </a:solidFill>
                <a:latin typeface="Source Sans 3"/>
                <a:ea typeface="Source Sans 3"/>
                <a:cs typeface="Source Sans 3"/>
                <a:sym typeface="Source Sans 3"/>
              </a:defRPr>
            </a:lvl2pPr>
            <a:lvl3pPr marL="1371600" marR="0" lvl="2" indent="-381000" algn="l" rtl="0">
              <a:spcBef>
                <a:spcPts val="480"/>
              </a:spcBef>
              <a:spcAft>
                <a:spcPts val="0"/>
              </a:spcAft>
              <a:buClr>
                <a:schemeClr val="dk1"/>
              </a:buClr>
              <a:buSzPts val="2400"/>
              <a:buFont typeface="Source Sans 3"/>
              <a:buChar char="•"/>
              <a:defRPr sz="2400" i="0" u="none" strike="noStrike" cap="none">
                <a:solidFill>
                  <a:schemeClr val="dk1"/>
                </a:solidFill>
                <a:latin typeface="Source Sans 3"/>
                <a:ea typeface="Source Sans 3"/>
                <a:cs typeface="Source Sans 3"/>
                <a:sym typeface="Source Sans 3"/>
              </a:defRPr>
            </a:lvl3pPr>
            <a:lvl4pPr marL="1828800" marR="0" lvl="3" indent="-355600" algn="l" rtl="0">
              <a:spcBef>
                <a:spcPts val="400"/>
              </a:spcBef>
              <a:spcAft>
                <a:spcPts val="0"/>
              </a:spcAft>
              <a:buClr>
                <a:schemeClr val="dk1"/>
              </a:buClr>
              <a:buSzPts val="2000"/>
              <a:buFont typeface="Source Sans 3"/>
              <a:buChar char="–"/>
              <a:defRPr sz="2000" i="0" u="none" strike="noStrike" cap="none">
                <a:solidFill>
                  <a:schemeClr val="dk1"/>
                </a:solidFill>
                <a:latin typeface="Source Sans 3"/>
                <a:ea typeface="Source Sans 3"/>
                <a:cs typeface="Source Sans 3"/>
                <a:sym typeface="Source Sans 3"/>
              </a:defRPr>
            </a:lvl4pPr>
            <a:lvl5pPr marL="2286000" marR="0" lvl="4" indent="-355600" algn="l" rtl="0">
              <a:spcBef>
                <a:spcPts val="400"/>
              </a:spcBef>
              <a:spcAft>
                <a:spcPts val="0"/>
              </a:spcAft>
              <a:buClr>
                <a:schemeClr val="dk1"/>
              </a:buClr>
              <a:buSzPts val="2000"/>
              <a:buFont typeface="Source Sans 3"/>
              <a:buChar char="»"/>
              <a:defRPr sz="2000" i="0" u="none" strike="noStrike" cap="none">
                <a:solidFill>
                  <a:schemeClr val="dk1"/>
                </a:solidFill>
                <a:latin typeface="Source Sans 3"/>
                <a:ea typeface="Source Sans 3"/>
                <a:cs typeface="Source Sans 3"/>
                <a:sym typeface="Source Sans 3"/>
              </a:defRPr>
            </a:lvl5pPr>
            <a:lvl6pPr marL="2743200" marR="0" lvl="5" indent="-355600" algn="l" rtl="0">
              <a:spcBef>
                <a:spcPts val="400"/>
              </a:spcBef>
              <a:spcAft>
                <a:spcPts val="0"/>
              </a:spcAft>
              <a:buClr>
                <a:schemeClr val="dk1"/>
              </a:buClr>
              <a:buSzPts val="2000"/>
              <a:buFont typeface="Source Sans 3"/>
              <a:buChar char="•"/>
              <a:defRPr sz="2000" i="0" u="none" strike="noStrike" cap="none">
                <a:solidFill>
                  <a:schemeClr val="dk1"/>
                </a:solidFill>
                <a:latin typeface="Source Sans 3"/>
                <a:ea typeface="Source Sans 3"/>
                <a:cs typeface="Source Sans 3"/>
                <a:sym typeface="Source Sans 3"/>
              </a:defRPr>
            </a:lvl6pPr>
            <a:lvl7pPr marL="3200400" marR="0" lvl="6" indent="-355600" algn="l" rtl="0">
              <a:spcBef>
                <a:spcPts val="400"/>
              </a:spcBef>
              <a:spcAft>
                <a:spcPts val="0"/>
              </a:spcAft>
              <a:buClr>
                <a:schemeClr val="dk1"/>
              </a:buClr>
              <a:buSzPts val="2000"/>
              <a:buFont typeface="Source Sans 3"/>
              <a:buChar char="•"/>
              <a:defRPr sz="2000" i="0" u="none" strike="noStrike" cap="none">
                <a:solidFill>
                  <a:schemeClr val="dk1"/>
                </a:solidFill>
                <a:latin typeface="Source Sans 3"/>
                <a:ea typeface="Source Sans 3"/>
                <a:cs typeface="Source Sans 3"/>
                <a:sym typeface="Source Sans 3"/>
              </a:defRPr>
            </a:lvl7pPr>
            <a:lvl8pPr marL="3657600" marR="0" lvl="7" indent="-355600" algn="l" rtl="0">
              <a:spcBef>
                <a:spcPts val="400"/>
              </a:spcBef>
              <a:spcAft>
                <a:spcPts val="0"/>
              </a:spcAft>
              <a:buClr>
                <a:schemeClr val="dk1"/>
              </a:buClr>
              <a:buSzPts val="2000"/>
              <a:buFont typeface="Source Sans 3"/>
              <a:buChar char="•"/>
              <a:defRPr sz="2000" i="0" u="none" strike="noStrike" cap="none">
                <a:solidFill>
                  <a:schemeClr val="dk1"/>
                </a:solidFill>
                <a:latin typeface="Source Sans 3"/>
                <a:ea typeface="Source Sans 3"/>
                <a:cs typeface="Source Sans 3"/>
                <a:sym typeface="Source Sans 3"/>
              </a:defRPr>
            </a:lvl8pPr>
            <a:lvl9pPr marL="4114800" marR="0" lvl="8" indent="-355600" algn="l" rtl="0">
              <a:spcBef>
                <a:spcPts val="400"/>
              </a:spcBef>
              <a:spcAft>
                <a:spcPts val="0"/>
              </a:spcAft>
              <a:buClr>
                <a:schemeClr val="dk1"/>
              </a:buClr>
              <a:buSzPts val="2000"/>
              <a:buFont typeface="Source Sans 3"/>
              <a:buChar char="•"/>
              <a:defRPr sz="2000" i="0" u="none" strike="noStrike" cap="none">
                <a:solidFill>
                  <a:schemeClr val="dk1"/>
                </a:solidFill>
                <a:latin typeface="Source Sans 3"/>
                <a:ea typeface="Source Sans 3"/>
                <a:cs typeface="Source Sans 3"/>
                <a:sym typeface="Source Sans 3"/>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Font typeface="Source Sans 3"/>
              <a:buNone/>
              <a:defRPr sz="1200" i="0" u="none" strike="noStrike" cap="none">
                <a:solidFill>
                  <a:srgbClr val="888888"/>
                </a:solidFill>
                <a:latin typeface="Source Sans 3"/>
                <a:ea typeface="Source Sans 3"/>
                <a:cs typeface="Source Sans 3"/>
                <a:sym typeface="Source Sans 3"/>
              </a:defRPr>
            </a:lvl1pPr>
            <a:lvl2pPr marR="0" lvl="1" algn="l" rtl="0">
              <a:spcBef>
                <a:spcPts val="0"/>
              </a:spcBef>
              <a:spcAft>
                <a:spcPts val="0"/>
              </a:spcAft>
              <a:buSzPts val="1400"/>
              <a:buFont typeface="Source Sans 3"/>
              <a:buNone/>
              <a:defRPr sz="1800" i="0" u="none" strike="noStrike" cap="none">
                <a:solidFill>
                  <a:schemeClr val="dk1"/>
                </a:solidFill>
                <a:latin typeface="Source Sans 3"/>
                <a:ea typeface="Source Sans 3"/>
                <a:cs typeface="Source Sans 3"/>
                <a:sym typeface="Source Sans 3"/>
              </a:defRPr>
            </a:lvl2pPr>
            <a:lvl3pPr marR="0" lvl="2" algn="l" rtl="0">
              <a:spcBef>
                <a:spcPts val="0"/>
              </a:spcBef>
              <a:spcAft>
                <a:spcPts val="0"/>
              </a:spcAft>
              <a:buSzPts val="1400"/>
              <a:buFont typeface="Source Sans 3"/>
              <a:buNone/>
              <a:defRPr sz="1800" i="0" u="none" strike="noStrike" cap="none">
                <a:solidFill>
                  <a:schemeClr val="dk1"/>
                </a:solidFill>
                <a:latin typeface="Source Sans 3"/>
                <a:ea typeface="Source Sans 3"/>
                <a:cs typeface="Source Sans 3"/>
                <a:sym typeface="Source Sans 3"/>
              </a:defRPr>
            </a:lvl3pPr>
            <a:lvl4pPr marR="0" lvl="3" algn="l" rtl="0">
              <a:spcBef>
                <a:spcPts val="0"/>
              </a:spcBef>
              <a:spcAft>
                <a:spcPts val="0"/>
              </a:spcAft>
              <a:buSzPts val="1400"/>
              <a:buFont typeface="Source Sans 3"/>
              <a:buNone/>
              <a:defRPr sz="1800" i="0" u="none" strike="noStrike" cap="none">
                <a:solidFill>
                  <a:schemeClr val="dk1"/>
                </a:solidFill>
                <a:latin typeface="Source Sans 3"/>
                <a:ea typeface="Source Sans 3"/>
                <a:cs typeface="Source Sans 3"/>
                <a:sym typeface="Source Sans 3"/>
              </a:defRPr>
            </a:lvl4pPr>
            <a:lvl5pPr marR="0" lvl="4" algn="l" rtl="0">
              <a:spcBef>
                <a:spcPts val="0"/>
              </a:spcBef>
              <a:spcAft>
                <a:spcPts val="0"/>
              </a:spcAft>
              <a:buSzPts val="1400"/>
              <a:buFont typeface="Source Sans 3"/>
              <a:buNone/>
              <a:defRPr sz="1800" i="0" u="none" strike="noStrike" cap="none">
                <a:solidFill>
                  <a:schemeClr val="dk1"/>
                </a:solidFill>
                <a:latin typeface="Source Sans 3"/>
                <a:ea typeface="Source Sans 3"/>
                <a:cs typeface="Source Sans 3"/>
                <a:sym typeface="Source Sans 3"/>
              </a:defRPr>
            </a:lvl5pPr>
            <a:lvl6pPr marR="0" lvl="5" algn="l" rtl="0">
              <a:spcBef>
                <a:spcPts val="0"/>
              </a:spcBef>
              <a:spcAft>
                <a:spcPts val="0"/>
              </a:spcAft>
              <a:buSzPts val="1400"/>
              <a:buFont typeface="Source Sans 3"/>
              <a:buNone/>
              <a:defRPr sz="1800" i="0" u="none" strike="noStrike" cap="none">
                <a:solidFill>
                  <a:schemeClr val="dk1"/>
                </a:solidFill>
                <a:latin typeface="Source Sans 3"/>
                <a:ea typeface="Source Sans 3"/>
                <a:cs typeface="Source Sans 3"/>
                <a:sym typeface="Source Sans 3"/>
              </a:defRPr>
            </a:lvl6pPr>
            <a:lvl7pPr marR="0" lvl="6" algn="l" rtl="0">
              <a:spcBef>
                <a:spcPts val="0"/>
              </a:spcBef>
              <a:spcAft>
                <a:spcPts val="0"/>
              </a:spcAft>
              <a:buSzPts val="1400"/>
              <a:buFont typeface="Source Sans 3"/>
              <a:buNone/>
              <a:defRPr sz="1800" i="0" u="none" strike="noStrike" cap="none">
                <a:solidFill>
                  <a:schemeClr val="dk1"/>
                </a:solidFill>
                <a:latin typeface="Source Sans 3"/>
                <a:ea typeface="Source Sans 3"/>
                <a:cs typeface="Source Sans 3"/>
                <a:sym typeface="Source Sans 3"/>
              </a:defRPr>
            </a:lvl7pPr>
            <a:lvl8pPr marR="0" lvl="7" algn="l" rtl="0">
              <a:spcBef>
                <a:spcPts val="0"/>
              </a:spcBef>
              <a:spcAft>
                <a:spcPts val="0"/>
              </a:spcAft>
              <a:buSzPts val="1400"/>
              <a:buFont typeface="Source Sans 3"/>
              <a:buNone/>
              <a:defRPr sz="1800" i="0" u="none" strike="noStrike" cap="none">
                <a:solidFill>
                  <a:schemeClr val="dk1"/>
                </a:solidFill>
                <a:latin typeface="Source Sans 3"/>
                <a:ea typeface="Source Sans 3"/>
                <a:cs typeface="Source Sans 3"/>
                <a:sym typeface="Source Sans 3"/>
              </a:defRPr>
            </a:lvl8pPr>
            <a:lvl9pPr marR="0" lvl="8" algn="l" rtl="0">
              <a:spcBef>
                <a:spcPts val="0"/>
              </a:spcBef>
              <a:spcAft>
                <a:spcPts val="0"/>
              </a:spcAft>
              <a:buSzPts val="1400"/>
              <a:buFont typeface="Source Sans 3"/>
              <a:buNone/>
              <a:defRPr sz="1800" i="0" u="none" strike="noStrike" cap="none">
                <a:solidFill>
                  <a:schemeClr val="dk1"/>
                </a:solidFill>
                <a:latin typeface="Source Sans 3"/>
                <a:ea typeface="Source Sans 3"/>
                <a:cs typeface="Source Sans 3"/>
                <a:sym typeface="Source Sans 3"/>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Font typeface="Source Sans 3"/>
              <a:buNone/>
              <a:defRPr sz="1200" i="0" u="none" strike="noStrike" cap="none">
                <a:solidFill>
                  <a:srgbClr val="888888"/>
                </a:solidFill>
                <a:latin typeface="Source Sans 3"/>
                <a:ea typeface="Source Sans 3"/>
                <a:cs typeface="Source Sans 3"/>
                <a:sym typeface="Source Sans 3"/>
              </a:defRPr>
            </a:lvl1pPr>
            <a:lvl2pPr marR="0" lvl="1" algn="l" rtl="0">
              <a:spcBef>
                <a:spcPts val="0"/>
              </a:spcBef>
              <a:spcAft>
                <a:spcPts val="0"/>
              </a:spcAft>
              <a:buSzPts val="1400"/>
              <a:buFont typeface="Source Sans 3"/>
              <a:buNone/>
              <a:defRPr sz="1800" i="0" u="none" strike="noStrike" cap="none">
                <a:solidFill>
                  <a:schemeClr val="dk1"/>
                </a:solidFill>
                <a:latin typeface="Source Sans 3"/>
                <a:ea typeface="Source Sans 3"/>
                <a:cs typeface="Source Sans 3"/>
                <a:sym typeface="Source Sans 3"/>
              </a:defRPr>
            </a:lvl2pPr>
            <a:lvl3pPr marR="0" lvl="2" algn="l" rtl="0">
              <a:spcBef>
                <a:spcPts val="0"/>
              </a:spcBef>
              <a:spcAft>
                <a:spcPts val="0"/>
              </a:spcAft>
              <a:buSzPts val="1400"/>
              <a:buFont typeface="Source Sans 3"/>
              <a:buNone/>
              <a:defRPr sz="1800" i="0" u="none" strike="noStrike" cap="none">
                <a:solidFill>
                  <a:schemeClr val="dk1"/>
                </a:solidFill>
                <a:latin typeface="Source Sans 3"/>
                <a:ea typeface="Source Sans 3"/>
                <a:cs typeface="Source Sans 3"/>
                <a:sym typeface="Source Sans 3"/>
              </a:defRPr>
            </a:lvl3pPr>
            <a:lvl4pPr marR="0" lvl="3" algn="l" rtl="0">
              <a:spcBef>
                <a:spcPts val="0"/>
              </a:spcBef>
              <a:spcAft>
                <a:spcPts val="0"/>
              </a:spcAft>
              <a:buSzPts val="1400"/>
              <a:buFont typeface="Source Sans 3"/>
              <a:buNone/>
              <a:defRPr sz="1800" i="0" u="none" strike="noStrike" cap="none">
                <a:solidFill>
                  <a:schemeClr val="dk1"/>
                </a:solidFill>
                <a:latin typeface="Source Sans 3"/>
                <a:ea typeface="Source Sans 3"/>
                <a:cs typeface="Source Sans 3"/>
                <a:sym typeface="Source Sans 3"/>
              </a:defRPr>
            </a:lvl4pPr>
            <a:lvl5pPr marR="0" lvl="4" algn="l" rtl="0">
              <a:spcBef>
                <a:spcPts val="0"/>
              </a:spcBef>
              <a:spcAft>
                <a:spcPts val="0"/>
              </a:spcAft>
              <a:buSzPts val="1400"/>
              <a:buFont typeface="Source Sans 3"/>
              <a:buNone/>
              <a:defRPr sz="1800" i="0" u="none" strike="noStrike" cap="none">
                <a:solidFill>
                  <a:schemeClr val="dk1"/>
                </a:solidFill>
                <a:latin typeface="Source Sans 3"/>
                <a:ea typeface="Source Sans 3"/>
                <a:cs typeface="Source Sans 3"/>
                <a:sym typeface="Source Sans 3"/>
              </a:defRPr>
            </a:lvl5pPr>
            <a:lvl6pPr marR="0" lvl="5" algn="l" rtl="0">
              <a:spcBef>
                <a:spcPts val="0"/>
              </a:spcBef>
              <a:spcAft>
                <a:spcPts val="0"/>
              </a:spcAft>
              <a:buSzPts val="1400"/>
              <a:buFont typeface="Source Sans 3"/>
              <a:buNone/>
              <a:defRPr sz="1800" i="0" u="none" strike="noStrike" cap="none">
                <a:solidFill>
                  <a:schemeClr val="dk1"/>
                </a:solidFill>
                <a:latin typeface="Source Sans 3"/>
                <a:ea typeface="Source Sans 3"/>
                <a:cs typeface="Source Sans 3"/>
                <a:sym typeface="Source Sans 3"/>
              </a:defRPr>
            </a:lvl6pPr>
            <a:lvl7pPr marR="0" lvl="6" algn="l" rtl="0">
              <a:spcBef>
                <a:spcPts val="0"/>
              </a:spcBef>
              <a:spcAft>
                <a:spcPts val="0"/>
              </a:spcAft>
              <a:buSzPts val="1400"/>
              <a:buFont typeface="Source Sans 3"/>
              <a:buNone/>
              <a:defRPr sz="1800" i="0" u="none" strike="noStrike" cap="none">
                <a:solidFill>
                  <a:schemeClr val="dk1"/>
                </a:solidFill>
                <a:latin typeface="Source Sans 3"/>
                <a:ea typeface="Source Sans 3"/>
                <a:cs typeface="Source Sans 3"/>
                <a:sym typeface="Source Sans 3"/>
              </a:defRPr>
            </a:lvl7pPr>
            <a:lvl8pPr marR="0" lvl="7" algn="l" rtl="0">
              <a:spcBef>
                <a:spcPts val="0"/>
              </a:spcBef>
              <a:spcAft>
                <a:spcPts val="0"/>
              </a:spcAft>
              <a:buSzPts val="1400"/>
              <a:buFont typeface="Source Sans 3"/>
              <a:buNone/>
              <a:defRPr sz="1800" i="0" u="none" strike="noStrike" cap="none">
                <a:solidFill>
                  <a:schemeClr val="dk1"/>
                </a:solidFill>
                <a:latin typeface="Source Sans 3"/>
                <a:ea typeface="Source Sans 3"/>
                <a:cs typeface="Source Sans 3"/>
                <a:sym typeface="Source Sans 3"/>
              </a:defRPr>
            </a:lvl8pPr>
            <a:lvl9pPr marR="0" lvl="8" algn="l" rtl="0">
              <a:spcBef>
                <a:spcPts val="0"/>
              </a:spcBef>
              <a:spcAft>
                <a:spcPts val="0"/>
              </a:spcAft>
              <a:buSzPts val="1400"/>
              <a:buFont typeface="Source Sans 3"/>
              <a:buNone/>
              <a:defRPr sz="1800" i="0" u="none" strike="noStrike" cap="none">
                <a:solidFill>
                  <a:schemeClr val="dk1"/>
                </a:solidFill>
                <a:latin typeface="Source Sans 3"/>
                <a:ea typeface="Source Sans 3"/>
                <a:cs typeface="Source Sans 3"/>
                <a:sym typeface="Source Sans 3"/>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i="0" u="none" strike="noStrike" cap="none">
                <a:solidFill>
                  <a:srgbClr val="888888"/>
                </a:solidFill>
                <a:latin typeface="Source Sans 3"/>
                <a:ea typeface="Source Sans 3"/>
                <a:cs typeface="Source Sans 3"/>
                <a:sym typeface="Source Sans 3"/>
              </a:defRPr>
            </a:lvl1pPr>
            <a:lvl2pPr marL="0" marR="0" lvl="1" indent="0" algn="r" rtl="0">
              <a:spcBef>
                <a:spcPts val="0"/>
              </a:spcBef>
              <a:buNone/>
              <a:defRPr sz="1200" i="0" u="none" strike="noStrike" cap="none">
                <a:solidFill>
                  <a:srgbClr val="888888"/>
                </a:solidFill>
                <a:latin typeface="Source Sans 3"/>
                <a:ea typeface="Source Sans 3"/>
                <a:cs typeface="Source Sans 3"/>
                <a:sym typeface="Source Sans 3"/>
              </a:defRPr>
            </a:lvl2pPr>
            <a:lvl3pPr marL="0" marR="0" lvl="2" indent="0" algn="r" rtl="0">
              <a:spcBef>
                <a:spcPts val="0"/>
              </a:spcBef>
              <a:buNone/>
              <a:defRPr sz="1200" i="0" u="none" strike="noStrike" cap="none">
                <a:solidFill>
                  <a:srgbClr val="888888"/>
                </a:solidFill>
                <a:latin typeface="Source Sans 3"/>
                <a:ea typeface="Source Sans 3"/>
                <a:cs typeface="Source Sans 3"/>
                <a:sym typeface="Source Sans 3"/>
              </a:defRPr>
            </a:lvl3pPr>
            <a:lvl4pPr marL="0" marR="0" lvl="3" indent="0" algn="r" rtl="0">
              <a:spcBef>
                <a:spcPts val="0"/>
              </a:spcBef>
              <a:buNone/>
              <a:defRPr sz="1200" i="0" u="none" strike="noStrike" cap="none">
                <a:solidFill>
                  <a:srgbClr val="888888"/>
                </a:solidFill>
                <a:latin typeface="Source Sans 3"/>
                <a:ea typeface="Source Sans 3"/>
                <a:cs typeface="Source Sans 3"/>
                <a:sym typeface="Source Sans 3"/>
              </a:defRPr>
            </a:lvl4pPr>
            <a:lvl5pPr marL="0" marR="0" lvl="4" indent="0" algn="r" rtl="0">
              <a:spcBef>
                <a:spcPts val="0"/>
              </a:spcBef>
              <a:buNone/>
              <a:defRPr sz="1200" i="0" u="none" strike="noStrike" cap="none">
                <a:solidFill>
                  <a:srgbClr val="888888"/>
                </a:solidFill>
                <a:latin typeface="Source Sans 3"/>
                <a:ea typeface="Source Sans 3"/>
                <a:cs typeface="Source Sans 3"/>
                <a:sym typeface="Source Sans 3"/>
              </a:defRPr>
            </a:lvl5pPr>
            <a:lvl6pPr marL="0" marR="0" lvl="5" indent="0" algn="r" rtl="0">
              <a:spcBef>
                <a:spcPts val="0"/>
              </a:spcBef>
              <a:buNone/>
              <a:defRPr sz="1200" i="0" u="none" strike="noStrike" cap="none">
                <a:solidFill>
                  <a:srgbClr val="888888"/>
                </a:solidFill>
                <a:latin typeface="Source Sans 3"/>
                <a:ea typeface="Source Sans 3"/>
                <a:cs typeface="Source Sans 3"/>
                <a:sym typeface="Source Sans 3"/>
              </a:defRPr>
            </a:lvl6pPr>
            <a:lvl7pPr marL="0" marR="0" lvl="6" indent="0" algn="r" rtl="0">
              <a:spcBef>
                <a:spcPts val="0"/>
              </a:spcBef>
              <a:buNone/>
              <a:defRPr sz="1200" i="0" u="none" strike="noStrike" cap="none">
                <a:solidFill>
                  <a:srgbClr val="888888"/>
                </a:solidFill>
                <a:latin typeface="Source Sans 3"/>
                <a:ea typeface="Source Sans 3"/>
                <a:cs typeface="Source Sans 3"/>
                <a:sym typeface="Source Sans 3"/>
              </a:defRPr>
            </a:lvl7pPr>
            <a:lvl8pPr marL="0" marR="0" lvl="7" indent="0" algn="r" rtl="0">
              <a:spcBef>
                <a:spcPts val="0"/>
              </a:spcBef>
              <a:buNone/>
              <a:defRPr sz="1200" i="0" u="none" strike="noStrike" cap="none">
                <a:solidFill>
                  <a:srgbClr val="888888"/>
                </a:solidFill>
                <a:latin typeface="Source Sans 3"/>
                <a:ea typeface="Source Sans 3"/>
                <a:cs typeface="Source Sans 3"/>
                <a:sym typeface="Source Sans 3"/>
              </a:defRPr>
            </a:lvl8pPr>
            <a:lvl9pPr marL="0" marR="0" lvl="8" indent="0" algn="r" rtl="0">
              <a:spcBef>
                <a:spcPts val="0"/>
              </a:spcBef>
              <a:buNone/>
              <a:defRPr sz="1200" i="0" u="none" strike="noStrike" cap="none">
                <a:solidFill>
                  <a:srgbClr val="888888"/>
                </a:solidFill>
                <a:latin typeface="Source Sans 3"/>
                <a:ea typeface="Source Sans 3"/>
                <a:cs typeface="Source Sans 3"/>
                <a:sym typeface="Source Sans 3"/>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41.png"/><Relationship Id="rId12"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3.png"/><Relationship Id="rId5" Type="http://schemas.openxmlformats.org/officeDocument/2006/relationships/image" Target="../media/image8.png"/><Relationship Id="rId15" Type="http://schemas.openxmlformats.org/officeDocument/2006/relationships/image" Target="../media/image45.png"/><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42.png"/><Relationship Id="rId1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jpg"/><Relationship Id="rId5" Type="http://schemas.openxmlformats.org/officeDocument/2006/relationships/image" Target="../media/image17.png"/><Relationship Id="rId4" Type="http://schemas.openxmlformats.org/officeDocument/2006/relationships/notesSlide" Target="../notesSlides/notesSlide3.xml"/><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pn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16.png"/><Relationship Id="rId10" Type="http://schemas.openxmlformats.org/officeDocument/2006/relationships/image" Target="../media/image36.jpeg"/><Relationship Id="rId4" Type="http://schemas.openxmlformats.org/officeDocument/2006/relationships/image" Target="../media/image15.png"/><Relationship Id="rId9"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jp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4"/>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84" name="Google Shape;84;p14"/>
          <p:cNvPicPr preferRelativeResize="0"/>
          <p:nvPr/>
        </p:nvPicPr>
        <p:blipFill rotWithShape="1">
          <a:blip r:embed="rId4">
            <a:alphaModFix/>
          </a:blip>
          <a:srcRect b="57180"/>
          <a:stretch/>
        </p:blipFill>
        <p:spPr>
          <a:xfrm>
            <a:off x="1323100" y="274844"/>
            <a:ext cx="15641800" cy="10012150"/>
          </a:xfrm>
          <a:prstGeom prst="rect">
            <a:avLst/>
          </a:prstGeom>
          <a:noFill/>
          <a:ln>
            <a:noFill/>
          </a:ln>
        </p:spPr>
      </p:pic>
      <p:sp>
        <p:nvSpPr>
          <p:cNvPr id="85" name="Google Shape;85;p14"/>
          <p:cNvSpPr txBox="1"/>
          <p:nvPr/>
        </p:nvSpPr>
        <p:spPr>
          <a:xfrm>
            <a:off x="4058084" y="3180424"/>
            <a:ext cx="11463040" cy="2240613"/>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10400" b="1" dirty="0">
                <a:solidFill>
                  <a:srgbClr val="869856"/>
                </a:solidFill>
                <a:latin typeface="Vollkorn"/>
                <a:ea typeface="Vollkorn"/>
                <a:sym typeface="Vollkorn"/>
              </a:rPr>
              <a:t>What’s a folktale? </a:t>
            </a:r>
            <a:endParaRPr sz="1100" b="1" dirty="0"/>
          </a:p>
        </p:txBody>
      </p:sp>
      <p:sp>
        <p:nvSpPr>
          <p:cNvPr id="87" name="Google Shape;87;p14"/>
          <p:cNvSpPr txBox="1"/>
          <p:nvPr/>
        </p:nvSpPr>
        <p:spPr>
          <a:xfrm>
            <a:off x="11724355" y="1522869"/>
            <a:ext cx="4072500" cy="75405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500" b="1" i="0" u="none" strike="noStrike" cap="none" dirty="0">
                <a:solidFill>
                  <a:srgbClr val="8C6B58"/>
                </a:solidFill>
                <a:latin typeface="Source Sans 3"/>
                <a:ea typeface="Source Sans 3"/>
                <a:cs typeface="Source Sans 3"/>
                <a:sym typeface="Source Sans 3"/>
              </a:rPr>
              <a:t>Grade 5 National</a:t>
            </a:r>
            <a:endParaRPr b="1" dirty="0">
              <a:latin typeface="Source Sans 3"/>
              <a:ea typeface="Source Sans 3"/>
              <a:cs typeface="Source Sans 3"/>
              <a:sym typeface="Source Sans 3"/>
            </a:endParaRPr>
          </a:p>
        </p:txBody>
      </p:sp>
      <p:pic>
        <p:nvPicPr>
          <p:cNvPr id="88" name="Google Shape;88;p14"/>
          <p:cNvPicPr preferRelativeResize="0"/>
          <p:nvPr/>
        </p:nvPicPr>
        <p:blipFill rotWithShape="1">
          <a:blip r:embed="rId5">
            <a:alphaModFix/>
          </a:blip>
          <a:srcRect b="20242"/>
          <a:stretch/>
        </p:blipFill>
        <p:spPr>
          <a:xfrm>
            <a:off x="2766875" y="7529250"/>
            <a:ext cx="7315200" cy="2757750"/>
          </a:xfrm>
          <a:prstGeom prst="rect">
            <a:avLst/>
          </a:prstGeom>
          <a:noFill/>
          <a:ln>
            <a:noFill/>
          </a:ln>
        </p:spPr>
      </p:pic>
      <p:pic>
        <p:nvPicPr>
          <p:cNvPr id="89" name="Google Shape;89;p14"/>
          <p:cNvPicPr preferRelativeResize="0"/>
          <p:nvPr/>
        </p:nvPicPr>
        <p:blipFill rotWithShape="1">
          <a:blip r:embed="rId6">
            <a:alphaModFix/>
          </a:blip>
          <a:srcRect b="52938"/>
          <a:stretch/>
        </p:blipFill>
        <p:spPr>
          <a:xfrm>
            <a:off x="10082075" y="6917950"/>
            <a:ext cx="5439049" cy="3369052"/>
          </a:xfrm>
          <a:prstGeom prst="rect">
            <a:avLst/>
          </a:prstGeom>
          <a:noFill/>
          <a:ln>
            <a:noFill/>
          </a:ln>
        </p:spPr>
      </p:pic>
      <p:pic>
        <p:nvPicPr>
          <p:cNvPr id="4098" name="Picture 2" descr="Islamic Educational College الكلية العلمية الإسلامية | Amman">
            <a:extLst>
              <a:ext uri="{FF2B5EF4-FFF2-40B4-BE49-F238E27FC236}">
                <a16:creationId xmlns:a16="http://schemas.microsoft.com/office/drawing/2014/main" id="{12DE72A2-4066-498D-8CA5-F02524A834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6993" y="1101776"/>
            <a:ext cx="2522181" cy="25221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99" name="Google Shape;99;p15"/>
          <p:cNvSpPr txBox="1"/>
          <p:nvPr/>
        </p:nvSpPr>
        <p:spPr>
          <a:xfrm>
            <a:off x="4977551" y="572086"/>
            <a:ext cx="7565763" cy="947952"/>
          </a:xfrm>
          <a:prstGeom prst="rect">
            <a:avLst/>
          </a:prstGeom>
          <a:noFill/>
          <a:ln>
            <a:noFill/>
          </a:ln>
        </p:spPr>
        <p:txBody>
          <a:bodyPr spcFirstLastPara="1" wrap="square" lIns="0" tIns="0" rIns="0" bIns="0" anchor="t" anchorCtr="0">
            <a:spAutoFit/>
          </a:bodyPr>
          <a:lstStyle/>
          <a:p>
            <a:pPr lvl="0" algn="ctr">
              <a:lnSpc>
                <a:spcPct val="140000"/>
              </a:lnSpc>
            </a:pPr>
            <a:r>
              <a:rPr lang="en-US" sz="4400" b="1" dirty="0">
                <a:solidFill>
                  <a:srgbClr val="FFC000"/>
                </a:solidFill>
                <a:latin typeface="Comic Sans MS" panose="030F0702030302020204" pitchFamily="66" charset="0"/>
                <a:ea typeface="Vollkorn SemiBold"/>
              </a:rPr>
              <a:t> Characters in Folktales </a:t>
            </a:r>
            <a:endParaRPr sz="4400" b="1" dirty="0">
              <a:solidFill>
                <a:srgbClr val="FFC000"/>
              </a:solidFill>
              <a:latin typeface="Comic Sans MS" panose="030F0702030302020204" pitchFamily="66" charset="0"/>
              <a:ea typeface="Vollkorn SemiBold"/>
              <a:sym typeface="Source Sans 3 Medium"/>
            </a:endParaRPr>
          </a:p>
        </p:txBody>
      </p:sp>
      <p:sp>
        <p:nvSpPr>
          <p:cNvPr id="101" name="Google Shape;101;p15"/>
          <p:cNvSpPr/>
          <p:nvPr/>
        </p:nvSpPr>
        <p:spPr>
          <a:xfrm>
            <a:off x="13303584" y="5143500"/>
            <a:ext cx="4984416" cy="5211842"/>
          </a:xfrm>
          <a:custGeom>
            <a:avLst/>
            <a:gdLst/>
            <a:ahLst/>
            <a:cxnLst/>
            <a:rect l="l" t="t" r="r" b="b"/>
            <a:pathLst>
              <a:path w="4984416" h="5211842" extrusionOk="0">
                <a:moveTo>
                  <a:pt x="0" y="0"/>
                </a:moveTo>
                <a:lnTo>
                  <a:pt x="4984416" y="0"/>
                </a:lnTo>
                <a:lnTo>
                  <a:pt x="4984416" y="5211842"/>
                </a:lnTo>
                <a:lnTo>
                  <a:pt x="0" y="5211842"/>
                </a:lnTo>
                <a:lnTo>
                  <a:pt x="0" y="0"/>
                </a:lnTo>
                <a:close/>
              </a:path>
            </a:pathLst>
          </a:custGeom>
          <a:blipFill rotWithShape="1">
            <a:blip r:embed="rId4">
              <a:alphaModFix/>
            </a:blip>
            <a:stretch>
              <a:fillRect/>
            </a:stretch>
          </a:blipFill>
          <a:ln>
            <a:noFill/>
          </a:ln>
        </p:spPr>
      </p:sp>
      <p:pic>
        <p:nvPicPr>
          <p:cNvPr id="102" name="Google Shape;102;p15"/>
          <p:cNvPicPr preferRelativeResize="0"/>
          <p:nvPr/>
        </p:nvPicPr>
        <p:blipFill rotWithShape="1">
          <a:blip r:embed="rId5">
            <a:alphaModFix/>
          </a:blip>
          <a:srcRect l="14697"/>
          <a:stretch/>
        </p:blipFill>
        <p:spPr>
          <a:xfrm>
            <a:off x="0" y="6295675"/>
            <a:ext cx="3951002" cy="4059675"/>
          </a:xfrm>
          <a:prstGeom prst="rect">
            <a:avLst/>
          </a:prstGeom>
          <a:noFill/>
          <a:ln>
            <a:noFill/>
          </a:ln>
        </p:spPr>
      </p:pic>
      <p:pic>
        <p:nvPicPr>
          <p:cNvPr id="103" name="Google Shape;103;p15"/>
          <p:cNvPicPr preferRelativeResize="0"/>
          <p:nvPr/>
        </p:nvPicPr>
        <p:blipFill>
          <a:blip r:embed="rId6">
            <a:alphaModFix/>
          </a:blip>
          <a:stretch>
            <a:fillRect/>
          </a:stretch>
        </p:blipFill>
        <p:spPr>
          <a:xfrm>
            <a:off x="13303574" y="5143500"/>
            <a:ext cx="4969400" cy="5195162"/>
          </a:xfrm>
          <a:prstGeom prst="rect">
            <a:avLst/>
          </a:prstGeom>
          <a:noFill/>
          <a:ln>
            <a:noFill/>
          </a:ln>
        </p:spPr>
      </p:pic>
      <p:grpSp>
        <p:nvGrpSpPr>
          <p:cNvPr id="9" name="Google Shape;926;p63">
            <a:extLst>
              <a:ext uri="{FF2B5EF4-FFF2-40B4-BE49-F238E27FC236}">
                <a16:creationId xmlns:a16="http://schemas.microsoft.com/office/drawing/2014/main" id="{E5609736-D154-4DCA-A774-F824355D9D00}"/>
              </a:ext>
            </a:extLst>
          </p:cNvPr>
          <p:cNvGrpSpPr/>
          <p:nvPr/>
        </p:nvGrpSpPr>
        <p:grpSpPr>
          <a:xfrm>
            <a:off x="12140092" y="-1675325"/>
            <a:ext cx="5935835" cy="5562290"/>
            <a:chOff x="9516975" y="1087900"/>
            <a:chExt cx="2070650" cy="1598250"/>
          </a:xfrm>
        </p:grpSpPr>
        <p:sp>
          <p:nvSpPr>
            <p:cNvPr id="10" name="Google Shape;927;p63">
              <a:extLst>
                <a:ext uri="{FF2B5EF4-FFF2-40B4-BE49-F238E27FC236}">
                  <a16:creationId xmlns:a16="http://schemas.microsoft.com/office/drawing/2014/main" id="{313838BB-55A8-46AC-8184-4FA38880904C}"/>
                </a:ext>
              </a:extLst>
            </p:cNvPr>
            <p:cNvSpPr/>
            <p:nvPr/>
          </p:nvSpPr>
          <p:spPr>
            <a:xfrm>
              <a:off x="9519475" y="2086075"/>
              <a:ext cx="2068150" cy="600075"/>
            </a:xfrm>
            <a:custGeom>
              <a:avLst/>
              <a:gdLst/>
              <a:ahLst/>
              <a:cxnLst/>
              <a:rect l="l" t="t" r="r" b="b"/>
              <a:pathLst>
                <a:path w="82726" h="24003" extrusionOk="0">
                  <a:moveTo>
                    <a:pt x="117" y="3204"/>
                  </a:moveTo>
                  <a:cubicBezTo>
                    <a:pt x="71" y="3213"/>
                    <a:pt x="31" y="3225"/>
                    <a:pt x="0" y="3237"/>
                  </a:cubicBezTo>
                  <a:cubicBezTo>
                    <a:pt x="39" y="3228"/>
                    <a:pt x="78" y="3217"/>
                    <a:pt x="117" y="3204"/>
                  </a:cubicBezTo>
                  <a:close/>
                  <a:moveTo>
                    <a:pt x="37961" y="11910"/>
                  </a:moveTo>
                  <a:cubicBezTo>
                    <a:pt x="40096" y="12177"/>
                    <a:pt x="42931" y="13578"/>
                    <a:pt x="42931" y="13578"/>
                  </a:cubicBezTo>
                  <a:cubicBezTo>
                    <a:pt x="42688" y="13531"/>
                    <a:pt x="42450" y="13510"/>
                    <a:pt x="42221" y="13510"/>
                  </a:cubicBezTo>
                  <a:cubicBezTo>
                    <a:pt x="40501" y="13510"/>
                    <a:pt x="39228" y="14679"/>
                    <a:pt x="39228" y="14679"/>
                  </a:cubicBezTo>
                  <a:cubicBezTo>
                    <a:pt x="39528" y="13144"/>
                    <a:pt x="37961" y="11910"/>
                    <a:pt x="37961" y="11910"/>
                  </a:cubicBezTo>
                  <a:close/>
                  <a:moveTo>
                    <a:pt x="47968" y="16747"/>
                  </a:moveTo>
                  <a:lnTo>
                    <a:pt x="48602" y="16914"/>
                  </a:lnTo>
                  <a:cubicBezTo>
                    <a:pt x="48602" y="16914"/>
                    <a:pt x="48568" y="17281"/>
                    <a:pt x="48702" y="17581"/>
                  </a:cubicBezTo>
                  <a:cubicBezTo>
                    <a:pt x="48802" y="17848"/>
                    <a:pt x="48802" y="18281"/>
                    <a:pt x="48768" y="18515"/>
                  </a:cubicBezTo>
                  <a:cubicBezTo>
                    <a:pt x="48735" y="18515"/>
                    <a:pt x="48402" y="18181"/>
                    <a:pt x="48402" y="17848"/>
                  </a:cubicBezTo>
                  <a:cubicBezTo>
                    <a:pt x="48368" y="17481"/>
                    <a:pt x="48301" y="17114"/>
                    <a:pt x="47968" y="16747"/>
                  </a:cubicBezTo>
                  <a:close/>
                  <a:moveTo>
                    <a:pt x="2746" y="1"/>
                  </a:moveTo>
                  <a:cubicBezTo>
                    <a:pt x="2283" y="1"/>
                    <a:pt x="762" y="943"/>
                    <a:pt x="434" y="1403"/>
                  </a:cubicBezTo>
                  <a:lnTo>
                    <a:pt x="67" y="2170"/>
                  </a:lnTo>
                  <a:cubicBezTo>
                    <a:pt x="67" y="2170"/>
                    <a:pt x="734" y="1725"/>
                    <a:pt x="1305" y="1725"/>
                  </a:cubicBezTo>
                  <a:cubicBezTo>
                    <a:pt x="1434" y="1725"/>
                    <a:pt x="1558" y="1748"/>
                    <a:pt x="1668" y="1803"/>
                  </a:cubicBezTo>
                  <a:cubicBezTo>
                    <a:pt x="1668" y="1803"/>
                    <a:pt x="834" y="2003"/>
                    <a:pt x="834" y="2470"/>
                  </a:cubicBezTo>
                  <a:cubicBezTo>
                    <a:pt x="834" y="2862"/>
                    <a:pt x="480" y="3090"/>
                    <a:pt x="117" y="3204"/>
                  </a:cubicBezTo>
                  <a:lnTo>
                    <a:pt x="117" y="3204"/>
                  </a:lnTo>
                  <a:cubicBezTo>
                    <a:pt x="185" y="3191"/>
                    <a:pt x="268" y="3183"/>
                    <a:pt x="363" y="3183"/>
                  </a:cubicBezTo>
                  <a:cubicBezTo>
                    <a:pt x="545" y="3183"/>
                    <a:pt x="768" y="3214"/>
                    <a:pt x="1001" y="3304"/>
                  </a:cubicBezTo>
                  <a:cubicBezTo>
                    <a:pt x="1100" y="3357"/>
                    <a:pt x="1164" y="3377"/>
                    <a:pt x="1212" y="3377"/>
                  </a:cubicBezTo>
                  <a:cubicBezTo>
                    <a:pt x="1360" y="3377"/>
                    <a:pt x="1347" y="3179"/>
                    <a:pt x="1761" y="3179"/>
                  </a:cubicBezTo>
                  <a:cubicBezTo>
                    <a:pt x="1880" y="3179"/>
                    <a:pt x="2033" y="3196"/>
                    <a:pt x="2235" y="3237"/>
                  </a:cubicBezTo>
                  <a:cubicBezTo>
                    <a:pt x="3369" y="3437"/>
                    <a:pt x="4203" y="4004"/>
                    <a:pt x="4203" y="4905"/>
                  </a:cubicBezTo>
                  <a:lnTo>
                    <a:pt x="4837" y="4738"/>
                  </a:lnTo>
                  <a:lnTo>
                    <a:pt x="6505" y="6740"/>
                  </a:lnTo>
                  <a:lnTo>
                    <a:pt x="6572" y="5606"/>
                  </a:lnTo>
                  <a:lnTo>
                    <a:pt x="7839" y="6773"/>
                  </a:lnTo>
                  <a:lnTo>
                    <a:pt x="7706" y="5939"/>
                  </a:lnTo>
                  <a:lnTo>
                    <a:pt x="7706" y="5939"/>
                  </a:lnTo>
                  <a:cubicBezTo>
                    <a:pt x="7706" y="5939"/>
                    <a:pt x="10508" y="6907"/>
                    <a:pt x="14377" y="7007"/>
                  </a:cubicBezTo>
                  <a:cubicBezTo>
                    <a:pt x="18280" y="7140"/>
                    <a:pt x="21949" y="7807"/>
                    <a:pt x="21949" y="7807"/>
                  </a:cubicBezTo>
                  <a:lnTo>
                    <a:pt x="23183" y="8941"/>
                  </a:lnTo>
                  <a:cubicBezTo>
                    <a:pt x="23183" y="8941"/>
                    <a:pt x="23784" y="9141"/>
                    <a:pt x="24384" y="9275"/>
                  </a:cubicBezTo>
                  <a:cubicBezTo>
                    <a:pt x="24597" y="9322"/>
                    <a:pt x="24792" y="9369"/>
                    <a:pt x="24971" y="9369"/>
                  </a:cubicBezTo>
                  <a:cubicBezTo>
                    <a:pt x="25045" y="9369"/>
                    <a:pt x="25117" y="9361"/>
                    <a:pt x="25185" y="9342"/>
                  </a:cubicBezTo>
                  <a:cubicBezTo>
                    <a:pt x="25185" y="9342"/>
                    <a:pt x="25385" y="9942"/>
                    <a:pt x="26786" y="10075"/>
                  </a:cubicBezTo>
                  <a:cubicBezTo>
                    <a:pt x="26786" y="10075"/>
                    <a:pt x="26519" y="10409"/>
                    <a:pt x="26186" y="11176"/>
                  </a:cubicBezTo>
                  <a:cubicBezTo>
                    <a:pt x="25852" y="11977"/>
                    <a:pt x="25585" y="12744"/>
                    <a:pt x="25252" y="12944"/>
                  </a:cubicBezTo>
                  <a:cubicBezTo>
                    <a:pt x="24918" y="13144"/>
                    <a:pt x="24718" y="13378"/>
                    <a:pt x="24918" y="14278"/>
                  </a:cubicBezTo>
                  <a:cubicBezTo>
                    <a:pt x="25118" y="15179"/>
                    <a:pt x="25218" y="15980"/>
                    <a:pt x="24918" y="16513"/>
                  </a:cubicBezTo>
                  <a:cubicBezTo>
                    <a:pt x="24618" y="17080"/>
                    <a:pt x="25585" y="17547"/>
                    <a:pt x="25585" y="17547"/>
                  </a:cubicBezTo>
                  <a:cubicBezTo>
                    <a:pt x="25585" y="17547"/>
                    <a:pt x="25901" y="17649"/>
                    <a:pt x="26292" y="17649"/>
                  </a:cubicBezTo>
                  <a:cubicBezTo>
                    <a:pt x="26536" y="17649"/>
                    <a:pt x="26809" y="17609"/>
                    <a:pt x="27053" y="17481"/>
                  </a:cubicBezTo>
                  <a:cubicBezTo>
                    <a:pt x="27220" y="17414"/>
                    <a:pt x="26953" y="17314"/>
                    <a:pt x="27086" y="17281"/>
                  </a:cubicBezTo>
                  <a:cubicBezTo>
                    <a:pt x="27086" y="17281"/>
                    <a:pt x="27553" y="17181"/>
                    <a:pt x="27453" y="17080"/>
                  </a:cubicBezTo>
                  <a:lnTo>
                    <a:pt x="27453" y="17080"/>
                  </a:lnTo>
                  <a:lnTo>
                    <a:pt x="27053" y="17147"/>
                  </a:lnTo>
                  <a:cubicBezTo>
                    <a:pt x="27053" y="17147"/>
                    <a:pt x="27020" y="16847"/>
                    <a:pt x="26919" y="16814"/>
                  </a:cubicBezTo>
                  <a:cubicBezTo>
                    <a:pt x="26900" y="16784"/>
                    <a:pt x="26863" y="16775"/>
                    <a:pt x="26818" y="16775"/>
                  </a:cubicBezTo>
                  <a:cubicBezTo>
                    <a:pt x="26745" y="16775"/>
                    <a:pt x="26653" y="16800"/>
                    <a:pt x="26587" y="16800"/>
                  </a:cubicBezTo>
                  <a:cubicBezTo>
                    <a:pt x="26558" y="16800"/>
                    <a:pt x="26534" y="16795"/>
                    <a:pt x="26519" y="16780"/>
                  </a:cubicBezTo>
                  <a:cubicBezTo>
                    <a:pt x="26019" y="16347"/>
                    <a:pt x="26519" y="15012"/>
                    <a:pt x="26219" y="14178"/>
                  </a:cubicBezTo>
                  <a:cubicBezTo>
                    <a:pt x="25919" y="13345"/>
                    <a:pt x="28587" y="10243"/>
                    <a:pt x="28587" y="10242"/>
                  </a:cubicBezTo>
                  <a:lnTo>
                    <a:pt x="28587" y="10242"/>
                  </a:lnTo>
                  <a:lnTo>
                    <a:pt x="28421" y="12144"/>
                  </a:lnTo>
                  <a:cubicBezTo>
                    <a:pt x="28421" y="12144"/>
                    <a:pt x="28087" y="14345"/>
                    <a:pt x="28187" y="14679"/>
                  </a:cubicBezTo>
                  <a:cubicBezTo>
                    <a:pt x="28220" y="15012"/>
                    <a:pt x="27954" y="15646"/>
                    <a:pt x="27954" y="15980"/>
                  </a:cubicBezTo>
                  <a:cubicBezTo>
                    <a:pt x="27954" y="16213"/>
                    <a:pt x="28354" y="16780"/>
                    <a:pt x="28354" y="16780"/>
                  </a:cubicBezTo>
                  <a:cubicBezTo>
                    <a:pt x="28354" y="16780"/>
                    <a:pt x="28287" y="17614"/>
                    <a:pt x="28421" y="17814"/>
                  </a:cubicBezTo>
                  <a:cubicBezTo>
                    <a:pt x="28521" y="18014"/>
                    <a:pt x="28888" y="18315"/>
                    <a:pt x="29121" y="18348"/>
                  </a:cubicBezTo>
                  <a:cubicBezTo>
                    <a:pt x="29177" y="18359"/>
                    <a:pt x="29258" y="18363"/>
                    <a:pt x="29342" y="18363"/>
                  </a:cubicBezTo>
                  <a:cubicBezTo>
                    <a:pt x="29510" y="18363"/>
                    <a:pt x="29688" y="18348"/>
                    <a:pt x="29688" y="18348"/>
                  </a:cubicBezTo>
                  <a:cubicBezTo>
                    <a:pt x="29688" y="18348"/>
                    <a:pt x="29997" y="18811"/>
                    <a:pt x="30366" y="18811"/>
                  </a:cubicBezTo>
                  <a:cubicBezTo>
                    <a:pt x="30417" y="18811"/>
                    <a:pt x="30469" y="18802"/>
                    <a:pt x="30522" y="18782"/>
                  </a:cubicBezTo>
                  <a:cubicBezTo>
                    <a:pt x="30922" y="18615"/>
                    <a:pt x="32056" y="17814"/>
                    <a:pt x="32056" y="17814"/>
                  </a:cubicBezTo>
                  <a:cubicBezTo>
                    <a:pt x="32056" y="17814"/>
                    <a:pt x="32056" y="17757"/>
                    <a:pt x="31982" y="17757"/>
                  </a:cubicBezTo>
                  <a:cubicBezTo>
                    <a:pt x="31930" y="17757"/>
                    <a:pt x="31841" y="17785"/>
                    <a:pt x="31690" y="17881"/>
                  </a:cubicBezTo>
                  <a:cubicBezTo>
                    <a:pt x="31679" y="17892"/>
                    <a:pt x="31669" y="17896"/>
                    <a:pt x="31658" y="17896"/>
                  </a:cubicBezTo>
                  <a:cubicBezTo>
                    <a:pt x="31604" y="17896"/>
                    <a:pt x="31556" y="17760"/>
                    <a:pt x="31556" y="17648"/>
                  </a:cubicBezTo>
                  <a:cubicBezTo>
                    <a:pt x="31547" y="17555"/>
                    <a:pt x="31504" y="17524"/>
                    <a:pt x="31442" y="17524"/>
                  </a:cubicBezTo>
                  <a:cubicBezTo>
                    <a:pt x="31316" y="17524"/>
                    <a:pt x="31108" y="17651"/>
                    <a:pt x="30931" y="17651"/>
                  </a:cubicBezTo>
                  <a:cubicBezTo>
                    <a:pt x="30880" y="17651"/>
                    <a:pt x="30832" y="17641"/>
                    <a:pt x="30789" y="17614"/>
                  </a:cubicBezTo>
                  <a:cubicBezTo>
                    <a:pt x="30555" y="17447"/>
                    <a:pt x="30055" y="14412"/>
                    <a:pt x="30055" y="14412"/>
                  </a:cubicBezTo>
                  <a:lnTo>
                    <a:pt x="31389" y="10242"/>
                  </a:lnTo>
                  <a:lnTo>
                    <a:pt x="34225" y="10776"/>
                  </a:lnTo>
                  <a:cubicBezTo>
                    <a:pt x="34225" y="10776"/>
                    <a:pt x="37193" y="17447"/>
                    <a:pt x="37794" y="17748"/>
                  </a:cubicBezTo>
                  <a:cubicBezTo>
                    <a:pt x="37849" y="17771"/>
                    <a:pt x="37914" y="17781"/>
                    <a:pt x="37987" y="17781"/>
                  </a:cubicBezTo>
                  <a:cubicBezTo>
                    <a:pt x="38750" y="17781"/>
                    <a:pt x="40362" y="16613"/>
                    <a:pt x="40362" y="16613"/>
                  </a:cubicBezTo>
                  <a:cubicBezTo>
                    <a:pt x="40362" y="16613"/>
                    <a:pt x="40557" y="16668"/>
                    <a:pt x="40859" y="16668"/>
                  </a:cubicBezTo>
                  <a:cubicBezTo>
                    <a:pt x="41183" y="16668"/>
                    <a:pt x="41631" y="16605"/>
                    <a:pt x="42097" y="16347"/>
                  </a:cubicBezTo>
                  <a:cubicBezTo>
                    <a:pt x="43031" y="15846"/>
                    <a:pt x="44932" y="15346"/>
                    <a:pt x="44932" y="15346"/>
                  </a:cubicBezTo>
                  <a:cubicBezTo>
                    <a:pt x="44932" y="15346"/>
                    <a:pt x="45600" y="16146"/>
                    <a:pt x="45633" y="16814"/>
                  </a:cubicBezTo>
                  <a:cubicBezTo>
                    <a:pt x="45700" y="17481"/>
                    <a:pt x="46033" y="18848"/>
                    <a:pt x="46100" y="19149"/>
                  </a:cubicBezTo>
                  <a:cubicBezTo>
                    <a:pt x="46133" y="19449"/>
                    <a:pt x="46867" y="21017"/>
                    <a:pt x="46867" y="21017"/>
                  </a:cubicBezTo>
                  <a:cubicBezTo>
                    <a:pt x="46867" y="21017"/>
                    <a:pt x="47108" y="21229"/>
                    <a:pt x="47581" y="21229"/>
                  </a:cubicBezTo>
                  <a:cubicBezTo>
                    <a:pt x="47834" y="21229"/>
                    <a:pt x="48152" y="21169"/>
                    <a:pt x="48535" y="20983"/>
                  </a:cubicBezTo>
                  <a:cubicBezTo>
                    <a:pt x="48768" y="20850"/>
                    <a:pt x="48468" y="20750"/>
                    <a:pt x="48702" y="20650"/>
                  </a:cubicBezTo>
                  <a:cubicBezTo>
                    <a:pt x="48902" y="20583"/>
                    <a:pt x="49102" y="20516"/>
                    <a:pt x="49035" y="20416"/>
                  </a:cubicBezTo>
                  <a:lnTo>
                    <a:pt x="49035" y="20416"/>
                  </a:lnTo>
                  <a:lnTo>
                    <a:pt x="48602" y="20483"/>
                  </a:lnTo>
                  <a:cubicBezTo>
                    <a:pt x="48596" y="20484"/>
                    <a:pt x="48590" y="20484"/>
                    <a:pt x="48584" y="20484"/>
                  </a:cubicBezTo>
                  <a:cubicBezTo>
                    <a:pt x="48370" y="20484"/>
                    <a:pt x="48394" y="19882"/>
                    <a:pt x="48101" y="19882"/>
                  </a:cubicBezTo>
                  <a:cubicBezTo>
                    <a:pt x="47801" y="19882"/>
                    <a:pt x="47901" y="19015"/>
                    <a:pt x="47901" y="18582"/>
                  </a:cubicBezTo>
                  <a:cubicBezTo>
                    <a:pt x="47901" y="18115"/>
                    <a:pt x="47701" y="17681"/>
                    <a:pt x="47701" y="17681"/>
                  </a:cubicBezTo>
                  <a:lnTo>
                    <a:pt x="47701" y="17681"/>
                  </a:lnTo>
                  <a:cubicBezTo>
                    <a:pt x="47702" y="17682"/>
                    <a:pt x="48535" y="19215"/>
                    <a:pt x="48969" y="19516"/>
                  </a:cubicBezTo>
                  <a:cubicBezTo>
                    <a:pt x="49202" y="19649"/>
                    <a:pt x="49602" y="19616"/>
                    <a:pt x="49636" y="20083"/>
                  </a:cubicBezTo>
                  <a:cubicBezTo>
                    <a:pt x="49636" y="20183"/>
                    <a:pt x="49736" y="20483"/>
                    <a:pt x="49903" y="20783"/>
                  </a:cubicBezTo>
                  <a:cubicBezTo>
                    <a:pt x="49946" y="20837"/>
                    <a:pt x="49999" y="20856"/>
                    <a:pt x="50067" y="20856"/>
                  </a:cubicBezTo>
                  <a:cubicBezTo>
                    <a:pt x="50208" y="20856"/>
                    <a:pt x="50410" y="20772"/>
                    <a:pt x="50703" y="20750"/>
                  </a:cubicBezTo>
                  <a:cubicBezTo>
                    <a:pt x="50770" y="20750"/>
                    <a:pt x="50703" y="20616"/>
                    <a:pt x="50770" y="20583"/>
                  </a:cubicBezTo>
                  <a:cubicBezTo>
                    <a:pt x="50903" y="20516"/>
                    <a:pt x="51204" y="20516"/>
                    <a:pt x="51204" y="20416"/>
                  </a:cubicBezTo>
                  <a:lnTo>
                    <a:pt x="50770" y="20349"/>
                  </a:lnTo>
                  <a:lnTo>
                    <a:pt x="50770" y="20116"/>
                  </a:lnTo>
                  <a:lnTo>
                    <a:pt x="50636" y="20016"/>
                  </a:lnTo>
                  <a:lnTo>
                    <a:pt x="50536" y="19616"/>
                  </a:lnTo>
                  <a:lnTo>
                    <a:pt x="50536" y="19616"/>
                  </a:lnTo>
                  <a:cubicBezTo>
                    <a:pt x="50537" y="19616"/>
                    <a:pt x="51182" y="19985"/>
                    <a:pt x="51263" y="19985"/>
                  </a:cubicBezTo>
                  <a:cubicBezTo>
                    <a:pt x="51266" y="19985"/>
                    <a:pt x="51269" y="19984"/>
                    <a:pt x="51270" y="19983"/>
                  </a:cubicBezTo>
                  <a:cubicBezTo>
                    <a:pt x="51294" y="19948"/>
                    <a:pt x="51324" y="19934"/>
                    <a:pt x="51359" y="19934"/>
                  </a:cubicBezTo>
                  <a:cubicBezTo>
                    <a:pt x="51481" y="19934"/>
                    <a:pt x="51658" y="20096"/>
                    <a:pt x="51787" y="20096"/>
                  </a:cubicBezTo>
                  <a:cubicBezTo>
                    <a:pt x="51834" y="20096"/>
                    <a:pt x="51875" y="20075"/>
                    <a:pt x="51904" y="20016"/>
                  </a:cubicBezTo>
                  <a:lnTo>
                    <a:pt x="51370" y="19782"/>
                  </a:lnTo>
                  <a:cubicBezTo>
                    <a:pt x="51370" y="19782"/>
                    <a:pt x="51237" y="19182"/>
                    <a:pt x="51037" y="19149"/>
                  </a:cubicBezTo>
                  <a:cubicBezTo>
                    <a:pt x="50803" y="19149"/>
                    <a:pt x="50536" y="19115"/>
                    <a:pt x="50403" y="18782"/>
                  </a:cubicBezTo>
                  <a:cubicBezTo>
                    <a:pt x="50270" y="18448"/>
                    <a:pt x="50570" y="17914"/>
                    <a:pt x="50570" y="17914"/>
                  </a:cubicBezTo>
                  <a:cubicBezTo>
                    <a:pt x="50570" y="17914"/>
                    <a:pt x="51037" y="18415"/>
                    <a:pt x="51404" y="18582"/>
                  </a:cubicBezTo>
                  <a:cubicBezTo>
                    <a:pt x="51451" y="18603"/>
                    <a:pt x="51502" y="18612"/>
                    <a:pt x="51556" y="18612"/>
                  </a:cubicBezTo>
                  <a:cubicBezTo>
                    <a:pt x="51897" y="18612"/>
                    <a:pt x="52344" y="18242"/>
                    <a:pt x="52590" y="18242"/>
                  </a:cubicBezTo>
                  <a:cubicBezTo>
                    <a:pt x="52607" y="18242"/>
                    <a:pt x="52623" y="18244"/>
                    <a:pt x="52638" y="18248"/>
                  </a:cubicBezTo>
                  <a:cubicBezTo>
                    <a:pt x="52971" y="18281"/>
                    <a:pt x="61311" y="22117"/>
                    <a:pt x="69116" y="23252"/>
                  </a:cubicBezTo>
                  <a:cubicBezTo>
                    <a:pt x="73482" y="23867"/>
                    <a:pt x="76877" y="24003"/>
                    <a:pt x="79022" y="24003"/>
                  </a:cubicBezTo>
                  <a:cubicBezTo>
                    <a:pt x="80712" y="24003"/>
                    <a:pt x="81625" y="23919"/>
                    <a:pt x="81625" y="23919"/>
                  </a:cubicBezTo>
                  <a:cubicBezTo>
                    <a:pt x="81625" y="23919"/>
                    <a:pt x="82726" y="23585"/>
                    <a:pt x="81825" y="23252"/>
                  </a:cubicBezTo>
                  <a:cubicBezTo>
                    <a:pt x="81825" y="23252"/>
                    <a:pt x="67415" y="21650"/>
                    <a:pt x="49536" y="10943"/>
                  </a:cubicBezTo>
                  <a:cubicBezTo>
                    <a:pt x="37325" y="3666"/>
                    <a:pt x="33934" y="2342"/>
                    <a:pt x="26598" y="2342"/>
                  </a:cubicBezTo>
                  <a:cubicBezTo>
                    <a:pt x="23173" y="2342"/>
                    <a:pt x="18887" y="2631"/>
                    <a:pt x="12442" y="2737"/>
                  </a:cubicBezTo>
                  <a:cubicBezTo>
                    <a:pt x="12442" y="2737"/>
                    <a:pt x="12310" y="2796"/>
                    <a:pt x="12172" y="2796"/>
                  </a:cubicBezTo>
                  <a:cubicBezTo>
                    <a:pt x="12018" y="2796"/>
                    <a:pt x="11858" y="2721"/>
                    <a:pt x="11875" y="2403"/>
                  </a:cubicBezTo>
                  <a:cubicBezTo>
                    <a:pt x="11885" y="2218"/>
                    <a:pt x="11852" y="2155"/>
                    <a:pt x="11786" y="2155"/>
                  </a:cubicBezTo>
                  <a:cubicBezTo>
                    <a:pt x="11649" y="2155"/>
                    <a:pt x="11370" y="2427"/>
                    <a:pt x="11038" y="2427"/>
                  </a:cubicBezTo>
                  <a:cubicBezTo>
                    <a:pt x="10985" y="2427"/>
                    <a:pt x="10930" y="2420"/>
                    <a:pt x="10875" y="2403"/>
                  </a:cubicBezTo>
                  <a:cubicBezTo>
                    <a:pt x="10274" y="2237"/>
                    <a:pt x="10775" y="1803"/>
                    <a:pt x="10341" y="1636"/>
                  </a:cubicBezTo>
                  <a:cubicBezTo>
                    <a:pt x="9874" y="1469"/>
                    <a:pt x="9574" y="1669"/>
                    <a:pt x="9340" y="1236"/>
                  </a:cubicBezTo>
                  <a:cubicBezTo>
                    <a:pt x="9073" y="769"/>
                    <a:pt x="9907" y="1069"/>
                    <a:pt x="9240" y="802"/>
                  </a:cubicBezTo>
                  <a:cubicBezTo>
                    <a:pt x="9030" y="729"/>
                    <a:pt x="8767" y="708"/>
                    <a:pt x="8484" y="708"/>
                  </a:cubicBezTo>
                  <a:cubicBezTo>
                    <a:pt x="8121" y="708"/>
                    <a:pt x="7725" y="742"/>
                    <a:pt x="7362" y="742"/>
                  </a:cubicBezTo>
                  <a:cubicBezTo>
                    <a:pt x="7107" y="742"/>
                    <a:pt x="6870" y="725"/>
                    <a:pt x="6672" y="669"/>
                  </a:cubicBezTo>
                  <a:cubicBezTo>
                    <a:pt x="6005" y="469"/>
                    <a:pt x="6371" y="235"/>
                    <a:pt x="5671" y="168"/>
                  </a:cubicBezTo>
                  <a:cubicBezTo>
                    <a:pt x="5632" y="167"/>
                    <a:pt x="5595" y="166"/>
                    <a:pt x="5559" y="166"/>
                  </a:cubicBezTo>
                  <a:cubicBezTo>
                    <a:pt x="4913" y="166"/>
                    <a:pt x="4693" y="435"/>
                    <a:pt x="4503" y="435"/>
                  </a:cubicBezTo>
                  <a:cubicBezTo>
                    <a:pt x="4270" y="435"/>
                    <a:pt x="4036" y="268"/>
                    <a:pt x="3703" y="235"/>
                  </a:cubicBezTo>
                  <a:cubicBezTo>
                    <a:pt x="3665" y="227"/>
                    <a:pt x="3633" y="223"/>
                    <a:pt x="3606" y="223"/>
                  </a:cubicBezTo>
                  <a:cubicBezTo>
                    <a:pt x="3449" y="223"/>
                    <a:pt x="3457" y="347"/>
                    <a:pt x="3299" y="347"/>
                  </a:cubicBezTo>
                  <a:cubicBezTo>
                    <a:pt x="3273" y="347"/>
                    <a:pt x="3241" y="344"/>
                    <a:pt x="3203" y="335"/>
                  </a:cubicBezTo>
                  <a:cubicBezTo>
                    <a:pt x="2936" y="302"/>
                    <a:pt x="3236" y="68"/>
                    <a:pt x="2769" y="2"/>
                  </a:cubicBezTo>
                  <a:cubicBezTo>
                    <a:pt x="2762" y="1"/>
                    <a:pt x="2754" y="1"/>
                    <a:pt x="2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28;p63">
              <a:extLst>
                <a:ext uri="{FF2B5EF4-FFF2-40B4-BE49-F238E27FC236}">
                  <a16:creationId xmlns:a16="http://schemas.microsoft.com/office/drawing/2014/main" id="{725F2FDA-7AFA-499F-806B-FE03A1B285C0}"/>
                </a:ext>
              </a:extLst>
            </p:cNvPr>
            <p:cNvSpPr/>
            <p:nvPr/>
          </p:nvSpPr>
          <p:spPr>
            <a:xfrm>
              <a:off x="9516975" y="2167825"/>
              <a:ext cx="2525" cy="650"/>
            </a:xfrm>
            <a:custGeom>
              <a:avLst/>
              <a:gdLst/>
              <a:ahLst/>
              <a:cxnLst/>
              <a:rect l="l" t="t" r="r" b="b"/>
              <a:pathLst>
                <a:path w="101" h="26" extrusionOk="0">
                  <a:moveTo>
                    <a:pt x="0" y="1"/>
                  </a:moveTo>
                  <a:cubicBezTo>
                    <a:pt x="17" y="17"/>
                    <a:pt x="42" y="26"/>
                    <a:pt x="63" y="26"/>
                  </a:cubicBezTo>
                  <a:cubicBezTo>
                    <a:pt x="84" y="26"/>
                    <a:pt x="100" y="17"/>
                    <a:pt x="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29;p63">
              <a:extLst>
                <a:ext uri="{FF2B5EF4-FFF2-40B4-BE49-F238E27FC236}">
                  <a16:creationId xmlns:a16="http://schemas.microsoft.com/office/drawing/2014/main" id="{88D96D4A-1451-4A34-8465-D373A091D7EA}"/>
                </a:ext>
              </a:extLst>
            </p:cNvPr>
            <p:cNvSpPr/>
            <p:nvPr/>
          </p:nvSpPr>
          <p:spPr>
            <a:xfrm>
              <a:off x="9824675" y="2094000"/>
              <a:ext cx="1501100" cy="550025"/>
            </a:xfrm>
            <a:custGeom>
              <a:avLst/>
              <a:gdLst/>
              <a:ahLst/>
              <a:cxnLst/>
              <a:rect l="l" t="t" r="r" b="b"/>
              <a:pathLst>
                <a:path w="60044" h="22001" extrusionOk="0">
                  <a:moveTo>
                    <a:pt x="18469" y="1"/>
                  </a:moveTo>
                  <a:cubicBezTo>
                    <a:pt x="16871" y="1"/>
                    <a:pt x="14345" y="1986"/>
                    <a:pt x="14345" y="1986"/>
                  </a:cubicBezTo>
                  <a:cubicBezTo>
                    <a:pt x="14511" y="1286"/>
                    <a:pt x="15712" y="118"/>
                    <a:pt x="15712" y="118"/>
                  </a:cubicBezTo>
                  <a:cubicBezTo>
                    <a:pt x="15676" y="116"/>
                    <a:pt x="15640" y="115"/>
                    <a:pt x="15604" y="115"/>
                  </a:cubicBezTo>
                  <a:cubicBezTo>
                    <a:pt x="13982" y="115"/>
                    <a:pt x="11876" y="2253"/>
                    <a:pt x="11876" y="2253"/>
                  </a:cubicBezTo>
                  <a:cubicBezTo>
                    <a:pt x="11743" y="1953"/>
                    <a:pt x="12710" y="485"/>
                    <a:pt x="12710" y="485"/>
                  </a:cubicBezTo>
                  <a:lnTo>
                    <a:pt x="12710" y="485"/>
                  </a:lnTo>
                  <a:cubicBezTo>
                    <a:pt x="12143" y="619"/>
                    <a:pt x="9574" y="2120"/>
                    <a:pt x="9574" y="2120"/>
                  </a:cubicBezTo>
                  <a:lnTo>
                    <a:pt x="10208" y="752"/>
                  </a:lnTo>
                  <a:lnTo>
                    <a:pt x="10208" y="752"/>
                  </a:lnTo>
                  <a:cubicBezTo>
                    <a:pt x="9341" y="819"/>
                    <a:pt x="7139" y="2253"/>
                    <a:pt x="7139" y="2253"/>
                  </a:cubicBezTo>
                  <a:lnTo>
                    <a:pt x="7873" y="785"/>
                  </a:lnTo>
                  <a:lnTo>
                    <a:pt x="7873" y="785"/>
                  </a:lnTo>
                  <a:cubicBezTo>
                    <a:pt x="6906" y="852"/>
                    <a:pt x="4971" y="2320"/>
                    <a:pt x="4971" y="2320"/>
                  </a:cubicBezTo>
                  <a:cubicBezTo>
                    <a:pt x="5038" y="2020"/>
                    <a:pt x="5672" y="852"/>
                    <a:pt x="5672" y="852"/>
                  </a:cubicBezTo>
                  <a:lnTo>
                    <a:pt x="5672" y="852"/>
                  </a:lnTo>
                  <a:cubicBezTo>
                    <a:pt x="4871" y="919"/>
                    <a:pt x="3303" y="2353"/>
                    <a:pt x="3303" y="2353"/>
                  </a:cubicBezTo>
                  <a:lnTo>
                    <a:pt x="3904" y="1086"/>
                  </a:lnTo>
                  <a:lnTo>
                    <a:pt x="3904" y="1086"/>
                  </a:lnTo>
                  <a:cubicBezTo>
                    <a:pt x="3036" y="1252"/>
                    <a:pt x="1702" y="2420"/>
                    <a:pt x="1702" y="2420"/>
                  </a:cubicBezTo>
                  <a:lnTo>
                    <a:pt x="2203" y="1352"/>
                  </a:lnTo>
                  <a:lnTo>
                    <a:pt x="2203" y="1352"/>
                  </a:lnTo>
                  <a:cubicBezTo>
                    <a:pt x="1469" y="1486"/>
                    <a:pt x="368" y="2453"/>
                    <a:pt x="368" y="2453"/>
                  </a:cubicBezTo>
                  <a:lnTo>
                    <a:pt x="1" y="4021"/>
                  </a:lnTo>
                  <a:lnTo>
                    <a:pt x="29656" y="10292"/>
                  </a:lnTo>
                  <a:lnTo>
                    <a:pt x="37361" y="15529"/>
                  </a:lnTo>
                  <a:lnTo>
                    <a:pt x="59710" y="22001"/>
                  </a:lnTo>
                  <a:lnTo>
                    <a:pt x="60044" y="20800"/>
                  </a:lnTo>
                  <a:cubicBezTo>
                    <a:pt x="58843" y="20433"/>
                    <a:pt x="58743" y="19932"/>
                    <a:pt x="58743" y="19932"/>
                  </a:cubicBezTo>
                  <a:cubicBezTo>
                    <a:pt x="58743" y="19932"/>
                    <a:pt x="58491" y="20036"/>
                    <a:pt x="58056" y="20036"/>
                  </a:cubicBezTo>
                  <a:cubicBezTo>
                    <a:pt x="57839" y="20036"/>
                    <a:pt x="57575" y="20010"/>
                    <a:pt x="57275" y="19932"/>
                  </a:cubicBezTo>
                  <a:cubicBezTo>
                    <a:pt x="56675" y="19699"/>
                    <a:pt x="56675" y="19165"/>
                    <a:pt x="56675" y="19165"/>
                  </a:cubicBezTo>
                  <a:cubicBezTo>
                    <a:pt x="56675" y="19165"/>
                    <a:pt x="56260" y="19254"/>
                    <a:pt x="55795" y="19254"/>
                  </a:cubicBezTo>
                  <a:cubicBezTo>
                    <a:pt x="55563" y="19254"/>
                    <a:pt x="55318" y="19232"/>
                    <a:pt x="55107" y="19165"/>
                  </a:cubicBezTo>
                  <a:cubicBezTo>
                    <a:pt x="54206" y="18932"/>
                    <a:pt x="54573" y="18365"/>
                    <a:pt x="54573" y="18365"/>
                  </a:cubicBezTo>
                  <a:cubicBezTo>
                    <a:pt x="54110" y="18179"/>
                    <a:pt x="53492" y="18138"/>
                    <a:pt x="53035" y="18138"/>
                  </a:cubicBezTo>
                  <a:cubicBezTo>
                    <a:pt x="52669" y="18138"/>
                    <a:pt x="52405" y="18164"/>
                    <a:pt x="52405" y="18164"/>
                  </a:cubicBezTo>
                  <a:cubicBezTo>
                    <a:pt x="52005" y="17764"/>
                    <a:pt x="52605" y="17497"/>
                    <a:pt x="52605" y="17497"/>
                  </a:cubicBezTo>
                  <a:cubicBezTo>
                    <a:pt x="51881" y="17192"/>
                    <a:pt x="51157" y="17127"/>
                    <a:pt x="50669" y="17127"/>
                  </a:cubicBezTo>
                  <a:cubicBezTo>
                    <a:pt x="50303" y="17127"/>
                    <a:pt x="50070" y="17164"/>
                    <a:pt x="50070" y="17164"/>
                  </a:cubicBezTo>
                  <a:cubicBezTo>
                    <a:pt x="49703" y="16864"/>
                    <a:pt x="50103" y="16463"/>
                    <a:pt x="50103" y="16463"/>
                  </a:cubicBezTo>
                  <a:cubicBezTo>
                    <a:pt x="49265" y="16053"/>
                    <a:pt x="48598" y="15957"/>
                    <a:pt x="48159" y="15957"/>
                  </a:cubicBezTo>
                  <a:cubicBezTo>
                    <a:pt x="47778" y="15957"/>
                    <a:pt x="47568" y="16030"/>
                    <a:pt x="47568" y="16030"/>
                  </a:cubicBezTo>
                  <a:cubicBezTo>
                    <a:pt x="47268" y="15529"/>
                    <a:pt x="47768" y="15362"/>
                    <a:pt x="47768" y="15362"/>
                  </a:cubicBezTo>
                  <a:cubicBezTo>
                    <a:pt x="46935" y="14996"/>
                    <a:pt x="45067" y="14862"/>
                    <a:pt x="45067" y="14862"/>
                  </a:cubicBezTo>
                  <a:cubicBezTo>
                    <a:pt x="45067" y="14595"/>
                    <a:pt x="45600" y="14328"/>
                    <a:pt x="45600" y="14328"/>
                  </a:cubicBezTo>
                  <a:cubicBezTo>
                    <a:pt x="44866" y="13928"/>
                    <a:pt x="43098" y="13861"/>
                    <a:pt x="43098" y="13861"/>
                  </a:cubicBezTo>
                  <a:cubicBezTo>
                    <a:pt x="43265" y="13461"/>
                    <a:pt x="43666" y="13328"/>
                    <a:pt x="43666" y="13328"/>
                  </a:cubicBezTo>
                  <a:cubicBezTo>
                    <a:pt x="42732" y="12927"/>
                    <a:pt x="41164" y="12861"/>
                    <a:pt x="41164" y="12861"/>
                  </a:cubicBezTo>
                  <a:lnTo>
                    <a:pt x="41931" y="12360"/>
                  </a:lnTo>
                  <a:cubicBezTo>
                    <a:pt x="41197" y="11993"/>
                    <a:pt x="39563" y="11993"/>
                    <a:pt x="39563" y="11993"/>
                  </a:cubicBezTo>
                  <a:lnTo>
                    <a:pt x="40296" y="11326"/>
                  </a:lnTo>
                  <a:cubicBezTo>
                    <a:pt x="39636" y="10906"/>
                    <a:pt x="38807" y="10822"/>
                    <a:pt x="38250" y="10822"/>
                  </a:cubicBezTo>
                  <a:cubicBezTo>
                    <a:pt x="37879" y="10822"/>
                    <a:pt x="37628" y="10859"/>
                    <a:pt x="37628" y="10859"/>
                  </a:cubicBezTo>
                  <a:lnTo>
                    <a:pt x="38529" y="10159"/>
                  </a:lnTo>
                  <a:cubicBezTo>
                    <a:pt x="37828" y="9817"/>
                    <a:pt x="37175" y="9729"/>
                    <a:pt x="36691" y="9729"/>
                  </a:cubicBezTo>
                  <a:cubicBezTo>
                    <a:pt x="36183" y="9729"/>
                    <a:pt x="35860" y="9825"/>
                    <a:pt x="35860" y="9825"/>
                  </a:cubicBezTo>
                  <a:cubicBezTo>
                    <a:pt x="36093" y="9291"/>
                    <a:pt x="36894" y="8858"/>
                    <a:pt x="36894" y="8858"/>
                  </a:cubicBezTo>
                  <a:cubicBezTo>
                    <a:pt x="36449" y="8580"/>
                    <a:pt x="35854" y="8499"/>
                    <a:pt x="35311" y="8499"/>
                  </a:cubicBezTo>
                  <a:cubicBezTo>
                    <a:pt x="34550" y="8499"/>
                    <a:pt x="33892" y="8658"/>
                    <a:pt x="33892" y="8658"/>
                  </a:cubicBezTo>
                  <a:cubicBezTo>
                    <a:pt x="34092" y="8124"/>
                    <a:pt x="34926" y="7657"/>
                    <a:pt x="34926" y="7657"/>
                  </a:cubicBezTo>
                  <a:cubicBezTo>
                    <a:pt x="34521" y="7419"/>
                    <a:pt x="34035" y="7342"/>
                    <a:pt x="33578" y="7342"/>
                  </a:cubicBezTo>
                  <a:cubicBezTo>
                    <a:pt x="32754" y="7342"/>
                    <a:pt x="32024" y="7590"/>
                    <a:pt x="32024" y="7590"/>
                  </a:cubicBezTo>
                  <a:cubicBezTo>
                    <a:pt x="32257" y="6856"/>
                    <a:pt x="33058" y="6456"/>
                    <a:pt x="33058" y="6456"/>
                  </a:cubicBezTo>
                  <a:cubicBezTo>
                    <a:pt x="32746" y="6259"/>
                    <a:pt x="32344" y="6191"/>
                    <a:pt x="31938" y="6191"/>
                  </a:cubicBezTo>
                  <a:cubicBezTo>
                    <a:pt x="31040" y="6191"/>
                    <a:pt x="30123" y="6523"/>
                    <a:pt x="30123" y="6523"/>
                  </a:cubicBezTo>
                  <a:cubicBezTo>
                    <a:pt x="30723" y="5622"/>
                    <a:pt x="31423" y="5289"/>
                    <a:pt x="31423" y="5289"/>
                  </a:cubicBezTo>
                  <a:cubicBezTo>
                    <a:pt x="30758" y="4918"/>
                    <a:pt x="30146" y="4793"/>
                    <a:pt x="29624" y="4793"/>
                  </a:cubicBezTo>
                  <a:cubicBezTo>
                    <a:pt x="28549" y="4793"/>
                    <a:pt x="27854" y="5322"/>
                    <a:pt x="27854" y="5322"/>
                  </a:cubicBezTo>
                  <a:cubicBezTo>
                    <a:pt x="28521" y="4688"/>
                    <a:pt x="29756" y="4021"/>
                    <a:pt x="29756" y="4021"/>
                  </a:cubicBezTo>
                  <a:cubicBezTo>
                    <a:pt x="29033" y="3610"/>
                    <a:pt x="28273" y="3472"/>
                    <a:pt x="27581" y="3472"/>
                  </a:cubicBezTo>
                  <a:cubicBezTo>
                    <a:pt x="26197" y="3472"/>
                    <a:pt x="25086" y="4021"/>
                    <a:pt x="25086" y="4021"/>
                  </a:cubicBezTo>
                  <a:cubicBezTo>
                    <a:pt x="25753" y="2954"/>
                    <a:pt x="27487" y="2653"/>
                    <a:pt x="27487" y="2653"/>
                  </a:cubicBezTo>
                  <a:cubicBezTo>
                    <a:pt x="26736" y="2282"/>
                    <a:pt x="26028" y="2147"/>
                    <a:pt x="25396" y="2147"/>
                  </a:cubicBezTo>
                  <a:cubicBezTo>
                    <a:pt x="23701" y="2147"/>
                    <a:pt x="22550" y="3120"/>
                    <a:pt x="22550" y="3120"/>
                  </a:cubicBezTo>
                  <a:cubicBezTo>
                    <a:pt x="23184" y="1819"/>
                    <a:pt x="24919" y="1486"/>
                    <a:pt x="24919" y="1486"/>
                  </a:cubicBezTo>
                  <a:cubicBezTo>
                    <a:pt x="24389" y="1320"/>
                    <a:pt x="23880" y="1253"/>
                    <a:pt x="23401" y="1253"/>
                  </a:cubicBezTo>
                  <a:cubicBezTo>
                    <a:pt x="21377" y="1253"/>
                    <a:pt x="19915" y="2453"/>
                    <a:pt x="19915" y="2453"/>
                  </a:cubicBezTo>
                  <a:cubicBezTo>
                    <a:pt x="20215" y="1419"/>
                    <a:pt x="21383" y="519"/>
                    <a:pt x="21383" y="519"/>
                  </a:cubicBezTo>
                  <a:cubicBezTo>
                    <a:pt x="21251" y="492"/>
                    <a:pt x="21113" y="480"/>
                    <a:pt x="20972" y="480"/>
                  </a:cubicBezTo>
                  <a:cubicBezTo>
                    <a:pt x="19334" y="480"/>
                    <a:pt x="17213" y="2120"/>
                    <a:pt x="17213" y="2120"/>
                  </a:cubicBezTo>
                  <a:cubicBezTo>
                    <a:pt x="17213" y="1319"/>
                    <a:pt x="18714" y="18"/>
                    <a:pt x="18714" y="18"/>
                  </a:cubicBezTo>
                  <a:cubicBezTo>
                    <a:pt x="18635" y="6"/>
                    <a:pt x="18553" y="1"/>
                    <a:pt x="18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30;p63">
              <a:extLst>
                <a:ext uri="{FF2B5EF4-FFF2-40B4-BE49-F238E27FC236}">
                  <a16:creationId xmlns:a16="http://schemas.microsoft.com/office/drawing/2014/main" id="{6AFC979B-9DB9-483E-BB93-284736C24B7D}"/>
                </a:ext>
              </a:extLst>
            </p:cNvPr>
            <p:cNvSpPr/>
            <p:nvPr/>
          </p:nvSpPr>
          <p:spPr>
            <a:xfrm>
              <a:off x="10009825" y="1087900"/>
              <a:ext cx="720525" cy="1104975"/>
            </a:xfrm>
            <a:custGeom>
              <a:avLst/>
              <a:gdLst/>
              <a:ahLst/>
              <a:cxnLst/>
              <a:rect l="l" t="t" r="r" b="b"/>
              <a:pathLst>
                <a:path w="28821" h="44199" extrusionOk="0">
                  <a:moveTo>
                    <a:pt x="19881" y="0"/>
                  </a:moveTo>
                  <a:cubicBezTo>
                    <a:pt x="14010" y="2702"/>
                    <a:pt x="17012" y="5737"/>
                    <a:pt x="11142" y="8206"/>
                  </a:cubicBezTo>
                  <a:cubicBezTo>
                    <a:pt x="10112" y="8639"/>
                    <a:pt x="9320" y="8817"/>
                    <a:pt x="8712" y="8817"/>
                  </a:cubicBezTo>
                  <a:cubicBezTo>
                    <a:pt x="5858" y="8817"/>
                    <a:pt x="7105" y="4871"/>
                    <a:pt x="7105" y="4870"/>
                  </a:cubicBezTo>
                  <a:lnTo>
                    <a:pt x="7105" y="4870"/>
                  </a:lnTo>
                  <a:cubicBezTo>
                    <a:pt x="5337" y="7072"/>
                    <a:pt x="4804" y="13143"/>
                    <a:pt x="4804" y="13143"/>
                  </a:cubicBezTo>
                  <a:lnTo>
                    <a:pt x="3336" y="13510"/>
                  </a:lnTo>
                  <a:lnTo>
                    <a:pt x="2769" y="12742"/>
                  </a:lnTo>
                  <a:lnTo>
                    <a:pt x="2769" y="12742"/>
                  </a:lnTo>
                  <a:cubicBezTo>
                    <a:pt x="2836" y="18914"/>
                    <a:pt x="3036" y="24918"/>
                    <a:pt x="3036" y="24918"/>
                  </a:cubicBezTo>
                  <a:cubicBezTo>
                    <a:pt x="3036" y="24918"/>
                    <a:pt x="3796" y="24418"/>
                    <a:pt x="4581" y="24418"/>
                  </a:cubicBezTo>
                  <a:cubicBezTo>
                    <a:pt x="4768" y="24418"/>
                    <a:pt x="4957" y="24447"/>
                    <a:pt x="5137" y="24518"/>
                  </a:cubicBezTo>
                  <a:cubicBezTo>
                    <a:pt x="6105" y="24884"/>
                    <a:pt x="7672" y="26919"/>
                    <a:pt x="8673" y="28987"/>
                  </a:cubicBezTo>
                  <a:cubicBezTo>
                    <a:pt x="9674" y="31022"/>
                    <a:pt x="9540" y="33090"/>
                    <a:pt x="9173" y="34391"/>
                  </a:cubicBezTo>
                  <a:cubicBezTo>
                    <a:pt x="8927" y="35379"/>
                    <a:pt x="7840" y="37352"/>
                    <a:pt x="6412" y="37352"/>
                  </a:cubicBezTo>
                  <a:cubicBezTo>
                    <a:pt x="5911" y="37352"/>
                    <a:pt x="5367" y="37109"/>
                    <a:pt x="4804" y="36493"/>
                  </a:cubicBezTo>
                  <a:cubicBezTo>
                    <a:pt x="4804" y="36493"/>
                    <a:pt x="3106" y="34564"/>
                    <a:pt x="1471" y="34564"/>
                  </a:cubicBezTo>
                  <a:cubicBezTo>
                    <a:pt x="956" y="34564"/>
                    <a:pt x="448" y="34755"/>
                    <a:pt x="0" y="35259"/>
                  </a:cubicBezTo>
                  <a:cubicBezTo>
                    <a:pt x="0" y="35259"/>
                    <a:pt x="466" y="35049"/>
                    <a:pt x="1093" y="35049"/>
                  </a:cubicBezTo>
                  <a:cubicBezTo>
                    <a:pt x="2048" y="35049"/>
                    <a:pt x="3379" y="35536"/>
                    <a:pt x="4003" y="37994"/>
                  </a:cubicBezTo>
                  <a:cubicBezTo>
                    <a:pt x="4003" y="37994"/>
                    <a:pt x="4103" y="41596"/>
                    <a:pt x="2302" y="43364"/>
                  </a:cubicBezTo>
                  <a:cubicBezTo>
                    <a:pt x="2321" y="43345"/>
                    <a:pt x="3631" y="42725"/>
                    <a:pt x="6199" y="42725"/>
                  </a:cubicBezTo>
                  <a:cubicBezTo>
                    <a:pt x="8078" y="42725"/>
                    <a:pt x="10630" y="43057"/>
                    <a:pt x="13843" y="44198"/>
                  </a:cubicBezTo>
                  <a:cubicBezTo>
                    <a:pt x="11575" y="36526"/>
                    <a:pt x="20482" y="35159"/>
                    <a:pt x="20482" y="35159"/>
                  </a:cubicBezTo>
                  <a:cubicBezTo>
                    <a:pt x="18647" y="33824"/>
                    <a:pt x="17479" y="31923"/>
                    <a:pt x="18480" y="29354"/>
                  </a:cubicBezTo>
                  <a:cubicBezTo>
                    <a:pt x="19618" y="26360"/>
                    <a:pt x="22419" y="25498"/>
                    <a:pt x="25243" y="25498"/>
                  </a:cubicBezTo>
                  <a:cubicBezTo>
                    <a:pt x="26477" y="25498"/>
                    <a:pt x="27715" y="25662"/>
                    <a:pt x="28821" y="25885"/>
                  </a:cubicBezTo>
                  <a:cubicBezTo>
                    <a:pt x="28821" y="25885"/>
                    <a:pt x="23651" y="23750"/>
                    <a:pt x="23117" y="20415"/>
                  </a:cubicBezTo>
                  <a:cubicBezTo>
                    <a:pt x="22216" y="15178"/>
                    <a:pt x="23951" y="13877"/>
                    <a:pt x="27153" y="11975"/>
                  </a:cubicBezTo>
                  <a:lnTo>
                    <a:pt x="27153" y="11975"/>
                  </a:lnTo>
                  <a:cubicBezTo>
                    <a:pt x="26396" y="12362"/>
                    <a:pt x="25109" y="12805"/>
                    <a:pt x="23617" y="12805"/>
                  </a:cubicBezTo>
                  <a:cubicBezTo>
                    <a:pt x="21888" y="12805"/>
                    <a:pt x="19886" y="12210"/>
                    <a:pt x="18113" y="10241"/>
                  </a:cubicBezTo>
                  <a:cubicBezTo>
                    <a:pt x="13277" y="4904"/>
                    <a:pt x="19880" y="1"/>
                    <a:pt x="19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891;p61">
            <a:extLst>
              <a:ext uri="{FF2B5EF4-FFF2-40B4-BE49-F238E27FC236}">
                <a16:creationId xmlns:a16="http://schemas.microsoft.com/office/drawing/2014/main" id="{61B21B8A-2115-461F-9878-89160DE2CE88}"/>
              </a:ext>
            </a:extLst>
          </p:cNvPr>
          <p:cNvSpPr/>
          <p:nvPr/>
        </p:nvSpPr>
        <p:spPr>
          <a:xfrm>
            <a:off x="68032" y="641296"/>
            <a:ext cx="3294156" cy="3407125"/>
          </a:xfrm>
          <a:custGeom>
            <a:avLst/>
            <a:gdLst/>
            <a:ahLst/>
            <a:cxnLst/>
            <a:rect l="l" t="t" r="r" b="b"/>
            <a:pathLst>
              <a:path w="73620" h="77254" extrusionOk="0">
                <a:moveTo>
                  <a:pt x="70910" y="0"/>
                </a:moveTo>
                <a:cubicBezTo>
                  <a:pt x="70437" y="0"/>
                  <a:pt x="69834" y="573"/>
                  <a:pt x="69546" y="809"/>
                </a:cubicBezTo>
                <a:cubicBezTo>
                  <a:pt x="68513" y="1630"/>
                  <a:pt x="67570" y="2602"/>
                  <a:pt x="66507" y="3423"/>
                </a:cubicBezTo>
                <a:cubicBezTo>
                  <a:pt x="64227" y="5186"/>
                  <a:pt x="61795" y="6706"/>
                  <a:pt x="59060" y="7648"/>
                </a:cubicBezTo>
                <a:cubicBezTo>
                  <a:pt x="56354" y="8590"/>
                  <a:pt x="53436" y="9745"/>
                  <a:pt x="50610" y="10201"/>
                </a:cubicBezTo>
                <a:cubicBezTo>
                  <a:pt x="49394" y="10384"/>
                  <a:pt x="48117" y="10444"/>
                  <a:pt x="46932" y="10748"/>
                </a:cubicBezTo>
                <a:cubicBezTo>
                  <a:pt x="45746" y="11052"/>
                  <a:pt x="44652" y="11660"/>
                  <a:pt x="43558" y="12238"/>
                </a:cubicBezTo>
                <a:cubicBezTo>
                  <a:pt x="41734" y="13150"/>
                  <a:pt x="39880" y="14001"/>
                  <a:pt x="37995" y="14791"/>
                </a:cubicBezTo>
                <a:cubicBezTo>
                  <a:pt x="36780" y="15308"/>
                  <a:pt x="35351" y="15612"/>
                  <a:pt x="34621" y="16888"/>
                </a:cubicBezTo>
                <a:cubicBezTo>
                  <a:pt x="34166" y="17678"/>
                  <a:pt x="33862" y="18773"/>
                  <a:pt x="32919" y="19168"/>
                </a:cubicBezTo>
                <a:cubicBezTo>
                  <a:pt x="32159" y="19472"/>
                  <a:pt x="31734" y="19472"/>
                  <a:pt x="31156" y="20141"/>
                </a:cubicBezTo>
                <a:cubicBezTo>
                  <a:pt x="30548" y="20870"/>
                  <a:pt x="30184" y="21691"/>
                  <a:pt x="29789" y="22542"/>
                </a:cubicBezTo>
                <a:cubicBezTo>
                  <a:pt x="29454" y="23606"/>
                  <a:pt x="28937" y="24517"/>
                  <a:pt x="28512" y="25490"/>
                </a:cubicBezTo>
                <a:cubicBezTo>
                  <a:pt x="28086" y="26493"/>
                  <a:pt x="27691" y="27466"/>
                  <a:pt x="27235" y="28439"/>
                </a:cubicBezTo>
                <a:cubicBezTo>
                  <a:pt x="26840" y="29138"/>
                  <a:pt x="26719" y="29989"/>
                  <a:pt x="26323" y="30657"/>
                </a:cubicBezTo>
                <a:cubicBezTo>
                  <a:pt x="25716" y="31691"/>
                  <a:pt x="24986" y="32086"/>
                  <a:pt x="23831" y="32238"/>
                </a:cubicBezTo>
                <a:cubicBezTo>
                  <a:pt x="23489" y="32287"/>
                  <a:pt x="23110" y="32329"/>
                  <a:pt x="22728" y="32329"/>
                </a:cubicBezTo>
                <a:cubicBezTo>
                  <a:pt x="21921" y="32329"/>
                  <a:pt x="21104" y="32139"/>
                  <a:pt x="20609" y="31417"/>
                </a:cubicBezTo>
                <a:cubicBezTo>
                  <a:pt x="19819" y="30293"/>
                  <a:pt x="20244" y="28469"/>
                  <a:pt x="20244" y="27162"/>
                </a:cubicBezTo>
                <a:cubicBezTo>
                  <a:pt x="20183" y="25490"/>
                  <a:pt x="19667" y="23636"/>
                  <a:pt x="18968" y="22116"/>
                </a:cubicBezTo>
                <a:cubicBezTo>
                  <a:pt x="18117" y="20171"/>
                  <a:pt x="17205" y="19381"/>
                  <a:pt x="15351" y="18408"/>
                </a:cubicBezTo>
                <a:cubicBezTo>
                  <a:pt x="14651" y="17982"/>
                  <a:pt x="14013" y="17435"/>
                  <a:pt x="13284" y="17071"/>
                </a:cubicBezTo>
                <a:cubicBezTo>
                  <a:pt x="12524" y="16645"/>
                  <a:pt x="11673" y="16523"/>
                  <a:pt x="10852" y="16341"/>
                </a:cubicBezTo>
                <a:cubicBezTo>
                  <a:pt x="10278" y="16201"/>
                  <a:pt x="9682" y="16119"/>
                  <a:pt x="9087" y="16119"/>
                </a:cubicBezTo>
                <a:cubicBezTo>
                  <a:pt x="8266" y="16119"/>
                  <a:pt x="7446" y="16275"/>
                  <a:pt x="6688" y="16645"/>
                </a:cubicBezTo>
                <a:cubicBezTo>
                  <a:pt x="6232" y="16888"/>
                  <a:pt x="5776" y="17101"/>
                  <a:pt x="5563" y="17557"/>
                </a:cubicBezTo>
                <a:cubicBezTo>
                  <a:pt x="5290" y="18165"/>
                  <a:pt x="5624" y="18651"/>
                  <a:pt x="5563" y="19320"/>
                </a:cubicBezTo>
                <a:cubicBezTo>
                  <a:pt x="5472" y="20232"/>
                  <a:pt x="4651" y="21235"/>
                  <a:pt x="4104" y="21964"/>
                </a:cubicBezTo>
                <a:cubicBezTo>
                  <a:pt x="3435" y="22876"/>
                  <a:pt x="2645" y="23514"/>
                  <a:pt x="1673" y="24092"/>
                </a:cubicBezTo>
                <a:cubicBezTo>
                  <a:pt x="1004" y="24517"/>
                  <a:pt x="153" y="24943"/>
                  <a:pt x="1" y="25764"/>
                </a:cubicBezTo>
                <a:cubicBezTo>
                  <a:pt x="167" y="25821"/>
                  <a:pt x="352" y="25845"/>
                  <a:pt x="550" y="25845"/>
                </a:cubicBezTo>
                <a:cubicBezTo>
                  <a:pt x="1727" y="25845"/>
                  <a:pt x="3372" y="24973"/>
                  <a:pt x="4439" y="24791"/>
                </a:cubicBezTo>
                <a:cubicBezTo>
                  <a:pt x="5170" y="24671"/>
                  <a:pt x="5906" y="24636"/>
                  <a:pt x="6640" y="24636"/>
                </a:cubicBezTo>
                <a:cubicBezTo>
                  <a:pt x="7652" y="24636"/>
                  <a:pt x="8658" y="24703"/>
                  <a:pt x="9640" y="24703"/>
                </a:cubicBezTo>
                <a:cubicBezTo>
                  <a:pt x="9751" y="24703"/>
                  <a:pt x="9861" y="24702"/>
                  <a:pt x="9971" y="24700"/>
                </a:cubicBezTo>
                <a:cubicBezTo>
                  <a:pt x="10502" y="24692"/>
                  <a:pt x="11066" y="24656"/>
                  <a:pt x="11599" y="24656"/>
                </a:cubicBezTo>
                <a:cubicBezTo>
                  <a:pt x="13138" y="24656"/>
                  <a:pt x="14419" y="24956"/>
                  <a:pt x="13922" y="27101"/>
                </a:cubicBezTo>
                <a:cubicBezTo>
                  <a:pt x="13557" y="28742"/>
                  <a:pt x="12554" y="29867"/>
                  <a:pt x="12493" y="31630"/>
                </a:cubicBezTo>
                <a:cubicBezTo>
                  <a:pt x="12372" y="34578"/>
                  <a:pt x="13071" y="37800"/>
                  <a:pt x="14803" y="40232"/>
                </a:cubicBezTo>
                <a:cubicBezTo>
                  <a:pt x="17357" y="43849"/>
                  <a:pt x="20153" y="47345"/>
                  <a:pt x="23284" y="50475"/>
                </a:cubicBezTo>
                <a:cubicBezTo>
                  <a:pt x="24621" y="51843"/>
                  <a:pt x="25807" y="53393"/>
                  <a:pt x="27144" y="54761"/>
                </a:cubicBezTo>
                <a:cubicBezTo>
                  <a:pt x="28238" y="55886"/>
                  <a:pt x="29515" y="56919"/>
                  <a:pt x="30518" y="58135"/>
                </a:cubicBezTo>
                <a:cubicBezTo>
                  <a:pt x="32403" y="60384"/>
                  <a:pt x="33983" y="62968"/>
                  <a:pt x="34713" y="65825"/>
                </a:cubicBezTo>
                <a:cubicBezTo>
                  <a:pt x="35077" y="67375"/>
                  <a:pt x="35017" y="68773"/>
                  <a:pt x="35199" y="70324"/>
                </a:cubicBezTo>
                <a:cubicBezTo>
                  <a:pt x="35321" y="71387"/>
                  <a:pt x="36141" y="72269"/>
                  <a:pt x="35533" y="73333"/>
                </a:cubicBezTo>
                <a:cubicBezTo>
                  <a:pt x="35077" y="74123"/>
                  <a:pt x="34226" y="74822"/>
                  <a:pt x="33406" y="75248"/>
                </a:cubicBezTo>
                <a:cubicBezTo>
                  <a:pt x="32281" y="75795"/>
                  <a:pt x="29758" y="75704"/>
                  <a:pt x="29120" y="76950"/>
                </a:cubicBezTo>
                <a:cubicBezTo>
                  <a:pt x="29516" y="77141"/>
                  <a:pt x="29948" y="77191"/>
                  <a:pt x="30390" y="77191"/>
                </a:cubicBezTo>
                <a:cubicBezTo>
                  <a:pt x="30878" y="77191"/>
                  <a:pt x="31377" y="77130"/>
                  <a:pt x="31851" y="77130"/>
                </a:cubicBezTo>
                <a:cubicBezTo>
                  <a:pt x="31903" y="77130"/>
                  <a:pt x="31956" y="77131"/>
                  <a:pt x="32007" y="77132"/>
                </a:cubicBezTo>
                <a:cubicBezTo>
                  <a:pt x="32594" y="77157"/>
                  <a:pt x="33142" y="77240"/>
                  <a:pt x="33714" y="77240"/>
                </a:cubicBezTo>
                <a:cubicBezTo>
                  <a:pt x="33853" y="77240"/>
                  <a:pt x="33993" y="77235"/>
                  <a:pt x="34135" y="77223"/>
                </a:cubicBezTo>
                <a:cubicBezTo>
                  <a:pt x="34743" y="77132"/>
                  <a:pt x="35473" y="77254"/>
                  <a:pt x="36080" y="77071"/>
                </a:cubicBezTo>
                <a:cubicBezTo>
                  <a:pt x="37144" y="76707"/>
                  <a:pt x="37600" y="75886"/>
                  <a:pt x="37904" y="74853"/>
                </a:cubicBezTo>
                <a:cubicBezTo>
                  <a:pt x="38208" y="73880"/>
                  <a:pt x="38056" y="72391"/>
                  <a:pt x="37965" y="71357"/>
                </a:cubicBezTo>
                <a:lnTo>
                  <a:pt x="37965" y="71357"/>
                </a:lnTo>
                <a:cubicBezTo>
                  <a:pt x="37997" y="71362"/>
                  <a:pt x="38027" y="71364"/>
                  <a:pt x="38054" y="71364"/>
                </a:cubicBezTo>
                <a:cubicBezTo>
                  <a:pt x="38723" y="71364"/>
                  <a:pt x="37961" y="69981"/>
                  <a:pt x="37874" y="69777"/>
                </a:cubicBezTo>
                <a:cubicBezTo>
                  <a:pt x="37357" y="68652"/>
                  <a:pt x="37114" y="67558"/>
                  <a:pt x="36992" y="66342"/>
                </a:cubicBezTo>
                <a:cubicBezTo>
                  <a:pt x="36871" y="65217"/>
                  <a:pt x="36810" y="64062"/>
                  <a:pt x="36719" y="62968"/>
                </a:cubicBezTo>
                <a:cubicBezTo>
                  <a:pt x="36658" y="62330"/>
                  <a:pt x="36536" y="60992"/>
                  <a:pt x="37053" y="60506"/>
                </a:cubicBezTo>
                <a:cubicBezTo>
                  <a:pt x="37361" y="60232"/>
                  <a:pt x="37690" y="60147"/>
                  <a:pt x="38037" y="60147"/>
                </a:cubicBezTo>
                <a:cubicBezTo>
                  <a:pt x="38616" y="60147"/>
                  <a:pt x="39245" y="60384"/>
                  <a:pt x="39910" y="60384"/>
                </a:cubicBezTo>
                <a:cubicBezTo>
                  <a:pt x="40518" y="60384"/>
                  <a:pt x="41217" y="60536"/>
                  <a:pt x="41521" y="61144"/>
                </a:cubicBezTo>
                <a:cubicBezTo>
                  <a:pt x="41764" y="61661"/>
                  <a:pt x="41430" y="62634"/>
                  <a:pt x="41278" y="63150"/>
                </a:cubicBezTo>
                <a:cubicBezTo>
                  <a:pt x="41005" y="64093"/>
                  <a:pt x="40397" y="64792"/>
                  <a:pt x="39850" y="65552"/>
                </a:cubicBezTo>
                <a:cubicBezTo>
                  <a:pt x="39272" y="66342"/>
                  <a:pt x="38755" y="66919"/>
                  <a:pt x="38634" y="67892"/>
                </a:cubicBezTo>
                <a:cubicBezTo>
                  <a:pt x="38482" y="69017"/>
                  <a:pt x="38786" y="70172"/>
                  <a:pt x="38938" y="71296"/>
                </a:cubicBezTo>
                <a:cubicBezTo>
                  <a:pt x="39120" y="72998"/>
                  <a:pt x="39394" y="75187"/>
                  <a:pt x="40488" y="76616"/>
                </a:cubicBezTo>
                <a:cubicBezTo>
                  <a:pt x="40681" y="76847"/>
                  <a:pt x="40936" y="77104"/>
                  <a:pt x="41150" y="77104"/>
                </a:cubicBezTo>
                <a:cubicBezTo>
                  <a:pt x="41273" y="77104"/>
                  <a:pt x="41383" y="77019"/>
                  <a:pt x="41460" y="76798"/>
                </a:cubicBezTo>
                <a:cubicBezTo>
                  <a:pt x="41673" y="76312"/>
                  <a:pt x="41309" y="75491"/>
                  <a:pt x="41460" y="74974"/>
                </a:cubicBezTo>
                <a:cubicBezTo>
                  <a:pt x="41552" y="74640"/>
                  <a:pt x="41734" y="74366"/>
                  <a:pt x="41825" y="73971"/>
                </a:cubicBezTo>
                <a:cubicBezTo>
                  <a:pt x="41856" y="73637"/>
                  <a:pt x="41764" y="73302"/>
                  <a:pt x="41856" y="72968"/>
                </a:cubicBezTo>
                <a:cubicBezTo>
                  <a:pt x="41977" y="72543"/>
                  <a:pt x="42312" y="72239"/>
                  <a:pt x="42372" y="71813"/>
                </a:cubicBezTo>
                <a:cubicBezTo>
                  <a:pt x="42524" y="71175"/>
                  <a:pt x="42190" y="70476"/>
                  <a:pt x="42038" y="69868"/>
                </a:cubicBezTo>
                <a:cubicBezTo>
                  <a:pt x="41977" y="69655"/>
                  <a:pt x="41856" y="69260"/>
                  <a:pt x="41856" y="69047"/>
                </a:cubicBezTo>
                <a:cubicBezTo>
                  <a:pt x="41886" y="68895"/>
                  <a:pt x="42038" y="68743"/>
                  <a:pt x="42038" y="68713"/>
                </a:cubicBezTo>
                <a:cubicBezTo>
                  <a:pt x="42190" y="68014"/>
                  <a:pt x="41886" y="67588"/>
                  <a:pt x="41856" y="66889"/>
                </a:cubicBezTo>
                <a:cubicBezTo>
                  <a:pt x="41825" y="66129"/>
                  <a:pt x="42372" y="65278"/>
                  <a:pt x="42737" y="64548"/>
                </a:cubicBezTo>
                <a:cubicBezTo>
                  <a:pt x="43527" y="62938"/>
                  <a:pt x="44500" y="61509"/>
                  <a:pt x="43375" y="59807"/>
                </a:cubicBezTo>
                <a:lnTo>
                  <a:pt x="43375" y="59807"/>
                </a:lnTo>
                <a:cubicBezTo>
                  <a:pt x="43983" y="59928"/>
                  <a:pt x="44561" y="60202"/>
                  <a:pt x="45169" y="60415"/>
                </a:cubicBezTo>
                <a:cubicBezTo>
                  <a:pt x="45881" y="60693"/>
                  <a:pt x="46633" y="60792"/>
                  <a:pt x="47396" y="60792"/>
                </a:cubicBezTo>
                <a:cubicBezTo>
                  <a:pt x="47968" y="60792"/>
                  <a:pt x="48547" y="60736"/>
                  <a:pt x="49120" y="60658"/>
                </a:cubicBezTo>
                <a:cubicBezTo>
                  <a:pt x="50670" y="60415"/>
                  <a:pt x="52251" y="60111"/>
                  <a:pt x="53832" y="59928"/>
                </a:cubicBezTo>
                <a:cubicBezTo>
                  <a:pt x="54123" y="59894"/>
                  <a:pt x="54418" y="59885"/>
                  <a:pt x="54713" y="59885"/>
                </a:cubicBezTo>
                <a:cubicBezTo>
                  <a:pt x="55108" y="59885"/>
                  <a:pt x="55503" y="59902"/>
                  <a:pt x="55894" y="59902"/>
                </a:cubicBezTo>
                <a:cubicBezTo>
                  <a:pt x="56523" y="59902"/>
                  <a:pt x="57140" y="59857"/>
                  <a:pt x="57722" y="59624"/>
                </a:cubicBezTo>
                <a:cubicBezTo>
                  <a:pt x="57979" y="59522"/>
                  <a:pt x="58220" y="59484"/>
                  <a:pt x="58462" y="59484"/>
                </a:cubicBezTo>
                <a:cubicBezTo>
                  <a:pt x="58794" y="59484"/>
                  <a:pt x="59129" y="59554"/>
                  <a:pt x="59516" y="59624"/>
                </a:cubicBezTo>
                <a:cubicBezTo>
                  <a:pt x="60306" y="59746"/>
                  <a:pt x="61157" y="59655"/>
                  <a:pt x="61947" y="59746"/>
                </a:cubicBezTo>
                <a:cubicBezTo>
                  <a:pt x="62024" y="59751"/>
                  <a:pt x="62101" y="59753"/>
                  <a:pt x="62177" y="59753"/>
                </a:cubicBezTo>
                <a:cubicBezTo>
                  <a:pt x="63039" y="59753"/>
                  <a:pt x="63808" y="59431"/>
                  <a:pt x="62859" y="58621"/>
                </a:cubicBezTo>
                <a:cubicBezTo>
                  <a:pt x="61582" y="57527"/>
                  <a:pt x="59516" y="57314"/>
                  <a:pt x="57965" y="56858"/>
                </a:cubicBezTo>
                <a:cubicBezTo>
                  <a:pt x="55807" y="56250"/>
                  <a:pt x="53406" y="55399"/>
                  <a:pt x="51552" y="54153"/>
                </a:cubicBezTo>
                <a:cubicBezTo>
                  <a:pt x="49333" y="52664"/>
                  <a:pt x="47205" y="51022"/>
                  <a:pt x="45017" y="49563"/>
                </a:cubicBezTo>
                <a:cubicBezTo>
                  <a:pt x="43953" y="48834"/>
                  <a:pt x="42950" y="48135"/>
                  <a:pt x="41977" y="47314"/>
                </a:cubicBezTo>
                <a:cubicBezTo>
                  <a:pt x="41612" y="47041"/>
                  <a:pt x="41217" y="46767"/>
                  <a:pt x="40974" y="46402"/>
                </a:cubicBezTo>
                <a:lnTo>
                  <a:pt x="40974" y="46402"/>
                </a:lnTo>
                <a:cubicBezTo>
                  <a:pt x="41612" y="46706"/>
                  <a:pt x="42008" y="47041"/>
                  <a:pt x="42676" y="47284"/>
                </a:cubicBezTo>
                <a:cubicBezTo>
                  <a:pt x="42964" y="47368"/>
                  <a:pt x="43247" y="47385"/>
                  <a:pt x="43531" y="47385"/>
                </a:cubicBezTo>
                <a:cubicBezTo>
                  <a:pt x="43738" y="47385"/>
                  <a:pt x="43946" y="47376"/>
                  <a:pt x="44156" y="47376"/>
                </a:cubicBezTo>
                <a:cubicBezTo>
                  <a:pt x="44388" y="47376"/>
                  <a:pt x="44623" y="47387"/>
                  <a:pt x="44865" y="47436"/>
                </a:cubicBezTo>
                <a:cubicBezTo>
                  <a:pt x="45219" y="47520"/>
                  <a:pt x="45527" y="47539"/>
                  <a:pt x="45835" y="47539"/>
                </a:cubicBezTo>
                <a:cubicBezTo>
                  <a:pt x="46081" y="47539"/>
                  <a:pt x="46327" y="47527"/>
                  <a:pt x="46597" y="47527"/>
                </a:cubicBezTo>
                <a:cubicBezTo>
                  <a:pt x="46916" y="47550"/>
                  <a:pt x="47265" y="47607"/>
                  <a:pt x="47585" y="47607"/>
                </a:cubicBezTo>
                <a:cubicBezTo>
                  <a:pt x="48122" y="47607"/>
                  <a:pt x="48581" y="47448"/>
                  <a:pt x="48695" y="46706"/>
                </a:cubicBezTo>
                <a:cubicBezTo>
                  <a:pt x="48755" y="46281"/>
                  <a:pt x="48573" y="45916"/>
                  <a:pt x="48695" y="45521"/>
                </a:cubicBezTo>
                <a:cubicBezTo>
                  <a:pt x="48755" y="45217"/>
                  <a:pt x="48968" y="45095"/>
                  <a:pt x="48907" y="44791"/>
                </a:cubicBezTo>
                <a:cubicBezTo>
                  <a:pt x="48863" y="44307"/>
                  <a:pt x="48612" y="44094"/>
                  <a:pt x="48835" y="44094"/>
                </a:cubicBezTo>
                <a:cubicBezTo>
                  <a:pt x="48920" y="44094"/>
                  <a:pt x="49073" y="44125"/>
                  <a:pt x="49333" y="44183"/>
                </a:cubicBezTo>
                <a:cubicBezTo>
                  <a:pt x="49689" y="44279"/>
                  <a:pt x="50112" y="44381"/>
                  <a:pt x="50506" y="44381"/>
                </a:cubicBezTo>
                <a:cubicBezTo>
                  <a:pt x="50988" y="44381"/>
                  <a:pt x="51426" y="44229"/>
                  <a:pt x="51643" y="43728"/>
                </a:cubicBezTo>
                <a:cubicBezTo>
                  <a:pt x="52099" y="42755"/>
                  <a:pt x="50853" y="41904"/>
                  <a:pt x="51187" y="41053"/>
                </a:cubicBezTo>
                <a:cubicBezTo>
                  <a:pt x="51284" y="40834"/>
                  <a:pt x="51486" y="40755"/>
                  <a:pt x="51743" y="40755"/>
                </a:cubicBezTo>
                <a:cubicBezTo>
                  <a:pt x="52389" y="40755"/>
                  <a:pt x="53387" y="41249"/>
                  <a:pt x="53979" y="41249"/>
                </a:cubicBezTo>
                <a:cubicBezTo>
                  <a:pt x="54035" y="41249"/>
                  <a:pt x="54088" y="41245"/>
                  <a:pt x="54136" y="41235"/>
                </a:cubicBezTo>
                <a:cubicBezTo>
                  <a:pt x="54622" y="41144"/>
                  <a:pt x="55047" y="40810"/>
                  <a:pt x="54987" y="40293"/>
                </a:cubicBezTo>
                <a:cubicBezTo>
                  <a:pt x="54987" y="40141"/>
                  <a:pt x="54683" y="39867"/>
                  <a:pt x="54774" y="39715"/>
                </a:cubicBezTo>
                <a:cubicBezTo>
                  <a:pt x="54835" y="39563"/>
                  <a:pt x="55443" y="39533"/>
                  <a:pt x="55655" y="39411"/>
                </a:cubicBezTo>
                <a:cubicBezTo>
                  <a:pt x="56020" y="39107"/>
                  <a:pt x="55807" y="39168"/>
                  <a:pt x="55898" y="38773"/>
                </a:cubicBezTo>
                <a:cubicBezTo>
                  <a:pt x="55990" y="38469"/>
                  <a:pt x="56050" y="38499"/>
                  <a:pt x="56202" y="38256"/>
                </a:cubicBezTo>
                <a:cubicBezTo>
                  <a:pt x="56446" y="37952"/>
                  <a:pt x="56476" y="37861"/>
                  <a:pt x="56628" y="37496"/>
                </a:cubicBezTo>
                <a:cubicBezTo>
                  <a:pt x="56871" y="36949"/>
                  <a:pt x="57236" y="36554"/>
                  <a:pt x="57418" y="35977"/>
                </a:cubicBezTo>
                <a:cubicBezTo>
                  <a:pt x="57570" y="35521"/>
                  <a:pt x="57844" y="35217"/>
                  <a:pt x="57874" y="34730"/>
                </a:cubicBezTo>
                <a:cubicBezTo>
                  <a:pt x="57935" y="34274"/>
                  <a:pt x="57692" y="33819"/>
                  <a:pt x="57965" y="33484"/>
                </a:cubicBezTo>
                <a:cubicBezTo>
                  <a:pt x="58421" y="32876"/>
                  <a:pt x="59485" y="32907"/>
                  <a:pt x="59364" y="31843"/>
                </a:cubicBezTo>
                <a:cubicBezTo>
                  <a:pt x="59242" y="31022"/>
                  <a:pt x="58877" y="30262"/>
                  <a:pt x="59728" y="29746"/>
                </a:cubicBezTo>
                <a:cubicBezTo>
                  <a:pt x="60488" y="29290"/>
                  <a:pt x="61856" y="29259"/>
                  <a:pt x="62282" y="28317"/>
                </a:cubicBezTo>
                <a:cubicBezTo>
                  <a:pt x="62677" y="27405"/>
                  <a:pt x="61461" y="26767"/>
                  <a:pt x="60792" y="26402"/>
                </a:cubicBezTo>
                <a:cubicBezTo>
                  <a:pt x="60336" y="26159"/>
                  <a:pt x="59850" y="25946"/>
                  <a:pt x="59394" y="25703"/>
                </a:cubicBezTo>
                <a:cubicBezTo>
                  <a:pt x="59151" y="25490"/>
                  <a:pt x="58756" y="25308"/>
                  <a:pt x="58725" y="24973"/>
                </a:cubicBezTo>
                <a:lnTo>
                  <a:pt x="58725" y="24973"/>
                </a:lnTo>
                <a:cubicBezTo>
                  <a:pt x="58878" y="25008"/>
                  <a:pt x="59040" y="25022"/>
                  <a:pt x="59208" y="25022"/>
                </a:cubicBezTo>
                <a:cubicBezTo>
                  <a:pt x="59773" y="25022"/>
                  <a:pt x="60398" y="24861"/>
                  <a:pt x="60914" y="24791"/>
                </a:cubicBezTo>
                <a:cubicBezTo>
                  <a:pt x="61765" y="24639"/>
                  <a:pt x="62707" y="24517"/>
                  <a:pt x="63467" y="24214"/>
                </a:cubicBezTo>
                <a:cubicBezTo>
                  <a:pt x="64105" y="23940"/>
                  <a:pt x="64683" y="23362"/>
                  <a:pt x="65200" y="22907"/>
                </a:cubicBezTo>
                <a:cubicBezTo>
                  <a:pt x="65929" y="22299"/>
                  <a:pt x="66659" y="21600"/>
                  <a:pt x="65352" y="21448"/>
                </a:cubicBezTo>
                <a:cubicBezTo>
                  <a:pt x="64592" y="21326"/>
                  <a:pt x="62920" y="21204"/>
                  <a:pt x="62373" y="20718"/>
                </a:cubicBezTo>
                <a:cubicBezTo>
                  <a:pt x="62737" y="20232"/>
                  <a:pt x="63832" y="20232"/>
                  <a:pt x="64409" y="20080"/>
                </a:cubicBezTo>
                <a:cubicBezTo>
                  <a:pt x="65352" y="19837"/>
                  <a:pt x="66111" y="19320"/>
                  <a:pt x="66780" y="18590"/>
                </a:cubicBezTo>
                <a:cubicBezTo>
                  <a:pt x="66993" y="18347"/>
                  <a:pt x="67266" y="18134"/>
                  <a:pt x="67479" y="17861"/>
                </a:cubicBezTo>
                <a:cubicBezTo>
                  <a:pt x="67874" y="17405"/>
                  <a:pt x="67753" y="17435"/>
                  <a:pt x="67783" y="16949"/>
                </a:cubicBezTo>
                <a:cubicBezTo>
                  <a:pt x="67828" y="16568"/>
                  <a:pt x="67939" y="16402"/>
                  <a:pt x="67689" y="16402"/>
                </a:cubicBezTo>
                <a:cubicBezTo>
                  <a:pt x="67600" y="16402"/>
                  <a:pt x="67466" y="16423"/>
                  <a:pt x="67266" y="16463"/>
                </a:cubicBezTo>
                <a:cubicBezTo>
                  <a:pt x="66787" y="16559"/>
                  <a:pt x="64891" y="17202"/>
                  <a:pt x="63871" y="17202"/>
                </a:cubicBezTo>
                <a:cubicBezTo>
                  <a:pt x="63598" y="17202"/>
                  <a:pt x="63388" y="17156"/>
                  <a:pt x="63285" y="17040"/>
                </a:cubicBezTo>
                <a:cubicBezTo>
                  <a:pt x="62555" y="16220"/>
                  <a:pt x="66507" y="15156"/>
                  <a:pt x="66962" y="14943"/>
                </a:cubicBezTo>
                <a:cubicBezTo>
                  <a:pt x="68087" y="14365"/>
                  <a:pt x="68999" y="13697"/>
                  <a:pt x="69880" y="12724"/>
                </a:cubicBezTo>
                <a:cubicBezTo>
                  <a:pt x="70428" y="12177"/>
                  <a:pt x="71583" y="11174"/>
                  <a:pt x="71552" y="10292"/>
                </a:cubicBezTo>
                <a:lnTo>
                  <a:pt x="71552" y="10292"/>
                </a:lnTo>
                <a:cubicBezTo>
                  <a:pt x="70884" y="10536"/>
                  <a:pt x="70215" y="11143"/>
                  <a:pt x="69607" y="11569"/>
                </a:cubicBezTo>
                <a:cubicBezTo>
                  <a:pt x="68999" y="11934"/>
                  <a:pt x="68361" y="12268"/>
                  <a:pt x="67722" y="12633"/>
                </a:cubicBezTo>
                <a:cubicBezTo>
                  <a:pt x="67472" y="12769"/>
                  <a:pt x="65928" y="13723"/>
                  <a:pt x="65167" y="13723"/>
                </a:cubicBezTo>
                <a:cubicBezTo>
                  <a:pt x="64911" y="13723"/>
                  <a:pt x="64744" y="13615"/>
                  <a:pt x="64744" y="13332"/>
                </a:cubicBezTo>
                <a:cubicBezTo>
                  <a:pt x="64744" y="12876"/>
                  <a:pt x="65899" y="12359"/>
                  <a:pt x="66233" y="12177"/>
                </a:cubicBezTo>
                <a:cubicBezTo>
                  <a:pt x="67297" y="11569"/>
                  <a:pt x="68361" y="10900"/>
                  <a:pt x="69394" y="10262"/>
                </a:cubicBezTo>
                <a:cubicBezTo>
                  <a:pt x="70276" y="9745"/>
                  <a:pt x="70975" y="9077"/>
                  <a:pt x="71674" y="8317"/>
                </a:cubicBezTo>
                <a:cubicBezTo>
                  <a:pt x="72099" y="7830"/>
                  <a:pt x="72890" y="7162"/>
                  <a:pt x="73042" y="6554"/>
                </a:cubicBezTo>
                <a:lnTo>
                  <a:pt x="73042" y="6554"/>
                </a:lnTo>
                <a:cubicBezTo>
                  <a:pt x="71856" y="7010"/>
                  <a:pt x="70671" y="8013"/>
                  <a:pt x="69698" y="8742"/>
                </a:cubicBezTo>
                <a:cubicBezTo>
                  <a:pt x="69294" y="9020"/>
                  <a:pt x="67376" y="10496"/>
                  <a:pt x="66374" y="10496"/>
                </a:cubicBezTo>
                <a:cubicBezTo>
                  <a:pt x="66171" y="10496"/>
                  <a:pt x="66006" y="10436"/>
                  <a:pt x="65899" y="10292"/>
                </a:cubicBezTo>
                <a:cubicBezTo>
                  <a:pt x="66203" y="9684"/>
                  <a:pt x="67297" y="9198"/>
                  <a:pt x="67874" y="8864"/>
                </a:cubicBezTo>
                <a:cubicBezTo>
                  <a:pt x="68938" y="8225"/>
                  <a:pt x="70032" y="7496"/>
                  <a:pt x="70944" y="6645"/>
                </a:cubicBezTo>
                <a:cubicBezTo>
                  <a:pt x="71826" y="5855"/>
                  <a:pt x="73619" y="4213"/>
                  <a:pt x="73406" y="2906"/>
                </a:cubicBezTo>
                <a:lnTo>
                  <a:pt x="73406" y="2906"/>
                </a:lnTo>
                <a:cubicBezTo>
                  <a:pt x="72904" y="3241"/>
                  <a:pt x="72018" y="4395"/>
                  <a:pt x="71289" y="4395"/>
                </a:cubicBezTo>
                <a:cubicBezTo>
                  <a:pt x="71223" y="4395"/>
                  <a:pt x="71159" y="4385"/>
                  <a:pt x="71096" y="4365"/>
                </a:cubicBezTo>
                <a:cubicBezTo>
                  <a:pt x="71491" y="3545"/>
                  <a:pt x="73376" y="1630"/>
                  <a:pt x="72890" y="687"/>
                </a:cubicBezTo>
                <a:lnTo>
                  <a:pt x="72890" y="687"/>
                </a:lnTo>
                <a:cubicBezTo>
                  <a:pt x="72308" y="909"/>
                  <a:pt x="70893" y="3125"/>
                  <a:pt x="70095" y="3125"/>
                </a:cubicBezTo>
                <a:cubicBezTo>
                  <a:pt x="70017" y="3125"/>
                  <a:pt x="69945" y="3104"/>
                  <a:pt x="69880" y="3058"/>
                </a:cubicBezTo>
                <a:cubicBezTo>
                  <a:pt x="69455" y="2754"/>
                  <a:pt x="71218" y="627"/>
                  <a:pt x="71127" y="49"/>
                </a:cubicBezTo>
                <a:cubicBezTo>
                  <a:pt x="71059" y="15"/>
                  <a:pt x="70986" y="0"/>
                  <a:pt x="709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529;p43">
            <a:extLst>
              <a:ext uri="{FF2B5EF4-FFF2-40B4-BE49-F238E27FC236}">
                <a16:creationId xmlns:a16="http://schemas.microsoft.com/office/drawing/2014/main" id="{73B71FC4-FA8B-4C29-ABE4-E7499624AE6E}"/>
              </a:ext>
            </a:extLst>
          </p:cNvPr>
          <p:cNvGrpSpPr/>
          <p:nvPr/>
        </p:nvGrpSpPr>
        <p:grpSpPr>
          <a:xfrm>
            <a:off x="16591819" y="4048422"/>
            <a:ext cx="1914550" cy="2734525"/>
            <a:chOff x="2907450" y="-2204700"/>
            <a:chExt cx="1914550" cy="2734525"/>
          </a:xfrm>
        </p:grpSpPr>
        <p:sp>
          <p:nvSpPr>
            <p:cNvPr id="16" name="Google Shape;531;p43">
              <a:extLst>
                <a:ext uri="{FF2B5EF4-FFF2-40B4-BE49-F238E27FC236}">
                  <a16:creationId xmlns:a16="http://schemas.microsoft.com/office/drawing/2014/main" id="{6647CD1C-5D6F-45C1-90A6-7E33A3209605}"/>
                </a:ext>
              </a:extLst>
            </p:cNvPr>
            <p:cNvSpPr/>
            <p:nvPr/>
          </p:nvSpPr>
          <p:spPr>
            <a:xfrm>
              <a:off x="3183300" y="-310425"/>
              <a:ext cx="200600" cy="199975"/>
            </a:xfrm>
            <a:custGeom>
              <a:avLst/>
              <a:gdLst/>
              <a:ahLst/>
              <a:cxnLst/>
              <a:rect l="l" t="t" r="r" b="b"/>
              <a:pathLst>
                <a:path w="8024" h="7999" extrusionOk="0">
                  <a:moveTo>
                    <a:pt x="4025" y="1"/>
                  </a:moveTo>
                  <a:cubicBezTo>
                    <a:pt x="3797" y="3620"/>
                    <a:pt x="3645" y="3797"/>
                    <a:pt x="1" y="3999"/>
                  </a:cubicBezTo>
                  <a:cubicBezTo>
                    <a:pt x="3645" y="4202"/>
                    <a:pt x="3797" y="4379"/>
                    <a:pt x="4025" y="7998"/>
                  </a:cubicBezTo>
                  <a:cubicBezTo>
                    <a:pt x="4227" y="4379"/>
                    <a:pt x="4379" y="4202"/>
                    <a:pt x="8023" y="3999"/>
                  </a:cubicBezTo>
                  <a:cubicBezTo>
                    <a:pt x="4379" y="3797"/>
                    <a:pt x="4227" y="3620"/>
                    <a:pt x="4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2;p43">
              <a:extLst>
                <a:ext uri="{FF2B5EF4-FFF2-40B4-BE49-F238E27FC236}">
                  <a16:creationId xmlns:a16="http://schemas.microsoft.com/office/drawing/2014/main" id="{7DD3ED3D-9634-4814-B8AD-321AA89E3E3E}"/>
                </a:ext>
              </a:extLst>
            </p:cNvPr>
            <p:cNvSpPr/>
            <p:nvPr/>
          </p:nvSpPr>
          <p:spPr>
            <a:xfrm>
              <a:off x="4555625" y="-103525"/>
              <a:ext cx="251825" cy="251825"/>
            </a:xfrm>
            <a:custGeom>
              <a:avLst/>
              <a:gdLst/>
              <a:ahLst/>
              <a:cxnLst/>
              <a:rect l="l" t="t" r="r" b="b"/>
              <a:pathLst>
                <a:path w="10073" h="10073" extrusionOk="0">
                  <a:moveTo>
                    <a:pt x="5036" y="0"/>
                  </a:moveTo>
                  <a:cubicBezTo>
                    <a:pt x="4783" y="4556"/>
                    <a:pt x="4581" y="4784"/>
                    <a:pt x="0" y="5037"/>
                  </a:cubicBezTo>
                  <a:cubicBezTo>
                    <a:pt x="4581" y="5290"/>
                    <a:pt x="4783" y="5492"/>
                    <a:pt x="5036" y="10073"/>
                  </a:cubicBezTo>
                  <a:cubicBezTo>
                    <a:pt x="5290" y="5492"/>
                    <a:pt x="5517" y="5290"/>
                    <a:pt x="10073" y="5037"/>
                  </a:cubicBezTo>
                  <a:cubicBezTo>
                    <a:pt x="5492" y="4784"/>
                    <a:pt x="5290" y="4556"/>
                    <a:pt x="5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3;p43">
              <a:extLst>
                <a:ext uri="{FF2B5EF4-FFF2-40B4-BE49-F238E27FC236}">
                  <a16:creationId xmlns:a16="http://schemas.microsoft.com/office/drawing/2014/main" id="{00162B86-D3B8-4C9C-BA88-C8FED023D719}"/>
                </a:ext>
              </a:extLst>
            </p:cNvPr>
            <p:cNvSpPr/>
            <p:nvPr/>
          </p:nvSpPr>
          <p:spPr>
            <a:xfrm>
              <a:off x="4336075" y="176125"/>
              <a:ext cx="124025" cy="124025"/>
            </a:xfrm>
            <a:custGeom>
              <a:avLst/>
              <a:gdLst/>
              <a:ahLst/>
              <a:cxnLst/>
              <a:rect l="l" t="t" r="r" b="b"/>
              <a:pathLst>
                <a:path w="4961" h="4961" extrusionOk="0">
                  <a:moveTo>
                    <a:pt x="2481" y="0"/>
                  </a:moveTo>
                  <a:cubicBezTo>
                    <a:pt x="2126" y="1873"/>
                    <a:pt x="1848" y="2126"/>
                    <a:pt x="0" y="2481"/>
                  </a:cubicBezTo>
                  <a:cubicBezTo>
                    <a:pt x="1848" y="2835"/>
                    <a:pt x="2126" y="3088"/>
                    <a:pt x="2481" y="4961"/>
                  </a:cubicBezTo>
                  <a:cubicBezTo>
                    <a:pt x="2810" y="3113"/>
                    <a:pt x="3088" y="2835"/>
                    <a:pt x="4961" y="2481"/>
                  </a:cubicBezTo>
                  <a:cubicBezTo>
                    <a:pt x="3088" y="2152"/>
                    <a:pt x="2810" y="1873"/>
                    <a:pt x="2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4;p43">
              <a:extLst>
                <a:ext uri="{FF2B5EF4-FFF2-40B4-BE49-F238E27FC236}">
                  <a16:creationId xmlns:a16="http://schemas.microsoft.com/office/drawing/2014/main" id="{46376F49-B5D9-4526-A559-DE6A78E0B741}"/>
                </a:ext>
              </a:extLst>
            </p:cNvPr>
            <p:cNvSpPr/>
            <p:nvPr/>
          </p:nvSpPr>
          <p:spPr>
            <a:xfrm>
              <a:off x="3384500" y="-2204700"/>
              <a:ext cx="79750" cy="79125"/>
            </a:xfrm>
            <a:custGeom>
              <a:avLst/>
              <a:gdLst/>
              <a:ahLst/>
              <a:cxnLst/>
              <a:rect l="l" t="t" r="r" b="b"/>
              <a:pathLst>
                <a:path w="3190" h="3165" extrusionOk="0">
                  <a:moveTo>
                    <a:pt x="1595" y="1"/>
                  </a:moveTo>
                  <a:cubicBezTo>
                    <a:pt x="1367" y="1165"/>
                    <a:pt x="1190" y="1342"/>
                    <a:pt x="1" y="1570"/>
                  </a:cubicBezTo>
                  <a:cubicBezTo>
                    <a:pt x="1190" y="1797"/>
                    <a:pt x="1367" y="1975"/>
                    <a:pt x="1595" y="3164"/>
                  </a:cubicBezTo>
                  <a:cubicBezTo>
                    <a:pt x="1823" y="1975"/>
                    <a:pt x="2000" y="1797"/>
                    <a:pt x="3189" y="1570"/>
                  </a:cubicBezTo>
                  <a:cubicBezTo>
                    <a:pt x="2000" y="1342"/>
                    <a:pt x="1823" y="1165"/>
                    <a:pt x="15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5;p43">
              <a:extLst>
                <a:ext uri="{FF2B5EF4-FFF2-40B4-BE49-F238E27FC236}">
                  <a16:creationId xmlns:a16="http://schemas.microsoft.com/office/drawing/2014/main" id="{71D1EBE9-C887-481B-ADB8-1672EABE74CC}"/>
                </a:ext>
              </a:extLst>
            </p:cNvPr>
            <p:cNvSpPr/>
            <p:nvPr/>
          </p:nvSpPr>
          <p:spPr>
            <a:xfrm>
              <a:off x="4314550" y="-130100"/>
              <a:ext cx="79125" cy="79100"/>
            </a:xfrm>
            <a:custGeom>
              <a:avLst/>
              <a:gdLst/>
              <a:ahLst/>
              <a:cxnLst/>
              <a:rect l="l" t="t" r="r" b="b"/>
              <a:pathLst>
                <a:path w="3165" h="3164" extrusionOk="0">
                  <a:moveTo>
                    <a:pt x="1570" y="1"/>
                  </a:moveTo>
                  <a:cubicBezTo>
                    <a:pt x="1368" y="1190"/>
                    <a:pt x="1190" y="1367"/>
                    <a:pt x="1" y="1570"/>
                  </a:cubicBezTo>
                  <a:cubicBezTo>
                    <a:pt x="1190" y="1797"/>
                    <a:pt x="1368" y="1975"/>
                    <a:pt x="1570" y="3164"/>
                  </a:cubicBezTo>
                  <a:cubicBezTo>
                    <a:pt x="1798" y="1975"/>
                    <a:pt x="1975" y="1797"/>
                    <a:pt x="3164" y="1570"/>
                  </a:cubicBezTo>
                  <a:cubicBezTo>
                    <a:pt x="1975" y="1367"/>
                    <a:pt x="1798" y="1190"/>
                    <a:pt x="1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0;p43">
              <a:extLst>
                <a:ext uri="{FF2B5EF4-FFF2-40B4-BE49-F238E27FC236}">
                  <a16:creationId xmlns:a16="http://schemas.microsoft.com/office/drawing/2014/main" id="{75CAB20A-09F3-482B-AD0C-319E7B7060F7}"/>
                </a:ext>
              </a:extLst>
            </p:cNvPr>
            <p:cNvSpPr/>
            <p:nvPr/>
          </p:nvSpPr>
          <p:spPr>
            <a:xfrm>
              <a:off x="2907450" y="-2173075"/>
              <a:ext cx="1914550" cy="2702900"/>
            </a:xfrm>
            <a:custGeom>
              <a:avLst/>
              <a:gdLst/>
              <a:ahLst/>
              <a:cxnLst/>
              <a:rect l="l" t="t" r="r" b="b"/>
              <a:pathLst>
                <a:path w="76582" h="108116" extrusionOk="0">
                  <a:moveTo>
                    <a:pt x="41429" y="77"/>
                  </a:moveTo>
                  <a:cubicBezTo>
                    <a:pt x="40594" y="127"/>
                    <a:pt x="39708" y="532"/>
                    <a:pt x="38899" y="1216"/>
                  </a:cubicBezTo>
                  <a:cubicBezTo>
                    <a:pt x="38266" y="1747"/>
                    <a:pt x="37836" y="2329"/>
                    <a:pt x="37633" y="2886"/>
                  </a:cubicBezTo>
                  <a:cubicBezTo>
                    <a:pt x="37583" y="3013"/>
                    <a:pt x="37532" y="3088"/>
                    <a:pt x="37507" y="3088"/>
                  </a:cubicBezTo>
                  <a:cubicBezTo>
                    <a:pt x="37481" y="3063"/>
                    <a:pt x="37304" y="3013"/>
                    <a:pt x="37102" y="2962"/>
                  </a:cubicBezTo>
                  <a:cubicBezTo>
                    <a:pt x="36469" y="2734"/>
                    <a:pt x="36115" y="2684"/>
                    <a:pt x="35482" y="2709"/>
                  </a:cubicBezTo>
                  <a:cubicBezTo>
                    <a:pt x="34824" y="2734"/>
                    <a:pt x="34444" y="2810"/>
                    <a:pt x="33635" y="3063"/>
                  </a:cubicBezTo>
                  <a:cubicBezTo>
                    <a:pt x="32420" y="3468"/>
                    <a:pt x="31585" y="4000"/>
                    <a:pt x="30977" y="4733"/>
                  </a:cubicBezTo>
                  <a:cubicBezTo>
                    <a:pt x="30344" y="5518"/>
                    <a:pt x="29864" y="6404"/>
                    <a:pt x="29509" y="7467"/>
                  </a:cubicBezTo>
                  <a:cubicBezTo>
                    <a:pt x="29256" y="8226"/>
                    <a:pt x="29231" y="8428"/>
                    <a:pt x="29231" y="9137"/>
                  </a:cubicBezTo>
                  <a:cubicBezTo>
                    <a:pt x="29282" y="10200"/>
                    <a:pt x="29560" y="11162"/>
                    <a:pt x="29990" y="11769"/>
                  </a:cubicBezTo>
                  <a:cubicBezTo>
                    <a:pt x="30243" y="12098"/>
                    <a:pt x="30269" y="12174"/>
                    <a:pt x="30547" y="12883"/>
                  </a:cubicBezTo>
                  <a:cubicBezTo>
                    <a:pt x="31230" y="14831"/>
                    <a:pt x="31357" y="15261"/>
                    <a:pt x="31509" y="16274"/>
                  </a:cubicBezTo>
                  <a:cubicBezTo>
                    <a:pt x="31660" y="17387"/>
                    <a:pt x="31989" y="18425"/>
                    <a:pt x="32369" y="18982"/>
                  </a:cubicBezTo>
                  <a:cubicBezTo>
                    <a:pt x="32723" y="19488"/>
                    <a:pt x="33027" y="19766"/>
                    <a:pt x="33938" y="20399"/>
                  </a:cubicBezTo>
                  <a:cubicBezTo>
                    <a:pt x="34191" y="20576"/>
                    <a:pt x="34546" y="20779"/>
                    <a:pt x="34723" y="20854"/>
                  </a:cubicBezTo>
                  <a:lnTo>
                    <a:pt x="35052" y="21006"/>
                  </a:lnTo>
                  <a:lnTo>
                    <a:pt x="35026" y="21183"/>
                  </a:lnTo>
                  <a:cubicBezTo>
                    <a:pt x="35001" y="21462"/>
                    <a:pt x="34824" y="22145"/>
                    <a:pt x="34723" y="22348"/>
                  </a:cubicBezTo>
                  <a:cubicBezTo>
                    <a:pt x="34571" y="22651"/>
                    <a:pt x="34419" y="22803"/>
                    <a:pt x="34115" y="22930"/>
                  </a:cubicBezTo>
                  <a:cubicBezTo>
                    <a:pt x="33964" y="23006"/>
                    <a:pt x="33736" y="23082"/>
                    <a:pt x="33609" y="23132"/>
                  </a:cubicBezTo>
                  <a:cubicBezTo>
                    <a:pt x="33381" y="23183"/>
                    <a:pt x="32496" y="23259"/>
                    <a:pt x="31812" y="23259"/>
                  </a:cubicBezTo>
                  <a:cubicBezTo>
                    <a:pt x="31180" y="23259"/>
                    <a:pt x="30851" y="23309"/>
                    <a:pt x="30395" y="23486"/>
                  </a:cubicBezTo>
                  <a:cubicBezTo>
                    <a:pt x="30370" y="23486"/>
                    <a:pt x="30269" y="23360"/>
                    <a:pt x="29940" y="22828"/>
                  </a:cubicBezTo>
                  <a:cubicBezTo>
                    <a:pt x="28370" y="20222"/>
                    <a:pt x="27156" y="18627"/>
                    <a:pt x="25283" y="16780"/>
                  </a:cubicBezTo>
                  <a:cubicBezTo>
                    <a:pt x="22828" y="14376"/>
                    <a:pt x="20702" y="12933"/>
                    <a:pt x="17058" y="11086"/>
                  </a:cubicBezTo>
                  <a:cubicBezTo>
                    <a:pt x="15008" y="10073"/>
                    <a:pt x="12756" y="9162"/>
                    <a:pt x="10275" y="8352"/>
                  </a:cubicBezTo>
                  <a:cubicBezTo>
                    <a:pt x="9187" y="7998"/>
                    <a:pt x="7770" y="7669"/>
                    <a:pt x="6403" y="7467"/>
                  </a:cubicBezTo>
                  <a:cubicBezTo>
                    <a:pt x="5416" y="7315"/>
                    <a:pt x="2481" y="6961"/>
                    <a:pt x="1721" y="6885"/>
                  </a:cubicBezTo>
                  <a:cubicBezTo>
                    <a:pt x="962" y="6834"/>
                    <a:pt x="203" y="6859"/>
                    <a:pt x="102" y="6961"/>
                  </a:cubicBezTo>
                  <a:cubicBezTo>
                    <a:pt x="0" y="7036"/>
                    <a:pt x="51" y="7543"/>
                    <a:pt x="254" y="8277"/>
                  </a:cubicBezTo>
                  <a:cubicBezTo>
                    <a:pt x="760" y="10301"/>
                    <a:pt x="2708" y="13642"/>
                    <a:pt x="4935" y="16299"/>
                  </a:cubicBezTo>
                  <a:cubicBezTo>
                    <a:pt x="5872" y="17438"/>
                    <a:pt x="6606" y="18147"/>
                    <a:pt x="7390" y="18678"/>
                  </a:cubicBezTo>
                  <a:cubicBezTo>
                    <a:pt x="7542" y="18779"/>
                    <a:pt x="7947" y="19032"/>
                    <a:pt x="8276" y="19235"/>
                  </a:cubicBezTo>
                  <a:lnTo>
                    <a:pt x="8884" y="19614"/>
                  </a:lnTo>
                  <a:lnTo>
                    <a:pt x="8884" y="20222"/>
                  </a:lnTo>
                  <a:cubicBezTo>
                    <a:pt x="8909" y="20804"/>
                    <a:pt x="8959" y="21057"/>
                    <a:pt x="9137" y="21740"/>
                  </a:cubicBezTo>
                  <a:cubicBezTo>
                    <a:pt x="9415" y="22955"/>
                    <a:pt x="9997" y="24296"/>
                    <a:pt x="10680" y="25435"/>
                  </a:cubicBezTo>
                  <a:cubicBezTo>
                    <a:pt x="11262" y="26397"/>
                    <a:pt x="12148" y="27662"/>
                    <a:pt x="12907" y="28573"/>
                  </a:cubicBezTo>
                  <a:cubicBezTo>
                    <a:pt x="13490" y="29307"/>
                    <a:pt x="14426" y="30193"/>
                    <a:pt x="15059" y="30674"/>
                  </a:cubicBezTo>
                  <a:cubicBezTo>
                    <a:pt x="15919" y="31332"/>
                    <a:pt x="16881" y="31914"/>
                    <a:pt x="17640" y="32319"/>
                  </a:cubicBezTo>
                  <a:cubicBezTo>
                    <a:pt x="18197" y="32623"/>
                    <a:pt x="18652" y="32800"/>
                    <a:pt x="19892" y="33205"/>
                  </a:cubicBezTo>
                  <a:cubicBezTo>
                    <a:pt x="20449" y="33407"/>
                    <a:pt x="20905" y="33559"/>
                    <a:pt x="20930" y="33559"/>
                  </a:cubicBezTo>
                  <a:cubicBezTo>
                    <a:pt x="20930" y="33559"/>
                    <a:pt x="20778" y="33635"/>
                    <a:pt x="20576" y="33711"/>
                  </a:cubicBezTo>
                  <a:cubicBezTo>
                    <a:pt x="19614" y="34141"/>
                    <a:pt x="18931" y="34698"/>
                    <a:pt x="18399" y="35508"/>
                  </a:cubicBezTo>
                  <a:cubicBezTo>
                    <a:pt x="18273" y="35710"/>
                    <a:pt x="18222" y="35786"/>
                    <a:pt x="18222" y="35913"/>
                  </a:cubicBezTo>
                  <a:cubicBezTo>
                    <a:pt x="18222" y="36115"/>
                    <a:pt x="18399" y="36393"/>
                    <a:pt x="18804" y="36798"/>
                  </a:cubicBezTo>
                  <a:cubicBezTo>
                    <a:pt x="19589" y="37583"/>
                    <a:pt x="20652" y="38190"/>
                    <a:pt x="21816" y="38570"/>
                  </a:cubicBezTo>
                  <a:cubicBezTo>
                    <a:pt x="22499" y="38772"/>
                    <a:pt x="23182" y="38899"/>
                    <a:pt x="24397" y="39025"/>
                  </a:cubicBezTo>
                  <a:cubicBezTo>
                    <a:pt x="24701" y="39076"/>
                    <a:pt x="24954" y="39101"/>
                    <a:pt x="24954" y="39101"/>
                  </a:cubicBezTo>
                  <a:cubicBezTo>
                    <a:pt x="24979" y="39101"/>
                    <a:pt x="24929" y="39253"/>
                    <a:pt x="24878" y="39430"/>
                  </a:cubicBezTo>
                  <a:cubicBezTo>
                    <a:pt x="24802" y="39633"/>
                    <a:pt x="24625" y="40291"/>
                    <a:pt x="24473" y="40924"/>
                  </a:cubicBezTo>
                  <a:cubicBezTo>
                    <a:pt x="24144" y="42062"/>
                    <a:pt x="23992" y="42594"/>
                    <a:pt x="23663" y="43454"/>
                  </a:cubicBezTo>
                  <a:cubicBezTo>
                    <a:pt x="23435" y="44062"/>
                    <a:pt x="23081" y="45150"/>
                    <a:pt x="22828" y="46061"/>
                  </a:cubicBezTo>
                  <a:cubicBezTo>
                    <a:pt x="22575" y="46997"/>
                    <a:pt x="21968" y="49351"/>
                    <a:pt x="21816" y="49958"/>
                  </a:cubicBezTo>
                  <a:cubicBezTo>
                    <a:pt x="21132" y="52869"/>
                    <a:pt x="20677" y="54488"/>
                    <a:pt x="20550" y="54691"/>
                  </a:cubicBezTo>
                  <a:cubicBezTo>
                    <a:pt x="20500" y="54792"/>
                    <a:pt x="20019" y="55096"/>
                    <a:pt x="19741" y="55248"/>
                  </a:cubicBezTo>
                  <a:cubicBezTo>
                    <a:pt x="19639" y="55298"/>
                    <a:pt x="19260" y="55475"/>
                    <a:pt x="18905" y="55627"/>
                  </a:cubicBezTo>
                  <a:cubicBezTo>
                    <a:pt x="18526" y="55779"/>
                    <a:pt x="17918" y="56032"/>
                    <a:pt x="17539" y="56235"/>
                  </a:cubicBezTo>
                  <a:cubicBezTo>
                    <a:pt x="17134" y="56412"/>
                    <a:pt x="16628" y="56614"/>
                    <a:pt x="16375" y="56716"/>
                  </a:cubicBezTo>
                  <a:cubicBezTo>
                    <a:pt x="16122" y="56791"/>
                    <a:pt x="15843" y="56918"/>
                    <a:pt x="15767" y="56969"/>
                  </a:cubicBezTo>
                  <a:cubicBezTo>
                    <a:pt x="15464" y="57120"/>
                    <a:pt x="14907" y="57601"/>
                    <a:pt x="14527" y="58006"/>
                  </a:cubicBezTo>
                  <a:cubicBezTo>
                    <a:pt x="13616" y="58943"/>
                    <a:pt x="12832" y="60410"/>
                    <a:pt x="12781" y="61271"/>
                  </a:cubicBezTo>
                  <a:cubicBezTo>
                    <a:pt x="12756" y="61575"/>
                    <a:pt x="12781" y="61651"/>
                    <a:pt x="12933" y="61625"/>
                  </a:cubicBezTo>
                  <a:cubicBezTo>
                    <a:pt x="13034" y="61600"/>
                    <a:pt x="13388" y="61195"/>
                    <a:pt x="13667" y="60841"/>
                  </a:cubicBezTo>
                  <a:cubicBezTo>
                    <a:pt x="13768" y="60664"/>
                    <a:pt x="13869" y="60537"/>
                    <a:pt x="13894" y="60537"/>
                  </a:cubicBezTo>
                  <a:cubicBezTo>
                    <a:pt x="13894" y="60562"/>
                    <a:pt x="13844" y="60841"/>
                    <a:pt x="13768" y="61170"/>
                  </a:cubicBezTo>
                  <a:cubicBezTo>
                    <a:pt x="13667" y="61676"/>
                    <a:pt x="13641" y="61878"/>
                    <a:pt x="13641" y="62233"/>
                  </a:cubicBezTo>
                  <a:cubicBezTo>
                    <a:pt x="13641" y="62739"/>
                    <a:pt x="13692" y="62891"/>
                    <a:pt x="13819" y="63017"/>
                  </a:cubicBezTo>
                  <a:cubicBezTo>
                    <a:pt x="13869" y="63093"/>
                    <a:pt x="13920" y="63093"/>
                    <a:pt x="14021" y="63068"/>
                  </a:cubicBezTo>
                  <a:cubicBezTo>
                    <a:pt x="14148" y="63068"/>
                    <a:pt x="14148" y="63068"/>
                    <a:pt x="14148" y="63220"/>
                  </a:cubicBezTo>
                  <a:cubicBezTo>
                    <a:pt x="14173" y="63296"/>
                    <a:pt x="14223" y="63397"/>
                    <a:pt x="14299" y="63473"/>
                  </a:cubicBezTo>
                  <a:cubicBezTo>
                    <a:pt x="14375" y="63574"/>
                    <a:pt x="14426" y="63599"/>
                    <a:pt x="14552" y="63599"/>
                  </a:cubicBezTo>
                  <a:cubicBezTo>
                    <a:pt x="14704" y="63599"/>
                    <a:pt x="14730" y="63574"/>
                    <a:pt x="14881" y="63422"/>
                  </a:cubicBezTo>
                  <a:cubicBezTo>
                    <a:pt x="14983" y="63321"/>
                    <a:pt x="15135" y="63118"/>
                    <a:pt x="15286" y="62865"/>
                  </a:cubicBezTo>
                  <a:cubicBezTo>
                    <a:pt x="15691" y="62157"/>
                    <a:pt x="16324" y="61220"/>
                    <a:pt x="16830" y="60638"/>
                  </a:cubicBezTo>
                  <a:cubicBezTo>
                    <a:pt x="17083" y="60335"/>
                    <a:pt x="17488" y="59980"/>
                    <a:pt x="17741" y="59854"/>
                  </a:cubicBezTo>
                  <a:cubicBezTo>
                    <a:pt x="17918" y="59752"/>
                    <a:pt x="18627" y="59525"/>
                    <a:pt x="19260" y="59348"/>
                  </a:cubicBezTo>
                  <a:cubicBezTo>
                    <a:pt x="19563" y="59246"/>
                    <a:pt x="19842" y="59170"/>
                    <a:pt x="19867" y="59170"/>
                  </a:cubicBezTo>
                  <a:cubicBezTo>
                    <a:pt x="19918" y="59145"/>
                    <a:pt x="19842" y="59246"/>
                    <a:pt x="19715" y="59423"/>
                  </a:cubicBezTo>
                  <a:cubicBezTo>
                    <a:pt x="18905" y="60410"/>
                    <a:pt x="18627" y="60942"/>
                    <a:pt x="18627" y="61499"/>
                  </a:cubicBezTo>
                  <a:cubicBezTo>
                    <a:pt x="18627" y="61853"/>
                    <a:pt x="18779" y="61954"/>
                    <a:pt x="19083" y="61828"/>
                  </a:cubicBezTo>
                  <a:cubicBezTo>
                    <a:pt x="19412" y="61651"/>
                    <a:pt x="20728" y="60562"/>
                    <a:pt x="21082" y="60157"/>
                  </a:cubicBezTo>
                  <a:cubicBezTo>
                    <a:pt x="21588" y="59601"/>
                    <a:pt x="22044" y="58892"/>
                    <a:pt x="22398" y="58158"/>
                  </a:cubicBezTo>
                  <a:cubicBezTo>
                    <a:pt x="22474" y="57956"/>
                    <a:pt x="22702" y="57475"/>
                    <a:pt x="22853" y="57045"/>
                  </a:cubicBezTo>
                  <a:cubicBezTo>
                    <a:pt x="23031" y="56614"/>
                    <a:pt x="23284" y="56058"/>
                    <a:pt x="23410" y="55804"/>
                  </a:cubicBezTo>
                  <a:cubicBezTo>
                    <a:pt x="23663" y="55324"/>
                    <a:pt x="24169" y="54387"/>
                    <a:pt x="24220" y="54337"/>
                  </a:cubicBezTo>
                  <a:cubicBezTo>
                    <a:pt x="24245" y="54337"/>
                    <a:pt x="24271" y="54413"/>
                    <a:pt x="24271" y="54514"/>
                  </a:cubicBezTo>
                  <a:cubicBezTo>
                    <a:pt x="24397" y="55577"/>
                    <a:pt x="24473" y="56083"/>
                    <a:pt x="24600" y="56538"/>
                  </a:cubicBezTo>
                  <a:cubicBezTo>
                    <a:pt x="25055" y="58107"/>
                    <a:pt x="26118" y="59677"/>
                    <a:pt x="27383" y="60689"/>
                  </a:cubicBezTo>
                  <a:cubicBezTo>
                    <a:pt x="27687" y="60942"/>
                    <a:pt x="28598" y="61625"/>
                    <a:pt x="28877" y="61802"/>
                  </a:cubicBezTo>
                  <a:cubicBezTo>
                    <a:pt x="28877" y="61802"/>
                    <a:pt x="28699" y="61878"/>
                    <a:pt x="28472" y="62005"/>
                  </a:cubicBezTo>
                  <a:cubicBezTo>
                    <a:pt x="28269" y="62106"/>
                    <a:pt x="27915" y="62334"/>
                    <a:pt x="27712" y="62486"/>
                  </a:cubicBezTo>
                  <a:cubicBezTo>
                    <a:pt x="27510" y="62638"/>
                    <a:pt x="27004" y="63017"/>
                    <a:pt x="26574" y="63321"/>
                  </a:cubicBezTo>
                  <a:cubicBezTo>
                    <a:pt x="25663" y="64004"/>
                    <a:pt x="25283" y="64232"/>
                    <a:pt x="24701" y="64510"/>
                  </a:cubicBezTo>
                  <a:cubicBezTo>
                    <a:pt x="24043" y="64814"/>
                    <a:pt x="23689" y="64966"/>
                    <a:pt x="22803" y="65219"/>
                  </a:cubicBezTo>
                  <a:cubicBezTo>
                    <a:pt x="22373" y="65345"/>
                    <a:pt x="21841" y="65497"/>
                    <a:pt x="21664" y="65548"/>
                  </a:cubicBezTo>
                  <a:cubicBezTo>
                    <a:pt x="21461" y="65624"/>
                    <a:pt x="21006" y="65750"/>
                    <a:pt x="20677" y="65852"/>
                  </a:cubicBezTo>
                  <a:cubicBezTo>
                    <a:pt x="19665" y="66155"/>
                    <a:pt x="19336" y="66307"/>
                    <a:pt x="18880" y="66712"/>
                  </a:cubicBezTo>
                  <a:cubicBezTo>
                    <a:pt x="18349" y="67218"/>
                    <a:pt x="18222" y="67775"/>
                    <a:pt x="18551" y="68231"/>
                  </a:cubicBezTo>
                  <a:cubicBezTo>
                    <a:pt x="18703" y="68458"/>
                    <a:pt x="18905" y="68585"/>
                    <a:pt x="19108" y="68585"/>
                  </a:cubicBezTo>
                  <a:cubicBezTo>
                    <a:pt x="19285" y="68585"/>
                    <a:pt x="19766" y="68484"/>
                    <a:pt x="19892" y="68408"/>
                  </a:cubicBezTo>
                  <a:cubicBezTo>
                    <a:pt x="19943" y="68408"/>
                    <a:pt x="19994" y="68408"/>
                    <a:pt x="20070" y="68408"/>
                  </a:cubicBezTo>
                  <a:cubicBezTo>
                    <a:pt x="20323" y="68509"/>
                    <a:pt x="21031" y="68509"/>
                    <a:pt x="21942" y="68408"/>
                  </a:cubicBezTo>
                  <a:cubicBezTo>
                    <a:pt x="23486" y="68281"/>
                    <a:pt x="24144" y="68256"/>
                    <a:pt x="25536" y="68281"/>
                  </a:cubicBezTo>
                  <a:cubicBezTo>
                    <a:pt x="26346" y="68306"/>
                    <a:pt x="27105" y="68306"/>
                    <a:pt x="27510" y="68281"/>
                  </a:cubicBezTo>
                  <a:cubicBezTo>
                    <a:pt x="28522" y="68231"/>
                    <a:pt x="30193" y="68332"/>
                    <a:pt x="32091" y="68560"/>
                  </a:cubicBezTo>
                  <a:cubicBezTo>
                    <a:pt x="33964" y="68787"/>
                    <a:pt x="34495" y="68813"/>
                    <a:pt x="36697" y="68813"/>
                  </a:cubicBezTo>
                  <a:cubicBezTo>
                    <a:pt x="37810" y="68813"/>
                    <a:pt x="39025" y="68813"/>
                    <a:pt x="39430" y="68813"/>
                  </a:cubicBezTo>
                  <a:lnTo>
                    <a:pt x="40164" y="68762"/>
                  </a:lnTo>
                  <a:lnTo>
                    <a:pt x="40468" y="69116"/>
                  </a:lnTo>
                  <a:cubicBezTo>
                    <a:pt x="40645" y="69319"/>
                    <a:pt x="40873" y="69597"/>
                    <a:pt x="40999" y="69749"/>
                  </a:cubicBezTo>
                  <a:cubicBezTo>
                    <a:pt x="41100" y="69901"/>
                    <a:pt x="41252" y="70078"/>
                    <a:pt x="41303" y="70129"/>
                  </a:cubicBezTo>
                  <a:cubicBezTo>
                    <a:pt x="41353" y="70179"/>
                    <a:pt x="41379" y="70255"/>
                    <a:pt x="41379" y="70280"/>
                  </a:cubicBezTo>
                  <a:cubicBezTo>
                    <a:pt x="41379" y="70382"/>
                    <a:pt x="40974" y="71192"/>
                    <a:pt x="40518" y="72001"/>
                  </a:cubicBezTo>
                  <a:cubicBezTo>
                    <a:pt x="39987" y="72963"/>
                    <a:pt x="39810" y="73343"/>
                    <a:pt x="39354" y="74583"/>
                  </a:cubicBezTo>
                  <a:cubicBezTo>
                    <a:pt x="39025" y="75418"/>
                    <a:pt x="38924" y="75747"/>
                    <a:pt x="38671" y="76607"/>
                  </a:cubicBezTo>
                  <a:cubicBezTo>
                    <a:pt x="38468" y="77367"/>
                    <a:pt x="37987" y="79391"/>
                    <a:pt x="37658" y="81011"/>
                  </a:cubicBezTo>
                  <a:cubicBezTo>
                    <a:pt x="37000" y="84073"/>
                    <a:pt x="36342" y="86629"/>
                    <a:pt x="35355" y="89767"/>
                  </a:cubicBezTo>
                  <a:cubicBezTo>
                    <a:pt x="35128" y="90451"/>
                    <a:pt x="34799" y="91590"/>
                    <a:pt x="34596" y="92349"/>
                  </a:cubicBezTo>
                  <a:cubicBezTo>
                    <a:pt x="34394" y="93083"/>
                    <a:pt x="34191" y="93741"/>
                    <a:pt x="34166" y="93842"/>
                  </a:cubicBezTo>
                  <a:cubicBezTo>
                    <a:pt x="33964" y="94222"/>
                    <a:pt x="33508" y="94702"/>
                    <a:pt x="33078" y="95031"/>
                  </a:cubicBezTo>
                  <a:cubicBezTo>
                    <a:pt x="32951" y="95107"/>
                    <a:pt x="32597" y="95335"/>
                    <a:pt x="32268" y="95512"/>
                  </a:cubicBezTo>
                  <a:cubicBezTo>
                    <a:pt x="31635" y="95892"/>
                    <a:pt x="31407" y="96044"/>
                    <a:pt x="31129" y="96322"/>
                  </a:cubicBezTo>
                  <a:cubicBezTo>
                    <a:pt x="30673" y="96752"/>
                    <a:pt x="30572" y="97081"/>
                    <a:pt x="30598" y="97866"/>
                  </a:cubicBezTo>
                  <a:cubicBezTo>
                    <a:pt x="30623" y="98448"/>
                    <a:pt x="30673" y="98650"/>
                    <a:pt x="31002" y="99232"/>
                  </a:cubicBezTo>
                  <a:cubicBezTo>
                    <a:pt x="31483" y="100042"/>
                    <a:pt x="31939" y="100700"/>
                    <a:pt x="32065" y="100700"/>
                  </a:cubicBezTo>
                  <a:cubicBezTo>
                    <a:pt x="32116" y="100700"/>
                    <a:pt x="32243" y="100827"/>
                    <a:pt x="32420" y="101131"/>
                  </a:cubicBezTo>
                  <a:cubicBezTo>
                    <a:pt x="32749" y="101637"/>
                    <a:pt x="32875" y="101864"/>
                    <a:pt x="33027" y="102320"/>
                  </a:cubicBezTo>
                  <a:cubicBezTo>
                    <a:pt x="33154" y="102624"/>
                    <a:pt x="33154" y="102649"/>
                    <a:pt x="33179" y="103408"/>
                  </a:cubicBezTo>
                  <a:cubicBezTo>
                    <a:pt x="33204" y="104345"/>
                    <a:pt x="33280" y="104699"/>
                    <a:pt x="33559" y="105230"/>
                  </a:cubicBezTo>
                  <a:cubicBezTo>
                    <a:pt x="33862" y="105812"/>
                    <a:pt x="34444" y="106597"/>
                    <a:pt x="35052" y="107154"/>
                  </a:cubicBezTo>
                  <a:cubicBezTo>
                    <a:pt x="35280" y="107356"/>
                    <a:pt x="35583" y="107635"/>
                    <a:pt x="35735" y="107786"/>
                  </a:cubicBezTo>
                  <a:cubicBezTo>
                    <a:pt x="35862" y="107938"/>
                    <a:pt x="36013" y="108040"/>
                    <a:pt x="36064" y="108065"/>
                  </a:cubicBezTo>
                  <a:cubicBezTo>
                    <a:pt x="36317" y="108115"/>
                    <a:pt x="36773" y="107938"/>
                    <a:pt x="37076" y="107635"/>
                  </a:cubicBezTo>
                  <a:cubicBezTo>
                    <a:pt x="37380" y="107356"/>
                    <a:pt x="37405" y="107179"/>
                    <a:pt x="37152" y="106622"/>
                  </a:cubicBezTo>
                  <a:cubicBezTo>
                    <a:pt x="36874" y="105964"/>
                    <a:pt x="36798" y="105433"/>
                    <a:pt x="36722" y="103611"/>
                  </a:cubicBezTo>
                  <a:cubicBezTo>
                    <a:pt x="36697" y="102345"/>
                    <a:pt x="36697" y="101358"/>
                    <a:pt x="36773" y="100523"/>
                  </a:cubicBezTo>
                  <a:cubicBezTo>
                    <a:pt x="36849" y="99460"/>
                    <a:pt x="36950" y="98499"/>
                    <a:pt x="37026" y="97967"/>
                  </a:cubicBezTo>
                  <a:cubicBezTo>
                    <a:pt x="37203" y="96854"/>
                    <a:pt x="37254" y="96550"/>
                    <a:pt x="37431" y="95942"/>
                  </a:cubicBezTo>
                  <a:lnTo>
                    <a:pt x="37583" y="95335"/>
                  </a:lnTo>
                  <a:lnTo>
                    <a:pt x="38089" y="94626"/>
                  </a:lnTo>
                  <a:cubicBezTo>
                    <a:pt x="38949" y="93437"/>
                    <a:pt x="39582" y="92475"/>
                    <a:pt x="40316" y="91235"/>
                  </a:cubicBezTo>
                  <a:cubicBezTo>
                    <a:pt x="41303" y="89565"/>
                    <a:pt x="41809" y="88629"/>
                    <a:pt x="44036" y="84326"/>
                  </a:cubicBezTo>
                  <a:cubicBezTo>
                    <a:pt x="45074" y="82302"/>
                    <a:pt x="47554" y="77341"/>
                    <a:pt x="48035" y="76253"/>
                  </a:cubicBezTo>
                  <a:cubicBezTo>
                    <a:pt x="48262" y="75747"/>
                    <a:pt x="48566" y="75140"/>
                    <a:pt x="48693" y="74861"/>
                  </a:cubicBezTo>
                  <a:cubicBezTo>
                    <a:pt x="48971" y="74203"/>
                    <a:pt x="50135" y="71925"/>
                    <a:pt x="50768" y="70761"/>
                  </a:cubicBezTo>
                  <a:cubicBezTo>
                    <a:pt x="51628" y="69167"/>
                    <a:pt x="51907" y="68458"/>
                    <a:pt x="51957" y="67902"/>
                  </a:cubicBezTo>
                  <a:lnTo>
                    <a:pt x="51983" y="67623"/>
                  </a:lnTo>
                  <a:lnTo>
                    <a:pt x="52565" y="67598"/>
                  </a:lnTo>
                  <a:cubicBezTo>
                    <a:pt x="53628" y="67547"/>
                    <a:pt x="54589" y="67446"/>
                    <a:pt x="55931" y="67294"/>
                  </a:cubicBezTo>
                  <a:cubicBezTo>
                    <a:pt x="56639" y="67218"/>
                    <a:pt x="57550" y="67117"/>
                    <a:pt x="57955" y="67066"/>
                  </a:cubicBezTo>
                  <a:cubicBezTo>
                    <a:pt x="59145" y="66940"/>
                    <a:pt x="60081" y="66788"/>
                    <a:pt x="61093" y="66510"/>
                  </a:cubicBezTo>
                  <a:cubicBezTo>
                    <a:pt x="62005" y="66257"/>
                    <a:pt x="62890" y="65776"/>
                    <a:pt x="63422" y="65244"/>
                  </a:cubicBezTo>
                  <a:cubicBezTo>
                    <a:pt x="63877" y="64789"/>
                    <a:pt x="64308" y="64156"/>
                    <a:pt x="64485" y="63675"/>
                  </a:cubicBezTo>
                  <a:cubicBezTo>
                    <a:pt x="64712" y="63068"/>
                    <a:pt x="64763" y="62030"/>
                    <a:pt x="64611" y="61296"/>
                  </a:cubicBezTo>
                  <a:cubicBezTo>
                    <a:pt x="64308" y="59803"/>
                    <a:pt x="63346" y="58335"/>
                    <a:pt x="61777" y="57045"/>
                  </a:cubicBezTo>
                  <a:cubicBezTo>
                    <a:pt x="61195" y="56538"/>
                    <a:pt x="60916" y="56361"/>
                    <a:pt x="59727" y="55653"/>
                  </a:cubicBezTo>
                  <a:cubicBezTo>
                    <a:pt x="58056" y="54640"/>
                    <a:pt x="57145" y="54210"/>
                    <a:pt x="55652" y="53704"/>
                  </a:cubicBezTo>
                  <a:cubicBezTo>
                    <a:pt x="54513" y="53324"/>
                    <a:pt x="53450" y="53046"/>
                    <a:pt x="51730" y="52692"/>
                  </a:cubicBezTo>
                  <a:lnTo>
                    <a:pt x="51527" y="52641"/>
                  </a:lnTo>
                  <a:lnTo>
                    <a:pt x="51299" y="52110"/>
                  </a:lnTo>
                  <a:cubicBezTo>
                    <a:pt x="51097" y="51629"/>
                    <a:pt x="50616" y="50313"/>
                    <a:pt x="50489" y="49882"/>
                  </a:cubicBezTo>
                  <a:cubicBezTo>
                    <a:pt x="50414" y="49680"/>
                    <a:pt x="50211" y="48718"/>
                    <a:pt x="50110" y="48111"/>
                  </a:cubicBezTo>
                  <a:cubicBezTo>
                    <a:pt x="49882" y="46947"/>
                    <a:pt x="49831" y="46694"/>
                    <a:pt x="49427" y="45504"/>
                  </a:cubicBezTo>
                  <a:cubicBezTo>
                    <a:pt x="49376" y="45327"/>
                    <a:pt x="49300" y="44973"/>
                    <a:pt x="49148" y="44315"/>
                  </a:cubicBezTo>
                  <a:cubicBezTo>
                    <a:pt x="48996" y="43657"/>
                    <a:pt x="48946" y="42569"/>
                    <a:pt x="49022" y="41582"/>
                  </a:cubicBezTo>
                  <a:cubicBezTo>
                    <a:pt x="49047" y="41379"/>
                    <a:pt x="49047" y="40949"/>
                    <a:pt x="49072" y="40620"/>
                  </a:cubicBezTo>
                  <a:cubicBezTo>
                    <a:pt x="49098" y="39937"/>
                    <a:pt x="49148" y="38924"/>
                    <a:pt x="49199" y="38874"/>
                  </a:cubicBezTo>
                  <a:cubicBezTo>
                    <a:pt x="49199" y="38848"/>
                    <a:pt x="49351" y="38874"/>
                    <a:pt x="49604" y="38924"/>
                  </a:cubicBezTo>
                  <a:cubicBezTo>
                    <a:pt x="50388" y="39101"/>
                    <a:pt x="50768" y="39127"/>
                    <a:pt x="51805" y="39152"/>
                  </a:cubicBezTo>
                  <a:cubicBezTo>
                    <a:pt x="52868" y="39152"/>
                    <a:pt x="53071" y="39127"/>
                    <a:pt x="53855" y="38924"/>
                  </a:cubicBezTo>
                  <a:cubicBezTo>
                    <a:pt x="54463" y="38772"/>
                    <a:pt x="54716" y="38671"/>
                    <a:pt x="55273" y="38393"/>
                  </a:cubicBezTo>
                  <a:cubicBezTo>
                    <a:pt x="55855" y="38089"/>
                    <a:pt x="56133" y="37887"/>
                    <a:pt x="56462" y="37583"/>
                  </a:cubicBezTo>
                  <a:cubicBezTo>
                    <a:pt x="56816" y="37254"/>
                    <a:pt x="56968" y="37001"/>
                    <a:pt x="56994" y="36798"/>
                  </a:cubicBezTo>
                  <a:cubicBezTo>
                    <a:pt x="56994" y="36368"/>
                    <a:pt x="56082" y="35052"/>
                    <a:pt x="55349" y="34445"/>
                  </a:cubicBezTo>
                  <a:cubicBezTo>
                    <a:pt x="55121" y="34268"/>
                    <a:pt x="55070" y="34192"/>
                    <a:pt x="55171" y="34192"/>
                  </a:cubicBezTo>
                  <a:cubicBezTo>
                    <a:pt x="55247" y="34192"/>
                    <a:pt x="56285" y="33736"/>
                    <a:pt x="57120" y="33382"/>
                  </a:cubicBezTo>
                  <a:cubicBezTo>
                    <a:pt x="57727" y="33103"/>
                    <a:pt x="58790" y="32420"/>
                    <a:pt x="59550" y="31838"/>
                  </a:cubicBezTo>
                  <a:cubicBezTo>
                    <a:pt x="60511" y="31079"/>
                    <a:pt x="62182" y="29510"/>
                    <a:pt x="62966" y="28624"/>
                  </a:cubicBezTo>
                  <a:cubicBezTo>
                    <a:pt x="64586" y="26802"/>
                    <a:pt x="65801" y="24575"/>
                    <a:pt x="66307" y="22550"/>
                  </a:cubicBezTo>
                  <a:cubicBezTo>
                    <a:pt x="66484" y="21816"/>
                    <a:pt x="66686" y="20475"/>
                    <a:pt x="66686" y="19994"/>
                  </a:cubicBezTo>
                  <a:lnTo>
                    <a:pt x="66686" y="19817"/>
                  </a:lnTo>
                  <a:lnTo>
                    <a:pt x="67193" y="19513"/>
                  </a:lnTo>
                  <a:cubicBezTo>
                    <a:pt x="67901" y="19083"/>
                    <a:pt x="68281" y="18754"/>
                    <a:pt x="68914" y="18172"/>
                  </a:cubicBezTo>
                  <a:cubicBezTo>
                    <a:pt x="69521" y="17615"/>
                    <a:pt x="70660" y="16426"/>
                    <a:pt x="71141" y="15844"/>
                  </a:cubicBezTo>
                  <a:cubicBezTo>
                    <a:pt x="71520" y="15363"/>
                    <a:pt x="72608" y="13945"/>
                    <a:pt x="73039" y="13338"/>
                  </a:cubicBezTo>
                  <a:cubicBezTo>
                    <a:pt x="74076" y="11820"/>
                    <a:pt x="75038" y="10251"/>
                    <a:pt x="75974" y="8479"/>
                  </a:cubicBezTo>
                  <a:cubicBezTo>
                    <a:pt x="76556" y="7365"/>
                    <a:pt x="76582" y="7264"/>
                    <a:pt x="76354" y="7264"/>
                  </a:cubicBezTo>
                  <a:cubicBezTo>
                    <a:pt x="76278" y="7264"/>
                    <a:pt x="76126" y="7239"/>
                    <a:pt x="75949" y="7188"/>
                  </a:cubicBezTo>
                  <a:cubicBezTo>
                    <a:pt x="75342" y="7036"/>
                    <a:pt x="74987" y="7011"/>
                    <a:pt x="73874" y="7011"/>
                  </a:cubicBezTo>
                  <a:cubicBezTo>
                    <a:pt x="71672" y="7011"/>
                    <a:pt x="70255" y="7188"/>
                    <a:pt x="67825" y="7745"/>
                  </a:cubicBezTo>
                  <a:cubicBezTo>
                    <a:pt x="67370" y="7846"/>
                    <a:pt x="66611" y="8023"/>
                    <a:pt x="66104" y="8150"/>
                  </a:cubicBezTo>
                  <a:cubicBezTo>
                    <a:pt x="64333" y="8555"/>
                    <a:pt x="63270" y="8884"/>
                    <a:pt x="61726" y="9517"/>
                  </a:cubicBezTo>
                  <a:cubicBezTo>
                    <a:pt x="60511" y="9997"/>
                    <a:pt x="59980" y="10251"/>
                    <a:pt x="58968" y="10757"/>
                  </a:cubicBezTo>
                  <a:cubicBezTo>
                    <a:pt x="57474" y="11541"/>
                    <a:pt x="56614" y="12073"/>
                    <a:pt x="54842" y="13414"/>
                  </a:cubicBezTo>
                  <a:cubicBezTo>
                    <a:pt x="53653" y="14300"/>
                    <a:pt x="52236" y="15515"/>
                    <a:pt x="51401" y="16375"/>
                  </a:cubicBezTo>
                  <a:cubicBezTo>
                    <a:pt x="50869" y="16932"/>
                    <a:pt x="49098" y="18931"/>
                    <a:pt x="48515" y="19665"/>
                  </a:cubicBezTo>
                  <a:cubicBezTo>
                    <a:pt x="48136" y="20146"/>
                    <a:pt x="47604" y="20930"/>
                    <a:pt x="47250" y="21563"/>
                  </a:cubicBezTo>
                  <a:cubicBezTo>
                    <a:pt x="47098" y="21816"/>
                    <a:pt x="46972" y="22019"/>
                    <a:pt x="46946" y="22019"/>
                  </a:cubicBezTo>
                  <a:cubicBezTo>
                    <a:pt x="46946" y="22044"/>
                    <a:pt x="46820" y="21993"/>
                    <a:pt x="46668" y="21943"/>
                  </a:cubicBezTo>
                  <a:cubicBezTo>
                    <a:pt x="46212" y="21740"/>
                    <a:pt x="45782" y="21664"/>
                    <a:pt x="45301" y="21664"/>
                  </a:cubicBezTo>
                  <a:cubicBezTo>
                    <a:pt x="44846" y="21664"/>
                    <a:pt x="44669" y="21690"/>
                    <a:pt x="43656" y="21892"/>
                  </a:cubicBezTo>
                  <a:cubicBezTo>
                    <a:pt x="42998" y="22044"/>
                    <a:pt x="42340" y="21993"/>
                    <a:pt x="41885" y="21740"/>
                  </a:cubicBezTo>
                  <a:cubicBezTo>
                    <a:pt x="41505" y="21538"/>
                    <a:pt x="41126" y="21108"/>
                    <a:pt x="40999" y="20677"/>
                  </a:cubicBezTo>
                  <a:cubicBezTo>
                    <a:pt x="40948" y="20500"/>
                    <a:pt x="40923" y="20348"/>
                    <a:pt x="40948" y="19513"/>
                  </a:cubicBezTo>
                  <a:cubicBezTo>
                    <a:pt x="40948" y="18602"/>
                    <a:pt x="40948" y="18577"/>
                    <a:pt x="41100" y="17463"/>
                  </a:cubicBezTo>
                  <a:cubicBezTo>
                    <a:pt x="41202" y="16856"/>
                    <a:pt x="41303" y="16248"/>
                    <a:pt x="41303" y="16122"/>
                  </a:cubicBezTo>
                  <a:lnTo>
                    <a:pt x="41353" y="15919"/>
                  </a:lnTo>
                  <a:lnTo>
                    <a:pt x="41531" y="15869"/>
                  </a:lnTo>
                  <a:cubicBezTo>
                    <a:pt x="41885" y="15793"/>
                    <a:pt x="42189" y="15540"/>
                    <a:pt x="42366" y="15160"/>
                  </a:cubicBezTo>
                  <a:cubicBezTo>
                    <a:pt x="42442" y="14983"/>
                    <a:pt x="42543" y="14426"/>
                    <a:pt x="42543" y="14148"/>
                  </a:cubicBezTo>
                  <a:cubicBezTo>
                    <a:pt x="42543" y="14072"/>
                    <a:pt x="42568" y="14021"/>
                    <a:pt x="42568" y="13996"/>
                  </a:cubicBezTo>
                  <a:cubicBezTo>
                    <a:pt x="42593" y="13996"/>
                    <a:pt x="42720" y="14148"/>
                    <a:pt x="42872" y="14376"/>
                  </a:cubicBezTo>
                  <a:cubicBezTo>
                    <a:pt x="43251" y="14958"/>
                    <a:pt x="43682" y="15388"/>
                    <a:pt x="44390" y="15869"/>
                  </a:cubicBezTo>
                  <a:cubicBezTo>
                    <a:pt x="44871" y="16173"/>
                    <a:pt x="45732" y="16476"/>
                    <a:pt x="46415" y="16527"/>
                  </a:cubicBezTo>
                  <a:cubicBezTo>
                    <a:pt x="47225" y="16603"/>
                    <a:pt x="48338" y="16248"/>
                    <a:pt x="48971" y="15768"/>
                  </a:cubicBezTo>
                  <a:cubicBezTo>
                    <a:pt x="49781" y="15110"/>
                    <a:pt x="50287" y="13945"/>
                    <a:pt x="50363" y="12655"/>
                  </a:cubicBezTo>
                  <a:cubicBezTo>
                    <a:pt x="50388" y="11794"/>
                    <a:pt x="50211" y="11060"/>
                    <a:pt x="49983" y="11187"/>
                  </a:cubicBezTo>
                  <a:cubicBezTo>
                    <a:pt x="49958" y="11187"/>
                    <a:pt x="49806" y="11339"/>
                    <a:pt x="49680" y="11491"/>
                  </a:cubicBezTo>
                  <a:cubicBezTo>
                    <a:pt x="49553" y="11642"/>
                    <a:pt x="49376" y="11820"/>
                    <a:pt x="49300" y="11870"/>
                  </a:cubicBezTo>
                  <a:cubicBezTo>
                    <a:pt x="48946" y="12123"/>
                    <a:pt x="48440" y="12199"/>
                    <a:pt x="48085" y="12098"/>
                  </a:cubicBezTo>
                  <a:cubicBezTo>
                    <a:pt x="47680" y="11971"/>
                    <a:pt x="47199" y="11541"/>
                    <a:pt x="46972" y="11111"/>
                  </a:cubicBezTo>
                  <a:cubicBezTo>
                    <a:pt x="46643" y="10453"/>
                    <a:pt x="46668" y="9744"/>
                    <a:pt x="47048" y="8023"/>
                  </a:cubicBezTo>
                  <a:cubicBezTo>
                    <a:pt x="47275" y="7087"/>
                    <a:pt x="47326" y="6783"/>
                    <a:pt x="47377" y="6201"/>
                  </a:cubicBezTo>
                  <a:cubicBezTo>
                    <a:pt x="47427" y="5645"/>
                    <a:pt x="47402" y="4733"/>
                    <a:pt x="47326" y="4379"/>
                  </a:cubicBezTo>
                  <a:cubicBezTo>
                    <a:pt x="47199" y="3772"/>
                    <a:pt x="46946" y="3164"/>
                    <a:pt x="46567" y="2582"/>
                  </a:cubicBezTo>
                  <a:cubicBezTo>
                    <a:pt x="46288" y="2152"/>
                    <a:pt x="45580" y="1443"/>
                    <a:pt x="45099" y="1114"/>
                  </a:cubicBezTo>
                  <a:cubicBezTo>
                    <a:pt x="44719" y="836"/>
                    <a:pt x="43909" y="431"/>
                    <a:pt x="43454" y="279"/>
                  </a:cubicBezTo>
                  <a:cubicBezTo>
                    <a:pt x="42872" y="77"/>
                    <a:pt x="42113" y="1"/>
                    <a:pt x="41429" y="77"/>
                  </a:cubicBezTo>
                  <a:close/>
                  <a:moveTo>
                    <a:pt x="44441" y="15641"/>
                  </a:moveTo>
                  <a:cubicBezTo>
                    <a:pt x="44492" y="15692"/>
                    <a:pt x="44492" y="15692"/>
                    <a:pt x="44416" y="15641"/>
                  </a:cubicBezTo>
                  <a:cubicBezTo>
                    <a:pt x="44365" y="15616"/>
                    <a:pt x="44340" y="15590"/>
                    <a:pt x="44340" y="15590"/>
                  </a:cubicBezTo>
                  <a:cubicBezTo>
                    <a:pt x="44314" y="15590"/>
                    <a:pt x="44340" y="15590"/>
                    <a:pt x="44365" y="15590"/>
                  </a:cubicBezTo>
                  <a:cubicBezTo>
                    <a:pt x="44365" y="15590"/>
                    <a:pt x="44416" y="15616"/>
                    <a:pt x="44441" y="15641"/>
                  </a:cubicBezTo>
                  <a:close/>
                  <a:moveTo>
                    <a:pt x="30370" y="39633"/>
                  </a:moveTo>
                  <a:cubicBezTo>
                    <a:pt x="30673" y="41430"/>
                    <a:pt x="30724" y="42670"/>
                    <a:pt x="30547" y="43429"/>
                  </a:cubicBezTo>
                  <a:cubicBezTo>
                    <a:pt x="30319" y="44264"/>
                    <a:pt x="29940" y="44796"/>
                    <a:pt x="29104" y="45428"/>
                  </a:cubicBezTo>
                  <a:cubicBezTo>
                    <a:pt x="28624" y="45783"/>
                    <a:pt x="28219" y="46137"/>
                    <a:pt x="27864" y="46466"/>
                  </a:cubicBezTo>
                  <a:lnTo>
                    <a:pt x="27561" y="46770"/>
                  </a:lnTo>
                  <a:lnTo>
                    <a:pt x="27611" y="46592"/>
                  </a:lnTo>
                  <a:cubicBezTo>
                    <a:pt x="27738" y="46238"/>
                    <a:pt x="27890" y="45454"/>
                    <a:pt x="28016" y="44669"/>
                  </a:cubicBezTo>
                  <a:cubicBezTo>
                    <a:pt x="28269" y="42948"/>
                    <a:pt x="28396" y="42467"/>
                    <a:pt x="28877" y="41430"/>
                  </a:cubicBezTo>
                  <a:cubicBezTo>
                    <a:pt x="29256" y="40620"/>
                    <a:pt x="30193" y="38924"/>
                    <a:pt x="30243" y="38975"/>
                  </a:cubicBezTo>
                  <a:cubicBezTo>
                    <a:pt x="30243" y="38975"/>
                    <a:pt x="30294" y="39279"/>
                    <a:pt x="30370" y="39633"/>
                  </a:cubicBezTo>
                  <a:close/>
                  <a:moveTo>
                    <a:pt x="44694" y="43252"/>
                  </a:moveTo>
                  <a:cubicBezTo>
                    <a:pt x="44947" y="44036"/>
                    <a:pt x="45200" y="45125"/>
                    <a:pt x="45251" y="45479"/>
                  </a:cubicBezTo>
                  <a:cubicBezTo>
                    <a:pt x="45276" y="45681"/>
                    <a:pt x="45276" y="46010"/>
                    <a:pt x="45276" y="46213"/>
                  </a:cubicBezTo>
                  <a:cubicBezTo>
                    <a:pt x="45276" y="46668"/>
                    <a:pt x="45327" y="47200"/>
                    <a:pt x="45479" y="48111"/>
                  </a:cubicBezTo>
                  <a:cubicBezTo>
                    <a:pt x="45630" y="49224"/>
                    <a:pt x="45732" y="49731"/>
                    <a:pt x="45934" y="50465"/>
                  </a:cubicBezTo>
                  <a:cubicBezTo>
                    <a:pt x="46061" y="50844"/>
                    <a:pt x="46137" y="51148"/>
                    <a:pt x="46137" y="51148"/>
                  </a:cubicBezTo>
                  <a:cubicBezTo>
                    <a:pt x="46061" y="51198"/>
                    <a:pt x="45327" y="50869"/>
                    <a:pt x="44821" y="50566"/>
                  </a:cubicBezTo>
                  <a:cubicBezTo>
                    <a:pt x="44669" y="50465"/>
                    <a:pt x="44441" y="50338"/>
                    <a:pt x="44365" y="50287"/>
                  </a:cubicBezTo>
                  <a:lnTo>
                    <a:pt x="44188" y="50211"/>
                  </a:lnTo>
                  <a:lnTo>
                    <a:pt x="44163" y="48895"/>
                  </a:lnTo>
                  <a:cubicBezTo>
                    <a:pt x="44137" y="47250"/>
                    <a:pt x="44112" y="46744"/>
                    <a:pt x="43935" y="45504"/>
                  </a:cubicBezTo>
                  <a:cubicBezTo>
                    <a:pt x="43859" y="44973"/>
                    <a:pt x="43783" y="44467"/>
                    <a:pt x="43783" y="44365"/>
                  </a:cubicBezTo>
                  <a:cubicBezTo>
                    <a:pt x="43783" y="44087"/>
                    <a:pt x="43884" y="43885"/>
                    <a:pt x="44061" y="43606"/>
                  </a:cubicBezTo>
                  <a:cubicBezTo>
                    <a:pt x="44163" y="43480"/>
                    <a:pt x="44314" y="43252"/>
                    <a:pt x="44390" y="43100"/>
                  </a:cubicBezTo>
                  <a:cubicBezTo>
                    <a:pt x="44492" y="42973"/>
                    <a:pt x="44567" y="42847"/>
                    <a:pt x="44567" y="42847"/>
                  </a:cubicBezTo>
                  <a:cubicBezTo>
                    <a:pt x="44567" y="42847"/>
                    <a:pt x="44618" y="43024"/>
                    <a:pt x="44694" y="43252"/>
                  </a:cubicBezTo>
                  <a:close/>
                  <a:moveTo>
                    <a:pt x="37254" y="95816"/>
                  </a:moveTo>
                  <a:cubicBezTo>
                    <a:pt x="37254" y="95841"/>
                    <a:pt x="37254" y="95867"/>
                    <a:pt x="37228" y="95867"/>
                  </a:cubicBezTo>
                  <a:cubicBezTo>
                    <a:pt x="37203" y="95867"/>
                    <a:pt x="37203" y="95841"/>
                    <a:pt x="37203" y="95816"/>
                  </a:cubicBezTo>
                  <a:cubicBezTo>
                    <a:pt x="37228" y="95816"/>
                    <a:pt x="37228" y="95791"/>
                    <a:pt x="37254" y="95791"/>
                  </a:cubicBezTo>
                  <a:cubicBezTo>
                    <a:pt x="37254" y="95791"/>
                    <a:pt x="37254" y="95816"/>
                    <a:pt x="37254" y="958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1028" name="Picture 4" descr="Floated magic carpet transparent png | Premium AI-generated PSD">
            <a:extLst>
              <a:ext uri="{FF2B5EF4-FFF2-40B4-BE49-F238E27FC236}">
                <a16:creationId xmlns:a16="http://schemas.microsoft.com/office/drawing/2014/main" id="{D132D163-2F61-4DBA-9DA6-7FC6E7B4264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44858" y="2668076"/>
            <a:ext cx="5704977" cy="57049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1D7BAF-0B30-4ADF-AAB7-736E5F8D44C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2642449" y="3308297"/>
            <a:ext cx="7620000" cy="7620000"/>
          </a:xfrm>
          <a:prstGeom prst="rect">
            <a:avLst/>
          </a:prstGeom>
        </p:spPr>
      </p:pic>
      <p:pic>
        <p:nvPicPr>
          <p:cNvPr id="1030" name="Picture 6" descr="Genie Kh - Genie Aladdin - Free Transparent PNG Clipart Images Download">
            <a:extLst>
              <a:ext uri="{FF2B5EF4-FFF2-40B4-BE49-F238E27FC236}">
                <a16:creationId xmlns:a16="http://schemas.microsoft.com/office/drawing/2014/main" id="{82F67482-0BF7-4A49-97BD-B7B53472D8B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49632" y="1126067"/>
            <a:ext cx="6672406" cy="49407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B44E42-82E8-4B16-9065-B0DB46A77CD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8243734" y="65191"/>
            <a:ext cx="6014960" cy="6014960"/>
          </a:xfrm>
          <a:prstGeom prst="rect">
            <a:avLst/>
          </a:prstGeom>
        </p:spPr>
      </p:pic>
      <p:pic>
        <p:nvPicPr>
          <p:cNvPr id="5" name="Picture 4">
            <a:extLst>
              <a:ext uri="{FF2B5EF4-FFF2-40B4-BE49-F238E27FC236}">
                <a16:creationId xmlns:a16="http://schemas.microsoft.com/office/drawing/2014/main" id="{DB9A0219-1294-476F-8BA0-3A43D5723D33}"/>
              </a:ext>
            </a:extLst>
          </p:cNvPr>
          <p:cNvPicPr>
            <a:picLocks noChangeAspect="1"/>
          </p:cNvPicPr>
          <p:nvPr/>
        </p:nvPicPr>
        <p:blipFill>
          <a:blip r:embed="rId15"/>
          <a:stretch>
            <a:fillRect/>
          </a:stretch>
        </p:blipFill>
        <p:spPr>
          <a:xfrm>
            <a:off x="7336836" y="6053807"/>
            <a:ext cx="4122408" cy="4122408"/>
          </a:xfrm>
          <a:prstGeom prst="rect">
            <a:avLst/>
          </a:prstGeom>
        </p:spPr>
      </p:pic>
    </p:spTree>
    <p:extLst>
      <p:ext uri="{BB962C8B-B14F-4D97-AF65-F5344CB8AC3E}">
        <p14:creationId xmlns:p14="http://schemas.microsoft.com/office/powerpoint/2010/main" val="2035501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7"/>
          <p:cNvSpPr/>
          <p:nvPr/>
        </p:nvSpPr>
        <p:spPr>
          <a:xfrm rot="5400000">
            <a:off x="4000500" y="-4000500"/>
            <a:ext cx="10287000" cy="18288000"/>
          </a:xfrm>
          <a:custGeom>
            <a:avLst/>
            <a:gdLst/>
            <a:ahLst/>
            <a:cxnLst/>
            <a:rect l="l" t="t" r="r" b="b"/>
            <a:pathLst>
              <a:path w="10287000" h="18288000" extrusionOk="0">
                <a:moveTo>
                  <a:pt x="0" y="18288000"/>
                </a:moveTo>
                <a:lnTo>
                  <a:pt x="0" y="0"/>
                </a:lnTo>
                <a:lnTo>
                  <a:pt x="10287000" y="0"/>
                </a:lnTo>
                <a:lnTo>
                  <a:pt x="10287000" y="18288000"/>
                </a:lnTo>
                <a:lnTo>
                  <a:pt x="0" y="18288000"/>
                </a:lnTo>
                <a:close/>
              </a:path>
            </a:pathLst>
          </a:custGeom>
          <a:blipFill rotWithShape="1">
            <a:blip r:embed="rId3">
              <a:alphaModFix/>
            </a:blip>
            <a:stretch>
              <a:fillRect l="-18328" r="-18328"/>
            </a:stretch>
          </a:blipFill>
          <a:ln>
            <a:noFill/>
          </a:ln>
        </p:spPr>
      </p:sp>
      <p:pic>
        <p:nvPicPr>
          <p:cNvPr id="268" name="Google Shape;268;p27"/>
          <p:cNvPicPr preferRelativeResize="0"/>
          <p:nvPr/>
        </p:nvPicPr>
        <p:blipFill rotWithShape="1">
          <a:blip r:embed="rId4">
            <a:alphaModFix/>
          </a:blip>
          <a:srcRect t="10682"/>
          <a:stretch/>
        </p:blipFill>
        <p:spPr>
          <a:xfrm>
            <a:off x="-133814" y="72737"/>
            <a:ext cx="5330086" cy="3179617"/>
          </a:xfrm>
          <a:prstGeom prst="rect">
            <a:avLst/>
          </a:prstGeom>
          <a:noFill/>
          <a:ln>
            <a:noFill/>
          </a:ln>
        </p:spPr>
      </p:pic>
      <p:pic>
        <p:nvPicPr>
          <p:cNvPr id="269" name="Google Shape;269;p27"/>
          <p:cNvPicPr preferRelativeResize="0"/>
          <p:nvPr/>
        </p:nvPicPr>
        <p:blipFill>
          <a:blip r:embed="rId5">
            <a:alphaModFix/>
          </a:blip>
          <a:stretch>
            <a:fillRect/>
          </a:stretch>
        </p:blipFill>
        <p:spPr>
          <a:xfrm>
            <a:off x="0" y="6213764"/>
            <a:ext cx="5444836" cy="4073655"/>
          </a:xfrm>
          <a:prstGeom prst="rect">
            <a:avLst/>
          </a:prstGeom>
          <a:noFill/>
          <a:ln>
            <a:noFill/>
          </a:ln>
        </p:spPr>
      </p:pic>
      <p:pic>
        <p:nvPicPr>
          <p:cNvPr id="270" name="Google Shape;270;p27"/>
          <p:cNvPicPr preferRelativeResize="0"/>
          <p:nvPr/>
        </p:nvPicPr>
        <p:blipFill rotWithShape="1">
          <a:blip r:embed="rId6">
            <a:alphaModFix/>
          </a:blip>
          <a:srcRect t="21637" r="89472" b="22536"/>
          <a:stretch/>
        </p:blipFill>
        <p:spPr>
          <a:xfrm>
            <a:off x="16630325" y="425"/>
            <a:ext cx="1657674" cy="10287002"/>
          </a:xfrm>
          <a:prstGeom prst="rect">
            <a:avLst/>
          </a:prstGeom>
          <a:noFill/>
          <a:ln>
            <a:noFill/>
          </a:ln>
        </p:spPr>
      </p:pic>
      <p:sp>
        <p:nvSpPr>
          <p:cNvPr id="2" name="Rectangle: Diagonal Corners Rounded 1">
            <a:extLst>
              <a:ext uri="{FF2B5EF4-FFF2-40B4-BE49-F238E27FC236}">
                <a16:creationId xmlns:a16="http://schemas.microsoft.com/office/drawing/2014/main" id="{E015FB08-4A8D-4657-85AB-8F8130E35E20}"/>
              </a:ext>
            </a:extLst>
          </p:cNvPr>
          <p:cNvSpPr/>
          <p:nvPr/>
        </p:nvSpPr>
        <p:spPr>
          <a:xfrm>
            <a:off x="4817327" y="713678"/>
            <a:ext cx="11812997" cy="9322419"/>
          </a:xfrm>
          <a:prstGeom prst="round2Diag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75000"/>
                  <a:lumOff val="25000"/>
                </a:schemeClr>
              </a:solidFill>
            </a:endParaRPr>
          </a:p>
          <a:p>
            <a:pPr algn="ctr"/>
            <a:endParaRPr lang="en-US" sz="4000" dirty="0">
              <a:solidFill>
                <a:schemeClr val="tx1">
                  <a:lumMod val="75000"/>
                  <a:lumOff val="25000"/>
                </a:schemeClr>
              </a:solidFill>
            </a:endParaRPr>
          </a:p>
        </p:txBody>
      </p:sp>
      <p:sp>
        <p:nvSpPr>
          <p:cNvPr id="4" name="Rectangle: Rounded Corners 3">
            <a:extLst>
              <a:ext uri="{FF2B5EF4-FFF2-40B4-BE49-F238E27FC236}">
                <a16:creationId xmlns:a16="http://schemas.microsoft.com/office/drawing/2014/main" id="{191FBD6C-9135-4DF4-A579-B889683D8BC4}"/>
              </a:ext>
            </a:extLst>
          </p:cNvPr>
          <p:cNvSpPr/>
          <p:nvPr/>
        </p:nvSpPr>
        <p:spPr>
          <a:xfrm>
            <a:off x="8787161" y="245327"/>
            <a:ext cx="5865541" cy="757854"/>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lumMod val="75000"/>
                    <a:lumOff val="25000"/>
                  </a:schemeClr>
                </a:solidFill>
              </a:rPr>
              <a:t>Title :</a:t>
            </a:r>
          </a:p>
        </p:txBody>
      </p:sp>
      <p:sp>
        <p:nvSpPr>
          <p:cNvPr id="9" name="Rectangle: Rounded Corners 8">
            <a:extLst>
              <a:ext uri="{FF2B5EF4-FFF2-40B4-BE49-F238E27FC236}">
                <a16:creationId xmlns:a16="http://schemas.microsoft.com/office/drawing/2014/main" id="{5682F8E8-CC65-43A2-AA37-4B75057B366D}"/>
              </a:ext>
            </a:extLst>
          </p:cNvPr>
          <p:cNvSpPr/>
          <p:nvPr/>
        </p:nvSpPr>
        <p:spPr>
          <a:xfrm>
            <a:off x="267629" y="3294679"/>
            <a:ext cx="4482791" cy="2394471"/>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rPr>
              <a:t>Fill in the blank to complete the folktale </a:t>
            </a:r>
          </a:p>
        </p:txBody>
      </p:sp>
      <p:sp>
        <p:nvSpPr>
          <p:cNvPr id="6" name="TextBox 5">
            <a:extLst>
              <a:ext uri="{FF2B5EF4-FFF2-40B4-BE49-F238E27FC236}">
                <a16:creationId xmlns:a16="http://schemas.microsoft.com/office/drawing/2014/main" id="{E37AC6A8-CF61-4603-B68E-C9698977A3D5}"/>
              </a:ext>
            </a:extLst>
          </p:cNvPr>
          <p:cNvSpPr txBox="1"/>
          <p:nvPr/>
        </p:nvSpPr>
        <p:spPr>
          <a:xfrm>
            <a:off x="5196272" y="2028335"/>
            <a:ext cx="11434052" cy="5420680"/>
          </a:xfrm>
          <a:prstGeom prst="rect">
            <a:avLst/>
          </a:prstGeom>
          <a:noFill/>
        </p:spPr>
        <p:txBody>
          <a:bodyPr wrap="square" rtlCol="0">
            <a:spAutoFit/>
          </a:bodyPr>
          <a:lstStyle/>
          <a:p>
            <a:pPr algn="just">
              <a:lnSpc>
                <a:spcPct val="150000"/>
              </a:lnSpc>
            </a:pPr>
            <a:r>
              <a:rPr lang="en-US" sz="2400" b="1" dirty="0">
                <a:latin typeface="Comic Sans MS" panose="030F0702030302020204" pitchFamily="66" charset="0"/>
              </a:rPr>
              <a:t>Long ago, in a __________ </a:t>
            </a:r>
            <a:r>
              <a:rPr lang="en-US" sz="2400" b="1" dirty="0">
                <a:solidFill>
                  <a:srgbClr val="FF0000"/>
                </a:solidFill>
                <a:latin typeface="Comic Sans MS" panose="030F0702030302020204" pitchFamily="66" charset="0"/>
              </a:rPr>
              <a:t>(place), </a:t>
            </a:r>
            <a:r>
              <a:rPr lang="en-US" sz="2400" b="1" dirty="0">
                <a:latin typeface="Comic Sans MS" panose="030F0702030302020204" pitchFamily="66" charset="0"/>
              </a:rPr>
              <a:t>there lived a __________ </a:t>
            </a:r>
            <a:r>
              <a:rPr lang="en-US" sz="2400" b="1" dirty="0">
                <a:solidFill>
                  <a:srgbClr val="FF0000"/>
                </a:solidFill>
                <a:latin typeface="Comic Sans MS" panose="030F0702030302020204" pitchFamily="66" charset="0"/>
              </a:rPr>
              <a:t>(character). </a:t>
            </a:r>
            <a:r>
              <a:rPr lang="en-US" sz="2400" b="1" dirty="0">
                <a:latin typeface="Comic Sans MS" panose="030F0702030302020204" pitchFamily="66" charset="0"/>
              </a:rPr>
              <a:t>This character was very __________ </a:t>
            </a:r>
            <a:r>
              <a:rPr lang="en-US" sz="2400" b="1" dirty="0">
                <a:solidFill>
                  <a:srgbClr val="FF0000"/>
                </a:solidFill>
                <a:latin typeface="Comic Sans MS" panose="030F0702030302020204" pitchFamily="66" charset="0"/>
              </a:rPr>
              <a:t>(adjective) </a:t>
            </a:r>
            <a:r>
              <a:rPr lang="en-US" sz="2400" b="1" dirty="0">
                <a:latin typeface="Comic Sans MS" panose="030F0702030302020204" pitchFamily="66" charset="0"/>
              </a:rPr>
              <a:t>and loved to __________ </a:t>
            </a:r>
            <a:r>
              <a:rPr lang="en-US" sz="2400" b="1" dirty="0">
                <a:solidFill>
                  <a:srgbClr val="FF0000"/>
                </a:solidFill>
                <a:latin typeface="Comic Sans MS" panose="030F0702030302020204" pitchFamily="66" charset="0"/>
              </a:rPr>
              <a:t>(verb)</a:t>
            </a:r>
            <a:r>
              <a:rPr lang="en-US" sz="2400" b="1" dirty="0">
                <a:latin typeface="Comic Sans MS" panose="030F0702030302020204" pitchFamily="66" charset="0"/>
              </a:rPr>
              <a:t>. One day, while walking near the __________ (place), the character met a __________ </a:t>
            </a:r>
            <a:r>
              <a:rPr lang="en-US" sz="2400" b="1" dirty="0">
                <a:solidFill>
                  <a:srgbClr val="FF0000"/>
                </a:solidFill>
                <a:latin typeface="Comic Sans MS" panose="030F0702030302020204" pitchFamily="66" charset="0"/>
              </a:rPr>
              <a:t>(magical creature)</a:t>
            </a:r>
            <a:r>
              <a:rPr lang="en-US" sz="2400" b="1" dirty="0">
                <a:latin typeface="Comic Sans MS" panose="030F0702030302020204" pitchFamily="66" charset="0"/>
              </a:rPr>
              <a:t>. The creature said, “If you __________ </a:t>
            </a:r>
            <a:r>
              <a:rPr lang="en-US" sz="2400" b="1" dirty="0">
                <a:solidFill>
                  <a:srgbClr val="FF0000"/>
                </a:solidFill>
                <a:latin typeface="Comic Sans MS" panose="030F0702030302020204" pitchFamily="66" charset="0"/>
              </a:rPr>
              <a:t>(verb)</a:t>
            </a:r>
            <a:r>
              <a:rPr lang="en-US" sz="2400" b="1" dirty="0">
                <a:latin typeface="Comic Sans MS" panose="030F0702030302020204" pitchFamily="66" charset="0"/>
              </a:rPr>
              <a:t>, I will __________ </a:t>
            </a:r>
            <a:r>
              <a:rPr lang="en-US" sz="2400" b="1" dirty="0">
                <a:solidFill>
                  <a:srgbClr val="FF0000"/>
                </a:solidFill>
                <a:latin typeface="Comic Sans MS" panose="030F0702030302020204" pitchFamily="66" charset="0"/>
              </a:rPr>
              <a:t>(verb) </a:t>
            </a:r>
            <a:r>
              <a:rPr lang="en-US" sz="2400" b="1" dirty="0">
                <a:latin typeface="Comic Sans MS" panose="030F0702030302020204" pitchFamily="66" charset="0"/>
              </a:rPr>
              <a:t>for you.” The character agreed, but instead of listening, they __________ </a:t>
            </a:r>
            <a:r>
              <a:rPr lang="en-US" sz="2400" b="1" dirty="0">
                <a:solidFill>
                  <a:srgbClr val="FF0000"/>
                </a:solidFill>
                <a:latin typeface="Comic Sans MS" panose="030F0702030302020204" pitchFamily="66" charset="0"/>
              </a:rPr>
              <a:t>(verb) </a:t>
            </a:r>
            <a:r>
              <a:rPr lang="en-US" sz="2400" b="1" dirty="0">
                <a:latin typeface="Comic Sans MS" panose="030F0702030302020204" pitchFamily="66" charset="0"/>
              </a:rPr>
              <a:t>and caused __________ </a:t>
            </a:r>
            <a:r>
              <a:rPr lang="en-US" sz="2400" b="1" dirty="0">
                <a:solidFill>
                  <a:srgbClr val="FF0000"/>
                </a:solidFill>
                <a:latin typeface="Comic Sans MS" panose="030F0702030302020204" pitchFamily="66" charset="0"/>
              </a:rPr>
              <a:t>(problem).</a:t>
            </a:r>
            <a:r>
              <a:rPr lang="en-US" sz="2400" b="1" dirty="0">
                <a:latin typeface="Comic Sans MS" panose="030F0702030302020204" pitchFamily="66" charset="0"/>
              </a:rPr>
              <a:t> At last, the character realized their mistake and __________ </a:t>
            </a:r>
            <a:r>
              <a:rPr lang="en-US" sz="2400" b="1" dirty="0">
                <a:solidFill>
                  <a:srgbClr val="FF0000"/>
                </a:solidFill>
                <a:latin typeface="Comic Sans MS" panose="030F0702030302020204" pitchFamily="66" charset="0"/>
              </a:rPr>
              <a:t>(verb)</a:t>
            </a:r>
            <a:r>
              <a:rPr lang="en-US" sz="2400" b="1" dirty="0">
                <a:latin typeface="Comic Sans MS" panose="030F0702030302020204" pitchFamily="66" charset="0"/>
              </a:rPr>
              <a:t>. From that day on, they learned that __________ </a:t>
            </a:r>
            <a:r>
              <a:rPr lang="en-US" sz="2400" b="1" dirty="0">
                <a:solidFill>
                  <a:srgbClr val="FF0000"/>
                </a:solidFill>
                <a:latin typeface="Comic Sans MS" panose="030F0702030302020204" pitchFamily="66" charset="0"/>
              </a:rPr>
              <a:t>(moral/lesson).</a:t>
            </a:r>
          </a:p>
          <a:p>
            <a:endParaRPr lang="en-US" dirty="0"/>
          </a:p>
        </p:txBody>
      </p:sp>
      <p:grpSp>
        <p:nvGrpSpPr>
          <p:cNvPr id="12" name="Google Shape;926;p63">
            <a:extLst>
              <a:ext uri="{FF2B5EF4-FFF2-40B4-BE49-F238E27FC236}">
                <a16:creationId xmlns:a16="http://schemas.microsoft.com/office/drawing/2014/main" id="{96D18307-0F9D-4497-A996-6D2BB16A440C}"/>
              </a:ext>
            </a:extLst>
          </p:cNvPr>
          <p:cNvGrpSpPr/>
          <p:nvPr/>
        </p:nvGrpSpPr>
        <p:grpSpPr>
          <a:xfrm>
            <a:off x="11211094" y="6434971"/>
            <a:ext cx="4430420" cy="3430380"/>
            <a:chOff x="9516975" y="1087900"/>
            <a:chExt cx="2070650" cy="1598250"/>
          </a:xfrm>
        </p:grpSpPr>
        <p:sp>
          <p:nvSpPr>
            <p:cNvPr id="13" name="Google Shape;927;p63">
              <a:extLst>
                <a:ext uri="{FF2B5EF4-FFF2-40B4-BE49-F238E27FC236}">
                  <a16:creationId xmlns:a16="http://schemas.microsoft.com/office/drawing/2014/main" id="{79065A07-EE01-4DD9-A4BD-18C913CAB880}"/>
                </a:ext>
              </a:extLst>
            </p:cNvPr>
            <p:cNvSpPr/>
            <p:nvPr/>
          </p:nvSpPr>
          <p:spPr>
            <a:xfrm>
              <a:off x="9519475" y="2086075"/>
              <a:ext cx="2068150" cy="600075"/>
            </a:xfrm>
            <a:custGeom>
              <a:avLst/>
              <a:gdLst/>
              <a:ahLst/>
              <a:cxnLst/>
              <a:rect l="l" t="t" r="r" b="b"/>
              <a:pathLst>
                <a:path w="82726" h="24003" extrusionOk="0">
                  <a:moveTo>
                    <a:pt x="117" y="3204"/>
                  </a:moveTo>
                  <a:cubicBezTo>
                    <a:pt x="71" y="3213"/>
                    <a:pt x="31" y="3225"/>
                    <a:pt x="0" y="3237"/>
                  </a:cubicBezTo>
                  <a:cubicBezTo>
                    <a:pt x="39" y="3228"/>
                    <a:pt x="78" y="3217"/>
                    <a:pt x="117" y="3204"/>
                  </a:cubicBezTo>
                  <a:close/>
                  <a:moveTo>
                    <a:pt x="37961" y="11910"/>
                  </a:moveTo>
                  <a:cubicBezTo>
                    <a:pt x="40096" y="12177"/>
                    <a:pt x="42931" y="13578"/>
                    <a:pt x="42931" y="13578"/>
                  </a:cubicBezTo>
                  <a:cubicBezTo>
                    <a:pt x="42688" y="13531"/>
                    <a:pt x="42450" y="13510"/>
                    <a:pt x="42221" y="13510"/>
                  </a:cubicBezTo>
                  <a:cubicBezTo>
                    <a:pt x="40501" y="13510"/>
                    <a:pt x="39228" y="14679"/>
                    <a:pt x="39228" y="14679"/>
                  </a:cubicBezTo>
                  <a:cubicBezTo>
                    <a:pt x="39528" y="13144"/>
                    <a:pt x="37961" y="11910"/>
                    <a:pt x="37961" y="11910"/>
                  </a:cubicBezTo>
                  <a:close/>
                  <a:moveTo>
                    <a:pt x="47968" y="16747"/>
                  </a:moveTo>
                  <a:lnTo>
                    <a:pt x="48602" y="16914"/>
                  </a:lnTo>
                  <a:cubicBezTo>
                    <a:pt x="48602" y="16914"/>
                    <a:pt x="48568" y="17281"/>
                    <a:pt x="48702" y="17581"/>
                  </a:cubicBezTo>
                  <a:cubicBezTo>
                    <a:pt x="48802" y="17848"/>
                    <a:pt x="48802" y="18281"/>
                    <a:pt x="48768" y="18515"/>
                  </a:cubicBezTo>
                  <a:cubicBezTo>
                    <a:pt x="48735" y="18515"/>
                    <a:pt x="48402" y="18181"/>
                    <a:pt x="48402" y="17848"/>
                  </a:cubicBezTo>
                  <a:cubicBezTo>
                    <a:pt x="48368" y="17481"/>
                    <a:pt x="48301" y="17114"/>
                    <a:pt x="47968" y="16747"/>
                  </a:cubicBezTo>
                  <a:close/>
                  <a:moveTo>
                    <a:pt x="2746" y="1"/>
                  </a:moveTo>
                  <a:cubicBezTo>
                    <a:pt x="2283" y="1"/>
                    <a:pt x="762" y="943"/>
                    <a:pt x="434" y="1403"/>
                  </a:cubicBezTo>
                  <a:lnTo>
                    <a:pt x="67" y="2170"/>
                  </a:lnTo>
                  <a:cubicBezTo>
                    <a:pt x="67" y="2170"/>
                    <a:pt x="734" y="1725"/>
                    <a:pt x="1305" y="1725"/>
                  </a:cubicBezTo>
                  <a:cubicBezTo>
                    <a:pt x="1434" y="1725"/>
                    <a:pt x="1558" y="1748"/>
                    <a:pt x="1668" y="1803"/>
                  </a:cubicBezTo>
                  <a:cubicBezTo>
                    <a:pt x="1668" y="1803"/>
                    <a:pt x="834" y="2003"/>
                    <a:pt x="834" y="2470"/>
                  </a:cubicBezTo>
                  <a:cubicBezTo>
                    <a:pt x="834" y="2862"/>
                    <a:pt x="480" y="3090"/>
                    <a:pt x="117" y="3204"/>
                  </a:cubicBezTo>
                  <a:lnTo>
                    <a:pt x="117" y="3204"/>
                  </a:lnTo>
                  <a:cubicBezTo>
                    <a:pt x="185" y="3191"/>
                    <a:pt x="268" y="3183"/>
                    <a:pt x="363" y="3183"/>
                  </a:cubicBezTo>
                  <a:cubicBezTo>
                    <a:pt x="545" y="3183"/>
                    <a:pt x="768" y="3214"/>
                    <a:pt x="1001" y="3304"/>
                  </a:cubicBezTo>
                  <a:cubicBezTo>
                    <a:pt x="1100" y="3357"/>
                    <a:pt x="1164" y="3377"/>
                    <a:pt x="1212" y="3377"/>
                  </a:cubicBezTo>
                  <a:cubicBezTo>
                    <a:pt x="1360" y="3377"/>
                    <a:pt x="1347" y="3179"/>
                    <a:pt x="1761" y="3179"/>
                  </a:cubicBezTo>
                  <a:cubicBezTo>
                    <a:pt x="1880" y="3179"/>
                    <a:pt x="2033" y="3196"/>
                    <a:pt x="2235" y="3237"/>
                  </a:cubicBezTo>
                  <a:cubicBezTo>
                    <a:pt x="3369" y="3437"/>
                    <a:pt x="4203" y="4004"/>
                    <a:pt x="4203" y="4905"/>
                  </a:cubicBezTo>
                  <a:lnTo>
                    <a:pt x="4837" y="4738"/>
                  </a:lnTo>
                  <a:lnTo>
                    <a:pt x="6505" y="6740"/>
                  </a:lnTo>
                  <a:lnTo>
                    <a:pt x="6572" y="5606"/>
                  </a:lnTo>
                  <a:lnTo>
                    <a:pt x="7839" y="6773"/>
                  </a:lnTo>
                  <a:lnTo>
                    <a:pt x="7706" y="5939"/>
                  </a:lnTo>
                  <a:lnTo>
                    <a:pt x="7706" y="5939"/>
                  </a:lnTo>
                  <a:cubicBezTo>
                    <a:pt x="7706" y="5939"/>
                    <a:pt x="10508" y="6907"/>
                    <a:pt x="14377" y="7007"/>
                  </a:cubicBezTo>
                  <a:cubicBezTo>
                    <a:pt x="18280" y="7140"/>
                    <a:pt x="21949" y="7807"/>
                    <a:pt x="21949" y="7807"/>
                  </a:cubicBezTo>
                  <a:lnTo>
                    <a:pt x="23183" y="8941"/>
                  </a:lnTo>
                  <a:cubicBezTo>
                    <a:pt x="23183" y="8941"/>
                    <a:pt x="23784" y="9141"/>
                    <a:pt x="24384" y="9275"/>
                  </a:cubicBezTo>
                  <a:cubicBezTo>
                    <a:pt x="24597" y="9322"/>
                    <a:pt x="24792" y="9369"/>
                    <a:pt x="24971" y="9369"/>
                  </a:cubicBezTo>
                  <a:cubicBezTo>
                    <a:pt x="25045" y="9369"/>
                    <a:pt x="25117" y="9361"/>
                    <a:pt x="25185" y="9342"/>
                  </a:cubicBezTo>
                  <a:cubicBezTo>
                    <a:pt x="25185" y="9342"/>
                    <a:pt x="25385" y="9942"/>
                    <a:pt x="26786" y="10075"/>
                  </a:cubicBezTo>
                  <a:cubicBezTo>
                    <a:pt x="26786" y="10075"/>
                    <a:pt x="26519" y="10409"/>
                    <a:pt x="26186" y="11176"/>
                  </a:cubicBezTo>
                  <a:cubicBezTo>
                    <a:pt x="25852" y="11977"/>
                    <a:pt x="25585" y="12744"/>
                    <a:pt x="25252" y="12944"/>
                  </a:cubicBezTo>
                  <a:cubicBezTo>
                    <a:pt x="24918" y="13144"/>
                    <a:pt x="24718" y="13378"/>
                    <a:pt x="24918" y="14278"/>
                  </a:cubicBezTo>
                  <a:cubicBezTo>
                    <a:pt x="25118" y="15179"/>
                    <a:pt x="25218" y="15980"/>
                    <a:pt x="24918" y="16513"/>
                  </a:cubicBezTo>
                  <a:cubicBezTo>
                    <a:pt x="24618" y="17080"/>
                    <a:pt x="25585" y="17547"/>
                    <a:pt x="25585" y="17547"/>
                  </a:cubicBezTo>
                  <a:cubicBezTo>
                    <a:pt x="25585" y="17547"/>
                    <a:pt x="25901" y="17649"/>
                    <a:pt x="26292" y="17649"/>
                  </a:cubicBezTo>
                  <a:cubicBezTo>
                    <a:pt x="26536" y="17649"/>
                    <a:pt x="26809" y="17609"/>
                    <a:pt x="27053" y="17481"/>
                  </a:cubicBezTo>
                  <a:cubicBezTo>
                    <a:pt x="27220" y="17414"/>
                    <a:pt x="26953" y="17314"/>
                    <a:pt x="27086" y="17281"/>
                  </a:cubicBezTo>
                  <a:cubicBezTo>
                    <a:pt x="27086" y="17281"/>
                    <a:pt x="27553" y="17181"/>
                    <a:pt x="27453" y="17080"/>
                  </a:cubicBezTo>
                  <a:lnTo>
                    <a:pt x="27453" y="17080"/>
                  </a:lnTo>
                  <a:lnTo>
                    <a:pt x="27053" y="17147"/>
                  </a:lnTo>
                  <a:cubicBezTo>
                    <a:pt x="27053" y="17147"/>
                    <a:pt x="27020" y="16847"/>
                    <a:pt x="26919" y="16814"/>
                  </a:cubicBezTo>
                  <a:cubicBezTo>
                    <a:pt x="26900" y="16784"/>
                    <a:pt x="26863" y="16775"/>
                    <a:pt x="26818" y="16775"/>
                  </a:cubicBezTo>
                  <a:cubicBezTo>
                    <a:pt x="26745" y="16775"/>
                    <a:pt x="26653" y="16800"/>
                    <a:pt x="26587" y="16800"/>
                  </a:cubicBezTo>
                  <a:cubicBezTo>
                    <a:pt x="26558" y="16800"/>
                    <a:pt x="26534" y="16795"/>
                    <a:pt x="26519" y="16780"/>
                  </a:cubicBezTo>
                  <a:cubicBezTo>
                    <a:pt x="26019" y="16347"/>
                    <a:pt x="26519" y="15012"/>
                    <a:pt x="26219" y="14178"/>
                  </a:cubicBezTo>
                  <a:cubicBezTo>
                    <a:pt x="25919" y="13345"/>
                    <a:pt x="28587" y="10243"/>
                    <a:pt x="28587" y="10242"/>
                  </a:cubicBezTo>
                  <a:lnTo>
                    <a:pt x="28587" y="10242"/>
                  </a:lnTo>
                  <a:lnTo>
                    <a:pt x="28421" y="12144"/>
                  </a:lnTo>
                  <a:cubicBezTo>
                    <a:pt x="28421" y="12144"/>
                    <a:pt x="28087" y="14345"/>
                    <a:pt x="28187" y="14679"/>
                  </a:cubicBezTo>
                  <a:cubicBezTo>
                    <a:pt x="28220" y="15012"/>
                    <a:pt x="27954" y="15646"/>
                    <a:pt x="27954" y="15980"/>
                  </a:cubicBezTo>
                  <a:cubicBezTo>
                    <a:pt x="27954" y="16213"/>
                    <a:pt x="28354" y="16780"/>
                    <a:pt x="28354" y="16780"/>
                  </a:cubicBezTo>
                  <a:cubicBezTo>
                    <a:pt x="28354" y="16780"/>
                    <a:pt x="28287" y="17614"/>
                    <a:pt x="28421" y="17814"/>
                  </a:cubicBezTo>
                  <a:cubicBezTo>
                    <a:pt x="28521" y="18014"/>
                    <a:pt x="28888" y="18315"/>
                    <a:pt x="29121" y="18348"/>
                  </a:cubicBezTo>
                  <a:cubicBezTo>
                    <a:pt x="29177" y="18359"/>
                    <a:pt x="29258" y="18363"/>
                    <a:pt x="29342" y="18363"/>
                  </a:cubicBezTo>
                  <a:cubicBezTo>
                    <a:pt x="29510" y="18363"/>
                    <a:pt x="29688" y="18348"/>
                    <a:pt x="29688" y="18348"/>
                  </a:cubicBezTo>
                  <a:cubicBezTo>
                    <a:pt x="29688" y="18348"/>
                    <a:pt x="29997" y="18811"/>
                    <a:pt x="30366" y="18811"/>
                  </a:cubicBezTo>
                  <a:cubicBezTo>
                    <a:pt x="30417" y="18811"/>
                    <a:pt x="30469" y="18802"/>
                    <a:pt x="30522" y="18782"/>
                  </a:cubicBezTo>
                  <a:cubicBezTo>
                    <a:pt x="30922" y="18615"/>
                    <a:pt x="32056" y="17814"/>
                    <a:pt x="32056" y="17814"/>
                  </a:cubicBezTo>
                  <a:cubicBezTo>
                    <a:pt x="32056" y="17814"/>
                    <a:pt x="32056" y="17757"/>
                    <a:pt x="31982" y="17757"/>
                  </a:cubicBezTo>
                  <a:cubicBezTo>
                    <a:pt x="31930" y="17757"/>
                    <a:pt x="31841" y="17785"/>
                    <a:pt x="31690" y="17881"/>
                  </a:cubicBezTo>
                  <a:cubicBezTo>
                    <a:pt x="31679" y="17892"/>
                    <a:pt x="31669" y="17896"/>
                    <a:pt x="31658" y="17896"/>
                  </a:cubicBezTo>
                  <a:cubicBezTo>
                    <a:pt x="31604" y="17896"/>
                    <a:pt x="31556" y="17760"/>
                    <a:pt x="31556" y="17648"/>
                  </a:cubicBezTo>
                  <a:cubicBezTo>
                    <a:pt x="31547" y="17555"/>
                    <a:pt x="31504" y="17524"/>
                    <a:pt x="31442" y="17524"/>
                  </a:cubicBezTo>
                  <a:cubicBezTo>
                    <a:pt x="31316" y="17524"/>
                    <a:pt x="31108" y="17651"/>
                    <a:pt x="30931" y="17651"/>
                  </a:cubicBezTo>
                  <a:cubicBezTo>
                    <a:pt x="30880" y="17651"/>
                    <a:pt x="30832" y="17641"/>
                    <a:pt x="30789" y="17614"/>
                  </a:cubicBezTo>
                  <a:cubicBezTo>
                    <a:pt x="30555" y="17447"/>
                    <a:pt x="30055" y="14412"/>
                    <a:pt x="30055" y="14412"/>
                  </a:cubicBezTo>
                  <a:lnTo>
                    <a:pt x="31389" y="10242"/>
                  </a:lnTo>
                  <a:lnTo>
                    <a:pt x="34225" y="10776"/>
                  </a:lnTo>
                  <a:cubicBezTo>
                    <a:pt x="34225" y="10776"/>
                    <a:pt x="37193" y="17447"/>
                    <a:pt x="37794" y="17748"/>
                  </a:cubicBezTo>
                  <a:cubicBezTo>
                    <a:pt x="37849" y="17771"/>
                    <a:pt x="37914" y="17781"/>
                    <a:pt x="37987" y="17781"/>
                  </a:cubicBezTo>
                  <a:cubicBezTo>
                    <a:pt x="38750" y="17781"/>
                    <a:pt x="40362" y="16613"/>
                    <a:pt x="40362" y="16613"/>
                  </a:cubicBezTo>
                  <a:cubicBezTo>
                    <a:pt x="40362" y="16613"/>
                    <a:pt x="40557" y="16668"/>
                    <a:pt x="40859" y="16668"/>
                  </a:cubicBezTo>
                  <a:cubicBezTo>
                    <a:pt x="41183" y="16668"/>
                    <a:pt x="41631" y="16605"/>
                    <a:pt x="42097" y="16347"/>
                  </a:cubicBezTo>
                  <a:cubicBezTo>
                    <a:pt x="43031" y="15846"/>
                    <a:pt x="44932" y="15346"/>
                    <a:pt x="44932" y="15346"/>
                  </a:cubicBezTo>
                  <a:cubicBezTo>
                    <a:pt x="44932" y="15346"/>
                    <a:pt x="45600" y="16146"/>
                    <a:pt x="45633" y="16814"/>
                  </a:cubicBezTo>
                  <a:cubicBezTo>
                    <a:pt x="45700" y="17481"/>
                    <a:pt x="46033" y="18848"/>
                    <a:pt x="46100" y="19149"/>
                  </a:cubicBezTo>
                  <a:cubicBezTo>
                    <a:pt x="46133" y="19449"/>
                    <a:pt x="46867" y="21017"/>
                    <a:pt x="46867" y="21017"/>
                  </a:cubicBezTo>
                  <a:cubicBezTo>
                    <a:pt x="46867" y="21017"/>
                    <a:pt x="47108" y="21229"/>
                    <a:pt x="47581" y="21229"/>
                  </a:cubicBezTo>
                  <a:cubicBezTo>
                    <a:pt x="47834" y="21229"/>
                    <a:pt x="48152" y="21169"/>
                    <a:pt x="48535" y="20983"/>
                  </a:cubicBezTo>
                  <a:cubicBezTo>
                    <a:pt x="48768" y="20850"/>
                    <a:pt x="48468" y="20750"/>
                    <a:pt x="48702" y="20650"/>
                  </a:cubicBezTo>
                  <a:cubicBezTo>
                    <a:pt x="48902" y="20583"/>
                    <a:pt x="49102" y="20516"/>
                    <a:pt x="49035" y="20416"/>
                  </a:cubicBezTo>
                  <a:lnTo>
                    <a:pt x="49035" y="20416"/>
                  </a:lnTo>
                  <a:lnTo>
                    <a:pt x="48602" y="20483"/>
                  </a:lnTo>
                  <a:cubicBezTo>
                    <a:pt x="48596" y="20484"/>
                    <a:pt x="48590" y="20484"/>
                    <a:pt x="48584" y="20484"/>
                  </a:cubicBezTo>
                  <a:cubicBezTo>
                    <a:pt x="48370" y="20484"/>
                    <a:pt x="48394" y="19882"/>
                    <a:pt x="48101" y="19882"/>
                  </a:cubicBezTo>
                  <a:cubicBezTo>
                    <a:pt x="47801" y="19882"/>
                    <a:pt x="47901" y="19015"/>
                    <a:pt x="47901" y="18582"/>
                  </a:cubicBezTo>
                  <a:cubicBezTo>
                    <a:pt x="47901" y="18115"/>
                    <a:pt x="47701" y="17681"/>
                    <a:pt x="47701" y="17681"/>
                  </a:cubicBezTo>
                  <a:lnTo>
                    <a:pt x="47701" y="17681"/>
                  </a:lnTo>
                  <a:cubicBezTo>
                    <a:pt x="47702" y="17682"/>
                    <a:pt x="48535" y="19215"/>
                    <a:pt x="48969" y="19516"/>
                  </a:cubicBezTo>
                  <a:cubicBezTo>
                    <a:pt x="49202" y="19649"/>
                    <a:pt x="49602" y="19616"/>
                    <a:pt x="49636" y="20083"/>
                  </a:cubicBezTo>
                  <a:cubicBezTo>
                    <a:pt x="49636" y="20183"/>
                    <a:pt x="49736" y="20483"/>
                    <a:pt x="49903" y="20783"/>
                  </a:cubicBezTo>
                  <a:cubicBezTo>
                    <a:pt x="49946" y="20837"/>
                    <a:pt x="49999" y="20856"/>
                    <a:pt x="50067" y="20856"/>
                  </a:cubicBezTo>
                  <a:cubicBezTo>
                    <a:pt x="50208" y="20856"/>
                    <a:pt x="50410" y="20772"/>
                    <a:pt x="50703" y="20750"/>
                  </a:cubicBezTo>
                  <a:cubicBezTo>
                    <a:pt x="50770" y="20750"/>
                    <a:pt x="50703" y="20616"/>
                    <a:pt x="50770" y="20583"/>
                  </a:cubicBezTo>
                  <a:cubicBezTo>
                    <a:pt x="50903" y="20516"/>
                    <a:pt x="51204" y="20516"/>
                    <a:pt x="51204" y="20416"/>
                  </a:cubicBezTo>
                  <a:lnTo>
                    <a:pt x="50770" y="20349"/>
                  </a:lnTo>
                  <a:lnTo>
                    <a:pt x="50770" y="20116"/>
                  </a:lnTo>
                  <a:lnTo>
                    <a:pt x="50636" y="20016"/>
                  </a:lnTo>
                  <a:lnTo>
                    <a:pt x="50536" y="19616"/>
                  </a:lnTo>
                  <a:lnTo>
                    <a:pt x="50536" y="19616"/>
                  </a:lnTo>
                  <a:cubicBezTo>
                    <a:pt x="50537" y="19616"/>
                    <a:pt x="51182" y="19985"/>
                    <a:pt x="51263" y="19985"/>
                  </a:cubicBezTo>
                  <a:cubicBezTo>
                    <a:pt x="51266" y="19985"/>
                    <a:pt x="51269" y="19984"/>
                    <a:pt x="51270" y="19983"/>
                  </a:cubicBezTo>
                  <a:cubicBezTo>
                    <a:pt x="51294" y="19948"/>
                    <a:pt x="51324" y="19934"/>
                    <a:pt x="51359" y="19934"/>
                  </a:cubicBezTo>
                  <a:cubicBezTo>
                    <a:pt x="51481" y="19934"/>
                    <a:pt x="51658" y="20096"/>
                    <a:pt x="51787" y="20096"/>
                  </a:cubicBezTo>
                  <a:cubicBezTo>
                    <a:pt x="51834" y="20096"/>
                    <a:pt x="51875" y="20075"/>
                    <a:pt x="51904" y="20016"/>
                  </a:cubicBezTo>
                  <a:lnTo>
                    <a:pt x="51370" y="19782"/>
                  </a:lnTo>
                  <a:cubicBezTo>
                    <a:pt x="51370" y="19782"/>
                    <a:pt x="51237" y="19182"/>
                    <a:pt x="51037" y="19149"/>
                  </a:cubicBezTo>
                  <a:cubicBezTo>
                    <a:pt x="50803" y="19149"/>
                    <a:pt x="50536" y="19115"/>
                    <a:pt x="50403" y="18782"/>
                  </a:cubicBezTo>
                  <a:cubicBezTo>
                    <a:pt x="50270" y="18448"/>
                    <a:pt x="50570" y="17914"/>
                    <a:pt x="50570" y="17914"/>
                  </a:cubicBezTo>
                  <a:cubicBezTo>
                    <a:pt x="50570" y="17914"/>
                    <a:pt x="51037" y="18415"/>
                    <a:pt x="51404" y="18582"/>
                  </a:cubicBezTo>
                  <a:cubicBezTo>
                    <a:pt x="51451" y="18603"/>
                    <a:pt x="51502" y="18612"/>
                    <a:pt x="51556" y="18612"/>
                  </a:cubicBezTo>
                  <a:cubicBezTo>
                    <a:pt x="51897" y="18612"/>
                    <a:pt x="52344" y="18242"/>
                    <a:pt x="52590" y="18242"/>
                  </a:cubicBezTo>
                  <a:cubicBezTo>
                    <a:pt x="52607" y="18242"/>
                    <a:pt x="52623" y="18244"/>
                    <a:pt x="52638" y="18248"/>
                  </a:cubicBezTo>
                  <a:cubicBezTo>
                    <a:pt x="52971" y="18281"/>
                    <a:pt x="61311" y="22117"/>
                    <a:pt x="69116" y="23252"/>
                  </a:cubicBezTo>
                  <a:cubicBezTo>
                    <a:pt x="73482" y="23867"/>
                    <a:pt x="76877" y="24003"/>
                    <a:pt x="79022" y="24003"/>
                  </a:cubicBezTo>
                  <a:cubicBezTo>
                    <a:pt x="80712" y="24003"/>
                    <a:pt x="81625" y="23919"/>
                    <a:pt x="81625" y="23919"/>
                  </a:cubicBezTo>
                  <a:cubicBezTo>
                    <a:pt x="81625" y="23919"/>
                    <a:pt x="82726" y="23585"/>
                    <a:pt x="81825" y="23252"/>
                  </a:cubicBezTo>
                  <a:cubicBezTo>
                    <a:pt x="81825" y="23252"/>
                    <a:pt x="67415" y="21650"/>
                    <a:pt x="49536" y="10943"/>
                  </a:cubicBezTo>
                  <a:cubicBezTo>
                    <a:pt x="37325" y="3666"/>
                    <a:pt x="33934" y="2342"/>
                    <a:pt x="26598" y="2342"/>
                  </a:cubicBezTo>
                  <a:cubicBezTo>
                    <a:pt x="23173" y="2342"/>
                    <a:pt x="18887" y="2631"/>
                    <a:pt x="12442" y="2737"/>
                  </a:cubicBezTo>
                  <a:cubicBezTo>
                    <a:pt x="12442" y="2737"/>
                    <a:pt x="12310" y="2796"/>
                    <a:pt x="12172" y="2796"/>
                  </a:cubicBezTo>
                  <a:cubicBezTo>
                    <a:pt x="12018" y="2796"/>
                    <a:pt x="11858" y="2721"/>
                    <a:pt x="11875" y="2403"/>
                  </a:cubicBezTo>
                  <a:cubicBezTo>
                    <a:pt x="11885" y="2218"/>
                    <a:pt x="11852" y="2155"/>
                    <a:pt x="11786" y="2155"/>
                  </a:cubicBezTo>
                  <a:cubicBezTo>
                    <a:pt x="11649" y="2155"/>
                    <a:pt x="11370" y="2427"/>
                    <a:pt x="11038" y="2427"/>
                  </a:cubicBezTo>
                  <a:cubicBezTo>
                    <a:pt x="10985" y="2427"/>
                    <a:pt x="10930" y="2420"/>
                    <a:pt x="10875" y="2403"/>
                  </a:cubicBezTo>
                  <a:cubicBezTo>
                    <a:pt x="10274" y="2237"/>
                    <a:pt x="10775" y="1803"/>
                    <a:pt x="10341" y="1636"/>
                  </a:cubicBezTo>
                  <a:cubicBezTo>
                    <a:pt x="9874" y="1469"/>
                    <a:pt x="9574" y="1669"/>
                    <a:pt x="9340" y="1236"/>
                  </a:cubicBezTo>
                  <a:cubicBezTo>
                    <a:pt x="9073" y="769"/>
                    <a:pt x="9907" y="1069"/>
                    <a:pt x="9240" y="802"/>
                  </a:cubicBezTo>
                  <a:cubicBezTo>
                    <a:pt x="9030" y="729"/>
                    <a:pt x="8767" y="708"/>
                    <a:pt x="8484" y="708"/>
                  </a:cubicBezTo>
                  <a:cubicBezTo>
                    <a:pt x="8121" y="708"/>
                    <a:pt x="7725" y="742"/>
                    <a:pt x="7362" y="742"/>
                  </a:cubicBezTo>
                  <a:cubicBezTo>
                    <a:pt x="7107" y="742"/>
                    <a:pt x="6870" y="725"/>
                    <a:pt x="6672" y="669"/>
                  </a:cubicBezTo>
                  <a:cubicBezTo>
                    <a:pt x="6005" y="469"/>
                    <a:pt x="6371" y="235"/>
                    <a:pt x="5671" y="168"/>
                  </a:cubicBezTo>
                  <a:cubicBezTo>
                    <a:pt x="5632" y="167"/>
                    <a:pt x="5595" y="166"/>
                    <a:pt x="5559" y="166"/>
                  </a:cubicBezTo>
                  <a:cubicBezTo>
                    <a:pt x="4913" y="166"/>
                    <a:pt x="4693" y="435"/>
                    <a:pt x="4503" y="435"/>
                  </a:cubicBezTo>
                  <a:cubicBezTo>
                    <a:pt x="4270" y="435"/>
                    <a:pt x="4036" y="268"/>
                    <a:pt x="3703" y="235"/>
                  </a:cubicBezTo>
                  <a:cubicBezTo>
                    <a:pt x="3665" y="227"/>
                    <a:pt x="3633" y="223"/>
                    <a:pt x="3606" y="223"/>
                  </a:cubicBezTo>
                  <a:cubicBezTo>
                    <a:pt x="3449" y="223"/>
                    <a:pt x="3457" y="347"/>
                    <a:pt x="3299" y="347"/>
                  </a:cubicBezTo>
                  <a:cubicBezTo>
                    <a:pt x="3273" y="347"/>
                    <a:pt x="3241" y="344"/>
                    <a:pt x="3203" y="335"/>
                  </a:cubicBezTo>
                  <a:cubicBezTo>
                    <a:pt x="2936" y="302"/>
                    <a:pt x="3236" y="68"/>
                    <a:pt x="2769" y="2"/>
                  </a:cubicBezTo>
                  <a:cubicBezTo>
                    <a:pt x="2762" y="1"/>
                    <a:pt x="2754" y="1"/>
                    <a:pt x="2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28;p63">
              <a:extLst>
                <a:ext uri="{FF2B5EF4-FFF2-40B4-BE49-F238E27FC236}">
                  <a16:creationId xmlns:a16="http://schemas.microsoft.com/office/drawing/2014/main" id="{33CF1166-AC4F-4D20-84F5-EE2311B9FC0F}"/>
                </a:ext>
              </a:extLst>
            </p:cNvPr>
            <p:cNvSpPr/>
            <p:nvPr/>
          </p:nvSpPr>
          <p:spPr>
            <a:xfrm>
              <a:off x="9516975" y="2167825"/>
              <a:ext cx="2525" cy="650"/>
            </a:xfrm>
            <a:custGeom>
              <a:avLst/>
              <a:gdLst/>
              <a:ahLst/>
              <a:cxnLst/>
              <a:rect l="l" t="t" r="r" b="b"/>
              <a:pathLst>
                <a:path w="101" h="26" extrusionOk="0">
                  <a:moveTo>
                    <a:pt x="0" y="1"/>
                  </a:moveTo>
                  <a:cubicBezTo>
                    <a:pt x="17" y="17"/>
                    <a:pt x="42" y="26"/>
                    <a:pt x="63" y="26"/>
                  </a:cubicBezTo>
                  <a:cubicBezTo>
                    <a:pt x="84" y="26"/>
                    <a:pt x="100" y="17"/>
                    <a:pt x="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29;p63">
              <a:extLst>
                <a:ext uri="{FF2B5EF4-FFF2-40B4-BE49-F238E27FC236}">
                  <a16:creationId xmlns:a16="http://schemas.microsoft.com/office/drawing/2014/main" id="{6F8C5678-629B-4D09-9A31-778D65F41C8B}"/>
                </a:ext>
              </a:extLst>
            </p:cNvPr>
            <p:cNvSpPr/>
            <p:nvPr/>
          </p:nvSpPr>
          <p:spPr>
            <a:xfrm>
              <a:off x="9824675" y="2094000"/>
              <a:ext cx="1501100" cy="550025"/>
            </a:xfrm>
            <a:custGeom>
              <a:avLst/>
              <a:gdLst/>
              <a:ahLst/>
              <a:cxnLst/>
              <a:rect l="l" t="t" r="r" b="b"/>
              <a:pathLst>
                <a:path w="60044" h="22001" extrusionOk="0">
                  <a:moveTo>
                    <a:pt x="18469" y="1"/>
                  </a:moveTo>
                  <a:cubicBezTo>
                    <a:pt x="16871" y="1"/>
                    <a:pt x="14345" y="1986"/>
                    <a:pt x="14345" y="1986"/>
                  </a:cubicBezTo>
                  <a:cubicBezTo>
                    <a:pt x="14511" y="1286"/>
                    <a:pt x="15712" y="118"/>
                    <a:pt x="15712" y="118"/>
                  </a:cubicBezTo>
                  <a:cubicBezTo>
                    <a:pt x="15676" y="116"/>
                    <a:pt x="15640" y="115"/>
                    <a:pt x="15604" y="115"/>
                  </a:cubicBezTo>
                  <a:cubicBezTo>
                    <a:pt x="13982" y="115"/>
                    <a:pt x="11876" y="2253"/>
                    <a:pt x="11876" y="2253"/>
                  </a:cubicBezTo>
                  <a:cubicBezTo>
                    <a:pt x="11743" y="1953"/>
                    <a:pt x="12710" y="485"/>
                    <a:pt x="12710" y="485"/>
                  </a:cubicBezTo>
                  <a:lnTo>
                    <a:pt x="12710" y="485"/>
                  </a:lnTo>
                  <a:cubicBezTo>
                    <a:pt x="12143" y="619"/>
                    <a:pt x="9574" y="2120"/>
                    <a:pt x="9574" y="2120"/>
                  </a:cubicBezTo>
                  <a:lnTo>
                    <a:pt x="10208" y="752"/>
                  </a:lnTo>
                  <a:lnTo>
                    <a:pt x="10208" y="752"/>
                  </a:lnTo>
                  <a:cubicBezTo>
                    <a:pt x="9341" y="819"/>
                    <a:pt x="7139" y="2253"/>
                    <a:pt x="7139" y="2253"/>
                  </a:cubicBezTo>
                  <a:lnTo>
                    <a:pt x="7873" y="785"/>
                  </a:lnTo>
                  <a:lnTo>
                    <a:pt x="7873" y="785"/>
                  </a:lnTo>
                  <a:cubicBezTo>
                    <a:pt x="6906" y="852"/>
                    <a:pt x="4971" y="2320"/>
                    <a:pt x="4971" y="2320"/>
                  </a:cubicBezTo>
                  <a:cubicBezTo>
                    <a:pt x="5038" y="2020"/>
                    <a:pt x="5672" y="852"/>
                    <a:pt x="5672" y="852"/>
                  </a:cubicBezTo>
                  <a:lnTo>
                    <a:pt x="5672" y="852"/>
                  </a:lnTo>
                  <a:cubicBezTo>
                    <a:pt x="4871" y="919"/>
                    <a:pt x="3303" y="2353"/>
                    <a:pt x="3303" y="2353"/>
                  </a:cubicBezTo>
                  <a:lnTo>
                    <a:pt x="3904" y="1086"/>
                  </a:lnTo>
                  <a:lnTo>
                    <a:pt x="3904" y="1086"/>
                  </a:lnTo>
                  <a:cubicBezTo>
                    <a:pt x="3036" y="1252"/>
                    <a:pt x="1702" y="2420"/>
                    <a:pt x="1702" y="2420"/>
                  </a:cubicBezTo>
                  <a:lnTo>
                    <a:pt x="2203" y="1352"/>
                  </a:lnTo>
                  <a:lnTo>
                    <a:pt x="2203" y="1352"/>
                  </a:lnTo>
                  <a:cubicBezTo>
                    <a:pt x="1469" y="1486"/>
                    <a:pt x="368" y="2453"/>
                    <a:pt x="368" y="2453"/>
                  </a:cubicBezTo>
                  <a:lnTo>
                    <a:pt x="1" y="4021"/>
                  </a:lnTo>
                  <a:lnTo>
                    <a:pt x="29656" y="10292"/>
                  </a:lnTo>
                  <a:lnTo>
                    <a:pt x="37361" y="15529"/>
                  </a:lnTo>
                  <a:lnTo>
                    <a:pt x="59710" y="22001"/>
                  </a:lnTo>
                  <a:lnTo>
                    <a:pt x="60044" y="20800"/>
                  </a:lnTo>
                  <a:cubicBezTo>
                    <a:pt x="58843" y="20433"/>
                    <a:pt x="58743" y="19932"/>
                    <a:pt x="58743" y="19932"/>
                  </a:cubicBezTo>
                  <a:cubicBezTo>
                    <a:pt x="58743" y="19932"/>
                    <a:pt x="58491" y="20036"/>
                    <a:pt x="58056" y="20036"/>
                  </a:cubicBezTo>
                  <a:cubicBezTo>
                    <a:pt x="57839" y="20036"/>
                    <a:pt x="57575" y="20010"/>
                    <a:pt x="57275" y="19932"/>
                  </a:cubicBezTo>
                  <a:cubicBezTo>
                    <a:pt x="56675" y="19699"/>
                    <a:pt x="56675" y="19165"/>
                    <a:pt x="56675" y="19165"/>
                  </a:cubicBezTo>
                  <a:cubicBezTo>
                    <a:pt x="56675" y="19165"/>
                    <a:pt x="56260" y="19254"/>
                    <a:pt x="55795" y="19254"/>
                  </a:cubicBezTo>
                  <a:cubicBezTo>
                    <a:pt x="55563" y="19254"/>
                    <a:pt x="55318" y="19232"/>
                    <a:pt x="55107" y="19165"/>
                  </a:cubicBezTo>
                  <a:cubicBezTo>
                    <a:pt x="54206" y="18932"/>
                    <a:pt x="54573" y="18365"/>
                    <a:pt x="54573" y="18365"/>
                  </a:cubicBezTo>
                  <a:cubicBezTo>
                    <a:pt x="54110" y="18179"/>
                    <a:pt x="53492" y="18138"/>
                    <a:pt x="53035" y="18138"/>
                  </a:cubicBezTo>
                  <a:cubicBezTo>
                    <a:pt x="52669" y="18138"/>
                    <a:pt x="52405" y="18164"/>
                    <a:pt x="52405" y="18164"/>
                  </a:cubicBezTo>
                  <a:cubicBezTo>
                    <a:pt x="52005" y="17764"/>
                    <a:pt x="52605" y="17497"/>
                    <a:pt x="52605" y="17497"/>
                  </a:cubicBezTo>
                  <a:cubicBezTo>
                    <a:pt x="51881" y="17192"/>
                    <a:pt x="51157" y="17127"/>
                    <a:pt x="50669" y="17127"/>
                  </a:cubicBezTo>
                  <a:cubicBezTo>
                    <a:pt x="50303" y="17127"/>
                    <a:pt x="50070" y="17164"/>
                    <a:pt x="50070" y="17164"/>
                  </a:cubicBezTo>
                  <a:cubicBezTo>
                    <a:pt x="49703" y="16864"/>
                    <a:pt x="50103" y="16463"/>
                    <a:pt x="50103" y="16463"/>
                  </a:cubicBezTo>
                  <a:cubicBezTo>
                    <a:pt x="49265" y="16053"/>
                    <a:pt x="48598" y="15957"/>
                    <a:pt x="48159" y="15957"/>
                  </a:cubicBezTo>
                  <a:cubicBezTo>
                    <a:pt x="47778" y="15957"/>
                    <a:pt x="47568" y="16030"/>
                    <a:pt x="47568" y="16030"/>
                  </a:cubicBezTo>
                  <a:cubicBezTo>
                    <a:pt x="47268" y="15529"/>
                    <a:pt x="47768" y="15362"/>
                    <a:pt x="47768" y="15362"/>
                  </a:cubicBezTo>
                  <a:cubicBezTo>
                    <a:pt x="46935" y="14996"/>
                    <a:pt x="45067" y="14862"/>
                    <a:pt x="45067" y="14862"/>
                  </a:cubicBezTo>
                  <a:cubicBezTo>
                    <a:pt x="45067" y="14595"/>
                    <a:pt x="45600" y="14328"/>
                    <a:pt x="45600" y="14328"/>
                  </a:cubicBezTo>
                  <a:cubicBezTo>
                    <a:pt x="44866" y="13928"/>
                    <a:pt x="43098" y="13861"/>
                    <a:pt x="43098" y="13861"/>
                  </a:cubicBezTo>
                  <a:cubicBezTo>
                    <a:pt x="43265" y="13461"/>
                    <a:pt x="43666" y="13328"/>
                    <a:pt x="43666" y="13328"/>
                  </a:cubicBezTo>
                  <a:cubicBezTo>
                    <a:pt x="42732" y="12927"/>
                    <a:pt x="41164" y="12861"/>
                    <a:pt x="41164" y="12861"/>
                  </a:cubicBezTo>
                  <a:lnTo>
                    <a:pt x="41931" y="12360"/>
                  </a:lnTo>
                  <a:cubicBezTo>
                    <a:pt x="41197" y="11993"/>
                    <a:pt x="39563" y="11993"/>
                    <a:pt x="39563" y="11993"/>
                  </a:cubicBezTo>
                  <a:lnTo>
                    <a:pt x="40296" y="11326"/>
                  </a:lnTo>
                  <a:cubicBezTo>
                    <a:pt x="39636" y="10906"/>
                    <a:pt x="38807" y="10822"/>
                    <a:pt x="38250" y="10822"/>
                  </a:cubicBezTo>
                  <a:cubicBezTo>
                    <a:pt x="37879" y="10822"/>
                    <a:pt x="37628" y="10859"/>
                    <a:pt x="37628" y="10859"/>
                  </a:cubicBezTo>
                  <a:lnTo>
                    <a:pt x="38529" y="10159"/>
                  </a:lnTo>
                  <a:cubicBezTo>
                    <a:pt x="37828" y="9817"/>
                    <a:pt x="37175" y="9729"/>
                    <a:pt x="36691" y="9729"/>
                  </a:cubicBezTo>
                  <a:cubicBezTo>
                    <a:pt x="36183" y="9729"/>
                    <a:pt x="35860" y="9825"/>
                    <a:pt x="35860" y="9825"/>
                  </a:cubicBezTo>
                  <a:cubicBezTo>
                    <a:pt x="36093" y="9291"/>
                    <a:pt x="36894" y="8858"/>
                    <a:pt x="36894" y="8858"/>
                  </a:cubicBezTo>
                  <a:cubicBezTo>
                    <a:pt x="36449" y="8580"/>
                    <a:pt x="35854" y="8499"/>
                    <a:pt x="35311" y="8499"/>
                  </a:cubicBezTo>
                  <a:cubicBezTo>
                    <a:pt x="34550" y="8499"/>
                    <a:pt x="33892" y="8658"/>
                    <a:pt x="33892" y="8658"/>
                  </a:cubicBezTo>
                  <a:cubicBezTo>
                    <a:pt x="34092" y="8124"/>
                    <a:pt x="34926" y="7657"/>
                    <a:pt x="34926" y="7657"/>
                  </a:cubicBezTo>
                  <a:cubicBezTo>
                    <a:pt x="34521" y="7419"/>
                    <a:pt x="34035" y="7342"/>
                    <a:pt x="33578" y="7342"/>
                  </a:cubicBezTo>
                  <a:cubicBezTo>
                    <a:pt x="32754" y="7342"/>
                    <a:pt x="32024" y="7590"/>
                    <a:pt x="32024" y="7590"/>
                  </a:cubicBezTo>
                  <a:cubicBezTo>
                    <a:pt x="32257" y="6856"/>
                    <a:pt x="33058" y="6456"/>
                    <a:pt x="33058" y="6456"/>
                  </a:cubicBezTo>
                  <a:cubicBezTo>
                    <a:pt x="32746" y="6259"/>
                    <a:pt x="32344" y="6191"/>
                    <a:pt x="31938" y="6191"/>
                  </a:cubicBezTo>
                  <a:cubicBezTo>
                    <a:pt x="31040" y="6191"/>
                    <a:pt x="30123" y="6523"/>
                    <a:pt x="30123" y="6523"/>
                  </a:cubicBezTo>
                  <a:cubicBezTo>
                    <a:pt x="30723" y="5622"/>
                    <a:pt x="31423" y="5289"/>
                    <a:pt x="31423" y="5289"/>
                  </a:cubicBezTo>
                  <a:cubicBezTo>
                    <a:pt x="30758" y="4918"/>
                    <a:pt x="30146" y="4793"/>
                    <a:pt x="29624" y="4793"/>
                  </a:cubicBezTo>
                  <a:cubicBezTo>
                    <a:pt x="28549" y="4793"/>
                    <a:pt x="27854" y="5322"/>
                    <a:pt x="27854" y="5322"/>
                  </a:cubicBezTo>
                  <a:cubicBezTo>
                    <a:pt x="28521" y="4688"/>
                    <a:pt x="29756" y="4021"/>
                    <a:pt x="29756" y="4021"/>
                  </a:cubicBezTo>
                  <a:cubicBezTo>
                    <a:pt x="29033" y="3610"/>
                    <a:pt x="28273" y="3472"/>
                    <a:pt x="27581" y="3472"/>
                  </a:cubicBezTo>
                  <a:cubicBezTo>
                    <a:pt x="26197" y="3472"/>
                    <a:pt x="25086" y="4021"/>
                    <a:pt x="25086" y="4021"/>
                  </a:cubicBezTo>
                  <a:cubicBezTo>
                    <a:pt x="25753" y="2954"/>
                    <a:pt x="27487" y="2653"/>
                    <a:pt x="27487" y="2653"/>
                  </a:cubicBezTo>
                  <a:cubicBezTo>
                    <a:pt x="26736" y="2282"/>
                    <a:pt x="26028" y="2147"/>
                    <a:pt x="25396" y="2147"/>
                  </a:cubicBezTo>
                  <a:cubicBezTo>
                    <a:pt x="23701" y="2147"/>
                    <a:pt x="22550" y="3120"/>
                    <a:pt x="22550" y="3120"/>
                  </a:cubicBezTo>
                  <a:cubicBezTo>
                    <a:pt x="23184" y="1819"/>
                    <a:pt x="24919" y="1486"/>
                    <a:pt x="24919" y="1486"/>
                  </a:cubicBezTo>
                  <a:cubicBezTo>
                    <a:pt x="24389" y="1320"/>
                    <a:pt x="23880" y="1253"/>
                    <a:pt x="23401" y="1253"/>
                  </a:cubicBezTo>
                  <a:cubicBezTo>
                    <a:pt x="21377" y="1253"/>
                    <a:pt x="19915" y="2453"/>
                    <a:pt x="19915" y="2453"/>
                  </a:cubicBezTo>
                  <a:cubicBezTo>
                    <a:pt x="20215" y="1419"/>
                    <a:pt x="21383" y="519"/>
                    <a:pt x="21383" y="519"/>
                  </a:cubicBezTo>
                  <a:cubicBezTo>
                    <a:pt x="21251" y="492"/>
                    <a:pt x="21113" y="480"/>
                    <a:pt x="20972" y="480"/>
                  </a:cubicBezTo>
                  <a:cubicBezTo>
                    <a:pt x="19334" y="480"/>
                    <a:pt x="17213" y="2120"/>
                    <a:pt x="17213" y="2120"/>
                  </a:cubicBezTo>
                  <a:cubicBezTo>
                    <a:pt x="17213" y="1319"/>
                    <a:pt x="18714" y="18"/>
                    <a:pt x="18714" y="18"/>
                  </a:cubicBezTo>
                  <a:cubicBezTo>
                    <a:pt x="18635" y="6"/>
                    <a:pt x="18553" y="1"/>
                    <a:pt x="18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30;p63">
              <a:extLst>
                <a:ext uri="{FF2B5EF4-FFF2-40B4-BE49-F238E27FC236}">
                  <a16:creationId xmlns:a16="http://schemas.microsoft.com/office/drawing/2014/main" id="{1DA13795-42C9-454B-AA54-B6757D2001BF}"/>
                </a:ext>
              </a:extLst>
            </p:cNvPr>
            <p:cNvSpPr/>
            <p:nvPr/>
          </p:nvSpPr>
          <p:spPr>
            <a:xfrm>
              <a:off x="10009825" y="1087900"/>
              <a:ext cx="720525" cy="1104975"/>
            </a:xfrm>
            <a:custGeom>
              <a:avLst/>
              <a:gdLst/>
              <a:ahLst/>
              <a:cxnLst/>
              <a:rect l="l" t="t" r="r" b="b"/>
              <a:pathLst>
                <a:path w="28821" h="44199" extrusionOk="0">
                  <a:moveTo>
                    <a:pt x="19881" y="0"/>
                  </a:moveTo>
                  <a:cubicBezTo>
                    <a:pt x="14010" y="2702"/>
                    <a:pt x="17012" y="5737"/>
                    <a:pt x="11142" y="8206"/>
                  </a:cubicBezTo>
                  <a:cubicBezTo>
                    <a:pt x="10112" y="8639"/>
                    <a:pt x="9320" y="8817"/>
                    <a:pt x="8712" y="8817"/>
                  </a:cubicBezTo>
                  <a:cubicBezTo>
                    <a:pt x="5858" y="8817"/>
                    <a:pt x="7105" y="4871"/>
                    <a:pt x="7105" y="4870"/>
                  </a:cubicBezTo>
                  <a:lnTo>
                    <a:pt x="7105" y="4870"/>
                  </a:lnTo>
                  <a:cubicBezTo>
                    <a:pt x="5337" y="7072"/>
                    <a:pt x="4804" y="13143"/>
                    <a:pt x="4804" y="13143"/>
                  </a:cubicBezTo>
                  <a:lnTo>
                    <a:pt x="3336" y="13510"/>
                  </a:lnTo>
                  <a:lnTo>
                    <a:pt x="2769" y="12742"/>
                  </a:lnTo>
                  <a:lnTo>
                    <a:pt x="2769" y="12742"/>
                  </a:lnTo>
                  <a:cubicBezTo>
                    <a:pt x="2836" y="18914"/>
                    <a:pt x="3036" y="24918"/>
                    <a:pt x="3036" y="24918"/>
                  </a:cubicBezTo>
                  <a:cubicBezTo>
                    <a:pt x="3036" y="24918"/>
                    <a:pt x="3796" y="24418"/>
                    <a:pt x="4581" y="24418"/>
                  </a:cubicBezTo>
                  <a:cubicBezTo>
                    <a:pt x="4768" y="24418"/>
                    <a:pt x="4957" y="24447"/>
                    <a:pt x="5137" y="24518"/>
                  </a:cubicBezTo>
                  <a:cubicBezTo>
                    <a:pt x="6105" y="24884"/>
                    <a:pt x="7672" y="26919"/>
                    <a:pt x="8673" y="28987"/>
                  </a:cubicBezTo>
                  <a:cubicBezTo>
                    <a:pt x="9674" y="31022"/>
                    <a:pt x="9540" y="33090"/>
                    <a:pt x="9173" y="34391"/>
                  </a:cubicBezTo>
                  <a:cubicBezTo>
                    <a:pt x="8927" y="35379"/>
                    <a:pt x="7840" y="37352"/>
                    <a:pt x="6412" y="37352"/>
                  </a:cubicBezTo>
                  <a:cubicBezTo>
                    <a:pt x="5911" y="37352"/>
                    <a:pt x="5367" y="37109"/>
                    <a:pt x="4804" y="36493"/>
                  </a:cubicBezTo>
                  <a:cubicBezTo>
                    <a:pt x="4804" y="36493"/>
                    <a:pt x="3106" y="34564"/>
                    <a:pt x="1471" y="34564"/>
                  </a:cubicBezTo>
                  <a:cubicBezTo>
                    <a:pt x="956" y="34564"/>
                    <a:pt x="448" y="34755"/>
                    <a:pt x="0" y="35259"/>
                  </a:cubicBezTo>
                  <a:cubicBezTo>
                    <a:pt x="0" y="35259"/>
                    <a:pt x="466" y="35049"/>
                    <a:pt x="1093" y="35049"/>
                  </a:cubicBezTo>
                  <a:cubicBezTo>
                    <a:pt x="2048" y="35049"/>
                    <a:pt x="3379" y="35536"/>
                    <a:pt x="4003" y="37994"/>
                  </a:cubicBezTo>
                  <a:cubicBezTo>
                    <a:pt x="4003" y="37994"/>
                    <a:pt x="4103" y="41596"/>
                    <a:pt x="2302" y="43364"/>
                  </a:cubicBezTo>
                  <a:cubicBezTo>
                    <a:pt x="2321" y="43345"/>
                    <a:pt x="3631" y="42725"/>
                    <a:pt x="6199" y="42725"/>
                  </a:cubicBezTo>
                  <a:cubicBezTo>
                    <a:pt x="8078" y="42725"/>
                    <a:pt x="10630" y="43057"/>
                    <a:pt x="13843" y="44198"/>
                  </a:cubicBezTo>
                  <a:cubicBezTo>
                    <a:pt x="11575" y="36526"/>
                    <a:pt x="20482" y="35159"/>
                    <a:pt x="20482" y="35159"/>
                  </a:cubicBezTo>
                  <a:cubicBezTo>
                    <a:pt x="18647" y="33824"/>
                    <a:pt x="17479" y="31923"/>
                    <a:pt x="18480" y="29354"/>
                  </a:cubicBezTo>
                  <a:cubicBezTo>
                    <a:pt x="19618" y="26360"/>
                    <a:pt x="22419" y="25498"/>
                    <a:pt x="25243" y="25498"/>
                  </a:cubicBezTo>
                  <a:cubicBezTo>
                    <a:pt x="26477" y="25498"/>
                    <a:pt x="27715" y="25662"/>
                    <a:pt x="28821" y="25885"/>
                  </a:cubicBezTo>
                  <a:cubicBezTo>
                    <a:pt x="28821" y="25885"/>
                    <a:pt x="23651" y="23750"/>
                    <a:pt x="23117" y="20415"/>
                  </a:cubicBezTo>
                  <a:cubicBezTo>
                    <a:pt x="22216" y="15178"/>
                    <a:pt x="23951" y="13877"/>
                    <a:pt x="27153" y="11975"/>
                  </a:cubicBezTo>
                  <a:lnTo>
                    <a:pt x="27153" y="11975"/>
                  </a:lnTo>
                  <a:cubicBezTo>
                    <a:pt x="26396" y="12362"/>
                    <a:pt x="25109" y="12805"/>
                    <a:pt x="23617" y="12805"/>
                  </a:cubicBezTo>
                  <a:cubicBezTo>
                    <a:pt x="21888" y="12805"/>
                    <a:pt x="19886" y="12210"/>
                    <a:pt x="18113" y="10241"/>
                  </a:cubicBezTo>
                  <a:cubicBezTo>
                    <a:pt x="13277" y="4904"/>
                    <a:pt x="19880" y="1"/>
                    <a:pt x="19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24483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7"/>
          <p:cNvSpPr/>
          <p:nvPr/>
        </p:nvSpPr>
        <p:spPr>
          <a:xfrm rot="5400000">
            <a:off x="4000500" y="-4000500"/>
            <a:ext cx="10287000" cy="18288000"/>
          </a:xfrm>
          <a:custGeom>
            <a:avLst/>
            <a:gdLst/>
            <a:ahLst/>
            <a:cxnLst/>
            <a:rect l="l" t="t" r="r" b="b"/>
            <a:pathLst>
              <a:path w="10287000" h="18288000" extrusionOk="0">
                <a:moveTo>
                  <a:pt x="0" y="18288000"/>
                </a:moveTo>
                <a:lnTo>
                  <a:pt x="0" y="0"/>
                </a:lnTo>
                <a:lnTo>
                  <a:pt x="10287000" y="0"/>
                </a:lnTo>
                <a:lnTo>
                  <a:pt x="10287000" y="18288000"/>
                </a:lnTo>
                <a:lnTo>
                  <a:pt x="0" y="18288000"/>
                </a:lnTo>
                <a:close/>
              </a:path>
            </a:pathLst>
          </a:custGeom>
          <a:blipFill rotWithShape="1">
            <a:blip r:embed="rId3">
              <a:alphaModFix/>
            </a:blip>
            <a:stretch>
              <a:fillRect l="-18328" r="-18328"/>
            </a:stretch>
          </a:blipFill>
          <a:ln>
            <a:noFill/>
          </a:ln>
        </p:spPr>
      </p:sp>
      <p:pic>
        <p:nvPicPr>
          <p:cNvPr id="268" name="Google Shape;268;p27"/>
          <p:cNvPicPr preferRelativeResize="0"/>
          <p:nvPr/>
        </p:nvPicPr>
        <p:blipFill rotWithShape="1">
          <a:blip r:embed="rId4">
            <a:alphaModFix/>
          </a:blip>
          <a:srcRect t="10682"/>
          <a:stretch/>
        </p:blipFill>
        <p:spPr>
          <a:xfrm>
            <a:off x="-133814" y="72737"/>
            <a:ext cx="5330086" cy="3179617"/>
          </a:xfrm>
          <a:prstGeom prst="rect">
            <a:avLst/>
          </a:prstGeom>
          <a:noFill/>
          <a:ln>
            <a:noFill/>
          </a:ln>
        </p:spPr>
      </p:pic>
      <p:pic>
        <p:nvPicPr>
          <p:cNvPr id="269" name="Google Shape;269;p27"/>
          <p:cNvPicPr preferRelativeResize="0"/>
          <p:nvPr/>
        </p:nvPicPr>
        <p:blipFill>
          <a:blip r:embed="rId5">
            <a:alphaModFix/>
          </a:blip>
          <a:stretch>
            <a:fillRect/>
          </a:stretch>
        </p:blipFill>
        <p:spPr>
          <a:xfrm>
            <a:off x="0" y="6213764"/>
            <a:ext cx="5444836" cy="4073655"/>
          </a:xfrm>
          <a:prstGeom prst="rect">
            <a:avLst/>
          </a:prstGeom>
          <a:noFill/>
          <a:ln>
            <a:noFill/>
          </a:ln>
        </p:spPr>
      </p:pic>
      <p:pic>
        <p:nvPicPr>
          <p:cNvPr id="270" name="Google Shape;270;p27"/>
          <p:cNvPicPr preferRelativeResize="0"/>
          <p:nvPr/>
        </p:nvPicPr>
        <p:blipFill rotWithShape="1">
          <a:blip r:embed="rId6">
            <a:alphaModFix/>
          </a:blip>
          <a:srcRect t="21637" r="89472" b="22536"/>
          <a:stretch/>
        </p:blipFill>
        <p:spPr>
          <a:xfrm>
            <a:off x="16630325" y="425"/>
            <a:ext cx="1657674" cy="10287002"/>
          </a:xfrm>
          <a:prstGeom prst="rect">
            <a:avLst/>
          </a:prstGeom>
          <a:noFill/>
          <a:ln>
            <a:noFill/>
          </a:ln>
        </p:spPr>
      </p:pic>
      <p:sp>
        <p:nvSpPr>
          <p:cNvPr id="2" name="Rectangle: Diagonal Corners Rounded 1">
            <a:extLst>
              <a:ext uri="{FF2B5EF4-FFF2-40B4-BE49-F238E27FC236}">
                <a16:creationId xmlns:a16="http://schemas.microsoft.com/office/drawing/2014/main" id="{E015FB08-4A8D-4657-85AB-8F8130E35E20}"/>
              </a:ext>
            </a:extLst>
          </p:cNvPr>
          <p:cNvSpPr/>
          <p:nvPr/>
        </p:nvSpPr>
        <p:spPr>
          <a:xfrm>
            <a:off x="4817327" y="713678"/>
            <a:ext cx="11812997" cy="9322419"/>
          </a:xfrm>
          <a:prstGeom prst="round2Diag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75000"/>
                  <a:lumOff val="25000"/>
                </a:schemeClr>
              </a:solidFill>
            </a:endParaRPr>
          </a:p>
          <a:p>
            <a:pPr algn="ctr"/>
            <a:endParaRPr lang="en-US" sz="4000" dirty="0">
              <a:solidFill>
                <a:schemeClr val="tx1">
                  <a:lumMod val="75000"/>
                  <a:lumOff val="25000"/>
                </a:schemeClr>
              </a:solidFill>
            </a:endParaRPr>
          </a:p>
        </p:txBody>
      </p:sp>
      <p:sp>
        <p:nvSpPr>
          <p:cNvPr id="4" name="Rectangle: Rounded Corners 3">
            <a:extLst>
              <a:ext uri="{FF2B5EF4-FFF2-40B4-BE49-F238E27FC236}">
                <a16:creationId xmlns:a16="http://schemas.microsoft.com/office/drawing/2014/main" id="{191FBD6C-9135-4DF4-A579-B889683D8BC4}"/>
              </a:ext>
            </a:extLst>
          </p:cNvPr>
          <p:cNvSpPr/>
          <p:nvPr/>
        </p:nvSpPr>
        <p:spPr>
          <a:xfrm>
            <a:off x="8787161" y="245327"/>
            <a:ext cx="5865541" cy="757854"/>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lumMod val="75000"/>
                    <a:lumOff val="25000"/>
                  </a:schemeClr>
                </a:solidFill>
              </a:rPr>
              <a:t>Title : The Magical Fish </a:t>
            </a:r>
          </a:p>
        </p:txBody>
      </p:sp>
      <p:sp>
        <p:nvSpPr>
          <p:cNvPr id="9" name="Rectangle: Rounded Corners 8">
            <a:extLst>
              <a:ext uri="{FF2B5EF4-FFF2-40B4-BE49-F238E27FC236}">
                <a16:creationId xmlns:a16="http://schemas.microsoft.com/office/drawing/2014/main" id="{5682F8E8-CC65-43A2-AA37-4B75057B366D}"/>
              </a:ext>
            </a:extLst>
          </p:cNvPr>
          <p:cNvSpPr/>
          <p:nvPr/>
        </p:nvSpPr>
        <p:spPr>
          <a:xfrm>
            <a:off x="267629" y="3294679"/>
            <a:ext cx="4482791" cy="2394471"/>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rPr>
              <a:t>Fill in the blank to complete the folktale </a:t>
            </a:r>
          </a:p>
        </p:txBody>
      </p:sp>
      <p:sp>
        <p:nvSpPr>
          <p:cNvPr id="6" name="TextBox 5">
            <a:extLst>
              <a:ext uri="{FF2B5EF4-FFF2-40B4-BE49-F238E27FC236}">
                <a16:creationId xmlns:a16="http://schemas.microsoft.com/office/drawing/2014/main" id="{E37AC6A8-CF61-4603-B68E-C9698977A3D5}"/>
              </a:ext>
            </a:extLst>
          </p:cNvPr>
          <p:cNvSpPr txBox="1"/>
          <p:nvPr/>
        </p:nvSpPr>
        <p:spPr>
          <a:xfrm>
            <a:off x="5196272" y="2028335"/>
            <a:ext cx="11434052" cy="6217087"/>
          </a:xfrm>
          <a:prstGeom prst="rect">
            <a:avLst/>
          </a:prstGeom>
          <a:noFill/>
        </p:spPr>
        <p:txBody>
          <a:bodyPr wrap="square" rtlCol="0">
            <a:spAutoFit/>
          </a:bodyPr>
          <a:lstStyle/>
          <a:p>
            <a:pPr algn="just">
              <a:lnSpc>
                <a:spcPct val="150000"/>
              </a:lnSpc>
            </a:pPr>
            <a:r>
              <a:rPr lang="en-US" sz="3200" dirty="0">
                <a:latin typeface="Comic Sans MS" panose="030F0702030302020204" pitchFamily="66" charset="0"/>
              </a:rPr>
              <a:t>Long ago, in a small village, there lived a clever rabbit. This character was very curious and loved to explore. One day, while walking near the river, the rabbit met a magical fish. The creature said, “If you help me, I will grant a wish for you.” The rabbit agreed, but instead of listening, he played tricks and caused trouble. At last, the rabbit realized his mistake and apologized. From that day on, he learned that kindness is always rewarded.</a:t>
            </a:r>
          </a:p>
          <a:p>
            <a:endParaRPr lang="en-US" dirty="0"/>
          </a:p>
        </p:txBody>
      </p:sp>
      <p:sp>
        <p:nvSpPr>
          <p:cNvPr id="15" name="Google Shape;891;p61">
            <a:extLst>
              <a:ext uri="{FF2B5EF4-FFF2-40B4-BE49-F238E27FC236}">
                <a16:creationId xmlns:a16="http://schemas.microsoft.com/office/drawing/2014/main" id="{350D5DB1-5D9D-42A1-A5ED-F5C25C88D270}"/>
              </a:ext>
            </a:extLst>
          </p:cNvPr>
          <p:cNvSpPr/>
          <p:nvPr/>
        </p:nvSpPr>
        <p:spPr>
          <a:xfrm>
            <a:off x="12843166" y="7163793"/>
            <a:ext cx="2737192" cy="2872304"/>
          </a:xfrm>
          <a:custGeom>
            <a:avLst/>
            <a:gdLst/>
            <a:ahLst/>
            <a:cxnLst/>
            <a:rect l="l" t="t" r="r" b="b"/>
            <a:pathLst>
              <a:path w="73620" h="77254" extrusionOk="0">
                <a:moveTo>
                  <a:pt x="70910" y="0"/>
                </a:moveTo>
                <a:cubicBezTo>
                  <a:pt x="70437" y="0"/>
                  <a:pt x="69834" y="573"/>
                  <a:pt x="69546" y="809"/>
                </a:cubicBezTo>
                <a:cubicBezTo>
                  <a:pt x="68513" y="1630"/>
                  <a:pt x="67570" y="2602"/>
                  <a:pt x="66507" y="3423"/>
                </a:cubicBezTo>
                <a:cubicBezTo>
                  <a:pt x="64227" y="5186"/>
                  <a:pt x="61795" y="6706"/>
                  <a:pt x="59060" y="7648"/>
                </a:cubicBezTo>
                <a:cubicBezTo>
                  <a:pt x="56354" y="8590"/>
                  <a:pt x="53436" y="9745"/>
                  <a:pt x="50610" y="10201"/>
                </a:cubicBezTo>
                <a:cubicBezTo>
                  <a:pt x="49394" y="10384"/>
                  <a:pt x="48117" y="10444"/>
                  <a:pt x="46932" y="10748"/>
                </a:cubicBezTo>
                <a:cubicBezTo>
                  <a:pt x="45746" y="11052"/>
                  <a:pt x="44652" y="11660"/>
                  <a:pt x="43558" y="12238"/>
                </a:cubicBezTo>
                <a:cubicBezTo>
                  <a:pt x="41734" y="13150"/>
                  <a:pt x="39880" y="14001"/>
                  <a:pt x="37995" y="14791"/>
                </a:cubicBezTo>
                <a:cubicBezTo>
                  <a:pt x="36780" y="15308"/>
                  <a:pt x="35351" y="15612"/>
                  <a:pt x="34621" y="16888"/>
                </a:cubicBezTo>
                <a:cubicBezTo>
                  <a:pt x="34166" y="17678"/>
                  <a:pt x="33862" y="18773"/>
                  <a:pt x="32919" y="19168"/>
                </a:cubicBezTo>
                <a:cubicBezTo>
                  <a:pt x="32159" y="19472"/>
                  <a:pt x="31734" y="19472"/>
                  <a:pt x="31156" y="20141"/>
                </a:cubicBezTo>
                <a:cubicBezTo>
                  <a:pt x="30548" y="20870"/>
                  <a:pt x="30184" y="21691"/>
                  <a:pt x="29789" y="22542"/>
                </a:cubicBezTo>
                <a:cubicBezTo>
                  <a:pt x="29454" y="23606"/>
                  <a:pt x="28937" y="24517"/>
                  <a:pt x="28512" y="25490"/>
                </a:cubicBezTo>
                <a:cubicBezTo>
                  <a:pt x="28086" y="26493"/>
                  <a:pt x="27691" y="27466"/>
                  <a:pt x="27235" y="28439"/>
                </a:cubicBezTo>
                <a:cubicBezTo>
                  <a:pt x="26840" y="29138"/>
                  <a:pt x="26719" y="29989"/>
                  <a:pt x="26323" y="30657"/>
                </a:cubicBezTo>
                <a:cubicBezTo>
                  <a:pt x="25716" y="31691"/>
                  <a:pt x="24986" y="32086"/>
                  <a:pt x="23831" y="32238"/>
                </a:cubicBezTo>
                <a:cubicBezTo>
                  <a:pt x="23489" y="32287"/>
                  <a:pt x="23110" y="32329"/>
                  <a:pt x="22728" y="32329"/>
                </a:cubicBezTo>
                <a:cubicBezTo>
                  <a:pt x="21921" y="32329"/>
                  <a:pt x="21104" y="32139"/>
                  <a:pt x="20609" y="31417"/>
                </a:cubicBezTo>
                <a:cubicBezTo>
                  <a:pt x="19819" y="30293"/>
                  <a:pt x="20244" y="28469"/>
                  <a:pt x="20244" y="27162"/>
                </a:cubicBezTo>
                <a:cubicBezTo>
                  <a:pt x="20183" y="25490"/>
                  <a:pt x="19667" y="23636"/>
                  <a:pt x="18968" y="22116"/>
                </a:cubicBezTo>
                <a:cubicBezTo>
                  <a:pt x="18117" y="20171"/>
                  <a:pt x="17205" y="19381"/>
                  <a:pt x="15351" y="18408"/>
                </a:cubicBezTo>
                <a:cubicBezTo>
                  <a:pt x="14651" y="17982"/>
                  <a:pt x="14013" y="17435"/>
                  <a:pt x="13284" y="17071"/>
                </a:cubicBezTo>
                <a:cubicBezTo>
                  <a:pt x="12524" y="16645"/>
                  <a:pt x="11673" y="16523"/>
                  <a:pt x="10852" y="16341"/>
                </a:cubicBezTo>
                <a:cubicBezTo>
                  <a:pt x="10278" y="16201"/>
                  <a:pt x="9682" y="16119"/>
                  <a:pt x="9087" y="16119"/>
                </a:cubicBezTo>
                <a:cubicBezTo>
                  <a:pt x="8266" y="16119"/>
                  <a:pt x="7446" y="16275"/>
                  <a:pt x="6688" y="16645"/>
                </a:cubicBezTo>
                <a:cubicBezTo>
                  <a:pt x="6232" y="16888"/>
                  <a:pt x="5776" y="17101"/>
                  <a:pt x="5563" y="17557"/>
                </a:cubicBezTo>
                <a:cubicBezTo>
                  <a:pt x="5290" y="18165"/>
                  <a:pt x="5624" y="18651"/>
                  <a:pt x="5563" y="19320"/>
                </a:cubicBezTo>
                <a:cubicBezTo>
                  <a:pt x="5472" y="20232"/>
                  <a:pt x="4651" y="21235"/>
                  <a:pt x="4104" y="21964"/>
                </a:cubicBezTo>
                <a:cubicBezTo>
                  <a:pt x="3435" y="22876"/>
                  <a:pt x="2645" y="23514"/>
                  <a:pt x="1673" y="24092"/>
                </a:cubicBezTo>
                <a:cubicBezTo>
                  <a:pt x="1004" y="24517"/>
                  <a:pt x="153" y="24943"/>
                  <a:pt x="1" y="25764"/>
                </a:cubicBezTo>
                <a:cubicBezTo>
                  <a:pt x="167" y="25821"/>
                  <a:pt x="352" y="25845"/>
                  <a:pt x="550" y="25845"/>
                </a:cubicBezTo>
                <a:cubicBezTo>
                  <a:pt x="1727" y="25845"/>
                  <a:pt x="3372" y="24973"/>
                  <a:pt x="4439" y="24791"/>
                </a:cubicBezTo>
                <a:cubicBezTo>
                  <a:pt x="5170" y="24671"/>
                  <a:pt x="5906" y="24636"/>
                  <a:pt x="6640" y="24636"/>
                </a:cubicBezTo>
                <a:cubicBezTo>
                  <a:pt x="7652" y="24636"/>
                  <a:pt x="8658" y="24703"/>
                  <a:pt x="9640" y="24703"/>
                </a:cubicBezTo>
                <a:cubicBezTo>
                  <a:pt x="9751" y="24703"/>
                  <a:pt x="9861" y="24702"/>
                  <a:pt x="9971" y="24700"/>
                </a:cubicBezTo>
                <a:cubicBezTo>
                  <a:pt x="10502" y="24692"/>
                  <a:pt x="11066" y="24656"/>
                  <a:pt x="11599" y="24656"/>
                </a:cubicBezTo>
                <a:cubicBezTo>
                  <a:pt x="13138" y="24656"/>
                  <a:pt x="14419" y="24956"/>
                  <a:pt x="13922" y="27101"/>
                </a:cubicBezTo>
                <a:cubicBezTo>
                  <a:pt x="13557" y="28742"/>
                  <a:pt x="12554" y="29867"/>
                  <a:pt x="12493" y="31630"/>
                </a:cubicBezTo>
                <a:cubicBezTo>
                  <a:pt x="12372" y="34578"/>
                  <a:pt x="13071" y="37800"/>
                  <a:pt x="14803" y="40232"/>
                </a:cubicBezTo>
                <a:cubicBezTo>
                  <a:pt x="17357" y="43849"/>
                  <a:pt x="20153" y="47345"/>
                  <a:pt x="23284" y="50475"/>
                </a:cubicBezTo>
                <a:cubicBezTo>
                  <a:pt x="24621" y="51843"/>
                  <a:pt x="25807" y="53393"/>
                  <a:pt x="27144" y="54761"/>
                </a:cubicBezTo>
                <a:cubicBezTo>
                  <a:pt x="28238" y="55886"/>
                  <a:pt x="29515" y="56919"/>
                  <a:pt x="30518" y="58135"/>
                </a:cubicBezTo>
                <a:cubicBezTo>
                  <a:pt x="32403" y="60384"/>
                  <a:pt x="33983" y="62968"/>
                  <a:pt x="34713" y="65825"/>
                </a:cubicBezTo>
                <a:cubicBezTo>
                  <a:pt x="35077" y="67375"/>
                  <a:pt x="35017" y="68773"/>
                  <a:pt x="35199" y="70324"/>
                </a:cubicBezTo>
                <a:cubicBezTo>
                  <a:pt x="35321" y="71387"/>
                  <a:pt x="36141" y="72269"/>
                  <a:pt x="35533" y="73333"/>
                </a:cubicBezTo>
                <a:cubicBezTo>
                  <a:pt x="35077" y="74123"/>
                  <a:pt x="34226" y="74822"/>
                  <a:pt x="33406" y="75248"/>
                </a:cubicBezTo>
                <a:cubicBezTo>
                  <a:pt x="32281" y="75795"/>
                  <a:pt x="29758" y="75704"/>
                  <a:pt x="29120" y="76950"/>
                </a:cubicBezTo>
                <a:cubicBezTo>
                  <a:pt x="29516" y="77141"/>
                  <a:pt x="29948" y="77191"/>
                  <a:pt x="30390" y="77191"/>
                </a:cubicBezTo>
                <a:cubicBezTo>
                  <a:pt x="30878" y="77191"/>
                  <a:pt x="31377" y="77130"/>
                  <a:pt x="31851" y="77130"/>
                </a:cubicBezTo>
                <a:cubicBezTo>
                  <a:pt x="31903" y="77130"/>
                  <a:pt x="31956" y="77131"/>
                  <a:pt x="32007" y="77132"/>
                </a:cubicBezTo>
                <a:cubicBezTo>
                  <a:pt x="32594" y="77157"/>
                  <a:pt x="33142" y="77240"/>
                  <a:pt x="33714" y="77240"/>
                </a:cubicBezTo>
                <a:cubicBezTo>
                  <a:pt x="33853" y="77240"/>
                  <a:pt x="33993" y="77235"/>
                  <a:pt x="34135" y="77223"/>
                </a:cubicBezTo>
                <a:cubicBezTo>
                  <a:pt x="34743" y="77132"/>
                  <a:pt x="35473" y="77254"/>
                  <a:pt x="36080" y="77071"/>
                </a:cubicBezTo>
                <a:cubicBezTo>
                  <a:pt x="37144" y="76707"/>
                  <a:pt x="37600" y="75886"/>
                  <a:pt x="37904" y="74853"/>
                </a:cubicBezTo>
                <a:cubicBezTo>
                  <a:pt x="38208" y="73880"/>
                  <a:pt x="38056" y="72391"/>
                  <a:pt x="37965" y="71357"/>
                </a:cubicBezTo>
                <a:lnTo>
                  <a:pt x="37965" y="71357"/>
                </a:lnTo>
                <a:cubicBezTo>
                  <a:pt x="37997" y="71362"/>
                  <a:pt x="38027" y="71364"/>
                  <a:pt x="38054" y="71364"/>
                </a:cubicBezTo>
                <a:cubicBezTo>
                  <a:pt x="38723" y="71364"/>
                  <a:pt x="37961" y="69981"/>
                  <a:pt x="37874" y="69777"/>
                </a:cubicBezTo>
                <a:cubicBezTo>
                  <a:pt x="37357" y="68652"/>
                  <a:pt x="37114" y="67558"/>
                  <a:pt x="36992" y="66342"/>
                </a:cubicBezTo>
                <a:cubicBezTo>
                  <a:pt x="36871" y="65217"/>
                  <a:pt x="36810" y="64062"/>
                  <a:pt x="36719" y="62968"/>
                </a:cubicBezTo>
                <a:cubicBezTo>
                  <a:pt x="36658" y="62330"/>
                  <a:pt x="36536" y="60992"/>
                  <a:pt x="37053" y="60506"/>
                </a:cubicBezTo>
                <a:cubicBezTo>
                  <a:pt x="37361" y="60232"/>
                  <a:pt x="37690" y="60147"/>
                  <a:pt x="38037" y="60147"/>
                </a:cubicBezTo>
                <a:cubicBezTo>
                  <a:pt x="38616" y="60147"/>
                  <a:pt x="39245" y="60384"/>
                  <a:pt x="39910" y="60384"/>
                </a:cubicBezTo>
                <a:cubicBezTo>
                  <a:pt x="40518" y="60384"/>
                  <a:pt x="41217" y="60536"/>
                  <a:pt x="41521" y="61144"/>
                </a:cubicBezTo>
                <a:cubicBezTo>
                  <a:pt x="41764" y="61661"/>
                  <a:pt x="41430" y="62634"/>
                  <a:pt x="41278" y="63150"/>
                </a:cubicBezTo>
                <a:cubicBezTo>
                  <a:pt x="41005" y="64093"/>
                  <a:pt x="40397" y="64792"/>
                  <a:pt x="39850" y="65552"/>
                </a:cubicBezTo>
                <a:cubicBezTo>
                  <a:pt x="39272" y="66342"/>
                  <a:pt x="38755" y="66919"/>
                  <a:pt x="38634" y="67892"/>
                </a:cubicBezTo>
                <a:cubicBezTo>
                  <a:pt x="38482" y="69017"/>
                  <a:pt x="38786" y="70172"/>
                  <a:pt x="38938" y="71296"/>
                </a:cubicBezTo>
                <a:cubicBezTo>
                  <a:pt x="39120" y="72998"/>
                  <a:pt x="39394" y="75187"/>
                  <a:pt x="40488" y="76616"/>
                </a:cubicBezTo>
                <a:cubicBezTo>
                  <a:pt x="40681" y="76847"/>
                  <a:pt x="40936" y="77104"/>
                  <a:pt x="41150" y="77104"/>
                </a:cubicBezTo>
                <a:cubicBezTo>
                  <a:pt x="41273" y="77104"/>
                  <a:pt x="41383" y="77019"/>
                  <a:pt x="41460" y="76798"/>
                </a:cubicBezTo>
                <a:cubicBezTo>
                  <a:pt x="41673" y="76312"/>
                  <a:pt x="41309" y="75491"/>
                  <a:pt x="41460" y="74974"/>
                </a:cubicBezTo>
                <a:cubicBezTo>
                  <a:pt x="41552" y="74640"/>
                  <a:pt x="41734" y="74366"/>
                  <a:pt x="41825" y="73971"/>
                </a:cubicBezTo>
                <a:cubicBezTo>
                  <a:pt x="41856" y="73637"/>
                  <a:pt x="41764" y="73302"/>
                  <a:pt x="41856" y="72968"/>
                </a:cubicBezTo>
                <a:cubicBezTo>
                  <a:pt x="41977" y="72543"/>
                  <a:pt x="42312" y="72239"/>
                  <a:pt x="42372" y="71813"/>
                </a:cubicBezTo>
                <a:cubicBezTo>
                  <a:pt x="42524" y="71175"/>
                  <a:pt x="42190" y="70476"/>
                  <a:pt x="42038" y="69868"/>
                </a:cubicBezTo>
                <a:cubicBezTo>
                  <a:pt x="41977" y="69655"/>
                  <a:pt x="41856" y="69260"/>
                  <a:pt x="41856" y="69047"/>
                </a:cubicBezTo>
                <a:cubicBezTo>
                  <a:pt x="41886" y="68895"/>
                  <a:pt x="42038" y="68743"/>
                  <a:pt x="42038" y="68713"/>
                </a:cubicBezTo>
                <a:cubicBezTo>
                  <a:pt x="42190" y="68014"/>
                  <a:pt x="41886" y="67588"/>
                  <a:pt x="41856" y="66889"/>
                </a:cubicBezTo>
                <a:cubicBezTo>
                  <a:pt x="41825" y="66129"/>
                  <a:pt x="42372" y="65278"/>
                  <a:pt x="42737" y="64548"/>
                </a:cubicBezTo>
                <a:cubicBezTo>
                  <a:pt x="43527" y="62938"/>
                  <a:pt x="44500" y="61509"/>
                  <a:pt x="43375" y="59807"/>
                </a:cubicBezTo>
                <a:lnTo>
                  <a:pt x="43375" y="59807"/>
                </a:lnTo>
                <a:cubicBezTo>
                  <a:pt x="43983" y="59928"/>
                  <a:pt x="44561" y="60202"/>
                  <a:pt x="45169" y="60415"/>
                </a:cubicBezTo>
                <a:cubicBezTo>
                  <a:pt x="45881" y="60693"/>
                  <a:pt x="46633" y="60792"/>
                  <a:pt x="47396" y="60792"/>
                </a:cubicBezTo>
                <a:cubicBezTo>
                  <a:pt x="47968" y="60792"/>
                  <a:pt x="48547" y="60736"/>
                  <a:pt x="49120" y="60658"/>
                </a:cubicBezTo>
                <a:cubicBezTo>
                  <a:pt x="50670" y="60415"/>
                  <a:pt x="52251" y="60111"/>
                  <a:pt x="53832" y="59928"/>
                </a:cubicBezTo>
                <a:cubicBezTo>
                  <a:pt x="54123" y="59894"/>
                  <a:pt x="54418" y="59885"/>
                  <a:pt x="54713" y="59885"/>
                </a:cubicBezTo>
                <a:cubicBezTo>
                  <a:pt x="55108" y="59885"/>
                  <a:pt x="55503" y="59902"/>
                  <a:pt x="55894" y="59902"/>
                </a:cubicBezTo>
                <a:cubicBezTo>
                  <a:pt x="56523" y="59902"/>
                  <a:pt x="57140" y="59857"/>
                  <a:pt x="57722" y="59624"/>
                </a:cubicBezTo>
                <a:cubicBezTo>
                  <a:pt x="57979" y="59522"/>
                  <a:pt x="58220" y="59484"/>
                  <a:pt x="58462" y="59484"/>
                </a:cubicBezTo>
                <a:cubicBezTo>
                  <a:pt x="58794" y="59484"/>
                  <a:pt x="59129" y="59554"/>
                  <a:pt x="59516" y="59624"/>
                </a:cubicBezTo>
                <a:cubicBezTo>
                  <a:pt x="60306" y="59746"/>
                  <a:pt x="61157" y="59655"/>
                  <a:pt x="61947" y="59746"/>
                </a:cubicBezTo>
                <a:cubicBezTo>
                  <a:pt x="62024" y="59751"/>
                  <a:pt x="62101" y="59753"/>
                  <a:pt x="62177" y="59753"/>
                </a:cubicBezTo>
                <a:cubicBezTo>
                  <a:pt x="63039" y="59753"/>
                  <a:pt x="63808" y="59431"/>
                  <a:pt x="62859" y="58621"/>
                </a:cubicBezTo>
                <a:cubicBezTo>
                  <a:pt x="61582" y="57527"/>
                  <a:pt x="59516" y="57314"/>
                  <a:pt x="57965" y="56858"/>
                </a:cubicBezTo>
                <a:cubicBezTo>
                  <a:pt x="55807" y="56250"/>
                  <a:pt x="53406" y="55399"/>
                  <a:pt x="51552" y="54153"/>
                </a:cubicBezTo>
                <a:cubicBezTo>
                  <a:pt x="49333" y="52664"/>
                  <a:pt x="47205" y="51022"/>
                  <a:pt x="45017" y="49563"/>
                </a:cubicBezTo>
                <a:cubicBezTo>
                  <a:pt x="43953" y="48834"/>
                  <a:pt x="42950" y="48135"/>
                  <a:pt x="41977" y="47314"/>
                </a:cubicBezTo>
                <a:cubicBezTo>
                  <a:pt x="41612" y="47041"/>
                  <a:pt x="41217" y="46767"/>
                  <a:pt x="40974" y="46402"/>
                </a:cubicBezTo>
                <a:lnTo>
                  <a:pt x="40974" y="46402"/>
                </a:lnTo>
                <a:cubicBezTo>
                  <a:pt x="41612" y="46706"/>
                  <a:pt x="42008" y="47041"/>
                  <a:pt x="42676" y="47284"/>
                </a:cubicBezTo>
                <a:cubicBezTo>
                  <a:pt x="42964" y="47368"/>
                  <a:pt x="43247" y="47385"/>
                  <a:pt x="43531" y="47385"/>
                </a:cubicBezTo>
                <a:cubicBezTo>
                  <a:pt x="43738" y="47385"/>
                  <a:pt x="43946" y="47376"/>
                  <a:pt x="44156" y="47376"/>
                </a:cubicBezTo>
                <a:cubicBezTo>
                  <a:pt x="44388" y="47376"/>
                  <a:pt x="44623" y="47387"/>
                  <a:pt x="44865" y="47436"/>
                </a:cubicBezTo>
                <a:cubicBezTo>
                  <a:pt x="45219" y="47520"/>
                  <a:pt x="45527" y="47539"/>
                  <a:pt x="45835" y="47539"/>
                </a:cubicBezTo>
                <a:cubicBezTo>
                  <a:pt x="46081" y="47539"/>
                  <a:pt x="46327" y="47527"/>
                  <a:pt x="46597" y="47527"/>
                </a:cubicBezTo>
                <a:cubicBezTo>
                  <a:pt x="46916" y="47550"/>
                  <a:pt x="47265" y="47607"/>
                  <a:pt x="47585" y="47607"/>
                </a:cubicBezTo>
                <a:cubicBezTo>
                  <a:pt x="48122" y="47607"/>
                  <a:pt x="48581" y="47448"/>
                  <a:pt x="48695" y="46706"/>
                </a:cubicBezTo>
                <a:cubicBezTo>
                  <a:pt x="48755" y="46281"/>
                  <a:pt x="48573" y="45916"/>
                  <a:pt x="48695" y="45521"/>
                </a:cubicBezTo>
                <a:cubicBezTo>
                  <a:pt x="48755" y="45217"/>
                  <a:pt x="48968" y="45095"/>
                  <a:pt x="48907" y="44791"/>
                </a:cubicBezTo>
                <a:cubicBezTo>
                  <a:pt x="48863" y="44307"/>
                  <a:pt x="48612" y="44094"/>
                  <a:pt x="48835" y="44094"/>
                </a:cubicBezTo>
                <a:cubicBezTo>
                  <a:pt x="48920" y="44094"/>
                  <a:pt x="49073" y="44125"/>
                  <a:pt x="49333" y="44183"/>
                </a:cubicBezTo>
                <a:cubicBezTo>
                  <a:pt x="49689" y="44279"/>
                  <a:pt x="50112" y="44381"/>
                  <a:pt x="50506" y="44381"/>
                </a:cubicBezTo>
                <a:cubicBezTo>
                  <a:pt x="50988" y="44381"/>
                  <a:pt x="51426" y="44229"/>
                  <a:pt x="51643" y="43728"/>
                </a:cubicBezTo>
                <a:cubicBezTo>
                  <a:pt x="52099" y="42755"/>
                  <a:pt x="50853" y="41904"/>
                  <a:pt x="51187" y="41053"/>
                </a:cubicBezTo>
                <a:cubicBezTo>
                  <a:pt x="51284" y="40834"/>
                  <a:pt x="51486" y="40755"/>
                  <a:pt x="51743" y="40755"/>
                </a:cubicBezTo>
                <a:cubicBezTo>
                  <a:pt x="52389" y="40755"/>
                  <a:pt x="53387" y="41249"/>
                  <a:pt x="53979" y="41249"/>
                </a:cubicBezTo>
                <a:cubicBezTo>
                  <a:pt x="54035" y="41249"/>
                  <a:pt x="54088" y="41245"/>
                  <a:pt x="54136" y="41235"/>
                </a:cubicBezTo>
                <a:cubicBezTo>
                  <a:pt x="54622" y="41144"/>
                  <a:pt x="55047" y="40810"/>
                  <a:pt x="54987" y="40293"/>
                </a:cubicBezTo>
                <a:cubicBezTo>
                  <a:pt x="54987" y="40141"/>
                  <a:pt x="54683" y="39867"/>
                  <a:pt x="54774" y="39715"/>
                </a:cubicBezTo>
                <a:cubicBezTo>
                  <a:pt x="54835" y="39563"/>
                  <a:pt x="55443" y="39533"/>
                  <a:pt x="55655" y="39411"/>
                </a:cubicBezTo>
                <a:cubicBezTo>
                  <a:pt x="56020" y="39107"/>
                  <a:pt x="55807" y="39168"/>
                  <a:pt x="55898" y="38773"/>
                </a:cubicBezTo>
                <a:cubicBezTo>
                  <a:pt x="55990" y="38469"/>
                  <a:pt x="56050" y="38499"/>
                  <a:pt x="56202" y="38256"/>
                </a:cubicBezTo>
                <a:cubicBezTo>
                  <a:pt x="56446" y="37952"/>
                  <a:pt x="56476" y="37861"/>
                  <a:pt x="56628" y="37496"/>
                </a:cubicBezTo>
                <a:cubicBezTo>
                  <a:pt x="56871" y="36949"/>
                  <a:pt x="57236" y="36554"/>
                  <a:pt x="57418" y="35977"/>
                </a:cubicBezTo>
                <a:cubicBezTo>
                  <a:pt x="57570" y="35521"/>
                  <a:pt x="57844" y="35217"/>
                  <a:pt x="57874" y="34730"/>
                </a:cubicBezTo>
                <a:cubicBezTo>
                  <a:pt x="57935" y="34274"/>
                  <a:pt x="57692" y="33819"/>
                  <a:pt x="57965" y="33484"/>
                </a:cubicBezTo>
                <a:cubicBezTo>
                  <a:pt x="58421" y="32876"/>
                  <a:pt x="59485" y="32907"/>
                  <a:pt x="59364" y="31843"/>
                </a:cubicBezTo>
                <a:cubicBezTo>
                  <a:pt x="59242" y="31022"/>
                  <a:pt x="58877" y="30262"/>
                  <a:pt x="59728" y="29746"/>
                </a:cubicBezTo>
                <a:cubicBezTo>
                  <a:pt x="60488" y="29290"/>
                  <a:pt x="61856" y="29259"/>
                  <a:pt x="62282" y="28317"/>
                </a:cubicBezTo>
                <a:cubicBezTo>
                  <a:pt x="62677" y="27405"/>
                  <a:pt x="61461" y="26767"/>
                  <a:pt x="60792" y="26402"/>
                </a:cubicBezTo>
                <a:cubicBezTo>
                  <a:pt x="60336" y="26159"/>
                  <a:pt x="59850" y="25946"/>
                  <a:pt x="59394" y="25703"/>
                </a:cubicBezTo>
                <a:cubicBezTo>
                  <a:pt x="59151" y="25490"/>
                  <a:pt x="58756" y="25308"/>
                  <a:pt x="58725" y="24973"/>
                </a:cubicBezTo>
                <a:lnTo>
                  <a:pt x="58725" y="24973"/>
                </a:lnTo>
                <a:cubicBezTo>
                  <a:pt x="58878" y="25008"/>
                  <a:pt x="59040" y="25022"/>
                  <a:pt x="59208" y="25022"/>
                </a:cubicBezTo>
                <a:cubicBezTo>
                  <a:pt x="59773" y="25022"/>
                  <a:pt x="60398" y="24861"/>
                  <a:pt x="60914" y="24791"/>
                </a:cubicBezTo>
                <a:cubicBezTo>
                  <a:pt x="61765" y="24639"/>
                  <a:pt x="62707" y="24517"/>
                  <a:pt x="63467" y="24214"/>
                </a:cubicBezTo>
                <a:cubicBezTo>
                  <a:pt x="64105" y="23940"/>
                  <a:pt x="64683" y="23362"/>
                  <a:pt x="65200" y="22907"/>
                </a:cubicBezTo>
                <a:cubicBezTo>
                  <a:pt x="65929" y="22299"/>
                  <a:pt x="66659" y="21600"/>
                  <a:pt x="65352" y="21448"/>
                </a:cubicBezTo>
                <a:cubicBezTo>
                  <a:pt x="64592" y="21326"/>
                  <a:pt x="62920" y="21204"/>
                  <a:pt x="62373" y="20718"/>
                </a:cubicBezTo>
                <a:cubicBezTo>
                  <a:pt x="62737" y="20232"/>
                  <a:pt x="63832" y="20232"/>
                  <a:pt x="64409" y="20080"/>
                </a:cubicBezTo>
                <a:cubicBezTo>
                  <a:pt x="65352" y="19837"/>
                  <a:pt x="66111" y="19320"/>
                  <a:pt x="66780" y="18590"/>
                </a:cubicBezTo>
                <a:cubicBezTo>
                  <a:pt x="66993" y="18347"/>
                  <a:pt x="67266" y="18134"/>
                  <a:pt x="67479" y="17861"/>
                </a:cubicBezTo>
                <a:cubicBezTo>
                  <a:pt x="67874" y="17405"/>
                  <a:pt x="67753" y="17435"/>
                  <a:pt x="67783" y="16949"/>
                </a:cubicBezTo>
                <a:cubicBezTo>
                  <a:pt x="67828" y="16568"/>
                  <a:pt x="67939" y="16402"/>
                  <a:pt x="67689" y="16402"/>
                </a:cubicBezTo>
                <a:cubicBezTo>
                  <a:pt x="67600" y="16402"/>
                  <a:pt x="67466" y="16423"/>
                  <a:pt x="67266" y="16463"/>
                </a:cubicBezTo>
                <a:cubicBezTo>
                  <a:pt x="66787" y="16559"/>
                  <a:pt x="64891" y="17202"/>
                  <a:pt x="63871" y="17202"/>
                </a:cubicBezTo>
                <a:cubicBezTo>
                  <a:pt x="63598" y="17202"/>
                  <a:pt x="63388" y="17156"/>
                  <a:pt x="63285" y="17040"/>
                </a:cubicBezTo>
                <a:cubicBezTo>
                  <a:pt x="62555" y="16220"/>
                  <a:pt x="66507" y="15156"/>
                  <a:pt x="66962" y="14943"/>
                </a:cubicBezTo>
                <a:cubicBezTo>
                  <a:pt x="68087" y="14365"/>
                  <a:pt x="68999" y="13697"/>
                  <a:pt x="69880" y="12724"/>
                </a:cubicBezTo>
                <a:cubicBezTo>
                  <a:pt x="70428" y="12177"/>
                  <a:pt x="71583" y="11174"/>
                  <a:pt x="71552" y="10292"/>
                </a:cubicBezTo>
                <a:lnTo>
                  <a:pt x="71552" y="10292"/>
                </a:lnTo>
                <a:cubicBezTo>
                  <a:pt x="70884" y="10536"/>
                  <a:pt x="70215" y="11143"/>
                  <a:pt x="69607" y="11569"/>
                </a:cubicBezTo>
                <a:cubicBezTo>
                  <a:pt x="68999" y="11934"/>
                  <a:pt x="68361" y="12268"/>
                  <a:pt x="67722" y="12633"/>
                </a:cubicBezTo>
                <a:cubicBezTo>
                  <a:pt x="67472" y="12769"/>
                  <a:pt x="65928" y="13723"/>
                  <a:pt x="65167" y="13723"/>
                </a:cubicBezTo>
                <a:cubicBezTo>
                  <a:pt x="64911" y="13723"/>
                  <a:pt x="64744" y="13615"/>
                  <a:pt x="64744" y="13332"/>
                </a:cubicBezTo>
                <a:cubicBezTo>
                  <a:pt x="64744" y="12876"/>
                  <a:pt x="65899" y="12359"/>
                  <a:pt x="66233" y="12177"/>
                </a:cubicBezTo>
                <a:cubicBezTo>
                  <a:pt x="67297" y="11569"/>
                  <a:pt x="68361" y="10900"/>
                  <a:pt x="69394" y="10262"/>
                </a:cubicBezTo>
                <a:cubicBezTo>
                  <a:pt x="70276" y="9745"/>
                  <a:pt x="70975" y="9077"/>
                  <a:pt x="71674" y="8317"/>
                </a:cubicBezTo>
                <a:cubicBezTo>
                  <a:pt x="72099" y="7830"/>
                  <a:pt x="72890" y="7162"/>
                  <a:pt x="73042" y="6554"/>
                </a:cubicBezTo>
                <a:lnTo>
                  <a:pt x="73042" y="6554"/>
                </a:lnTo>
                <a:cubicBezTo>
                  <a:pt x="71856" y="7010"/>
                  <a:pt x="70671" y="8013"/>
                  <a:pt x="69698" y="8742"/>
                </a:cubicBezTo>
                <a:cubicBezTo>
                  <a:pt x="69294" y="9020"/>
                  <a:pt x="67376" y="10496"/>
                  <a:pt x="66374" y="10496"/>
                </a:cubicBezTo>
                <a:cubicBezTo>
                  <a:pt x="66171" y="10496"/>
                  <a:pt x="66006" y="10436"/>
                  <a:pt x="65899" y="10292"/>
                </a:cubicBezTo>
                <a:cubicBezTo>
                  <a:pt x="66203" y="9684"/>
                  <a:pt x="67297" y="9198"/>
                  <a:pt x="67874" y="8864"/>
                </a:cubicBezTo>
                <a:cubicBezTo>
                  <a:pt x="68938" y="8225"/>
                  <a:pt x="70032" y="7496"/>
                  <a:pt x="70944" y="6645"/>
                </a:cubicBezTo>
                <a:cubicBezTo>
                  <a:pt x="71826" y="5855"/>
                  <a:pt x="73619" y="4213"/>
                  <a:pt x="73406" y="2906"/>
                </a:cubicBezTo>
                <a:lnTo>
                  <a:pt x="73406" y="2906"/>
                </a:lnTo>
                <a:cubicBezTo>
                  <a:pt x="72904" y="3241"/>
                  <a:pt x="72018" y="4395"/>
                  <a:pt x="71289" y="4395"/>
                </a:cubicBezTo>
                <a:cubicBezTo>
                  <a:pt x="71223" y="4395"/>
                  <a:pt x="71159" y="4385"/>
                  <a:pt x="71096" y="4365"/>
                </a:cubicBezTo>
                <a:cubicBezTo>
                  <a:pt x="71491" y="3545"/>
                  <a:pt x="73376" y="1630"/>
                  <a:pt x="72890" y="687"/>
                </a:cubicBezTo>
                <a:lnTo>
                  <a:pt x="72890" y="687"/>
                </a:lnTo>
                <a:cubicBezTo>
                  <a:pt x="72308" y="909"/>
                  <a:pt x="70893" y="3125"/>
                  <a:pt x="70095" y="3125"/>
                </a:cubicBezTo>
                <a:cubicBezTo>
                  <a:pt x="70017" y="3125"/>
                  <a:pt x="69945" y="3104"/>
                  <a:pt x="69880" y="3058"/>
                </a:cubicBezTo>
                <a:cubicBezTo>
                  <a:pt x="69455" y="2754"/>
                  <a:pt x="71218" y="627"/>
                  <a:pt x="71127" y="49"/>
                </a:cubicBezTo>
                <a:cubicBezTo>
                  <a:pt x="71059" y="15"/>
                  <a:pt x="70986" y="0"/>
                  <a:pt x="709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2846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95" name="Google Shape;95;p15"/>
          <p:cNvPicPr preferRelativeResize="0"/>
          <p:nvPr/>
        </p:nvPicPr>
        <p:blipFill>
          <a:blip r:embed="rId4">
            <a:alphaModFix/>
          </a:blip>
          <a:stretch>
            <a:fillRect/>
          </a:stretch>
        </p:blipFill>
        <p:spPr>
          <a:xfrm>
            <a:off x="4511728" y="-68350"/>
            <a:ext cx="9959951" cy="9959926"/>
          </a:xfrm>
          <a:prstGeom prst="rect">
            <a:avLst/>
          </a:prstGeom>
          <a:noFill/>
          <a:ln>
            <a:noFill/>
          </a:ln>
        </p:spPr>
      </p:pic>
      <p:sp>
        <p:nvSpPr>
          <p:cNvPr id="99" name="Google Shape;99;p15"/>
          <p:cNvSpPr txBox="1"/>
          <p:nvPr/>
        </p:nvSpPr>
        <p:spPr>
          <a:xfrm>
            <a:off x="5548637" y="3226597"/>
            <a:ext cx="7565763" cy="4265783"/>
          </a:xfrm>
          <a:prstGeom prst="rect">
            <a:avLst/>
          </a:prstGeom>
          <a:noFill/>
          <a:ln>
            <a:noFill/>
          </a:ln>
        </p:spPr>
        <p:txBody>
          <a:bodyPr spcFirstLastPara="1" wrap="square" lIns="0" tIns="0" rIns="0" bIns="0" anchor="t" anchorCtr="0">
            <a:spAutoFit/>
          </a:bodyPr>
          <a:lstStyle/>
          <a:p>
            <a:pPr lvl="0" algn="ctr">
              <a:lnSpc>
                <a:spcPct val="140000"/>
              </a:lnSpc>
            </a:pPr>
            <a:r>
              <a:rPr lang="en-US" sz="6600" b="1" dirty="0">
                <a:solidFill>
                  <a:srgbClr val="FFC000"/>
                </a:solidFill>
                <a:latin typeface="Comic Sans MS" panose="030F0702030302020204" pitchFamily="66" charset="0"/>
                <a:ea typeface="Vollkorn SemiBold"/>
              </a:rPr>
              <a:t>NOW YOU CAN WRITE YOUR FOLKTALE </a:t>
            </a:r>
            <a:endParaRPr sz="6600" b="1" dirty="0">
              <a:solidFill>
                <a:srgbClr val="FFC000"/>
              </a:solidFill>
              <a:latin typeface="Comic Sans MS" panose="030F0702030302020204" pitchFamily="66" charset="0"/>
              <a:ea typeface="Vollkorn SemiBold"/>
              <a:sym typeface="Source Sans 3 Medium"/>
            </a:endParaRPr>
          </a:p>
        </p:txBody>
      </p:sp>
      <p:sp>
        <p:nvSpPr>
          <p:cNvPr id="101" name="Google Shape;101;p15"/>
          <p:cNvSpPr/>
          <p:nvPr/>
        </p:nvSpPr>
        <p:spPr>
          <a:xfrm>
            <a:off x="13303584" y="5143500"/>
            <a:ext cx="4984416" cy="5211842"/>
          </a:xfrm>
          <a:custGeom>
            <a:avLst/>
            <a:gdLst/>
            <a:ahLst/>
            <a:cxnLst/>
            <a:rect l="l" t="t" r="r" b="b"/>
            <a:pathLst>
              <a:path w="4984416" h="5211842" extrusionOk="0">
                <a:moveTo>
                  <a:pt x="0" y="0"/>
                </a:moveTo>
                <a:lnTo>
                  <a:pt x="4984416" y="0"/>
                </a:lnTo>
                <a:lnTo>
                  <a:pt x="4984416" y="5211842"/>
                </a:lnTo>
                <a:lnTo>
                  <a:pt x="0" y="5211842"/>
                </a:lnTo>
                <a:lnTo>
                  <a:pt x="0" y="0"/>
                </a:lnTo>
                <a:close/>
              </a:path>
            </a:pathLst>
          </a:custGeom>
          <a:blipFill rotWithShape="1">
            <a:blip r:embed="rId5">
              <a:alphaModFix/>
            </a:blip>
            <a:stretch>
              <a:fillRect/>
            </a:stretch>
          </a:blipFill>
          <a:ln>
            <a:noFill/>
          </a:ln>
        </p:spPr>
      </p:sp>
      <p:pic>
        <p:nvPicPr>
          <p:cNvPr id="102" name="Google Shape;102;p15"/>
          <p:cNvPicPr preferRelativeResize="0"/>
          <p:nvPr/>
        </p:nvPicPr>
        <p:blipFill rotWithShape="1">
          <a:blip r:embed="rId6">
            <a:alphaModFix/>
          </a:blip>
          <a:srcRect l="14697"/>
          <a:stretch/>
        </p:blipFill>
        <p:spPr>
          <a:xfrm>
            <a:off x="0" y="6295675"/>
            <a:ext cx="3951002" cy="4059675"/>
          </a:xfrm>
          <a:prstGeom prst="rect">
            <a:avLst/>
          </a:prstGeom>
          <a:noFill/>
          <a:ln>
            <a:noFill/>
          </a:ln>
        </p:spPr>
      </p:pic>
      <p:pic>
        <p:nvPicPr>
          <p:cNvPr id="103" name="Google Shape;103;p15"/>
          <p:cNvPicPr preferRelativeResize="0"/>
          <p:nvPr/>
        </p:nvPicPr>
        <p:blipFill>
          <a:blip r:embed="rId7">
            <a:alphaModFix/>
          </a:blip>
          <a:stretch>
            <a:fillRect/>
          </a:stretch>
        </p:blipFill>
        <p:spPr>
          <a:xfrm>
            <a:off x="13303574" y="5143500"/>
            <a:ext cx="4969400" cy="5195162"/>
          </a:xfrm>
          <a:prstGeom prst="rect">
            <a:avLst/>
          </a:prstGeom>
          <a:noFill/>
          <a:ln>
            <a:noFill/>
          </a:ln>
        </p:spPr>
      </p:pic>
      <p:grpSp>
        <p:nvGrpSpPr>
          <p:cNvPr id="9" name="Google Shape;926;p63">
            <a:extLst>
              <a:ext uri="{FF2B5EF4-FFF2-40B4-BE49-F238E27FC236}">
                <a16:creationId xmlns:a16="http://schemas.microsoft.com/office/drawing/2014/main" id="{E5609736-D154-4DCA-A774-F824355D9D00}"/>
              </a:ext>
            </a:extLst>
          </p:cNvPr>
          <p:cNvGrpSpPr/>
          <p:nvPr/>
        </p:nvGrpSpPr>
        <p:grpSpPr>
          <a:xfrm>
            <a:off x="7785802" y="237494"/>
            <a:ext cx="4056900" cy="3152477"/>
            <a:chOff x="9516975" y="1087900"/>
            <a:chExt cx="2070650" cy="1598250"/>
          </a:xfrm>
        </p:grpSpPr>
        <p:sp>
          <p:nvSpPr>
            <p:cNvPr id="10" name="Google Shape;927;p63">
              <a:extLst>
                <a:ext uri="{FF2B5EF4-FFF2-40B4-BE49-F238E27FC236}">
                  <a16:creationId xmlns:a16="http://schemas.microsoft.com/office/drawing/2014/main" id="{313838BB-55A8-46AC-8184-4FA38880904C}"/>
                </a:ext>
              </a:extLst>
            </p:cNvPr>
            <p:cNvSpPr/>
            <p:nvPr/>
          </p:nvSpPr>
          <p:spPr>
            <a:xfrm>
              <a:off x="9519475" y="2086075"/>
              <a:ext cx="2068150" cy="600075"/>
            </a:xfrm>
            <a:custGeom>
              <a:avLst/>
              <a:gdLst/>
              <a:ahLst/>
              <a:cxnLst/>
              <a:rect l="l" t="t" r="r" b="b"/>
              <a:pathLst>
                <a:path w="82726" h="24003" extrusionOk="0">
                  <a:moveTo>
                    <a:pt x="117" y="3204"/>
                  </a:moveTo>
                  <a:cubicBezTo>
                    <a:pt x="71" y="3213"/>
                    <a:pt x="31" y="3225"/>
                    <a:pt x="0" y="3237"/>
                  </a:cubicBezTo>
                  <a:cubicBezTo>
                    <a:pt x="39" y="3228"/>
                    <a:pt x="78" y="3217"/>
                    <a:pt x="117" y="3204"/>
                  </a:cubicBezTo>
                  <a:close/>
                  <a:moveTo>
                    <a:pt x="37961" y="11910"/>
                  </a:moveTo>
                  <a:cubicBezTo>
                    <a:pt x="40096" y="12177"/>
                    <a:pt x="42931" y="13578"/>
                    <a:pt x="42931" y="13578"/>
                  </a:cubicBezTo>
                  <a:cubicBezTo>
                    <a:pt x="42688" y="13531"/>
                    <a:pt x="42450" y="13510"/>
                    <a:pt x="42221" y="13510"/>
                  </a:cubicBezTo>
                  <a:cubicBezTo>
                    <a:pt x="40501" y="13510"/>
                    <a:pt x="39228" y="14679"/>
                    <a:pt x="39228" y="14679"/>
                  </a:cubicBezTo>
                  <a:cubicBezTo>
                    <a:pt x="39528" y="13144"/>
                    <a:pt x="37961" y="11910"/>
                    <a:pt x="37961" y="11910"/>
                  </a:cubicBezTo>
                  <a:close/>
                  <a:moveTo>
                    <a:pt x="47968" y="16747"/>
                  </a:moveTo>
                  <a:lnTo>
                    <a:pt x="48602" y="16914"/>
                  </a:lnTo>
                  <a:cubicBezTo>
                    <a:pt x="48602" y="16914"/>
                    <a:pt x="48568" y="17281"/>
                    <a:pt x="48702" y="17581"/>
                  </a:cubicBezTo>
                  <a:cubicBezTo>
                    <a:pt x="48802" y="17848"/>
                    <a:pt x="48802" y="18281"/>
                    <a:pt x="48768" y="18515"/>
                  </a:cubicBezTo>
                  <a:cubicBezTo>
                    <a:pt x="48735" y="18515"/>
                    <a:pt x="48402" y="18181"/>
                    <a:pt x="48402" y="17848"/>
                  </a:cubicBezTo>
                  <a:cubicBezTo>
                    <a:pt x="48368" y="17481"/>
                    <a:pt x="48301" y="17114"/>
                    <a:pt x="47968" y="16747"/>
                  </a:cubicBezTo>
                  <a:close/>
                  <a:moveTo>
                    <a:pt x="2746" y="1"/>
                  </a:moveTo>
                  <a:cubicBezTo>
                    <a:pt x="2283" y="1"/>
                    <a:pt x="762" y="943"/>
                    <a:pt x="434" y="1403"/>
                  </a:cubicBezTo>
                  <a:lnTo>
                    <a:pt x="67" y="2170"/>
                  </a:lnTo>
                  <a:cubicBezTo>
                    <a:pt x="67" y="2170"/>
                    <a:pt x="734" y="1725"/>
                    <a:pt x="1305" y="1725"/>
                  </a:cubicBezTo>
                  <a:cubicBezTo>
                    <a:pt x="1434" y="1725"/>
                    <a:pt x="1558" y="1748"/>
                    <a:pt x="1668" y="1803"/>
                  </a:cubicBezTo>
                  <a:cubicBezTo>
                    <a:pt x="1668" y="1803"/>
                    <a:pt x="834" y="2003"/>
                    <a:pt x="834" y="2470"/>
                  </a:cubicBezTo>
                  <a:cubicBezTo>
                    <a:pt x="834" y="2862"/>
                    <a:pt x="480" y="3090"/>
                    <a:pt x="117" y="3204"/>
                  </a:cubicBezTo>
                  <a:lnTo>
                    <a:pt x="117" y="3204"/>
                  </a:lnTo>
                  <a:cubicBezTo>
                    <a:pt x="185" y="3191"/>
                    <a:pt x="268" y="3183"/>
                    <a:pt x="363" y="3183"/>
                  </a:cubicBezTo>
                  <a:cubicBezTo>
                    <a:pt x="545" y="3183"/>
                    <a:pt x="768" y="3214"/>
                    <a:pt x="1001" y="3304"/>
                  </a:cubicBezTo>
                  <a:cubicBezTo>
                    <a:pt x="1100" y="3357"/>
                    <a:pt x="1164" y="3377"/>
                    <a:pt x="1212" y="3377"/>
                  </a:cubicBezTo>
                  <a:cubicBezTo>
                    <a:pt x="1360" y="3377"/>
                    <a:pt x="1347" y="3179"/>
                    <a:pt x="1761" y="3179"/>
                  </a:cubicBezTo>
                  <a:cubicBezTo>
                    <a:pt x="1880" y="3179"/>
                    <a:pt x="2033" y="3196"/>
                    <a:pt x="2235" y="3237"/>
                  </a:cubicBezTo>
                  <a:cubicBezTo>
                    <a:pt x="3369" y="3437"/>
                    <a:pt x="4203" y="4004"/>
                    <a:pt x="4203" y="4905"/>
                  </a:cubicBezTo>
                  <a:lnTo>
                    <a:pt x="4837" y="4738"/>
                  </a:lnTo>
                  <a:lnTo>
                    <a:pt x="6505" y="6740"/>
                  </a:lnTo>
                  <a:lnTo>
                    <a:pt x="6572" y="5606"/>
                  </a:lnTo>
                  <a:lnTo>
                    <a:pt x="7839" y="6773"/>
                  </a:lnTo>
                  <a:lnTo>
                    <a:pt x="7706" y="5939"/>
                  </a:lnTo>
                  <a:lnTo>
                    <a:pt x="7706" y="5939"/>
                  </a:lnTo>
                  <a:cubicBezTo>
                    <a:pt x="7706" y="5939"/>
                    <a:pt x="10508" y="6907"/>
                    <a:pt x="14377" y="7007"/>
                  </a:cubicBezTo>
                  <a:cubicBezTo>
                    <a:pt x="18280" y="7140"/>
                    <a:pt x="21949" y="7807"/>
                    <a:pt x="21949" y="7807"/>
                  </a:cubicBezTo>
                  <a:lnTo>
                    <a:pt x="23183" y="8941"/>
                  </a:lnTo>
                  <a:cubicBezTo>
                    <a:pt x="23183" y="8941"/>
                    <a:pt x="23784" y="9141"/>
                    <a:pt x="24384" y="9275"/>
                  </a:cubicBezTo>
                  <a:cubicBezTo>
                    <a:pt x="24597" y="9322"/>
                    <a:pt x="24792" y="9369"/>
                    <a:pt x="24971" y="9369"/>
                  </a:cubicBezTo>
                  <a:cubicBezTo>
                    <a:pt x="25045" y="9369"/>
                    <a:pt x="25117" y="9361"/>
                    <a:pt x="25185" y="9342"/>
                  </a:cubicBezTo>
                  <a:cubicBezTo>
                    <a:pt x="25185" y="9342"/>
                    <a:pt x="25385" y="9942"/>
                    <a:pt x="26786" y="10075"/>
                  </a:cubicBezTo>
                  <a:cubicBezTo>
                    <a:pt x="26786" y="10075"/>
                    <a:pt x="26519" y="10409"/>
                    <a:pt x="26186" y="11176"/>
                  </a:cubicBezTo>
                  <a:cubicBezTo>
                    <a:pt x="25852" y="11977"/>
                    <a:pt x="25585" y="12744"/>
                    <a:pt x="25252" y="12944"/>
                  </a:cubicBezTo>
                  <a:cubicBezTo>
                    <a:pt x="24918" y="13144"/>
                    <a:pt x="24718" y="13378"/>
                    <a:pt x="24918" y="14278"/>
                  </a:cubicBezTo>
                  <a:cubicBezTo>
                    <a:pt x="25118" y="15179"/>
                    <a:pt x="25218" y="15980"/>
                    <a:pt x="24918" y="16513"/>
                  </a:cubicBezTo>
                  <a:cubicBezTo>
                    <a:pt x="24618" y="17080"/>
                    <a:pt x="25585" y="17547"/>
                    <a:pt x="25585" y="17547"/>
                  </a:cubicBezTo>
                  <a:cubicBezTo>
                    <a:pt x="25585" y="17547"/>
                    <a:pt x="25901" y="17649"/>
                    <a:pt x="26292" y="17649"/>
                  </a:cubicBezTo>
                  <a:cubicBezTo>
                    <a:pt x="26536" y="17649"/>
                    <a:pt x="26809" y="17609"/>
                    <a:pt x="27053" y="17481"/>
                  </a:cubicBezTo>
                  <a:cubicBezTo>
                    <a:pt x="27220" y="17414"/>
                    <a:pt x="26953" y="17314"/>
                    <a:pt x="27086" y="17281"/>
                  </a:cubicBezTo>
                  <a:cubicBezTo>
                    <a:pt x="27086" y="17281"/>
                    <a:pt x="27553" y="17181"/>
                    <a:pt x="27453" y="17080"/>
                  </a:cubicBezTo>
                  <a:lnTo>
                    <a:pt x="27453" y="17080"/>
                  </a:lnTo>
                  <a:lnTo>
                    <a:pt x="27053" y="17147"/>
                  </a:lnTo>
                  <a:cubicBezTo>
                    <a:pt x="27053" y="17147"/>
                    <a:pt x="27020" y="16847"/>
                    <a:pt x="26919" y="16814"/>
                  </a:cubicBezTo>
                  <a:cubicBezTo>
                    <a:pt x="26900" y="16784"/>
                    <a:pt x="26863" y="16775"/>
                    <a:pt x="26818" y="16775"/>
                  </a:cubicBezTo>
                  <a:cubicBezTo>
                    <a:pt x="26745" y="16775"/>
                    <a:pt x="26653" y="16800"/>
                    <a:pt x="26587" y="16800"/>
                  </a:cubicBezTo>
                  <a:cubicBezTo>
                    <a:pt x="26558" y="16800"/>
                    <a:pt x="26534" y="16795"/>
                    <a:pt x="26519" y="16780"/>
                  </a:cubicBezTo>
                  <a:cubicBezTo>
                    <a:pt x="26019" y="16347"/>
                    <a:pt x="26519" y="15012"/>
                    <a:pt x="26219" y="14178"/>
                  </a:cubicBezTo>
                  <a:cubicBezTo>
                    <a:pt x="25919" y="13345"/>
                    <a:pt x="28587" y="10243"/>
                    <a:pt x="28587" y="10242"/>
                  </a:cubicBezTo>
                  <a:lnTo>
                    <a:pt x="28587" y="10242"/>
                  </a:lnTo>
                  <a:lnTo>
                    <a:pt x="28421" y="12144"/>
                  </a:lnTo>
                  <a:cubicBezTo>
                    <a:pt x="28421" y="12144"/>
                    <a:pt x="28087" y="14345"/>
                    <a:pt x="28187" y="14679"/>
                  </a:cubicBezTo>
                  <a:cubicBezTo>
                    <a:pt x="28220" y="15012"/>
                    <a:pt x="27954" y="15646"/>
                    <a:pt x="27954" y="15980"/>
                  </a:cubicBezTo>
                  <a:cubicBezTo>
                    <a:pt x="27954" y="16213"/>
                    <a:pt x="28354" y="16780"/>
                    <a:pt x="28354" y="16780"/>
                  </a:cubicBezTo>
                  <a:cubicBezTo>
                    <a:pt x="28354" y="16780"/>
                    <a:pt x="28287" y="17614"/>
                    <a:pt x="28421" y="17814"/>
                  </a:cubicBezTo>
                  <a:cubicBezTo>
                    <a:pt x="28521" y="18014"/>
                    <a:pt x="28888" y="18315"/>
                    <a:pt x="29121" y="18348"/>
                  </a:cubicBezTo>
                  <a:cubicBezTo>
                    <a:pt x="29177" y="18359"/>
                    <a:pt x="29258" y="18363"/>
                    <a:pt x="29342" y="18363"/>
                  </a:cubicBezTo>
                  <a:cubicBezTo>
                    <a:pt x="29510" y="18363"/>
                    <a:pt x="29688" y="18348"/>
                    <a:pt x="29688" y="18348"/>
                  </a:cubicBezTo>
                  <a:cubicBezTo>
                    <a:pt x="29688" y="18348"/>
                    <a:pt x="29997" y="18811"/>
                    <a:pt x="30366" y="18811"/>
                  </a:cubicBezTo>
                  <a:cubicBezTo>
                    <a:pt x="30417" y="18811"/>
                    <a:pt x="30469" y="18802"/>
                    <a:pt x="30522" y="18782"/>
                  </a:cubicBezTo>
                  <a:cubicBezTo>
                    <a:pt x="30922" y="18615"/>
                    <a:pt x="32056" y="17814"/>
                    <a:pt x="32056" y="17814"/>
                  </a:cubicBezTo>
                  <a:cubicBezTo>
                    <a:pt x="32056" y="17814"/>
                    <a:pt x="32056" y="17757"/>
                    <a:pt x="31982" y="17757"/>
                  </a:cubicBezTo>
                  <a:cubicBezTo>
                    <a:pt x="31930" y="17757"/>
                    <a:pt x="31841" y="17785"/>
                    <a:pt x="31690" y="17881"/>
                  </a:cubicBezTo>
                  <a:cubicBezTo>
                    <a:pt x="31679" y="17892"/>
                    <a:pt x="31669" y="17896"/>
                    <a:pt x="31658" y="17896"/>
                  </a:cubicBezTo>
                  <a:cubicBezTo>
                    <a:pt x="31604" y="17896"/>
                    <a:pt x="31556" y="17760"/>
                    <a:pt x="31556" y="17648"/>
                  </a:cubicBezTo>
                  <a:cubicBezTo>
                    <a:pt x="31547" y="17555"/>
                    <a:pt x="31504" y="17524"/>
                    <a:pt x="31442" y="17524"/>
                  </a:cubicBezTo>
                  <a:cubicBezTo>
                    <a:pt x="31316" y="17524"/>
                    <a:pt x="31108" y="17651"/>
                    <a:pt x="30931" y="17651"/>
                  </a:cubicBezTo>
                  <a:cubicBezTo>
                    <a:pt x="30880" y="17651"/>
                    <a:pt x="30832" y="17641"/>
                    <a:pt x="30789" y="17614"/>
                  </a:cubicBezTo>
                  <a:cubicBezTo>
                    <a:pt x="30555" y="17447"/>
                    <a:pt x="30055" y="14412"/>
                    <a:pt x="30055" y="14412"/>
                  </a:cubicBezTo>
                  <a:lnTo>
                    <a:pt x="31389" y="10242"/>
                  </a:lnTo>
                  <a:lnTo>
                    <a:pt x="34225" y="10776"/>
                  </a:lnTo>
                  <a:cubicBezTo>
                    <a:pt x="34225" y="10776"/>
                    <a:pt x="37193" y="17447"/>
                    <a:pt x="37794" y="17748"/>
                  </a:cubicBezTo>
                  <a:cubicBezTo>
                    <a:pt x="37849" y="17771"/>
                    <a:pt x="37914" y="17781"/>
                    <a:pt x="37987" y="17781"/>
                  </a:cubicBezTo>
                  <a:cubicBezTo>
                    <a:pt x="38750" y="17781"/>
                    <a:pt x="40362" y="16613"/>
                    <a:pt x="40362" y="16613"/>
                  </a:cubicBezTo>
                  <a:cubicBezTo>
                    <a:pt x="40362" y="16613"/>
                    <a:pt x="40557" y="16668"/>
                    <a:pt x="40859" y="16668"/>
                  </a:cubicBezTo>
                  <a:cubicBezTo>
                    <a:pt x="41183" y="16668"/>
                    <a:pt x="41631" y="16605"/>
                    <a:pt x="42097" y="16347"/>
                  </a:cubicBezTo>
                  <a:cubicBezTo>
                    <a:pt x="43031" y="15846"/>
                    <a:pt x="44932" y="15346"/>
                    <a:pt x="44932" y="15346"/>
                  </a:cubicBezTo>
                  <a:cubicBezTo>
                    <a:pt x="44932" y="15346"/>
                    <a:pt x="45600" y="16146"/>
                    <a:pt x="45633" y="16814"/>
                  </a:cubicBezTo>
                  <a:cubicBezTo>
                    <a:pt x="45700" y="17481"/>
                    <a:pt x="46033" y="18848"/>
                    <a:pt x="46100" y="19149"/>
                  </a:cubicBezTo>
                  <a:cubicBezTo>
                    <a:pt x="46133" y="19449"/>
                    <a:pt x="46867" y="21017"/>
                    <a:pt x="46867" y="21017"/>
                  </a:cubicBezTo>
                  <a:cubicBezTo>
                    <a:pt x="46867" y="21017"/>
                    <a:pt x="47108" y="21229"/>
                    <a:pt x="47581" y="21229"/>
                  </a:cubicBezTo>
                  <a:cubicBezTo>
                    <a:pt x="47834" y="21229"/>
                    <a:pt x="48152" y="21169"/>
                    <a:pt x="48535" y="20983"/>
                  </a:cubicBezTo>
                  <a:cubicBezTo>
                    <a:pt x="48768" y="20850"/>
                    <a:pt x="48468" y="20750"/>
                    <a:pt x="48702" y="20650"/>
                  </a:cubicBezTo>
                  <a:cubicBezTo>
                    <a:pt x="48902" y="20583"/>
                    <a:pt x="49102" y="20516"/>
                    <a:pt x="49035" y="20416"/>
                  </a:cubicBezTo>
                  <a:lnTo>
                    <a:pt x="49035" y="20416"/>
                  </a:lnTo>
                  <a:lnTo>
                    <a:pt x="48602" y="20483"/>
                  </a:lnTo>
                  <a:cubicBezTo>
                    <a:pt x="48596" y="20484"/>
                    <a:pt x="48590" y="20484"/>
                    <a:pt x="48584" y="20484"/>
                  </a:cubicBezTo>
                  <a:cubicBezTo>
                    <a:pt x="48370" y="20484"/>
                    <a:pt x="48394" y="19882"/>
                    <a:pt x="48101" y="19882"/>
                  </a:cubicBezTo>
                  <a:cubicBezTo>
                    <a:pt x="47801" y="19882"/>
                    <a:pt x="47901" y="19015"/>
                    <a:pt x="47901" y="18582"/>
                  </a:cubicBezTo>
                  <a:cubicBezTo>
                    <a:pt x="47901" y="18115"/>
                    <a:pt x="47701" y="17681"/>
                    <a:pt x="47701" y="17681"/>
                  </a:cubicBezTo>
                  <a:lnTo>
                    <a:pt x="47701" y="17681"/>
                  </a:lnTo>
                  <a:cubicBezTo>
                    <a:pt x="47702" y="17682"/>
                    <a:pt x="48535" y="19215"/>
                    <a:pt x="48969" y="19516"/>
                  </a:cubicBezTo>
                  <a:cubicBezTo>
                    <a:pt x="49202" y="19649"/>
                    <a:pt x="49602" y="19616"/>
                    <a:pt x="49636" y="20083"/>
                  </a:cubicBezTo>
                  <a:cubicBezTo>
                    <a:pt x="49636" y="20183"/>
                    <a:pt x="49736" y="20483"/>
                    <a:pt x="49903" y="20783"/>
                  </a:cubicBezTo>
                  <a:cubicBezTo>
                    <a:pt x="49946" y="20837"/>
                    <a:pt x="49999" y="20856"/>
                    <a:pt x="50067" y="20856"/>
                  </a:cubicBezTo>
                  <a:cubicBezTo>
                    <a:pt x="50208" y="20856"/>
                    <a:pt x="50410" y="20772"/>
                    <a:pt x="50703" y="20750"/>
                  </a:cubicBezTo>
                  <a:cubicBezTo>
                    <a:pt x="50770" y="20750"/>
                    <a:pt x="50703" y="20616"/>
                    <a:pt x="50770" y="20583"/>
                  </a:cubicBezTo>
                  <a:cubicBezTo>
                    <a:pt x="50903" y="20516"/>
                    <a:pt x="51204" y="20516"/>
                    <a:pt x="51204" y="20416"/>
                  </a:cubicBezTo>
                  <a:lnTo>
                    <a:pt x="50770" y="20349"/>
                  </a:lnTo>
                  <a:lnTo>
                    <a:pt x="50770" y="20116"/>
                  </a:lnTo>
                  <a:lnTo>
                    <a:pt x="50636" y="20016"/>
                  </a:lnTo>
                  <a:lnTo>
                    <a:pt x="50536" y="19616"/>
                  </a:lnTo>
                  <a:lnTo>
                    <a:pt x="50536" y="19616"/>
                  </a:lnTo>
                  <a:cubicBezTo>
                    <a:pt x="50537" y="19616"/>
                    <a:pt x="51182" y="19985"/>
                    <a:pt x="51263" y="19985"/>
                  </a:cubicBezTo>
                  <a:cubicBezTo>
                    <a:pt x="51266" y="19985"/>
                    <a:pt x="51269" y="19984"/>
                    <a:pt x="51270" y="19983"/>
                  </a:cubicBezTo>
                  <a:cubicBezTo>
                    <a:pt x="51294" y="19948"/>
                    <a:pt x="51324" y="19934"/>
                    <a:pt x="51359" y="19934"/>
                  </a:cubicBezTo>
                  <a:cubicBezTo>
                    <a:pt x="51481" y="19934"/>
                    <a:pt x="51658" y="20096"/>
                    <a:pt x="51787" y="20096"/>
                  </a:cubicBezTo>
                  <a:cubicBezTo>
                    <a:pt x="51834" y="20096"/>
                    <a:pt x="51875" y="20075"/>
                    <a:pt x="51904" y="20016"/>
                  </a:cubicBezTo>
                  <a:lnTo>
                    <a:pt x="51370" y="19782"/>
                  </a:lnTo>
                  <a:cubicBezTo>
                    <a:pt x="51370" y="19782"/>
                    <a:pt x="51237" y="19182"/>
                    <a:pt x="51037" y="19149"/>
                  </a:cubicBezTo>
                  <a:cubicBezTo>
                    <a:pt x="50803" y="19149"/>
                    <a:pt x="50536" y="19115"/>
                    <a:pt x="50403" y="18782"/>
                  </a:cubicBezTo>
                  <a:cubicBezTo>
                    <a:pt x="50270" y="18448"/>
                    <a:pt x="50570" y="17914"/>
                    <a:pt x="50570" y="17914"/>
                  </a:cubicBezTo>
                  <a:cubicBezTo>
                    <a:pt x="50570" y="17914"/>
                    <a:pt x="51037" y="18415"/>
                    <a:pt x="51404" y="18582"/>
                  </a:cubicBezTo>
                  <a:cubicBezTo>
                    <a:pt x="51451" y="18603"/>
                    <a:pt x="51502" y="18612"/>
                    <a:pt x="51556" y="18612"/>
                  </a:cubicBezTo>
                  <a:cubicBezTo>
                    <a:pt x="51897" y="18612"/>
                    <a:pt x="52344" y="18242"/>
                    <a:pt x="52590" y="18242"/>
                  </a:cubicBezTo>
                  <a:cubicBezTo>
                    <a:pt x="52607" y="18242"/>
                    <a:pt x="52623" y="18244"/>
                    <a:pt x="52638" y="18248"/>
                  </a:cubicBezTo>
                  <a:cubicBezTo>
                    <a:pt x="52971" y="18281"/>
                    <a:pt x="61311" y="22117"/>
                    <a:pt x="69116" y="23252"/>
                  </a:cubicBezTo>
                  <a:cubicBezTo>
                    <a:pt x="73482" y="23867"/>
                    <a:pt x="76877" y="24003"/>
                    <a:pt x="79022" y="24003"/>
                  </a:cubicBezTo>
                  <a:cubicBezTo>
                    <a:pt x="80712" y="24003"/>
                    <a:pt x="81625" y="23919"/>
                    <a:pt x="81625" y="23919"/>
                  </a:cubicBezTo>
                  <a:cubicBezTo>
                    <a:pt x="81625" y="23919"/>
                    <a:pt x="82726" y="23585"/>
                    <a:pt x="81825" y="23252"/>
                  </a:cubicBezTo>
                  <a:cubicBezTo>
                    <a:pt x="81825" y="23252"/>
                    <a:pt x="67415" y="21650"/>
                    <a:pt x="49536" y="10943"/>
                  </a:cubicBezTo>
                  <a:cubicBezTo>
                    <a:pt x="37325" y="3666"/>
                    <a:pt x="33934" y="2342"/>
                    <a:pt x="26598" y="2342"/>
                  </a:cubicBezTo>
                  <a:cubicBezTo>
                    <a:pt x="23173" y="2342"/>
                    <a:pt x="18887" y="2631"/>
                    <a:pt x="12442" y="2737"/>
                  </a:cubicBezTo>
                  <a:cubicBezTo>
                    <a:pt x="12442" y="2737"/>
                    <a:pt x="12310" y="2796"/>
                    <a:pt x="12172" y="2796"/>
                  </a:cubicBezTo>
                  <a:cubicBezTo>
                    <a:pt x="12018" y="2796"/>
                    <a:pt x="11858" y="2721"/>
                    <a:pt x="11875" y="2403"/>
                  </a:cubicBezTo>
                  <a:cubicBezTo>
                    <a:pt x="11885" y="2218"/>
                    <a:pt x="11852" y="2155"/>
                    <a:pt x="11786" y="2155"/>
                  </a:cubicBezTo>
                  <a:cubicBezTo>
                    <a:pt x="11649" y="2155"/>
                    <a:pt x="11370" y="2427"/>
                    <a:pt x="11038" y="2427"/>
                  </a:cubicBezTo>
                  <a:cubicBezTo>
                    <a:pt x="10985" y="2427"/>
                    <a:pt x="10930" y="2420"/>
                    <a:pt x="10875" y="2403"/>
                  </a:cubicBezTo>
                  <a:cubicBezTo>
                    <a:pt x="10274" y="2237"/>
                    <a:pt x="10775" y="1803"/>
                    <a:pt x="10341" y="1636"/>
                  </a:cubicBezTo>
                  <a:cubicBezTo>
                    <a:pt x="9874" y="1469"/>
                    <a:pt x="9574" y="1669"/>
                    <a:pt x="9340" y="1236"/>
                  </a:cubicBezTo>
                  <a:cubicBezTo>
                    <a:pt x="9073" y="769"/>
                    <a:pt x="9907" y="1069"/>
                    <a:pt x="9240" y="802"/>
                  </a:cubicBezTo>
                  <a:cubicBezTo>
                    <a:pt x="9030" y="729"/>
                    <a:pt x="8767" y="708"/>
                    <a:pt x="8484" y="708"/>
                  </a:cubicBezTo>
                  <a:cubicBezTo>
                    <a:pt x="8121" y="708"/>
                    <a:pt x="7725" y="742"/>
                    <a:pt x="7362" y="742"/>
                  </a:cubicBezTo>
                  <a:cubicBezTo>
                    <a:pt x="7107" y="742"/>
                    <a:pt x="6870" y="725"/>
                    <a:pt x="6672" y="669"/>
                  </a:cubicBezTo>
                  <a:cubicBezTo>
                    <a:pt x="6005" y="469"/>
                    <a:pt x="6371" y="235"/>
                    <a:pt x="5671" y="168"/>
                  </a:cubicBezTo>
                  <a:cubicBezTo>
                    <a:pt x="5632" y="167"/>
                    <a:pt x="5595" y="166"/>
                    <a:pt x="5559" y="166"/>
                  </a:cubicBezTo>
                  <a:cubicBezTo>
                    <a:pt x="4913" y="166"/>
                    <a:pt x="4693" y="435"/>
                    <a:pt x="4503" y="435"/>
                  </a:cubicBezTo>
                  <a:cubicBezTo>
                    <a:pt x="4270" y="435"/>
                    <a:pt x="4036" y="268"/>
                    <a:pt x="3703" y="235"/>
                  </a:cubicBezTo>
                  <a:cubicBezTo>
                    <a:pt x="3665" y="227"/>
                    <a:pt x="3633" y="223"/>
                    <a:pt x="3606" y="223"/>
                  </a:cubicBezTo>
                  <a:cubicBezTo>
                    <a:pt x="3449" y="223"/>
                    <a:pt x="3457" y="347"/>
                    <a:pt x="3299" y="347"/>
                  </a:cubicBezTo>
                  <a:cubicBezTo>
                    <a:pt x="3273" y="347"/>
                    <a:pt x="3241" y="344"/>
                    <a:pt x="3203" y="335"/>
                  </a:cubicBezTo>
                  <a:cubicBezTo>
                    <a:pt x="2936" y="302"/>
                    <a:pt x="3236" y="68"/>
                    <a:pt x="2769" y="2"/>
                  </a:cubicBezTo>
                  <a:cubicBezTo>
                    <a:pt x="2762" y="1"/>
                    <a:pt x="2754" y="1"/>
                    <a:pt x="2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28;p63">
              <a:extLst>
                <a:ext uri="{FF2B5EF4-FFF2-40B4-BE49-F238E27FC236}">
                  <a16:creationId xmlns:a16="http://schemas.microsoft.com/office/drawing/2014/main" id="{725F2FDA-7AFA-499F-806B-FE03A1B285C0}"/>
                </a:ext>
              </a:extLst>
            </p:cNvPr>
            <p:cNvSpPr/>
            <p:nvPr/>
          </p:nvSpPr>
          <p:spPr>
            <a:xfrm>
              <a:off x="9516975" y="2167825"/>
              <a:ext cx="2525" cy="650"/>
            </a:xfrm>
            <a:custGeom>
              <a:avLst/>
              <a:gdLst/>
              <a:ahLst/>
              <a:cxnLst/>
              <a:rect l="l" t="t" r="r" b="b"/>
              <a:pathLst>
                <a:path w="101" h="26" extrusionOk="0">
                  <a:moveTo>
                    <a:pt x="0" y="1"/>
                  </a:moveTo>
                  <a:cubicBezTo>
                    <a:pt x="17" y="17"/>
                    <a:pt x="42" y="26"/>
                    <a:pt x="63" y="26"/>
                  </a:cubicBezTo>
                  <a:cubicBezTo>
                    <a:pt x="84" y="26"/>
                    <a:pt x="100" y="17"/>
                    <a:pt x="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29;p63">
              <a:extLst>
                <a:ext uri="{FF2B5EF4-FFF2-40B4-BE49-F238E27FC236}">
                  <a16:creationId xmlns:a16="http://schemas.microsoft.com/office/drawing/2014/main" id="{88D96D4A-1451-4A34-8465-D373A091D7EA}"/>
                </a:ext>
              </a:extLst>
            </p:cNvPr>
            <p:cNvSpPr/>
            <p:nvPr/>
          </p:nvSpPr>
          <p:spPr>
            <a:xfrm>
              <a:off x="9824675" y="2094000"/>
              <a:ext cx="1501100" cy="550025"/>
            </a:xfrm>
            <a:custGeom>
              <a:avLst/>
              <a:gdLst/>
              <a:ahLst/>
              <a:cxnLst/>
              <a:rect l="l" t="t" r="r" b="b"/>
              <a:pathLst>
                <a:path w="60044" h="22001" extrusionOk="0">
                  <a:moveTo>
                    <a:pt x="18469" y="1"/>
                  </a:moveTo>
                  <a:cubicBezTo>
                    <a:pt x="16871" y="1"/>
                    <a:pt x="14345" y="1986"/>
                    <a:pt x="14345" y="1986"/>
                  </a:cubicBezTo>
                  <a:cubicBezTo>
                    <a:pt x="14511" y="1286"/>
                    <a:pt x="15712" y="118"/>
                    <a:pt x="15712" y="118"/>
                  </a:cubicBezTo>
                  <a:cubicBezTo>
                    <a:pt x="15676" y="116"/>
                    <a:pt x="15640" y="115"/>
                    <a:pt x="15604" y="115"/>
                  </a:cubicBezTo>
                  <a:cubicBezTo>
                    <a:pt x="13982" y="115"/>
                    <a:pt x="11876" y="2253"/>
                    <a:pt x="11876" y="2253"/>
                  </a:cubicBezTo>
                  <a:cubicBezTo>
                    <a:pt x="11743" y="1953"/>
                    <a:pt x="12710" y="485"/>
                    <a:pt x="12710" y="485"/>
                  </a:cubicBezTo>
                  <a:lnTo>
                    <a:pt x="12710" y="485"/>
                  </a:lnTo>
                  <a:cubicBezTo>
                    <a:pt x="12143" y="619"/>
                    <a:pt x="9574" y="2120"/>
                    <a:pt x="9574" y="2120"/>
                  </a:cubicBezTo>
                  <a:lnTo>
                    <a:pt x="10208" y="752"/>
                  </a:lnTo>
                  <a:lnTo>
                    <a:pt x="10208" y="752"/>
                  </a:lnTo>
                  <a:cubicBezTo>
                    <a:pt x="9341" y="819"/>
                    <a:pt x="7139" y="2253"/>
                    <a:pt x="7139" y="2253"/>
                  </a:cubicBezTo>
                  <a:lnTo>
                    <a:pt x="7873" y="785"/>
                  </a:lnTo>
                  <a:lnTo>
                    <a:pt x="7873" y="785"/>
                  </a:lnTo>
                  <a:cubicBezTo>
                    <a:pt x="6906" y="852"/>
                    <a:pt x="4971" y="2320"/>
                    <a:pt x="4971" y="2320"/>
                  </a:cubicBezTo>
                  <a:cubicBezTo>
                    <a:pt x="5038" y="2020"/>
                    <a:pt x="5672" y="852"/>
                    <a:pt x="5672" y="852"/>
                  </a:cubicBezTo>
                  <a:lnTo>
                    <a:pt x="5672" y="852"/>
                  </a:lnTo>
                  <a:cubicBezTo>
                    <a:pt x="4871" y="919"/>
                    <a:pt x="3303" y="2353"/>
                    <a:pt x="3303" y="2353"/>
                  </a:cubicBezTo>
                  <a:lnTo>
                    <a:pt x="3904" y="1086"/>
                  </a:lnTo>
                  <a:lnTo>
                    <a:pt x="3904" y="1086"/>
                  </a:lnTo>
                  <a:cubicBezTo>
                    <a:pt x="3036" y="1252"/>
                    <a:pt x="1702" y="2420"/>
                    <a:pt x="1702" y="2420"/>
                  </a:cubicBezTo>
                  <a:lnTo>
                    <a:pt x="2203" y="1352"/>
                  </a:lnTo>
                  <a:lnTo>
                    <a:pt x="2203" y="1352"/>
                  </a:lnTo>
                  <a:cubicBezTo>
                    <a:pt x="1469" y="1486"/>
                    <a:pt x="368" y="2453"/>
                    <a:pt x="368" y="2453"/>
                  </a:cubicBezTo>
                  <a:lnTo>
                    <a:pt x="1" y="4021"/>
                  </a:lnTo>
                  <a:lnTo>
                    <a:pt x="29656" y="10292"/>
                  </a:lnTo>
                  <a:lnTo>
                    <a:pt x="37361" y="15529"/>
                  </a:lnTo>
                  <a:lnTo>
                    <a:pt x="59710" y="22001"/>
                  </a:lnTo>
                  <a:lnTo>
                    <a:pt x="60044" y="20800"/>
                  </a:lnTo>
                  <a:cubicBezTo>
                    <a:pt x="58843" y="20433"/>
                    <a:pt x="58743" y="19932"/>
                    <a:pt x="58743" y="19932"/>
                  </a:cubicBezTo>
                  <a:cubicBezTo>
                    <a:pt x="58743" y="19932"/>
                    <a:pt x="58491" y="20036"/>
                    <a:pt x="58056" y="20036"/>
                  </a:cubicBezTo>
                  <a:cubicBezTo>
                    <a:pt x="57839" y="20036"/>
                    <a:pt x="57575" y="20010"/>
                    <a:pt x="57275" y="19932"/>
                  </a:cubicBezTo>
                  <a:cubicBezTo>
                    <a:pt x="56675" y="19699"/>
                    <a:pt x="56675" y="19165"/>
                    <a:pt x="56675" y="19165"/>
                  </a:cubicBezTo>
                  <a:cubicBezTo>
                    <a:pt x="56675" y="19165"/>
                    <a:pt x="56260" y="19254"/>
                    <a:pt x="55795" y="19254"/>
                  </a:cubicBezTo>
                  <a:cubicBezTo>
                    <a:pt x="55563" y="19254"/>
                    <a:pt x="55318" y="19232"/>
                    <a:pt x="55107" y="19165"/>
                  </a:cubicBezTo>
                  <a:cubicBezTo>
                    <a:pt x="54206" y="18932"/>
                    <a:pt x="54573" y="18365"/>
                    <a:pt x="54573" y="18365"/>
                  </a:cubicBezTo>
                  <a:cubicBezTo>
                    <a:pt x="54110" y="18179"/>
                    <a:pt x="53492" y="18138"/>
                    <a:pt x="53035" y="18138"/>
                  </a:cubicBezTo>
                  <a:cubicBezTo>
                    <a:pt x="52669" y="18138"/>
                    <a:pt x="52405" y="18164"/>
                    <a:pt x="52405" y="18164"/>
                  </a:cubicBezTo>
                  <a:cubicBezTo>
                    <a:pt x="52005" y="17764"/>
                    <a:pt x="52605" y="17497"/>
                    <a:pt x="52605" y="17497"/>
                  </a:cubicBezTo>
                  <a:cubicBezTo>
                    <a:pt x="51881" y="17192"/>
                    <a:pt x="51157" y="17127"/>
                    <a:pt x="50669" y="17127"/>
                  </a:cubicBezTo>
                  <a:cubicBezTo>
                    <a:pt x="50303" y="17127"/>
                    <a:pt x="50070" y="17164"/>
                    <a:pt x="50070" y="17164"/>
                  </a:cubicBezTo>
                  <a:cubicBezTo>
                    <a:pt x="49703" y="16864"/>
                    <a:pt x="50103" y="16463"/>
                    <a:pt x="50103" y="16463"/>
                  </a:cubicBezTo>
                  <a:cubicBezTo>
                    <a:pt x="49265" y="16053"/>
                    <a:pt x="48598" y="15957"/>
                    <a:pt x="48159" y="15957"/>
                  </a:cubicBezTo>
                  <a:cubicBezTo>
                    <a:pt x="47778" y="15957"/>
                    <a:pt x="47568" y="16030"/>
                    <a:pt x="47568" y="16030"/>
                  </a:cubicBezTo>
                  <a:cubicBezTo>
                    <a:pt x="47268" y="15529"/>
                    <a:pt x="47768" y="15362"/>
                    <a:pt x="47768" y="15362"/>
                  </a:cubicBezTo>
                  <a:cubicBezTo>
                    <a:pt x="46935" y="14996"/>
                    <a:pt x="45067" y="14862"/>
                    <a:pt x="45067" y="14862"/>
                  </a:cubicBezTo>
                  <a:cubicBezTo>
                    <a:pt x="45067" y="14595"/>
                    <a:pt x="45600" y="14328"/>
                    <a:pt x="45600" y="14328"/>
                  </a:cubicBezTo>
                  <a:cubicBezTo>
                    <a:pt x="44866" y="13928"/>
                    <a:pt x="43098" y="13861"/>
                    <a:pt x="43098" y="13861"/>
                  </a:cubicBezTo>
                  <a:cubicBezTo>
                    <a:pt x="43265" y="13461"/>
                    <a:pt x="43666" y="13328"/>
                    <a:pt x="43666" y="13328"/>
                  </a:cubicBezTo>
                  <a:cubicBezTo>
                    <a:pt x="42732" y="12927"/>
                    <a:pt x="41164" y="12861"/>
                    <a:pt x="41164" y="12861"/>
                  </a:cubicBezTo>
                  <a:lnTo>
                    <a:pt x="41931" y="12360"/>
                  </a:lnTo>
                  <a:cubicBezTo>
                    <a:pt x="41197" y="11993"/>
                    <a:pt x="39563" y="11993"/>
                    <a:pt x="39563" y="11993"/>
                  </a:cubicBezTo>
                  <a:lnTo>
                    <a:pt x="40296" y="11326"/>
                  </a:lnTo>
                  <a:cubicBezTo>
                    <a:pt x="39636" y="10906"/>
                    <a:pt x="38807" y="10822"/>
                    <a:pt x="38250" y="10822"/>
                  </a:cubicBezTo>
                  <a:cubicBezTo>
                    <a:pt x="37879" y="10822"/>
                    <a:pt x="37628" y="10859"/>
                    <a:pt x="37628" y="10859"/>
                  </a:cubicBezTo>
                  <a:lnTo>
                    <a:pt x="38529" y="10159"/>
                  </a:lnTo>
                  <a:cubicBezTo>
                    <a:pt x="37828" y="9817"/>
                    <a:pt x="37175" y="9729"/>
                    <a:pt x="36691" y="9729"/>
                  </a:cubicBezTo>
                  <a:cubicBezTo>
                    <a:pt x="36183" y="9729"/>
                    <a:pt x="35860" y="9825"/>
                    <a:pt x="35860" y="9825"/>
                  </a:cubicBezTo>
                  <a:cubicBezTo>
                    <a:pt x="36093" y="9291"/>
                    <a:pt x="36894" y="8858"/>
                    <a:pt x="36894" y="8858"/>
                  </a:cubicBezTo>
                  <a:cubicBezTo>
                    <a:pt x="36449" y="8580"/>
                    <a:pt x="35854" y="8499"/>
                    <a:pt x="35311" y="8499"/>
                  </a:cubicBezTo>
                  <a:cubicBezTo>
                    <a:pt x="34550" y="8499"/>
                    <a:pt x="33892" y="8658"/>
                    <a:pt x="33892" y="8658"/>
                  </a:cubicBezTo>
                  <a:cubicBezTo>
                    <a:pt x="34092" y="8124"/>
                    <a:pt x="34926" y="7657"/>
                    <a:pt x="34926" y="7657"/>
                  </a:cubicBezTo>
                  <a:cubicBezTo>
                    <a:pt x="34521" y="7419"/>
                    <a:pt x="34035" y="7342"/>
                    <a:pt x="33578" y="7342"/>
                  </a:cubicBezTo>
                  <a:cubicBezTo>
                    <a:pt x="32754" y="7342"/>
                    <a:pt x="32024" y="7590"/>
                    <a:pt x="32024" y="7590"/>
                  </a:cubicBezTo>
                  <a:cubicBezTo>
                    <a:pt x="32257" y="6856"/>
                    <a:pt x="33058" y="6456"/>
                    <a:pt x="33058" y="6456"/>
                  </a:cubicBezTo>
                  <a:cubicBezTo>
                    <a:pt x="32746" y="6259"/>
                    <a:pt x="32344" y="6191"/>
                    <a:pt x="31938" y="6191"/>
                  </a:cubicBezTo>
                  <a:cubicBezTo>
                    <a:pt x="31040" y="6191"/>
                    <a:pt x="30123" y="6523"/>
                    <a:pt x="30123" y="6523"/>
                  </a:cubicBezTo>
                  <a:cubicBezTo>
                    <a:pt x="30723" y="5622"/>
                    <a:pt x="31423" y="5289"/>
                    <a:pt x="31423" y="5289"/>
                  </a:cubicBezTo>
                  <a:cubicBezTo>
                    <a:pt x="30758" y="4918"/>
                    <a:pt x="30146" y="4793"/>
                    <a:pt x="29624" y="4793"/>
                  </a:cubicBezTo>
                  <a:cubicBezTo>
                    <a:pt x="28549" y="4793"/>
                    <a:pt x="27854" y="5322"/>
                    <a:pt x="27854" y="5322"/>
                  </a:cubicBezTo>
                  <a:cubicBezTo>
                    <a:pt x="28521" y="4688"/>
                    <a:pt x="29756" y="4021"/>
                    <a:pt x="29756" y="4021"/>
                  </a:cubicBezTo>
                  <a:cubicBezTo>
                    <a:pt x="29033" y="3610"/>
                    <a:pt x="28273" y="3472"/>
                    <a:pt x="27581" y="3472"/>
                  </a:cubicBezTo>
                  <a:cubicBezTo>
                    <a:pt x="26197" y="3472"/>
                    <a:pt x="25086" y="4021"/>
                    <a:pt x="25086" y="4021"/>
                  </a:cubicBezTo>
                  <a:cubicBezTo>
                    <a:pt x="25753" y="2954"/>
                    <a:pt x="27487" y="2653"/>
                    <a:pt x="27487" y="2653"/>
                  </a:cubicBezTo>
                  <a:cubicBezTo>
                    <a:pt x="26736" y="2282"/>
                    <a:pt x="26028" y="2147"/>
                    <a:pt x="25396" y="2147"/>
                  </a:cubicBezTo>
                  <a:cubicBezTo>
                    <a:pt x="23701" y="2147"/>
                    <a:pt x="22550" y="3120"/>
                    <a:pt x="22550" y="3120"/>
                  </a:cubicBezTo>
                  <a:cubicBezTo>
                    <a:pt x="23184" y="1819"/>
                    <a:pt x="24919" y="1486"/>
                    <a:pt x="24919" y="1486"/>
                  </a:cubicBezTo>
                  <a:cubicBezTo>
                    <a:pt x="24389" y="1320"/>
                    <a:pt x="23880" y="1253"/>
                    <a:pt x="23401" y="1253"/>
                  </a:cubicBezTo>
                  <a:cubicBezTo>
                    <a:pt x="21377" y="1253"/>
                    <a:pt x="19915" y="2453"/>
                    <a:pt x="19915" y="2453"/>
                  </a:cubicBezTo>
                  <a:cubicBezTo>
                    <a:pt x="20215" y="1419"/>
                    <a:pt x="21383" y="519"/>
                    <a:pt x="21383" y="519"/>
                  </a:cubicBezTo>
                  <a:cubicBezTo>
                    <a:pt x="21251" y="492"/>
                    <a:pt x="21113" y="480"/>
                    <a:pt x="20972" y="480"/>
                  </a:cubicBezTo>
                  <a:cubicBezTo>
                    <a:pt x="19334" y="480"/>
                    <a:pt x="17213" y="2120"/>
                    <a:pt x="17213" y="2120"/>
                  </a:cubicBezTo>
                  <a:cubicBezTo>
                    <a:pt x="17213" y="1319"/>
                    <a:pt x="18714" y="18"/>
                    <a:pt x="18714" y="18"/>
                  </a:cubicBezTo>
                  <a:cubicBezTo>
                    <a:pt x="18635" y="6"/>
                    <a:pt x="18553" y="1"/>
                    <a:pt x="18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30;p63">
              <a:extLst>
                <a:ext uri="{FF2B5EF4-FFF2-40B4-BE49-F238E27FC236}">
                  <a16:creationId xmlns:a16="http://schemas.microsoft.com/office/drawing/2014/main" id="{6AFC979B-9DB9-483E-BB93-284736C24B7D}"/>
                </a:ext>
              </a:extLst>
            </p:cNvPr>
            <p:cNvSpPr/>
            <p:nvPr/>
          </p:nvSpPr>
          <p:spPr>
            <a:xfrm>
              <a:off x="10009825" y="1087900"/>
              <a:ext cx="720525" cy="1104975"/>
            </a:xfrm>
            <a:custGeom>
              <a:avLst/>
              <a:gdLst/>
              <a:ahLst/>
              <a:cxnLst/>
              <a:rect l="l" t="t" r="r" b="b"/>
              <a:pathLst>
                <a:path w="28821" h="44199" extrusionOk="0">
                  <a:moveTo>
                    <a:pt x="19881" y="0"/>
                  </a:moveTo>
                  <a:cubicBezTo>
                    <a:pt x="14010" y="2702"/>
                    <a:pt x="17012" y="5737"/>
                    <a:pt x="11142" y="8206"/>
                  </a:cubicBezTo>
                  <a:cubicBezTo>
                    <a:pt x="10112" y="8639"/>
                    <a:pt x="9320" y="8817"/>
                    <a:pt x="8712" y="8817"/>
                  </a:cubicBezTo>
                  <a:cubicBezTo>
                    <a:pt x="5858" y="8817"/>
                    <a:pt x="7105" y="4871"/>
                    <a:pt x="7105" y="4870"/>
                  </a:cubicBezTo>
                  <a:lnTo>
                    <a:pt x="7105" y="4870"/>
                  </a:lnTo>
                  <a:cubicBezTo>
                    <a:pt x="5337" y="7072"/>
                    <a:pt x="4804" y="13143"/>
                    <a:pt x="4804" y="13143"/>
                  </a:cubicBezTo>
                  <a:lnTo>
                    <a:pt x="3336" y="13510"/>
                  </a:lnTo>
                  <a:lnTo>
                    <a:pt x="2769" y="12742"/>
                  </a:lnTo>
                  <a:lnTo>
                    <a:pt x="2769" y="12742"/>
                  </a:lnTo>
                  <a:cubicBezTo>
                    <a:pt x="2836" y="18914"/>
                    <a:pt x="3036" y="24918"/>
                    <a:pt x="3036" y="24918"/>
                  </a:cubicBezTo>
                  <a:cubicBezTo>
                    <a:pt x="3036" y="24918"/>
                    <a:pt x="3796" y="24418"/>
                    <a:pt x="4581" y="24418"/>
                  </a:cubicBezTo>
                  <a:cubicBezTo>
                    <a:pt x="4768" y="24418"/>
                    <a:pt x="4957" y="24447"/>
                    <a:pt x="5137" y="24518"/>
                  </a:cubicBezTo>
                  <a:cubicBezTo>
                    <a:pt x="6105" y="24884"/>
                    <a:pt x="7672" y="26919"/>
                    <a:pt x="8673" y="28987"/>
                  </a:cubicBezTo>
                  <a:cubicBezTo>
                    <a:pt x="9674" y="31022"/>
                    <a:pt x="9540" y="33090"/>
                    <a:pt x="9173" y="34391"/>
                  </a:cubicBezTo>
                  <a:cubicBezTo>
                    <a:pt x="8927" y="35379"/>
                    <a:pt x="7840" y="37352"/>
                    <a:pt x="6412" y="37352"/>
                  </a:cubicBezTo>
                  <a:cubicBezTo>
                    <a:pt x="5911" y="37352"/>
                    <a:pt x="5367" y="37109"/>
                    <a:pt x="4804" y="36493"/>
                  </a:cubicBezTo>
                  <a:cubicBezTo>
                    <a:pt x="4804" y="36493"/>
                    <a:pt x="3106" y="34564"/>
                    <a:pt x="1471" y="34564"/>
                  </a:cubicBezTo>
                  <a:cubicBezTo>
                    <a:pt x="956" y="34564"/>
                    <a:pt x="448" y="34755"/>
                    <a:pt x="0" y="35259"/>
                  </a:cubicBezTo>
                  <a:cubicBezTo>
                    <a:pt x="0" y="35259"/>
                    <a:pt x="466" y="35049"/>
                    <a:pt x="1093" y="35049"/>
                  </a:cubicBezTo>
                  <a:cubicBezTo>
                    <a:pt x="2048" y="35049"/>
                    <a:pt x="3379" y="35536"/>
                    <a:pt x="4003" y="37994"/>
                  </a:cubicBezTo>
                  <a:cubicBezTo>
                    <a:pt x="4003" y="37994"/>
                    <a:pt x="4103" y="41596"/>
                    <a:pt x="2302" y="43364"/>
                  </a:cubicBezTo>
                  <a:cubicBezTo>
                    <a:pt x="2321" y="43345"/>
                    <a:pt x="3631" y="42725"/>
                    <a:pt x="6199" y="42725"/>
                  </a:cubicBezTo>
                  <a:cubicBezTo>
                    <a:pt x="8078" y="42725"/>
                    <a:pt x="10630" y="43057"/>
                    <a:pt x="13843" y="44198"/>
                  </a:cubicBezTo>
                  <a:cubicBezTo>
                    <a:pt x="11575" y="36526"/>
                    <a:pt x="20482" y="35159"/>
                    <a:pt x="20482" y="35159"/>
                  </a:cubicBezTo>
                  <a:cubicBezTo>
                    <a:pt x="18647" y="33824"/>
                    <a:pt x="17479" y="31923"/>
                    <a:pt x="18480" y="29354"/>
                  </a:cubicBezTo>
                  <a:cubicBezTo>
                    <a:pt x="19618" y="26360"/>
                    <a:pt x="22419" y="25498"/>
                    <a:pt x="25243" y="25498"/>
                  </a:cubicBezTo>
                  <a:cubicBezTo>
                    <a:pt x="26477" y="25498"/>
                    <a:pt x="27715" y="25662"/>
                    <a:pt x="28821" y="25885"/>
                  </a:cubicBezTo>
                  <a:cubicBezTo>
                    <a:pt x="28821" y="25885"/>
                    <a:pt x="23651" y="23750"/>
                    <a:pt x="23117" y="20415"/>
                  </a:cubicBezTo>
                  <a:cubicBezTo>
                    <a:pt x="22216" y="15178"/>
                    <a:pt x="23951" y="13877"/>
                    <a:pt x="27153" y="11975"/>
                  </a:cubicBezTo>
                  <a:lnTo>
                    <a:pt x="27153" y="11975"/>
                  </a:lnTo>
                  <a:cubicBezTo>
                    <a:pt x="26396" y="12362"/>
                    <a:pt x="25109" y="12805"/>
                    <a:pt x="23617" y="12805"/>
                  </a:cubicBezTo>
                  <a:cubicBezTo>
                    <a:pt x="21888" y="12805"/>
                    <a:pt x="19886" y="12210"/>
                    <a:pt x="18113" y="10241"/>
                  </a:cubicBezTo>
                  <a:cubicBezTo>
                    <a:pt x="13277" y="4904"/>
                    <a:pt x="19880" y="1"/>
                    <a:pt x="19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891;p61">
            <a:extLst>
              <a:ext uri="{FF2B5EF4-FFF2-40B4-BE49-F238E27FC236}">
                <a16:creationId xmlns:a16="http://schemas.microsoft.com/office/drawing/2014/main" id="{61B21B8A-2115-461F-9878-89160DE2CE88}"/>
              </a:ext>
            </a:extLst>
          </p:cNvPr>
          <p:cNvSpPr/>
          <p:nvPr/>
        </p:nvSpPr>
        <p:spPr>
          <a:xfrm>
            <a:off x="405935" y="3475461"/>
            <a:ext cx="2737192" cy="2872304"/>
          </a:xfrm>
          <a:custGeom>
            <a:avLst/>
            <a:gdLst/>
            <a:ahLst/>
            <a:cxnLst/>
            <a:rect l="l" t="t" r="r" b="b"/>
            <a:pathLst>
              <a:path w="73620" h="77254" extrusionOk="0">
                <a:moveTo>
                  <a:pt x="70910" y="0"/>
                </a:moveTo>
                <a:cubicBezTo>
                  <a:pt x="70437" y="0"/>
                  <a:pt x="69834" y="573"/>
                  <a:pt x="69546" y="809"/>
                </a:cubicBezTo>
                <a:cubicBezTo>
                  <a:pt x="68513" y="1630"/>
                  <a:pt x="67570" y="2602"/>
                  <a:pt x="66507" y="3423"/>
                </a:cubicBezTo>
                <a:cubicBezTo>
                  <a:pt x="64227" y="5186"/>
                  <a:pt x="61795" y="6706"/>
                  <a:pt x="59060" y="7648"/>
                </a:cubicBezTo>
                <a:cubicBezTo>
                  <a:pt x="56354" y="8590"/>
                  <a:pt x="53436" y="9745"/>
                  <a:pt x="50610" y="10201"/>
                </a:cubicBezTo>
                <a:cubicBezTo>
                  <a:pt x="49394" y="10384"/>
                  <a:pt x="48117" y="10444"/>
                  <a:pt x="46932" y="10748"/>
                </a:cubicBezTo>
                <a:cubicBezTo>
                  <a:pt x="45746" y="11052"/>
                  <a:pt x="44652" y="11660"/>
                  <a:pt x="43558" y="12238"/>
                </a:cubicBezTo>
                <a:cubicBezTo>
                  <a:pt x="41734" y="13150"/>
                  <a:pt x="39880" y="14001"/>
                  <a:pt x="37995" y="14791"/>
                </a:cubicBezTo>
                <a:cubicBezTo>
                  <a:pt x="36780" y="15308"/>
                  <a:pt x="35351" y="15612"/>
                  <a:pt x="34621" y="16888"/>
                </a:cubicBezTo>
                <a:cubicBezTo>
                  <a:pt x="34166" y="17678"/>
                  <a:pt x="33862" y="18773"/>
                  <a:pt x="32919" y="19168"/>
                </a:cubicBezTo>
                <a:cubicBezTo>
                  <a:pt x="32159" y="19472"/>
                  <a:pt x="31734" y="19472"/>
                  <a:pt x="31156" y="20141"/>
                </a:cubicBezTo>
                <a:cubicBezTo>
                  <a:pt x="30548" y="20870"/>
                  <a:pt x="30184" y="21691"/>
                  <a:pt x="29789" y="22542"/>
                </a:cubicBezTo>
                <a:cubicBezTo>
                  <a:pt x="29454" y="23606"/>
                  <a:pt x="28937" y="24517"/>
                  <a:pt x="28512" y="25490"/>
                </a:cubicBezTo>
                <a:cubicBezTo>
                  <a:pt x="28086" y="26493"/>
                  <a:pt x="27691" y="27466"/>
                  <a:pt x="27235" y="28439"/>
                </a:cubicBezTo>
                <a:cubicBezTo>
                  <a:pt x="26840" y="29138"/>
                  <a:pt x="26719" y="29989"/>
                  <a:pt x="26323" y="30657"/>
                </a:cubicBezTo>
                <a:cubicBezTo>
                  <a:pt x="25716" y="31691"/>
                  <a:pt x="24986" y="32086"/>
                  <a:pt x="23831" y="32238"/>
                </a:cubicBezTo>
                <a:cubicBezTo>
                  <a:pt x="23489" y="32287"/>
                  <a:pt x="23110" y="32329"/>
                  <a:pt x="22728" y="32329"/>
                </a:cubicBezTo>
                <a:cubicBezTo>
                  <a:pt x="21921" y="32329"/>
                  <a:pt x="21104" y="32139"/>
                  <a:pt x="20609" y="31417"/>
                </a:cubicBezTo>
                <a:cubicBezTo>
                  <a:pt x="19819" y="30293"/>
                  <a:pt x="20244" y="28469"/>
                  <a:pt x="20244" y="27162"/>
                </a:cubicBezTo>
                <a:cubicBezTo>
                  <a:pt x="20183" y="25490"/>
                  <a:pt x="19667" y="23636"/>
                  <a:pt x="18968" y="22116"/>
                </a:cubicBezTo>
                <a:cubicBezTo>
                  <a:pt x="18117" y="20171"/>
                  <a:pt x="17205" y="19381"/>
                  <a:pt x="15351" y="18408"/>
                </a:cubicBezTo>
                <a:cubicBezTo>
                  <a:pt x="14651" y="17982"/>
                  <a:pt x="14013" y="17435"/>
                  <a:pt x="13284" y="17071"/>
                </a:cubicBezTo>
                <a:cubicBezTo>
                  <a:pt x="12524" y="16645"/>
                  <a:pt x="11673" y="16523"/>
                  <a:pt x="10852" y="16341"/>
                </a:cubicBezTo>
                <a:cubicBezTo>
                  <a:pt x="10278" y="16201"/>
                  <a:pt x="9682" y="16119"/>
                  <a:pt x="9087" y="16119"/>
                </a:cubicBezTo>
                <a:cubicBezTo>
                  <a:pt x="8266" y="16119"/>
                  <a:pt x="7446" y="16275"/>
                  <a:pt x="6688" y="16645"/>
                </a:cubicBezTo>
                <a:cubicBezTo>
                  <a:pt x="6232" y="16888"/>
                  <a:pt x="5776" y="17101"/>
                  <a:pt x="5563" y="17557"/>
                </a:cubicBezTo>
                <a:cubicBezTo>
                  <a:pt x="5290" y="18165"/>
                  <a:pt x="5624" y="18651"/>
                  <a:pt x="5563" y="19320"/>
                </a:cubicBezTo>
                <a:cubicBezTo>
                  <a:pt x="5472" y="20232"/>
                  <a:pt x="4651" y="21235"/>
                  <a:pt x="4104" y="21964"/>
                </a:cubicBezTo>
                <a:cubicBezTo>
                  <a:pt x="3435" y="22876"/>
                  <a:pt x="2645" y="23514"/>
                  <a:pt x="1673" y="24092"/>
                </a:cubicBezTo>
                <a:cubicBezTo>
                  <a:pt x="1004" y="24517"/>
                  <a:pt x="153" y="24943"/>
                  <a:pt x="1" y="25764"/>
                </a:cubicBezTo>
                <a:cubicBezTo>
                  <a:pt x="167" y="25821"/>
                  <a:pt x="352" y="25845"/>
                  <a:pt x="550" y="25845"/>
                </a:cubicBezTo>
                <a:cubicBezTo>
                  <a:pt x="1727" y="25845"/>
                  <a:pt x="3372" y="24973"/>
                  <a:pt x="4439" y="24791"/>
                </a:cubicBezTo>
                <a:cubicBezTo>
                  <a:pt x="5170" y="24671"/>
                  <a:pt x="5906" y="24636"/>
                  <a:pt x="6640" y="24636"/>
                </a:cubicBezTo>
                <a:cubicBezTo>
                  <a:pt x="7652" y="24636"/>
                  <a:pt x="8658" y="24703"/>
                  <a:pt x="9640" y="24703"/>
                </a:cubicBezTo>
                <a:cubicBezTo>
                  <a:pt x="9751" y="24703"/>
                  <a:pt x="9861" y="24702"/>
                  <a:pt x="9971" y="24700"/>
                </a:cubicBezTo>
                <a:cubicBezTo>
                  <a:pt x="10502" y="24692"/>
                  <a:pt x="11066" y="24656"/>
                  <a:pt x="11599" y="24656"/>
                </a:cubicBezTo>
                <a:cubicBezTo>
                  <a:pt x="13138" y="24656"/>
                  <a:pt x="14419" y="24956"/>
                  <a:pt x="13922" y="27101"/>
                </a:cubicBezTo>
                <a:cubicBezTo>
                  <a:pt x="13557" y="28742"/>
                  <a:pt x="12554" y="29867"/>
                  <a:pt x="12493" y="31630"/>
                </a:cubicBezTo>
                <a:cubicBezTo>
                  <a:pt x="12372" y="34578"/>
                  <a:pt x="13071" y="37800"/>
                  <a:pt x="14803" y="40232"/>
                </a:cubicBezTo>
                <a:cubicBezTo>
                  <a:pt x="17357" y="43849"/>
                  <a:pt x="20153" y="47345"/>
                  <a:pt x="23284" y="50475"/>
                </a:cubicBezTo>
                <a:cubicBezTo>
                  <a:pt x="24621" y="51843"/>
                  <a:pt x="25807" y="53393"/>
                  <a:pt x="27144" y="54761"/>
                </a:cubicBezTo>
                <a:cubicBezTo>
                  <a:pt x="28238" y="55886"/>
                  <a:pt x="29515" y="56919"/>
                  <a:pt x="30518" y="58135"/>
                </a:cubicBezTo>
                <a:cubicBezTo>
                  <a:pt x="32403" y="60384"/>
                  <a:pt x="33983" y="62968"/>
                  <a:pt x="34713" y="65825"/>
                </a:cubicBezTo>
                <a:cubicBezTo>
                  <a:pt x="35077" y="67375"/>
                  <a:pt x="35017" y="68773"/>
                  <a:pt x="35199" y="70324"/>
                </a:cubicBezTo>
                <a:cubicBezTo>
                  <a:pt x="35321" y="71387"/>
                  <a:pt x="36141" y="72269"/>
                  <a:pt x="35533" y="73333"/>
                </a:cubicBezTo>
                <a:cubicBezTo>
                  <a:pt x="35077" y="74123"/>
                  <a:pt x="34226" y="74822"/>
                  <a:pt x="33406" y="75248"/>
                </a:cubicBezTo>
                <a:cubicBezTo>
                  <a:pt x="32281" y="75795"/>
                  <a:pt x="29758" y="75704"/>
                  <a:pt x="29120" y="76950"/>
                </a:cubicBezTo>
                <a:cubicBezTo>
                  <a:pt x="29516" y="77141"/>
                  <a:pt x="29948" y="77191"/>
                  <a:pt x="30390" y="77191"/>
                </a:cubicBezTo>
                <a:cubicBezTo>
                  <a:pt x="30878" y="77191"/>
                  <a:pt x="31377" y="77130"/>
                  <a:pt x="31851" y="77130"/>
                </a:cubicBezTo>
                <a:cubicBezTo>
                  <a:pt x="31903" y="77130"/>
                  <a:pt x="31956" y="77131"/>
                  <a:pt x="32007" y="77132"/>
                </a:cubicBezTo>
                <a:cubicBezTo>
                  <a:pt x="32594" y="77157"/>
                  <a:pt x="33142" y="77240"/>
                  <a:pt x="33714" y="77240"/>
                </a:cubicBezTo>
                <a:cubicBezTo>
                  <a:pt x="33853" y="77240"/>
                  <a:pt x="33993" y="77235"/>
                  <a:pt x="34135" y="77223"/>
                </a:cubicBezTo>
                <a:cubicBezTo>
                  <a:pt x="34743" y="77132"/>
                  <a:pt x="35473" y="77254"/>
                  <a:pt x="36080" y="77071"/>
                </a:cubicBezTo>
                <a:cubicBezTo>
                  <a:pt x="37144" y="76707"/>
                  <a:pt x="37600" y="75886"/>
                  <a:pt x="37904" y="74853"/>
                </a:cubicBezTo>
                <a:cubicBezTo>
                  <a:pt x="38208" y="73880"/>
                  <a:pt x="38056" y="72391"/>
                  <a:pt x="37965" y="71357"/>
                </a:cubicBezTo>
                <a:lnTo>
                  <a:pt x="37965" y="71357"/>
                </a:lnTo>
                <a:cubicBezTo>
                  <a:pt x="37997" y="71362"/>
                  <a:pt x="38027" y="71364"/>
                  <a:pt x="38054" y="71364"/>
                </a:cubicBezTo>
                <a:cubicBezTo>
                  <a:pt x="38723" y="71364"/>
                  <a:pt x="37961" y="69981"/>
                  <a:pt x="37874" y="69777"/>
                </a:cubicBezTo>
                <a:cubicBezTo>
                  <a:pt x="37357" y="68652"/>
                  <a:pt x="37114" y="67558"/>
                  <a:pt x="36992" y="66342"/>
                </a:cubicBezTo>
                <a:cubicBezTo>
                  <a:pt x="36871" y="65217"/>
                  <a:pt x="36810" y="64062"/>
                  <a:pt x="36719" y="62968"/>
                </a:cubicBezTo>
                <a:cubicBezTo>
                  <a:pt x="36658" y="62330"/>
                  <a:pt x="36536" y="60992"/>
                  <a:pt x="37053" y="60506"/>
                </a:cubicBezTo>
                <a:cubicBezTo>
                  <a:pt x="37361" y="60232"/>
                  <a:pt x="37690" y="60147"/>
                  <a:pt x="38037" y="60147"/>
                </a:cubicBezTo>
                <a:cubicBezTo>
                  <a:pt x="38616" y="60147"/>
                  <a:pt x="39245" y="60384"/>
                  <a:pt x="39910" y="60384"/>
                </a:cubicBezTo>
                <a:cubicBezTo>
                  <a:pt x="40518" y="60384"/>
                  <a:pt x="41217" y="60536"/>
                  <a:pt x="41521" y="61144"/>
                </a:cubicBezTo>
                <a:cubicBezTo>
                  <a:pt x="41764" y="61661"/>
                  <a:pt x="41430" y="62634"/>
                  <a:pt x="41278" y="63150"/>
                </a:cubicBezTo>
                <a:cubicBezTo>
                  <a:pt x="41005" y="64093"/>
                  <a:pt x="40397" y="64792"/>
                  <a:pt x="39850" y="65552"/>
                </a:cubicBezTo>
                <a:cubicBezTo>
                  <a:pt x="39272" y="66342"/>
                  <a:pt x="38755" y="66919"/>
                  <a:pt x="38634" y="67892"/>
                </a:cubicBezTo>
                <a:cubicBezTo>
                  <a:pt x="38482" y="69017"/>
                  <a:pt x="38786" y="70172"/>
                  <a:pt x="38938" y="71296"/>
                </a:cubicBezTo>
                <a:cubicBezTo>
                  <a:pt x="39120" y="72998"/>
                  <a:pt x="39394" y="75187"/>
                  <a:pt x="40488" y="76616"/>
                </a:cubicBezTo>
                <a:cubicBezTo>
                  <a:pt x="40681" y="76847"/>
                  <a:pt x="40936" y="77104"/>
                  <a:pt x="41150" y="77104"/>
                </a:cubicBezTo>
                <a:cubicBezTo>
                  <a:pt x="41273" y="77104"/>
                  <a:pt x="41383" y="77019"/>
                  <a:pt x="41460" y="76798"/>
                </a:cubicBezTo>
                <a:cubicBezTo>
                  <a:pt x="41673" y="76312"/>
                  <a:pt x="41309" y="75491"/>
                  <a:pt x="41460" y="74974"/>
                </a:cubicBezTo>
                <a:cubicBezTo>
                  <a:pt x="41552" y="74640"/>
                  <a:pt x="41734" y="74366"/>
                  <a:pt x="41825" y="73971"/>
                </a:cubicBezTo>
                <a:cubicBezTo>
                  <a:pt x="41856" y="73637"/>
                  <a:pt x="41764" y="73302"/>
                  <a:pt x="41856" y="72968"/>
                </a:cubicBezTo>
                <a:cubicBezTo>
                  <a:pt x="41977" y="72543"/>
                  <a:pt x="42312" y="72239"/>
                  <a:pt x="42372" y="71813"/>
                </a:cubicBezTo>
                <a:cubicBezTo>
                  <a:pt x="42524" y="71175"/>
                  <a:pt x="42190" y="70476"/>
                  <a:pt x="42038" y="69868"/>
                </a:cubicBezTo>
                <a:cubicBezTo>
                  <a:pt x="41977" y="69655"/>
                  <a:pt x="41856" y="69260"/>
                  <a:pt x="41856" y="69047"/>
                </a:cubicBezTo>
                <a:cubicBezTo>
                  <a:pt x="41886" y="68895"/>
                  <a:pt x="42038" y="68743"/>
                  <a:pt x="42038" y="68713"/>
                </a:cubicBezTo>
                <a:cubicBezTo>
                  <a:pt x="42190" y="68014"/>
                  <a:pt x="41886" y="67588"/>
                  <a:pt x="41856" y="66889"/>
                </a:cubicBezTo>
                <a:cubicBezTo>
                  <a:pt x="41825" y="66129"/>
                  <a:pt x="42372" y="65278"/>
                  <a:pt x="42737" y="64548"/>
                </a:cubicBezTo>
                <a:cubicBezTo>
                  <a:pt x="43527" y="62938"/>
                  <a:pt x="44500" y="61509"/>
                  <a:pt x="43375" y="59807"/>
                </a:cubicBezTo>
                <a:lnTo>
                  <a:pt x="43375" y="59807"/>
                </a:lnTo>
                <a:cubicBezTo>
                  <a:pt x="43983" y="59928"/>
                  <a:pt x="44561" y="60202"/>
                  <a:pt x="45169" y="60415"/>
                </a:cubicBezTo>
                <a:cubicBezTo>
                  <a:pt x="45881" y="60693"/>
                  <a:pt x="46633" y="60792"/>
                  <a:pt x="47396" y="60792"/>
                </a:cubicBezTo>
                <a:cubicBezTo>
                  <a:pt x="47968" y="60792"/>
                  <a:pt x="48547" y="60736"/>
                  <a:pt x="49120" y="60658"/>
                </a:cubicBezTo>
                <a:cubicBezTo>
                  <a:pt x="50670" y="60415"/>
                  <a:pt x="52251" y="60111"/>
                  <a:pt x="53832" y="59928"/>
                </a:cubicBezTo>
                <a:cubicBezTo>
                  <a:pt x="54123" y="59894"/>
                  <a:pt x="54418" y="59885"/>
                  <a:pt x="54713" y="59885"/>
                </a:cubicBezTo>
                <a:cubicBezTo>
                  <a:pt x="55108" y="59885"/>
                  <a:pt x="55503" y="59902"/>
                  <a:pt x="55894" y="59902"/>
                </a:cubicBezTo>
                <a:cubicBezTo>
                  <a:pt x="56523" y="59902"/>
                  <a:pt x="57140" y="59857"/>
                  <a:pt x="57722" y="59624"/>
                </a:cubicBezTo>
                <a:cubicBezTo>
                  <a:pt x="57979" y="59522"/>
                  <a:pt x="58220" y="59484"/>
                  <a:pt x="58462" y="59484"/>
                </a:cubicBezTo>
                <a:cubicBezTo>
                  <a:pt x="58794" y="59484"/>
                  <a:pt x="59129" y="59554"/>
                  <a:pt x="59516" y="59624"/>
                </a:cubicBezTo>
                <a:cubicBezTo>
                  <a:pt x="60306" y="59746"/>
                  <a:pt x="61157" y="59655"/>
                  <a:pt x="61947" y="59746"/>
                </a:cubicBezTo>
                <a:cubicBezTo>
                  <a:pt x="62024" y="59751"/>
                  <a:pt x="62101" y="59753"/>
                  <a:pt x="62177" y="59753"/>
                </a:cubicBezTo>
                <a:cubicBezTo>
                  <a:pt x="63039" y="59753"/>
                  <a:pt x="63808" y="59431"/>
                  <a:pt x="62859" y="58621"/>
                </a:cubicBezTo>
                <a:cubicBezTo>
                  <a:pt x="61582" y="57527"/>
                  <a:pt x="59516" y="57314"/>
                  <a:pt x="57965" y="56858"/>
                </a:cubicBezTo>
                <a:cubicBezTo>
                  <a:pt x="55807" y="56250"/>
                  <a:pt x="53406" y="55399"/>
                  <a:pt x="51552" y="54153"/>
                </a:cubicBezTo>
                <a:cubicBezTo>
                  <a:pt x="49333" y="52664"/>
                  <a:pt x="47205" y="51022"/>
                  <a:pt x="45017" y="49563"/>
                </a:cubicBezTo>
                <a:cubicBezTo>
                  <a:pt x="43953" y="48834"/>
                  <a:pt x="42950" y="48135"/>
                  <a:pt x="41977" y="47314"/>
                </a:cubicBezTo>
                <a:cubicBezTo>
                  <a:pt x="41612" y="47041"/>
                  <a:pt x="41217" y="46767"/>
                  <a:pt x="40974" y="46402"/>
                </a:cubicBezTo>
                <a:lnTo>
                  <a:pt x="40974" y="46402"/>
                </a:lnTo>
                <a:cubicBezTo>
                  <a:pt x="41612" y="46706"/>
                  <a:pt x="42008" y="47041"/>
                  <a:pt x="42676" y="47284"/>
                </a:cubicBezTo>
                <a:cubicBezTo>
                  <a:pt x="42964" y="47368"/>
                  <a:pt x="43247" y="47385"/>
                  <a:pt x="43531" y="47385"/>
                </a:cubicBezTo>
                <a:cubicBezTo>
                  <a:pt x="43738" y="47385"/>
                  <a:pt x="43946" y="47376"/>
                  <a:pt x="44156" y="47376"/>
                </a:cubicBezTo>
                <a:cubicBezTo>
                  <a:pt x="44388" y="47376"/>
                  <a:pt x="44623" y="47387"/>
                  <a:pt x="44865" y="47436"/>
                </a:cubicBezTo>
                <a:cubicBezTo>
                  <a:pt x="45219" y="47520"/>
                  <a:pt x="45527" y="47539"/>
                  <a:pt x="45835" y="47539"/>
                </a:cubicBezTo>
                <a:cubicBezTo>
                  <a:pt x="46081" y="47539"/>
                  <a:pt x="46327" y="47527"/>
                  <a:pt x="46597" y="47527"/>
                </a:cubicBezTo>
                <a:cubicBezTo>
                  <a:pt x="46916" y="47550"/>
                  <a:pt x="47265" y="47607"/>
                  <a:pt x="47585" y="47607"/>
                </a:cubicBezTo>
                <a:cubicBezTo>
                  <a:pt x="48122" y="47607"/>
                  <a:pt x="48581" y="47448"/>
                  <a:pt x="48695" y="46706"/>
                </a:cubicBezTo>
                <a:cubicBezTo>
                  <a:pt x="48755" y="46281"/>
                  <a:pt x="48573" y="45916"/>
                  <a:pt x="48695" y="45521"/>
                </a:cubicBezTo>
                <a:cubicBezTo>
                  <a:pt x="48755" y="45217"/>
                  <a:pt x="48968" y="45095"/>
                  <a:pt x="48907" y="44791"/>
                </a:cubicBezTo>
                <a:cubicBezTo>
                  <a:pt x="48863" y="44307"/>
                  <a:pt x="48612" y="44094"/>
                  <a:pt x="48835" y="44094"/>
                </a:cubicBezTo>
                <a:cubicBezTo>
                  <a:pt x="48920" y="44094"/>
                  <a:pt x="49073" y="44125"/>
                  <a:pt x="49333" y="44183"/>
                </a:cubicBezTo>
                <a:cubicBezTo>
                  <a:pt x="49689" y="44279"/>
                  <a:pt x="50112" y="44381"/>
                  <a:pt x="50506" y="44381"/>
                </a:cubicBezTo>
                <a:cubicBezTo>
                  <a:pt x="50988" y="44381"/>
                  <a:pt x="51426" y="44229"/>
                  <a:pt x="51643" y="43728"/>
                </a:cubicBezTo>
                <a:cubicBezTo>
                  <a:pt x="52099" y="42755"/>
                  <a:pt x="50853" y="41904"/>
                  <a:pt x="51187" y="41053"/>
                </a:cubicBezTo>
                <a:cubicBezTo>
                  <a:pt x="51284" y="40834"/>
                  <a:pt x="51486" y="40755"/>
                  <a:pt x="51743" y="40755"/>
                </a:cubicBezTo>
                <a:cubicBezTo>
                  <a:pt x="52389" y="40755"/>
                  <a:pt x="53387" y="41249"/>
                  <a:pt x="53979" y="41249"/>
                </a:cubicBezTo>
                <a:cubicBezTo>
                  <a:pt x="54035" y="41249"/>
                  <a:pt x="54088" y="41245"/>
                  <a:pt x="54136" y="41235"/>
                </a:cubicBezTo>
                <a:cubicBezTo>
                  <a:pt x="54622" y="41144"/>
                  <a:pt x="55047" y="40810"/>
                  <a:pt x="54987" y="40293"/>
                </a:cubicBezTo>
                <a:cubicBezTo>
                  <a:pt x="54987" y="40141"/>
                  <a:pt x="54683" y="39867"/>
                  <a:pt x="54774" y="39715"/>
                </a:cubicBezTo>
                <a:cubicBezTo>
                  <a:pt x="54835" y="39563"/>
                  <a:pt x="55443" y="39533"/>
                  <a:pt x="55655" y="39411"/>
                </a:cubicBezTo>
                <a:cubicBezTo>
                  <a:pt x="56020" y="39107"/>
                  <a:pt x="55807" y="39168"/>
                  <a:pt x="55898" y="38773"/>
                </a:cubicBezTo>
                <a:cubicBezTo>
                  <a:pt x="55990" y="38469"/>
                  <a:pt x="56050" y="38499"/>
                  <a:pt x="56202" y="38256"/>
                </a:cubicBezTo>
                <a:cubicBezTo>
                  <a:pt x="56446" y="37952"/>
                  <a:pt x="56476" y="37861"/>
                  <a:pt x="56628" y="37496"/>
                </a:cubicBezTo>
                <a:cubicBezTo>
                  <a:pt x="56871" y="36949"/>
                  <a:pt x="57236" y="36554"/>
                  <a:pt x="57418" y="35977"/>
                </a:cubicBezTo>
                <a:cubicBezTo>
                  <a:pt x="57570" y="35521"/>
                  <a:pt x="57844" y="35217"/>
                  <a:pt x="57874" y="34730"/>
                </a:cubicBezTo>
                <a:cubicBezTo>
                  <a:pt x="57935" y="34274"/>
                  <a:pt x="57692" y="33819"/>
                  <a:pt x="57965" y="33484"/>
                </a:cubicBezTo>
                <a:cubicBezTo>
                  <a:pt x="58421" y="32876"/>
                  <a:pt x="59485" y="32907"/>
                  <a:pt x="59364" y="31843"/>
                </a:cubicBezTo>
                <a:cubicBezTo>
                  <a:pt x="59242" y="31022"/>
                  <a:pt x="58877" y="30262"/>
                  <a:pt x="59728" y="29746"/>
                </a:cubicBezTo>
                <a:cubicBezTo>
                  <a:pt x="60488" y="29290"/>
                  <a:pt x="61856" y="29259"/>
                  <a:pt x="62282" y="28317"/>
                </a:cubicBezTo>
                <a:cubicBezTo>
                  <a:pt x="62677" y="27405"/>
                  <a:pt x="61461" y="26767"/>
                  <a:pt x="60792" y="26402"/>
                </a:cubicBezTo>
                <a:cubicBezTo>
                  <a:pt x="60336" y="26159"/>
                  <a:pt x="59850" y="25946"/>
                  <a:pt x="59394" y="25703"/>
                </a:cubicBezTo>
                <a:cubicBezTo>
                  <a:pt x="59151" y="25490"/>
                  <a:pt x="58756" y="25308"/>
                  <a:pt x="58725" y="24973"/>
                </a:cubicBezTo>
                <a:lnTo>
                  <a:pt x="58725" y="24973"/>
                </a:lnTo>
                <a:cubicBezTo>
                  <a:pt x="58878" y="25008"/>
                  <a:pt x="59040" y="25022"/>
                  <a:pt x="59208" y="25022"/>
                </a:cubicBezTo>
                <a:cubicBezTo>
                  <a:pt x="59773" y="25022"/>
                  <a:pt x="60398" y="24861"/>
                  <a:pt x="60914" y="24791"/>
                </a:cubicBezTo>
                <a:cubicBezTo>
                  <a:pt x="61765" y="24639"/>
                  <a:pt x="62707" y="24517"/>
                  <a:pt x="63467" y="24214"/>
                </a:cubicBezTo>
                <a:cubicBezTo>
                  <a:pt x="64105" y="23940"/>
                  <a:pt x="64683" y="23362"/>
                  <a:pt x="65200" y="22907"/>
                </a:cubicBezTo>
                <a:cubicBezTo>
                  <a:pt x="65929" y="22299"/>
                  <a:pt x="66659" y="21600"/>
                  <a:pt x="65352" y="21448"/>
                </a:cubicBezTo>
                <a:cubicBezTo>
                  <a:pt x="64592" y="21326"/>
                  <a:pt x="62920" y="21204"/>
                  <a:pt x="62373" y="20718"/>
                </a:cubicBezTo>
                <a:cubicBezTo>
                  <a:pt x="62737" y="20232"/>
                  <a:pt x="63832" y="20232"/>
                  <a:pt x="64409" y="20080"/>
                </a:cubicBezTo>
                <a:cubicBezTo>
                  <a:pt x="65352" y="19837"/>
                  <a:pt x="66111" y="19320"/>
                  <a:pt x="66780" y="18590"/>
                </a:cubicBezTo>
                <a:cubicBezTo>
                  <a:pt x="66993" y="18347"/>
                  <a:pt x="67266" y="18134"/>
                  <a:pt x="67479" y="17861"/>
                </a:cubicBezTo>
                <a:cubicBezTo>
                  <a:pt x="67874" y="17405"/>
                  <a:pt x="67753" y="17435"/>
                  <a:pt x="67783" y="16949"/>
                </a:cubicBezTo>
                <a:cubicBezTo>
                  <a:pt x="67828" y="16568"/>
                  <a:pt x="67939" y="16402"/>
                  <a:pt x="67689" y="16402"/>
                </a:cubicBezTo>
                <a:cubicBezTo>
                  <a:pt x="67600" y="16402"/>
                  <a:pt x="67466" y="16423"/>
                  <a:pt x="67266" y="16463"/>
                </a:cubicBezTo>
                <a:cubicBezTo>
                  <a:pt x="66787" y="16559"/>
                  <a:pt x="64891" y="17202"/>
                  <a:pt x="63871" y="17202"/>
                </a:cubicBezTo>
                <a:cubicBezTo>
                  <a:pt x="63598" y="17202"/>
                  <a:pt x="63388" y="17156"/>
                  <a:pt x="63285" y="17040"/>
                </a:cubicBezTo>
                <a:cubicBezTo>
                  <a:pt x="62555" y="16220"/>
                  <a:pt x="66507" y="15156"/>
                  <a:pt x="66962" y="14943"/>
                </a:cubicBezTo>
                <a:cubicBezTo>
                  <a:pt x="68087" y="14365"/>
                  <a:pt x="68999" y="13697"/>
                  <a:pt x="69880" y="12724"/>
                </a:cubicBezTo>
                <a:cubicBezTo>
                  <a:pt x="70428" y="12177"/>
                  <a:pt x="71583" y="11174"/>
                  <a:pt x="71552" y="10292"/>
                </a:cubicBezTo>
                <a:lnTo>
                  <a:pt x="71552" y="10292"/>
                </a:lnTo>
                <a:cubicBezTo>
                  <a:pt x="70884" y="10536"/>
                  <a:pt x="70215" y="11143"/>
                  <a:pt x="69607" y="11569"/>
                </a:cubicBezTo>
                <a:cubicBezTo>
                  <a:pt x="68999" y="11934"/>
                  <a:pt x="68361" y="12268"/>
                  <a:pt x="67722" y="12633"/>
                </a:cubicBezTo>
                <a:cubicBezTo>
                  <a:pt x="67472" y="12769"/>
                  <a:pt x="65928" y="13723"/>
                  <a:pt x="65167" y="13723"/>
                </a:cubicBezTo>
                <a:cubicBezTo>
                  <a:pt x="64911" y="13723"/>
                  <a:pt x="64744" y="13615"/>
                  <a:pt x="64744" y="13332"/>
                </a:cubicBezTo>
                <a:cubicBezTo>
                  <a:pt x="64744" y="12876"/>
                  <a:pt x="65899" y="12359"/>
                  <a:pt x="66233" y="12177"/>
                </a:cubicBezTo>
                <a:cubicBezTo>
                  <a:pt x="67297" y="11569"/>
                  <a:pt x="68361" y="10900"/>
                  <a:pt x="69394" y="10262"/>
                </a:cubicBezTo>
                <a:cubicBezTo>
                  <a:pt x="70276" y="9745"/>
                  <a:pt x="70975" y="9077"/>
                  <a:pt x="71674" y="8317"/>
                </a:cubicBezTo>
                <a:cubicBezTo>
                  <a:pt x="72099" y="7830"/>
                  <a:pt x="72890" y="7162"/>
                  <a:pt x="73042" y="6554"/>
                </a:cubicBezTo>
                <a:lnTo>
                  <a:pt x="73042" y="6554"/>
                </a:lnTo>
                <a:cubicBezTo>
                  <a:pt x="71856" y="7010"/>
                  <a:pt x="70671" y="8013"/>
                  <a:pt x="69698" y="8742"/>
                </a:cubicBezTo>
                <a:cubicBezTo>
                  <a:pt x="69294" y="9020"/>
                  <a:pt x="67376" y="10496"/>
                  <a:pt x="66374" y="10496"/>
                </a:cubicBezTo>
                <a:cubicBezTo>
                  <a:pt x="66171" y="10496"/>
                  <a:pt x="66006" y="10436"/>
                  <a:pt x="65899" y="10292"/>
                </a:cubicBezTo>
                <a:cubicBezTo>
                  <a:pt x="66203" y="9684"/>
                  <a:pt x="67297" y="9198"/>
                  <a:pt x="67874" y="8864"/>
                </a:cubicBezTo>
                <a:cubicBezTo>
                  <a:pt x="68938" y="8225"/>
                  <a:pt x="70032" y="7496"/>
                  <a:pt x="70944" y="6645"/>
                </a:cubicBezTo>
                <a:cubicBezTo>
                  <a:pt x="71826" y="5855"/>
                  <a:pt x="73619" y="4213"/>
                  <a:pt x="73406" y="2906"/>
                </a:cubicBezTo>
                <a:lnTo>
                  <a:pt x="73406" y="2906"/>
                </a:lnTo>
                <a:cubicBezTo>
                  <a:pt x="72904" y="3241"/>
                  <a:pt x="72018" y="4395"/>
                  <a:pt x="71289" y="4395"/>
                </a:cubicBezTo>
                <a:cubicBezTo>
                  <a:pt x="71223" y="4395"/>
                  <a:pt x="71159" y="4385"/>
                  <a:pt x="71096" y="4365"/>
                </a:cubicBezTo>
                <a:cubicBezTo>
                  <a:pt x="71491" y="3545"/>
                  <a:pt x="73376" y="1630"/>
                  <a:pt x="72890" y="687"/>
                </a:cubicBezTo>
                <a:lnTo>
                  <a:pt x="72890" y="687"/>
                </a:lnTo>
                <a:cubicBezTo>
                  <a:pt x="72308" y="909"/>
                  <a:pt x="70893" y="3125"/>
                  <a:pt x="70095" y="3125"/>
                </a:cubicBezTo>
                <a:cubicBezTo>
                  <a:pt x="70017" y="3125"/>
                  <a:pt x="69945" y="3104"/>
                  <a:pt x="69880" y="3058"/>
                </a:cubicBezTo>
                <a:cubicBezTo>
                  <a:pt x="69455" y="2754"/>
                  <a:pt x="71218" y="627"/>
                  <a:pt x="71127" y="49"/>
                </a:cubicBezTo>
                <a:cubicBezTo>
                  <a:pt x="71059" y="15"/>
                  <a:pt x="70986" y="0"/>
                  <a:pt x="709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529;p43">
            <a:extLst>
              <a:ext uri="{FF2B5EF4-FFF2-40B4-BE49-F238E27FC236}">
                <a16:creationId xmlns:a16="http://schemas.microsoft.com/office/drawing/2014/main" id="{73B71FC4-FA8B-4C29-ABE4-E7499624AE6E}"/>
              </a:ext>
            </a:extLst>
          </p:cNvPr>
          <p:cNvGrpSpPr/>
          <p:nvPr/>
        </p:nvGrpSpPr>
        <p:grpSpPr>
          <a:xfrm>
            <a:off x="16562624" y="3992225"/>
            <a:ext cx="1914550" cy="2734525"/>
            <a:chOff x="2907450" y="-2204700"/>
            <a:chExt cx="1914550" cy="2734525"/>
          </a:xfrm>
        </p:grpSpPr>
        <p:sp>
          <p:nvSpPr>
            <p:cNvPr id="16" name="Google Shape;531;p43">
              <a:extLst>
                <a:ext uri="{FF2B5EF4-FFF2-40B4-BE49-F238E27FC236}">
                  <a16:creationId xmlns:a16="http://schemas.microsoft.com/office/drawing/2014/main" id="{6647CD1C-5D6F-45C1-90A6-7E33A3209605}"/>
                </a:ext>
              </a:extLst>
            </p:cNvPr>
            <p:cNvSpPr/>
            <p:nvPr/>
          </p:nvSpPr>
          <p:spPr>
            <a:xfrm>
              <a:off x="3183300" y="-310425"/>
              <a:ext cx="200600" cy="199975"/>
            </a:xfrm>
            <a:custGeom>
              <a:avLst/>
              <a:gdLst/>
              <a:ahLst/>
              <a:cxnLst/>
              <a:rect l="l" t="t" r="r" b="b"/>
              <a:pathLst>
                <a:path w="8024" h="7999" extrusionOk="0">
                  <a:moveTo>
                    <a:pt x="4025" y="1"/>
                  </a:moveTo>
                  <a:cubicBezTo>
                    <a:pt x="3797" y="3620"/>
                    <a:pt x="3645" y="3797"/>
                    <a:pt x="1" y="3999"/>
                  </a:cubicBezTo>
                  <a:cubicBezTo>
                    <a:pt x="3645" y="4202"/>
                    <a:pt x="3797" y="4379"/>
                    <a:pt x="4025" y="7998"/>
                  </a:cubicBezTo>
                  <a:cubicBezTo>
                    <a:pt x="4227" y="4379"/>
                    <a:pt x="4379" y="4202"/>
                    <a:pt x="8023" y="3999"/>
                  </a:cubicBezTo>
                  <a:cubicBezTo>
                    <a:pt x="4379" y="3797"/>
                    <a:pt x="4227" y="3620"/>
                    <a:pt x="4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2;p43">
              <a:extLst>
                <a:ext uri="{FF2B5EF4-FFF2-40B4-BE49-F238E27FC236}">
                  <a16:creationId xmlns:a16="http://schemas.microsoft.com/office/drawing/2014/main" id="{7DD3ED3D-9634-4814-B8AD-321AA89E3E3E}"/>
                </a:ext>
              </a:extLst>
            </p:cNvPr>
            <p:cNvSpPr/>
            <p:nvPr/>
          </p:nvSpPr>
          <p:spPr>
            <a:xfrm>
              <a:off x="4555625" y="-103525"/>
              <a:ext cx="251825" cy="251825"/>
            </a:xfrm>
            <a:custGeom>
              <a:avLst/>
              <a:gdLst/>
              <a:ahLst/>
              <a:cxnLst/>
              <a:rect l="l" t="t" r="r" b="b"/>
              <a:pathLst>
                <a:path w="10073" h="10073" extrusionOk="0">
                  <a:moveTo>
                    <a:pt x="5036" y="0"/>
                  </a:moveTo>
                  <a:cubicBezTo>
                    <a:pt x="4783" y="4556"/>
                    <a:pt x="4581" y="4784"/>
                    <a:pt x="0" y="5037"/>
                  </a:cubicBezTo>
                  <a:cubicBezTo>
                    <a:pt x="4581" y="5290"/>
                    <a:pt x="4783" y="5492"/>
                    <a:pt x="5036" y="10073"/>
                  </a:cubicBezTo>
                  <a:cubicBezTo>
                    <a:pt x="5290" y="5492"/>
                    <a:pt x="5517" y="5290"/>
                    <a:pt x="10073" y="5037"/>
                  </a:cubicBezTo>
                  <a:cubicBezTo>
                    <a:pt x="5492" y="4784"/>
                    <a:pt x="5290" y="4556"/>
                    <a:pt x="5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3;p43">
              <a:extLst>
                <a:ext uri="{FF2B5EF4-FFF2-40B4-BE49-F238E27FC236}">
                  <a16:creationId xmlns:a16="http://schemas.microsoft.com/office/drawing/2014/main" id="{00162B86-D3B8-4C9C-BA88-C8FED023D719}"/>
                </a:ext>
              </a:extLst>
            </p:cNvPr>
            <p:cNvSpPr/>
            <p:nvPr/>
          </p:nvSpPr>
          <p:spPr>
            <a:xfrm>
              <a:off x="4336075" y="176125"/>
              <a:ext cx="124025" cy="124025"/>
            </a:xfrm>
            <a:custGeom>
              <a:avLst/>
              <a:gdLst/>
              <a:ahLst/>
              <a:cxnLst/>
              <a:rect l="l" t="t" r="r" b="b"/>
              <a:pathLst>
                <a:path w="4961" h="4961" extrusionOk="0">
                  <a:moveTo>
                    <a:pt x="2481" y="0"/>
                  </a:moveTo>
                  <a:cubicBezTo>
                    <a:pt x="2126" y="1873"/>
                    <a:pt x="1848" y="2126"/>
                    <a:pt x="0" y="2481"/>
                  </a:cubicBezTo>
                  <a:cubicBezTo>
                    <a:pt x="1848" y="2835"/>
                    <a:pt x="2126" y="3088"/>
                    <a:pt x="2481" y="4961"/>
                  </a:cubicBezTo>
                  <a:cubicBezTo>
                    <a:pt x="2810" y="3113"/>
                    <a:pt x="3088" y="2835"/>
                    <a:pt x="4961" y="2481"/>
                  </a:cubicBezTo>
                  <a:cubicBezTo>
                    <a:pt x="3088" y="2152"/>
                    <a:pt x="2810" y="1873"/>
                    <a:pt x="2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4;p43">
              <a:extLst>
                <a:ext uri="{FF2B5EF4-FFF2-40B4-BE49-F238E27FC236}">
                  <a16:creationId xmlns:a16="http://schemas.microsoft.com/office/drawing/2014/main" id="{46376F49-B5D9-4526-A559-DE6A78E0B741}"/>
                </a:ext>
              </a:extLst>
            </p:cNvPr>
            <p:cNvSpPr/>
            <p:nvPr/>
          </p:nvSpPr>
          <p:spPr>
            <a:xfrm>
              <a:off x="3384500" y="-2204700"/>
              <a:ext cx="79750" cy="79125"/>
            </a:xfrm>
            <a:custGeom>
              <a:avLst/>
              <a:gdLst/>
              <a:ahLst/>
              <a:cxnLst/>
              <a:rect l="l" t="t" r="r" b="b"/>
              <a:pathLst>
                <a:path w="3190" h="3165" extrusionOk="0">
                  <a:moveTo>
                    <a:pt x="1595" y="1"/>
                  </a:moveTo>
                  <a:cubicBezTo>
                    <a:pt x="1367" y="1165"/>
                    <a:pt x="1190" y="1342"/>
                    <a:pt x="1" y="1570"/>
                  </a:cubicBezTo>
                  <a:cubicBezTo>
                    <a:pt x="1190" y="1797"/>
                    <a:pt x="1367" y="1975"/>
                    <a:pt x="1595" y="3164"/>
                  </a:cubicBezTo>
                  <a:cubicBezTo>
                    <a:pt x="1823" y="1975"/>
                    <a:pt x="2000" y="1797"/>
                    <a:pt x="3189" y="1570"/>
                  </a:cubicBezTo>
                  <a:cubicBezTo>
                    <a:pt x="2000" y="1342"/>
                    <a:pt x="1823" y="1165"/>
                    <a:pt x="15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5;p43">
              <a:extLst>
                <a:ext uri="{FF2B5EF4-FFF2-40B4-BE49-F238E27FC236}">
                  <a16:creationId xmlns:a16="http://schemas.microsoft.com/office/drawing/2014/main" id="{71D1EBE9-C887-481B-ADB8-1672EABE74CC}"/>
                </a:ext>
              </a:extLst>
            </p:cNvPr>
            <p:cNvSpPr/>
            <p:nvPr/>
          </p:nvSpPr>
          <p:spPr>
            <a:xfrm>
              <a:off x="4314550" y="-130100"/>
              <a:ext cx="79125" cy="79100"/>
            </a:xfrm>
            <a:custGeom>
              <a:avLst/>
              <a:gdLst/>
              <a:ahLst/>
              <a:cxnLst/>
              <a:rect l="l" t="t" r="r" b="b"/>
              <a:pathLst>
                <a:path w="3165" h="3164" extrusionOk="0">
                  <a:moveTo>
                    <a:pt x="1570" y="1"/>
                  </a:moveTo>
                  <a:cubicBezTo>
                    <a:pt x="1368" y="1190"/>
                    <a:pt x="1190" y="1367"/>
                    <a:pt x="1" y="1570"/>
                  </a:cubicBezTo>
                  <a:cubicBezTo>
                    <a:pt x="1190" y="1797"/>
                    <a:pt x="1368" y="1975"/>
                    <a:pt x="1570" y="3164"/>
                  </a:cubicBezTo>
                  <a:cubicBezTo>
                    <a:pt x="1798" y="1975"/>
                    <a:pt x="1975" y="1797"/>
                    <a:pt x="3164" y="1570"/>
                  </a:cubicBezTo>
                  <a:cubicBezTo>
                    <a:pt x="1975" y="1367"/>
                    <a:pt x="1798" y="1190"/>
                    <a:pt x="1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0;p43">
              <a:extLst>
                <a:ext uri="{FF2B5EF4-FFF2-40B4-BE49-F238E27FC236}">
                  <a16:creationId xmlns:a16="http://schemas.microsoft.com/office/drawing/2014/main" id="{75CAB20A-09F3-482B-AD0C-319E7B7060F7}"/>
                </a:ext>
              </a:extLst>
            </p:cNvPr>
            <p:cNvSpPr/>
            <p:nvPr/>
          </p:nvSpPr>
          <p:spPr>
            <a:xfrm>
              <a:off x="2907450" y="-2173075"/>
              <a:ext cx="1914550" cy="2702900"/>
            </a:xfrm>
            <a:custGeom>
              <a:avLst/>
              <a:gdLst/>
              <a:ahLst/>
              <a:cxnLst/>
              <a:rect l="l" t="t" r="r" b="b"/>
              <a:pathLst>
                <a:path w="76582" h="108116" extrusionOk="0">
                  <a:moveTo>
                    <a:pt x="41429" y="77"/>
                  </a:moveTo>
                  <a:cubicBezTo>
                    <a:pt x="40594" y="127"/>
                    <a:pt x="39708" y="532"/>
                    <a:pt x="38899" y="1216"/>
                  </a:cubicBezTo>
                  <a:cubicBezTo>
                    <a:pt x="38266" y="1747"/>
                    <a:pt x="37836" y="2329"/>
                    <a:pt x="37633" y="2886"/>
                  </a:cubicBezTo>
                  <a:cubicBezTo>
                    <a:pt x="37583" y="3013"/>
                    <a:pt x="37532" y="3088"/>
                    <a:pt x="37507" y="3088"/>
                  </a:cubicBezTo>
                  <a:cubicBezTo>
                    <a:pt x="37481" y="3063"/>
                    <a:pt x="37304" y="3013"/>
                    <a:pt x="37102" y="2962"/>
                  </a:cubicBezTo>
                  <a:cubicBezTo>
                    <a:pt x="36469" y="2734"/>
                    <a:pt x="36115" y="2684"/>
                    <a:pt x="35482" y="2709"/>
                  </a:cubicBezTo>
                  <a:cubicBezTo>
                    <a:pt x="34824" y="2734"/>
                    <a:pt x="34444" y="2810"/>
                    <a:pt x="33635" y="3063"/>
                  </a:cubicBezTo>
                  <a:cubicBezTo>
                    <a:pt x="32420" y="3468"/>
                    <a:pt x="31585" y="4000"/>
                    <a:pt x="30977" y="4733"/>
                  </a:cubicBezTo>
                  <a:cubicBezTo>
                    <a:pt x="30344" y="5518"/>
                    <a:pt x="29864" y="6404"/>
                    <a:pt x="29509" y="7467"/>
                  </a:cubicBezTo>
                  <a:cubicBezTo>
                    <a:pt x="29256" y="8226"/>
                    <a:pt x="29231" y="8428"/>
                    <a:pt x="29231" y="9137"/>
                  </a:cubicBezTo>
                  <a:cubicBezTo>
                    <a:pt x="29282" y="10200"/>
                    <a:pt x="29560" y="11162"/>
                    <a:pt x="29990" y="11769"/>
                  </a:cubicBezTo>
                  <a:cubicBezTo>
                    <a:pt x="30243" y="12098"/>
                    <a:pt x="30269" y="12174"/>
                    <a:pt x="30547" y="12883"/>
                  </a:cubicBezTo>
                  <a:cubicBezTo>
                    <a:pt x="31230" y="14831"/>
                    <a:pt x="31357" y="15261"/>
                    <a:pt x="31509" y="16274"/>
                  </a:cubicBezTo>
                  <a:cubicBezTo>
                    <a:pt x="31660" y="17387"/>
                    <a:pt x="31989" y="18425"/>
                    <a:pt x="32369" y="18982"/>
                  </a:cubicBezTo>
                  <a:cubicBezTo>
                    <a:pt x="32723" y="19488"/>
                    <a:pt x="33027" y="19766"/>
                    <a:pt x="33938" y="20399"/>
                  </a:cubicBezTo>
                  <a:cubicBezTo>
                    <a:pt x="34191" y="20576"/>
                    <a:pt x="34546" y="20779"/>
                    <a:pt x="34723" y="20854"/>
                  </a:cubicBezTo>
                  <a:lnTo>
                    <a:pt x="35052" y="21006"/>
                  </a:lnTo>
                  <a:lnTo>
                    <a:pt x="35026" y="21183"/>
                  </a:lnTo>
                  <a:cubicBezTo>
                    <a:pt x="35001" y="21462"/>
                    <a:pt x="34824" y="22145"/>
                    <a:pt x="34723" y="22348"/>
                  </a:cubicBezTo>
                  <a:cubicBezTo>
                    <a:pt x="34571" y="22651"/>
                    <a:pt x="34419" y="22803"/>
                    <a:pt x="34115" y="22930"/>
                  </a:cubicBezTo>
                  <a:cubicBezTo>
                    <a:pt x="33964" y="23006"/>
                    <a:pt x="33736" y="23082"/>
                    <a:pt x="33609" y="23132"/>
                  </a:cubicBezTo>
                  <a:cubicBezTo>
                    <a:pt x="33381" y="23183"/>
                    <a:pt x="32496" y="23259"/>
                    <a:pt x="31812" y="23259"/>
                  </a:cubicBezTo>
                  <a:cubicBezTo>
                    <a:pt x="31180" y="23259"/>
                    <a:pt x="30851" y="23309"/>
                    <a:pt x="30395" y="23486"/>
                  </a:cubicBezTo>
                  <a:cubicBezTo>
                    <a:pt x="30370" y="23486"/>
                    <a:pt x="30269" y="23360"/>
                    <a:pt x="29940" y="22828"/>
                  </a:cubicBezTo>
                  <a:cubicBezTo>
                    <a:pt x="28370" y="20222"/>
                    <a:pt x="27156" y="18627"/>
                    <a:pt x="25283" y="16780"/>
                  </a:cubicBezTo>
                  <a:cubicBezTo>
                    <a:pt x="22828" y="14376"/>
                    <a:pt x="20702" y="12933"/>
                    <a:pt x="17058" y="11086"/>
                  </a:cubicBezTo>
                  <a:cubicBezTo>
                    <a:pt x="15008" y="10073"/>
                    <a:pt x="12756" y="9162"/>
                    <a:pt x="10275" y="8352"/>
                  </a:cubicBezTo>
                  <a:cubicBezTo>
                    <a:pt x="9187" y="7998"/>
                    <a:pt x="7770" y="7669"/>
                    <a:pt x="6403" y="7467"/>
                  </a:cubicBezTo>
                  <a:cubicBezTo>
                    <a:pt x="5416" y="7315"/>
                    <a:pt x="2481" y="6961"/>
                    <a:pt x="1721" y="6885"/>
                  </a:cubicBezTo>
                  <a:cubicBezTo>
                    <a:pt x="962" y="6834"/>
                    <a:pt x="203" y="6859"/>
                    <a:pt x="102" y="6961"/>
                  </a:cubicBezTo>
                  <a:cubicBezTo>
                    <a:pt x="0" y="7036"/>
                    <a:pt x="51" y="7543"/>
                    <a:pt x="254" y="8277"/>
                  </a:cubicBezTo>
                  <a:cubicBezTo>
                    <a:pt x="760" y="10301"/>
                    <a:pt x="2708" y="13642"/>
                    <a:pt x="4935" y="16299"/>
                  </a:cubicBezTo>
                  <a:cubicBezTo>
                    <a:pt x="5872" y="17438"/>
                    <a:pt x="6606" y="18147"/>
                    <a:pt x="7390" y="18678"/>
                  </a:cubicBezTo>
                  <a:cubicBezTo>
                    <a:pt x="7542" y="18779"/>
                    <a:pt x="7947" y="19032"/>
                    <a:pt x="8276" y="19235"/>
                  </a:cubicBezTo>
                  <a:lnTo>
                    <a:pt x="8884" y="19614"/>
                  </a:lnTo>
                  <a:lnTo>
                    <a:pt x="8884" y="20222"/>
                  </a:lnTo>
                  <a:cubicBezTo>
                    <a:pt x="8909" y="20804"/>
                    <a:pt x="8959" y="21057"/>
                    <a:pt x="9137" y="21740"/>
                  </a:cubicBezTo>
                  <a:cubicBezTo>
                    <a:pt x="9415" y="22955"/>
                    <a:pt x="9997" y="24296"/>
                    <a:pt x="10680" y="25435"/>
                  </a:cubicBezTo>
                  <a:cubicBezTo>
                    <a:pt x="11262" y="26397"/>
                    <a:pt x="12148" y="27662"/>
                    <a:pt x="12907" y="28573"/>
                  </a:cubicBezTo>
                  <a:cubicBezTo>
                    <a:pt x="13490" y="29307"/>
                    <a:pt x="14426" y="30193"/>
                    <a:pt x="15059" y="30674"/>
                  </a:cubicBezTo>
                  <a:cubicBezTo>
                    <a:pt x="15919" y="31332"/>
                    <a:pt x="16881" y="31914"/>
                    <a:pt x="17640" y="32319"/>
                  </a:cubicBezTo>
                  <a:cubicBezTo>
                    <a:pt x="18197" y="32623"/>
                    <a:pt x="18652" y="32800"/>
                    <a:pt x="19892" y="33205"/>
                  </a:cubicBezTo>
                  <a:cubicBezTo>
                    <a:pt x="20449" y="33407"/>
                    <a:pt x="20905" y="33559"/>
                    <a:pt x="20930" y="33559"/>
                  </a:cubicBezTo>
                  <a:cubicBezTo>
                    <a:pt x="20930" y="33559"/>
                    <a:pt x="20778" y="33635"/>
                    <a:pt x="20576" y="33711"/>
                  </a:cubicBezTo>
                  <a:cubicBezTo>
                    <a:pt x="19614" y="34141"/>
                    <a:pt x="18931" y="34698"/>
                    <a:pt x="18399" y="35508"/>
                  </a:cubicBezTo>
                  <a:cubicBezTo>
                    <a:pt x="18273" y="35710"/>
                    <a:pt x="18222" y="35786"/>
                    <a:pt x="18222" y="35913"/>
                  </a:cubicBezTo>
                  <a:cubicBezTo>
                    <a:pt x="18222" y="36115"/>
                    <a:pt x="18399" y="36393"/>
                    <a:pt x="18804" y="36798"/>
                  </a:cubicBezTo>
                  <a:cubicBezTo>
                    <a:pt x="19589" y="37583"/>
                    <a:pt x="20652" y="38190"/>
                    <a:pt x="21816" y="38570"/>
                  </a:cubicBezTo>
                  <a:cubicBezTo>
                    <a:pt x="22499" y="38772"/>
                    <a:pt x="23182" y="38899"/>
                    <a:pt x="24397" y="39025"/>
                  </a:cubicBezTo>
                  <a:cubicBezTo>
                    <a:pt x="24701" y="39076"/>
                    <a:pt x="24954" y="39101"/>
                    <a:pt x="24954" y="39101"/>
                  </a:cubicBezTo>
                  <a:cubicBezTo>
                    <a:pt x="24979" y="39101"/>
                    <a:pt x="24929" y="39253"/>
                    <a:pt x="24878" y="39430"/>
                  </a:cubicBezTo>
                  <a:cubicBezTo>
                    <a:pt x="24802" y="39633"/>
                    <a:pt x="24625" y="40291"/>
                    <a:pt x="24473" y="40924"/>
                  </a:cubicBezTo>
                  <a:cubicBezTo>
                    <a:pt x="24144" y="42062"/>
                    <a:pt x="23992" y="42594"/>
                    <a:pt x="23663" y="43454"/>
                  </a:cubicBezTo>
                  <a:cubicBezTo>
                    <a:pt x="23435" y="44062"/>
                    <a:pt x="23081" y="45150"/>
                    <a:pt x="22828" y="46061"/>
                  </a:cubicBezTo>
                  <a:cubicBezTo>
                    <a:pt x="22575" y="46997"/>
                    <a:pt x="21968" y="49351"/>
                    <a:pt x="21816" y="49958"/>
                  </a:cubicBezTo>
                  <a:cubicBezTo>
                    <a:pt x="21132" y="52869"/>
                    <a:pt x="20677" y="54488"/>
                    <a:pt x="20550" y="54691"/>
                  </a:cubicBezTo>
                  <a:cubicBezTo>
                    <a:pt x="20500" y="54792"/>
                    <a:pt x="20019" y="55096"/>
                    <a:pt x="19741" y="55248"/>
                  </a:cubicBezTo>
                  <a:cubicBezTo>
                    <a:pt x="19639" y="55298"/>
                    <a:pt x="19260" y="55475"/>
                    <a:pt x="18905" y="55627"/>
                  </a:cubicBezTo>
                  <a:cubicBezTo>
                    <a:pt x="18526" y="55779"/>
                    <a:pt x="17918" y="56032"/>
                    <a:pt x="17539" y="56235"/>
                  </a:cubicBezTo>
                  <a:cubicBezTo>
                    <a:pt x="17134" y="56412"/>
                    <a:pt x="16628" y="56614"/>
                    <a:pt x="16375" y="56716"/>
                  </a:cubicBezTo>
                  <a:cubicBezTo>
                    <a:pt x="16122" y="56791"/>
                    <a:pt x="15843" y="56918"/>
                    <a:pt x="15767" y="56969"/>
                  </a:cubicBezTo>
                  <a:cubicBezTo>
                    <a:pt x="15464" y="57120"/>
                    <a:pt x="14907" y="57601"/>
                    <a:pt x="14527" y="58006"/>
                  </a:cubicBezTo>
                  <a:cubicBezTo>
                    <a:pt x="13616" y="58943"/>
                    <a:pt x="12832" y="60410"/>
                    <a:pt x="12781" y="61271"/>
                  </a:cubicBezTo>
                  <a:cubicBezTo>
                    <a:pt x="12756" y="61575"/>
                    <a:pt x="12781" y="61651"/>
                    <a:pt x="12933" y="61625"/>
                  </a:cubicBezTo>
                  <a:cubicBezTo>
                    <a:pt x="13034" y="61600"/>
                    <a:pt x="13388" y="61195"/>
                    <a:pt x="13667" y="60841"/>
                  </a:cubicBezTo>
                  <a:cubicBezTo>
                    <a:pt x="13768" y="60664"/>
                    <a:pt x="13869" y="60537"/>
                    <a:pt x="13894" y="60537"/>
                  </a:cubicBezTo>
                  <a:cubicBezTo>
                    <a:pt x="13894" y="60562"/>
                    <a:pt x="13844" y="60841"/>
                    <a:pt x="13768" y="61170"/>
                  </a:cubicBezTo>
                  <a:cubicBezTo>
                    <a:pt x="13667" y="61676"/>
                    <a:pt x="13641" y="61878"/>
                    <a:pt x="13641" y="62233"/>
                  </a:cubicBezTo>
                  <a:cubicBezTo>
                    <a:pt x="13641" y="62739"/>
                    <a:pt x="13692" y="62891"/>
                    <a:pt x="13819" y="63017"/>
                  </a:cubicBezTo>
                  <a:cubicBezTo>
                    <a:pt x="13869" y="63093"/>
                    <a:pt x="13920" y="63093"/>
                    <a:pt x="14021" y="63068"/>
                  </a:cubicBezTo>
                  <a:cubicBezTo>
                    <a:pt x="14148" y="63068"/>
                    <a:pt x="14148" y="63068"/>
                    <a:pt x="14148" y="63220"/>
                  </a:cubicBezTo>
                  <a:cubicBezTo>
                    <a:pt x="14173" y="63296"/>
                    <a:pt x="14223" y="63397"/>
                    <a:pt x="14299" y="63473"/>
                  </a:cubicBezTo>
                  <a:cubicBezTo>
                    <a:pt x="14375" y="63574"/>
                    <a:pt x="14426" y="63599"/>
                    <a:pt x="14552" y="63599"/>
                  </a:cubicBezTo>
                  <a:cubicBezTo>
                    <a:pt x="14704" y="63599"/>
                    <a:pt x="14730" y="63574"/>
                    <a:pt x="14881" y="63422"/>
                  </a:cubicBezTo>
                  <a:cubicBezTo>
                    <a:pt x="14983" y="63321"/>
                    <a:pt x="15135" y="63118"/>
                    <a:pt x="15286" y="62865"/>
                  </a:cubicBezTo>
                  <a:cubicBezTo>
                    <a:pt x="15691" y="62157"/>
                    <a:pt x="16324" y="61220"/>
                    <a:pt x="16830" y="60638"/>
                  </a:cubicBezTo>
                  <a:cubicBezTo>
                    <a:pt x="17083" y="60335"/>
                    <a:pt x="17488" y="59980"/>
                    <a:pt x="17741" y="59854"/>
                  </a:cubicBezTo>
                  <a:cubicBezTo>
                    <a:pt x="17918" y="59752"/>
                    <a:pt x="18627" y="59525"/>
                    <a:pt x="19260" y="59348"/>
                  </a:cubicBezTo>
                  <a:cubicBezTo>
                    <a:pt x="19563" y="59246"/>
                    <a:pt x="19842" y="59170"/>
                    <a:pt x="19867" y="59170"/>
                  </a:cubicBezTo>
                  <a:cubicBezTo>
                    <a:pt x="19918" y="59145"/>
                    <a:pt x="19842" y="59246"/>
                    <a:pt x="19715" y="59423"/>
                  </a:cubicBezTo>
                  <a:cubicBezTo>
                    <a:pt x="18905" y="60410"/>
                    <a:pt x="18627" y="60942"/>
                    <a:pt x="18627" y="61499"/>
                  </a:cubicBezTo>
                  <a:cubicBezTo>
                    <a:pt x="18627" y="61853"/>
                    <a:pt x="18779" y="61954"/>
                    <a:pt x="19083" y="61828"/>
                  </a:cubicBezTo>
                  <a:cubicBezTo>
                    <a:pt x="19412" y="61651"/>
                    <a:pt x="20728" y="60562"/>
                    <a:pt x="21082" y="60157"/>
                  </a:cubicBezTo>
                  <a:cubicBezTo>
                    <a:pt x="21588" y="59601"/>
                    <a:pt x="22044" y="58892"/>
                    <a:pt x="22398" y="58158"/>
                  </a:cubicBezTo>
                  <a:cubicBezTo>
                    <a:pt x="22474" y="57956"/>
                    <a:pt x="22702" y="57475"/>
                    <a:pt x="22853" y="57045"/>
                  </a:cubicBezTo>
                  <a:cubicBezTo>
                    <a:pt x="23031" y="56614"/>
                    <a:pt x="23284" y="56058"/>
                    <a:pt x="23410" y="55804"/>
                  </a:cubicBezTo>
                  <a:cubicBezTo>
                    <a:pt x="23663" y="55324"/>
                    <a:pt x="24169" y="54387"/>
                    <a:pt x="24220" y="54337"/>
                  </a:cubicBezTo>
                  <a:cubicBezTo>
                    <a:pt x="24245" y="54337"/>
                    <a:pt x="24271" y="54413"/>
                    <a:pt x="24271" y="54514"/>
                  </a:cubicBezTo>
                  <a:cubicBezTo>
                    <a:pt x="24397" y="55577"/>
                    <a:pt x="24473" y="56083"/>
                    <a:pt x="24600" y="56538"/>
                  </a:cubicBezTo>
                  <a:cubicBezTo>
                    <a:pt x="25055" y="58107"/>
                    <a:pt x="26118" y="59677"/>
                    <a:pt x="27383" y="60689"/>
                  </a:cubicBezTo>
                  <a:cubicBezTo>
                    <a:pt x="27687" y="60942"/>
                    <a:pt x="28598" y="61625"/>
                    <a:pt x="28877" y="61802"/>
                  </a:cubicBezTo>
                  <a:cubicBezTo>
                    <a:pt x="28877" y="61802"/>
                    <a:pt x="28699" y="61878"/>
                    <a:pt x="28472" y="62005"/>
                  </a:cubicBezTo>
                  <a:cubicBezTo>
                    <a:pt x="28269" y="62106"/>
                    <a:pt x="27915" y="62334"/>
                    <a:pt x="27712" y="62486"/>
                  </a:cubicBezTo>
                  <a:cubicBezTo>
                    <a:pt x="27510" y="62638"/>
                    <a:pt x="27004" y="63017"/>
                    <a:pt x="26574" y="63321"/>
                  </a:cubicBezTo>
                  <a:cubicBezTo>
                    <a:pt x="25663" y="64004"/>
                    <a:pt x="25283" y="64232"/>
                    <a:pt x="24701" y="64510"/>
                  </a:cubicBezTo>
                  <a:cubicBezTo>
                    <a:pt x="24043" y="64814"/>
                    <a:pt x="23689" y="64966"/>
                    <a:pt x="22803" y="65219"/>
                  </a:cubicBezTo>
                  <a:cubicBezTo>
                    <a:pt x="22373" y="65345"/>
                    <a:pt x="21841" y="65497"/>
                    <a:pt x="21664" y="65548"/>
                  </a:cubicBezTo>
                  <a:cubicBezTo>
                    <a:pt x="21461" y="65624"/>
                    <a:pt x="21006" y="65750"/>
                    <a:pt x="20677" y="65852"/>
                  </a:cubicBezTo>
                  <a:cubicBezTo>
                    <a:pt x="19665" y="66155"/>
                    <a:pt x="19336" y="66307"/>
                    <a:pt x="18880" y="66712"/>
                  </a:cubicBezTo>
                  <a:cubicBezTo>
                    <a:pt x="18349" y="67218"/>
                    <a:pt x="18222" y="67775"/>
                    <a:pt x="18551" y="68231"/>
                  </a:cubicBezTo>
                  <a:cubicBezTo>
                    <a:pt x="18703" y="68458"/>
                    <a:pt x="18905" y="68585"/>
                    <a:pt x="19108" y="68585"/>
                  </a:cubicBezTo>
                  <a:cubicBezTo>
                    <a:pt x="19285" y="68585"/>
                    <a:pt x="19766" y="68484"/>
                    <a:pt x="19892" y="68408"/>
                  </a:cubicBezTo>
                  <a:cubicBezTo>
                    <a:pt x="19943" y="68408"/>
                    <a:pt x="19994" y="68408"/>
                    <a:pt x="20070" y="68408"/>
                  </a:cubicBezTo>
                  <a:cubicBezTo>
                    <a:pt x="20323" y="68509"/>
                    <a:pt x="21031" y="68509"/>
                    <a:pt x="21942" y="68408"/>
                  </a:cubicBezTo>
                  <a:cubicBezTo>
                    <a:pt x="23486" y="68281"/>
                    <a:pt x="24144" y="68256"/>
                    <a:pt x="25536" y="68281"/>
                  </a:cubicBezTo>
                  <a:cubicBezTo>
                    <a:pt x="26346" y="68306"/>
                    <a:pt x="27105" y="68306"/>
                    <a:pt x="27510" y="68281"/>
                  </a:cubicBezTo>
                  <a:cubicBezTo>
                    <a:pt x="28522" y="68231"/>
                    <a:pt x="30193" y="68332"/>
                    <a:pt x="32091" y="68560"/>
                  </a:cubicBezTo>
                  <a:cubicBezTo>
                    <a:pt x="33964" y="68787"/>
                    <a:pt x="34495" y="68813"/>
                    <a:pt x="36697" y="68813"/>
                  </a:cubicBezTo>
                  <a:cubicBezTo>
                    <a:pt x="37810" y="68813"/>
                    <a:pt x="39025" y="68813"/>
                    <a:pt x="39430" y="68813"/>
                  </a:cubicBezTo>
                  <a:lnTo>
                    <a:pt x="40164" y="68762"/>
                  </a:lnTo>
                  <a:lnTo>
                    <a:pt x="40468" y="69116"/>
                  </a:lnTo>
                  <a:cubicBezTo>
                    <a:pt x="40645" y="69319"/>
                    <a:pt x="40873" y="69597"/>
                    <a:pt x="40999" y="69749"/>
                  </a:cubicBezTo>
                  <a:cubicBezTo>
                    <a:pt x="41100" y="69901"/>
                    <a:pt x="41252" y="70078"/>
                    <a:pt x="41303" y="70129"/>
                  </a:cubicBezTo>
                  <a:cubicBezTo>
                    <a:pt x="41353" y="70179"/>
                    <a:pt x="41379" y="70255"/>
                    <a:pt x="41379" y="70280"/>
                  </a:cubicBezTo>
                  <a:cubicBezTo>
                    <a:pt x="41379" y="70382"/>
                    <a:pt x="40974" y="71192"/>
                    <a:pt x="40518" y="72001"/>
                  </a:cubicBezTo>
                  <a:cubicBezTo>
                    <a:pt x="39987" y="72963"/>
                    <a:pt x="39810" y="73343"/>
                    <a:pt x="39354" y="74583"/>
                  </a:cubicBezTo>
                  <a:cubicBezTo>
                    <a:pt x="39025" y="75418"/>
                    <a:pt x="38924" y="75747"/>
                    <a:pt x="38671" y="76607"/>
                  </a:cubicBezTo>
                  <a:cubicBezTo>
                    <a:pt x="38468" y="77367"/>
                    <a:pt x="37987" y="79391"/>
                    <a:pt x="37658" y="81011"/>
                  </a:cubicBezTo>
                  <a:cubicBezTo>
                    <a:pt x="37000" y="84073"/>
                    <a:pt x="36342" y="86629"/>
                    <a:pt x="35355" y="89767"/>
                  </a:cubicBezTo>
                  <a:cubicBezTo>
                    <a:pt x="35128" y="90451"/>
                    <a:pt x="34799" y="91590"/>
                    <a:pt x="34596" y="92349"/>
                  </a:cubicBezTo>
                  <a:cubicBezTo>
                    <a:pt x="34394" y="93083"/>
                    <a:pt x="34191" y="93741"/>
                    <a:pt x="34166" y="93842"/>
                  </a:cubicBezTo>
                  <a:cubicBezTo>
                    <a:pt x="33964" y="94222"/>
                    <a:pt x="33508" y="94702"/>
                    <a:pt x="33078" y="95031"/>
                  </a:cubicBezTo>
                  <a:cubicBezTo>
                    <a:pt x="32951" y="95107"/>
                    <a:pt x="32597" y="95335"/>
                    <a:pt x="32268" y="95512"/>
                  </a:cubicBezTo>
                  <a:cubicBezTo>
                    <a:pt x="31635" y="95892"/>
                    <a:pt x="31407" y="96044"/>
                    <a:pt x="31129" y="96322"/>
                  </a:cubicBezTo>
                  <a:cubicBezTo>
                    <a:pt x="30673" y="96752"/>
                    <a:pt x="30572" y="97081"/>
                    <a:pt x="30598" y="97866"/>
                  </a:cubicBezTo>
                  <a:cubicBezTo>
                    <a:pt x="30623" y="98448"/>
                    <a:pt x="30673" y="98650"/>
                    <a:pt x="31002" y="99232"/>
                  </a:cubicBezTo>
                  <a:cubicBezTo>
                    <a:pt x="31483" y="100042"/>
                    <a:pt x="31939" y="100700"/>
                    <a:pt x="32065" y="100700"/>
                  </a:cubicBezTo>
                  <a:cubicBezTo>
                    <a:pt x="32116" y="100700"/>
                    <a:pt x="32243" y="100827"/>
                    <a:pt x="32420" y="101131"/>
                  </a:cubicBezTo>
                  <a:cubicBezTo>
                    <a:pt x="32749" y="101637"/>
                    <a:pt x="32875" y="101864"/>
                    <a:pt x="33027" y="102320"/>
                  </a:cubicBezTo>
                  <a:cubicBezTo>
                    <a:pt x="33154" y="102624"/>
                    <a:pt x="33154" y="102649"/>
                    <a:pt x="33179" y="103408"/>
                  </a:cubicBezTo>
                  <a:cubicBezTo>
                    <a:pt x="33204" y="104345"/>
                    <a:pt x="33280" y="104699"/>
                    <a:pt x="33559" y="105230"/>
                  </a:cubicBezTo>
                  <a:cubicBezTo>
                    <a:pt x="33862" y="105812"/>
                    <a:pt x="34444" y="106597"/>
                    <a:pt x="35052" y="107154"/>
                  </a:cubicBezTo>
                  <a:cubicBezTo>
                    <a:pt x="35280" y="107356"/>
                    <a:pt x="35583" y="107635"/>
                    <a:pt x="35735" y="107786"/>
                  </a:cubicBezTo>
                  <a:cubicBezTo>
                    <a:pt x="35862" y="107938"/>
                    <a:pt x="36013" y="108040"/>
                    <a:pt x="36064" y="108065"/>
                  </a:cubicBezTo>
                  <a:cubicBezTo>
                    <a:pt x="36317" y="108115"/>
                    <a:pt x="36773" y="107938"/>
                    <a:pt x="37076" y="107635"/>
                  </a:cubicBezTo>
                  <a:cubicBezTo>
                    <a:pt x="37380" y="107356"/>
                    <a:pt x="37405" y="107179"/>
                    <a:pt x="37152" y="106622"/>
                  </a:cubicBezTo>
                  <a:cubicBezTo>
                    <a:pt x="36874" y="105964"/>
                    <a:pt x="36798" y="105433"/>
                    <a:pt x="36722" y="103611"/>
                  </a:cubicBezTo>
                  <a:cubicBezTo>
                    <a:pt x="36697" y="102345"/>
                    <a:pt x="36697" y="101358"/>
                    <a:pt x="36773" y="100523"/>
                  </a:cubicBezTo>
                  <a:cubicBezTo>
                    <a:pt x="36849" y="99460"/>
                    <a:pt x="36950" y="98499"/>
                    <a:pt x="37026" y="97967"/>
                  </a:cubicBezTo>
                  <a:cubicBezTo>
                    <a:pt x="37203" y="96854"/>
                    <a:pt x="37254" y="96550"/>
                    <a:pt x="37431" y="95942"/>
                  </a:cubicBezTo>
                  <a:lnTo>
                    <a:pt x="37583" y="95335"/>
                  </a:lnTo>
                  <a:lnTo>
                    <a:pt x="38089" y="94626"/>
                  </a:lnTo>
                  <a:cubicBezTo>
                    <a:pt x="38949" y="93437"/>
                    <a:pt x="39582" y="92475"/>
                    <a:pt x="40316" y="91235"/>
                  </a:cubicBezTo>
                  <a:cubicBezTo>
                    <a:pt x="41303" y="89565"/>
                    <a:pt x="41809" y="88629"/>
                    <a:pt x="44036" y="84326"/>
                  </a:cubicBezTo>
                  <a:cubicBezTo>
                    <a:pt x="45074" y="82302"/>
                    <a:pt x="47554" y="77341"/>
                    <a:pt x="48035" y="76253"/>
                  </a:cubicBezTo>
                  <a:cubicBezTo>
                    <a:pt x="48262" y="75747"/>
                    <a:pt x="48566" y="75140"/>
                    <a:pt x="48693" y="74861"/>
                  </a:cubicBezTo>
                  <a:cubicBezTo>
                    <a:pt x="48971" y="74203"/>
                    <a:pt x="50135" y="71925"/>
                    <a:pt x="50768" y="70761"/>
                  </a:cubicBezTo>
                  <a:cubicBezTo>
                    <a:pt x="51628" y="69167"/>
                    <a:pt x="51907" y="68458"/>
                    <a:pt x="51957" y="67902"/>
                  </a:cubicBezTo>
                  <a:lnTo>
                    <a:pt x="51983" y="67623"/>
                  </a:lnTo>
                  <a:lnTo>
                    <a:pt x="52565" y="67598"/>
                  </a:lnTo>
                  <a:cubicBezTo>
                    <a:pt x="53628" y="67547"/>
                    <a:pt x="54589" y="67446"/>
                    <a:pt x="55931" y="67294"/>
                  </a:cubicBezTo>
                  <a:cubicBezTo>
                    <a:pt x="56639" y="67218"/>
                    <a:pt x="57550" y="67117"/>
                    <a:pt x="57955" y="67066"/>
                  </a:cubicBezTo>
                  <a:cubicBezTo>
                    <a:pt x="59145" y="66940"/>
                    <a:pt x="60081" y="66788"/>
                    <a:pt x="61093" y="66510"/>
                  </a:cubicBezTo>
                  <a:cubicBezTo>
                    <a:pt x="62005" y="66257"/>
                    <a:pt x="62890" y="65776"/>
                    <a:pt x="63422" y="65244"/>
                  </a:cubicBezTo>
                  <a:cubicBezTo>
                    <a:pt x="63877" y="64789"/>
                    <a:pt x="64308" y="64156"/>
                    <a:pt x="64485" y="63675"/>
                  </a:cubicBezTo>
                  <a:cubicBezTo>
                    <a:pt x="64712" y="63068"/>
                    <a:pt x="64763" y="62030"/>
                    <a:pt x="64611" y="61296"/>
                  </a:cubicBezTo>
                  <a:cubicBezTo>
                    <a:pt x="64308" y="59803"/>
                    <a:pt x="63346" y="58335"/>
                    <a:pt x="61777" y="57045"/>
                  </a:cubicBezTo>
                  <a:cubicBezTo>
                    <a:pt x="61195" y="56538"/>
                    <a:pt x="60916" y="56361"/>
                    <a:pt x="59727" y="55653"/>
                  </a:cubicBezTo>
                  <a:cubicBezTo>
                    <a:pt x="58056" y="54640"/>
                    <a:pt x="57145" y="54210"/>
                    <a:pt x="55652" y="53704"/>
                  </a:cubicBezTo>
                  <a:cubicBezTo>
                    <a:pt x="54513" y="53324"/>
                    <a:pt x="53450" y="53046"/>
                    <a:pt x="51730" y="52692"/>
                  </a:cubicBezTo>
                  <a:lnTo>
                    <a:pt x="51527" y="52641"/>
                  </a:lnTo>
                  <a:lnTo>
                    <a:pt x="51299" y="52110"/>
                  </a:lnTo>
                  <a:cubicBezTo>
                    <a:pt x="51097" y="51629"/>
                    <a:pt x="50616" y="50313"/>
                    <a:pt x="50489" y="49882"/>
                  </a:cubicBezTo>
                  <a:cubicBezTo>
                    <a:pt x="50414" y="49680"/>
                    <a:pt x="50211" y="48718"/>
                    <a:pt x="50110" y="48111"/>
                  </a:cubicBezTo>
                  <a:cubicBezTo>
                    <a:pt x="49882" y="46947"/>
                    <a:pt x="49831" y="46694"/>
                    <a:pt x="49427" y="45504"/>
                  </a:cubicBezTo>
                  <a:cubicBezTo>
                    <a:pt x="49376" y="45327"/>
                    <a:pt x="49300" y="44973"/>
                    <a:pt x="49148" y="44315"/>
                  </a:cubicBezTo>
                  <a:cubicBezTo>
                    <a:pt x="48996" y="43657"/>
                    <a:pt x="48946" y="42569"/>
                    <a:pt x="49022" y="41582"/>
                  </a:cubicBezTo>
                  <a:cubicBezTo>
                    <a:pt x="49047" y="41379"/>
                    <a:pt x="49047" y="40949"/>
                    <a:pt x="49072" y="40620"/>
                  </a:cubicBezTo>
                  <a:cubicBezTo>
                    <a:pt x="49098" y="39937"/>
                    <a:pt x="49148" y="38924"/>
                    <a:pt x="49199" y="38874"/>
                  </a:cubicBezTo>
                  <a:cubicBezTo>
                    <a:pt x="49199" y="38848"/>
                    <a:pt x="49351" y="38874"/>
                    <a:pt x="49604" y="38924"/>
                  </a:cubicBezTo>
                  <a:cubicBezTo>
                    <a:pt x="50388" y="39101"/>
                    <a:pt x="50768" y="39127"/>
                    <a:pt x="51805" y="39152"/>
                  </a:cubicBezTo>
                  <a:cubicBezTo>
                    <a:pt x="52868" y="39152"/>
                    <a:pt x="53071" y="39127"/>
                    <a:pt x="53855" y="38924"/>
                  </a:cubicBezTo>
                  <a:cubicBezTo>
                    <a:pt x="54463" y="38772"/>
                    <a:pt x="54716" y="38671"/>
                    <a:pt x="55273" y="38393"/>
                  </a:cubicBezTo>
                  <a:cubicBezTo>
                    <a:pt x="55855" y="38089"/>
                    <a:pt x="56133" y="37887"/>
                    <a:pt x="56462" y="37583"/>
                  </a:cubicBezTo>
                  <a:cubicBezTo>
                    <a:pt x="56816" y="37254"/>
                    <a:pt x="56968" y="37001"/>
                    <a:pt x="56994" y="36798"/>
                  </a:cubicBezTo>
                  <a:cubicBezTo>
                    <a:pt x="56994" y="36368"/>
                    <a:pt x="56082" y="35052"/>
                    <a:pt x="55349" y="34445"/>
                  </a:cubicBezTo>
                  <a:cubicBezTo>
                    <a:pt x="55121" y="34268"/>
                    <a:pt x="55070" y="34192"/>
                    <a:pt x="55171" y="34192"/>
                  </a:cubicBezTo>
                  <a:cubicBezTo>
                    <a:pt x="55247" y="34192"/>
                    <a:pt x="56285" y="33736"/>
                    <a:pt x="57120" y="33382"/>
                  </a:cubicBezTo>
                  <a:cubicBezTo>
                    <a:pt x="57727" y="33103"/>
                    <a:pt x="58790" y="32420"/>
                    <a:pt x="59550" y="31838"/>
                  </a:cubicBezTo>
                  <a:cubicBezTo>
                    <a:pt x="60511" y="31079"/>
                    <a:pt x="62182" y="29510"/>
                    <a:pt x="62966" y="28624"/>
                  </a:cubicBezTo>
                  <a:cubicBezTo>
                    <a:pt x="64586" y="26802"/>
                    <a:pt x="65801" y="24575"/>
                    <a:pt x="66307" y="22550"/>
                  </a:cubicBezTo>
                  <a:cubicBezTo>
                    <a:pt x="66484" y="21816"/>
                    <a:pt x="66686" y="20475"/>
                    <a:pt x="66686" y="19994"/>
                  </a:cubicBezTo>
                  <a:lnTo>
                    <a:pt x="66686" y="19817"/>
                  </a:lnTo>
                  <a:lnTo>
                    <a:pt x="67193" y="19513"/>
                  </a:lnTo>
                  <a:cubicBezTo>
                    <a:pt x="67901" y="19083"/>
                    <a:pt x="68281" y="18754"/>
                    <a:pt x="68914" y="18172"/>
                  </a:cubicBezTo>
                  <a:cubicBezTo>
                    <a:pt x="69521" y="17615"/>
                    <a:pt x="70660" y="16426"/>
                    <a:pt x="71141" y="15844"/>
                  </a:cubicBezTo>
                  <a:cubicBezTo>
                    <a:pt x="71520" y="15363"/>
                    <a:pt x="72608" y="13945"/>
                    <a:pt x="73039" y="13338"/>
                  </a:cubicBezTo>
                  <a:cubicBezTo>
                    <a:pt x="74076" y="11820"/>
                    <a:pt x="75038" y="10251"/>
                    <a:pt x="75974" y="8479"/>
                  </a:cubicBezTo>
                  <a:cubicBezTo>
                    <a:pt x="76556" y="7365"/>
                    <a:pt x="76582" y="7264"/>
                    <a:pt x="76354" y="7264"/>
                  </a:cubicBezTo>
                  <a:cubicBezTo>
                    <a:pt x="76278" y="7264"/>
                    <a:pt x="76126" y="7239"/>
                    <a:pt x="75949" y="7188"/>
                  </a:cubicBezTo>
                  <a:cubicBezTo>
                    <a:pt x="75342" y="7036"/>
                    <a:pt x="74987" y="7011"/>
                    <a:pt x="73874" y="7011"/>
                  </a:cubicBezTo>
                  <a:cubicBezTo>
                    <a:pt x="71672" y="7011"/>
                    <a:pt x="70255" y="7188"/>
                    <a:pt x="67825" y="7745"/>
                  </a:cubicBezTo>
                  <a:cubicBezTo>
                    <a:pt x="67370" y="7846"/>
                    <a:pt x="66611" y="8023"/>
                    <a:pt x="66104" y="8150"/>
                  </a:cubicBezTo>
                  <a:cubicBezTo>
                    <a:pt x="64333" y="8555"/>
                    <a:pt x="63270" y="8884"/>
                    <a:pt x="61726" y="9517"/>
                  </a:cubicBezTo>
                  <a:cubicBezTo>
                    <a:pt x="60511" y="9997"/>
                    <a:pt x="59980" y="10251"/>
                    <a:pt x="58968" y="10757"/>
                  </a:cubicBezTo>
                  <a:cubicBezTo>
                    <a:pt x="57474" y="11541"/>
                    <a:pt x="56614" y="12073"/>
                    <a:pt x="54842" y="13414"/>
                  </a:cubicBezTo>
                  <a:cubicBezTo>
                    <a:pt x="53653" y="14300"/>
                    <a:pt x="52236" y="15515"/>
                    <a:pt x="51401" y="16375"/>
                  </a:cubicBezTo>
                  <a:cubicBezTo>
                    <a:pt x="50869" y="16932"/>
                    <a:pt x="49098" y="18931"/>
                    <a:pt x="48515" y="19665"/>
                  </a:cubicBezTo>
                  <a:cubicBezTo>
                    <a:pt x="48136" y="20146"/>
                    <a:pt x="47604" y="20930"/>
                    <a:pt x="47250" y="21563"/>
                  </a:cubicBezTo>
                  <a:cubicBezTo>
                    <a:pt x="47098" y="21816"/>
                    <a:pt x="46972" y="22019"/>
                    <a:pt x="46946" y="22019"/>
                  </a:cubicBezTo>
                  <a:cubicBezTo>
                    <a:pt x="46946" y="22044"/>
                    <a:pt x="46820" y="21993"/>
                    <a:pt x="46668" y="21943"/>
                  </a:cubicBezTo>
                  <a:cubicBezTo>
                    <a:pt x="46212" y="21740"/>
                    <a:pt x="45782" y="21664"/>
                    <a:pt x="45301" y="21664"/>
                  </a:cubicBezTo>
                  <a:cubicBezTo>
                    <a:pt x="44846" y="21664"/>
                    <a:pt x="44669" y="21690"/>
                    <a:pt x="43656" y="21892"/>
                  </a:cubicBezTo>
                  <a:cubicBezTo>
                    <a:pt x="42998" y="22044"/>
                    <a:pt x="42340" y="21993"/>
                    <a:pt x="41885" y="21740"/>
                  </a:cubicBezTo>
                  <a:cubicBezTo>
                    <a:pt x="41505" y="21538"/>
                    <a:pt x="41126" y="21108"/>
                    <a:pt x="40999" y="20677"/>
                  </a:cubicBezTo>
                  <a:cubicBezTo>
                    <a:pt x="40948" y="20500"/>
                    <a:pt x="40923" y="20348"/>
                    <a:pt x="40948" y="19513"/>
                  </a:cubicBezTo>
                  <a:cubicBezTo>
                    <a:pt x="40948" y="18602"/>
                    <a:pt x="40948" y="18577"/>
                    <a:pt x="41100" y="17463"/>
                  </a:cubicBezTo>
                  <a:cubicBezTo>
                    <a:pt x="41202" y="16856"/>
                    <a:pt x="41303" y="16248"/>
                    <a:pt x="41303" y="16122"/>
                  </a:cubicBezTo>
                  <a:lnTo>
                    <a:pt x="41353" y="15919"/>
                  </a:lnTo>
                  <a:lnTo>
                    <a:pt x="41531" y="15869"/>
                  </a:lnTo>
                  <a:cubicBezTo>
                    <a:pt x="41885" y="15793"/>
                    <a:pt x="42189" y="15540"/>
                    <a:pt x="42366" y="15160"/>
                  </a:cubicBezTo>
                  <a:cubicBezTo>
                    <a:pt x="42442" y="14983"/>
                    <a:pt x="42543" y="14426"/>
                    <a:pt x="42543" y="14148"/>
                  </a:cubicBezTo>
                  <a:cubicBezTo>
                    <a:pt x="42543" y="14072"/>
                    <a:pt x="42568" y="14021"/>
                    <a:pt x="42568" y="13996"/>
                  </a:cubicBezTo>
                  <a:cubicBezTo>
                    <a:pt x="42593" y="13996"/>
                    <a:pt x="42720" y="14148"/>
                    <a:pt x="42872" y="14376"/>
                  </a:cubicBezTo>
                  <a:cubicBezTo>
                    <a:pt x="43251" y="14958"/>
                    <a:pt x="43682" y="15388"/>
                    <a:pt x="44390" y="15869"/>
                  </a:cubicBezTo>
                  <a:cubicBezTo>
                    <a:pt x="44871" y="16173"/>
                    <a:pt x="45732" y="16476"/>
                    <a:pt x="46415" y="16527"/>
                  </a:cubicBezTo>
                  <a:cubicBezTo>
                    <a:pt x="47225" y="16603"/>
                    <a:pt x="48338" y="16248"/>
                    <a:pt x="48971" y="15768"/>
                  </a:cubicBezTo>
                  <a:cubicBezTo>
                    <a:pt x="49781" y="15110"/>
                    <a:pt x="50287" y="13945"/>
                    <a:pt x="50363" y="12655"/>
                  </a:cubicBezTo>
                  <a:cubicBezTo>
                    <a:pt x="50388" y="11794"/>
                    <a:pt x="50211" y="11060"/>
                    <a:pt x="49983" y="11187"/>
                  </a:cubicBezTo>
                  <a:cubicBezTo>
                    <a:pt x="49958" y="11187"/>
                    <a:pt x="49806" y="11339"/>
                    <a:pt x="49680" y="11491"/>
                  </a:cubicBezTo>
                  <a:cubicBezTo>
                    <a:pt x="49553" y="11642"/>
                    <a:pt x="49376" y="11820"/>
                    <a:pt x="49300" y="11870"/>
                  </a:cubicBezTo>
                  <a:cubicBezTo>
                    <a:pt x="48946" y="12123"/>
                    <a:pt x="48440" y="12199"/>
                    <a:pt x="48085" y="12098"/>
                  </a:cubicBezTo>
                  <a:cubicBezTo>
                    <a:pt x="47680" y="11971"/>
                    <a:pt x="47199" y="11541"/>
                    <a:pt x="46972" y="11111"/>
                  </a:cubicBezTo>
                  <a:cubicBezTo>
                    <a:pt x="46643" y="10453"/>
                    <a:pt x="46668" y="9744"/>
                    <a:pt x="47048" y="8023"/>
                  </a:cubicBezTo>
                  <a:cubicBezTo>
                    <a:pt x="47275" y="7087"/>
                    <a:pt x="47326" y="6783"/>
                    <a:pt x="47377" y="6201"/>
                  </a:cubicBezTo>
                  <a:cubicBezTo>
                    <a:pt x="47427" y="5645"/>
                    <a:pt x="47402" y="4733"/>
                    <a:pt x="47326" y="4379"/>
                  </a:cubicBezTo>
                  <a:cubicBezTo>
                    <a:pt x="47199" y="3772"/>
                    <a:pt x="46946" y="3164"/>
                    <a:pt x="46567" y="2582"/>
                  </a:cubicBezTo>
                  <a:cubicBezTo>
                    <a:pt x="46288" y="2152"/>
                    <a:pt x="45580" y="1443"/>
                    <a:pt x="45099" y="1114"/>
                  </a:cubicBezTo>
                  <a:cubicBezTo>
                    <a:pt x="44719" y="836"/>
                    <a:pt x="43909" y="431"/>
                    <a:pt x="43454" y="279"/>
                  </a:cubicBezTo>
                  <a:cubicBezTo>
                    <a:pt x="42872" y="77"/>
                    <a:pt x="42113" y="1"/>
                    <a:pt x="41429" y="77"/>
                  </a:cubicBezTo>
                  <a:close/>
                  <a:moveTo>
                    <a:pt x="44441" y="15641"/>
                  </a:moveTo>
                  <a:cubicBezTo>
                    <a:pt x="44492" y="15692"/>
                    <a:pt x="44492" y="15692"/>
                    <a:pt x="44416" y="15641"/>
                  </a:cubicBezTo>
                  <a:cubicBezTo>
                    <a:pt x="44365" y="15616"/>
                    <a:pt x="44340" y="15590"/>
                    <a:pt x="44340" y="15590"/>
                  </a:cubicBezTo>
                  <a:cubicBezTo>
                    <a:pt x="44314" y="15590"/>
                    <a:pt x="44340" y="15590"/>
                    <a:pt x="44365" y="15590"/>
                  </a:cubicBezTo>
                  <a:cubicBezTo>
                    <a:pt x="44365" y="15590"/>
                    <a:pt x="44416" y="15616"/>
                    <a:pt x="44441" y="15641"/>
                  </a:cubicBezTo>
                  <a:close/>
                  <a:moveTo>
                    <a:pt x="30370" y="39633"/>
                  </a:moveTo>
                  <a:cubicBezTo>
                    <a:pt x="30673" y="41430"/>
                    <a:pt x="30724" y="42670"/>
                    <a:pt x="30547" y="43429"/>
                  </a:cubicBezTo>
                  <a:cubicBezTo>
                    <a:pt x="30319" y="44264"/>
                    <a:pt x="29940" y="44796"/>
                    <a:pt x="29104" y="45428"/>
                  </a:cubicBezTo>
                  <a:cubicBezTo>
                    <a:pt x="28624" y="45783"/>
                    <a:pt x="28219" y="46137"/>
                    <a:pt x="27864" y="46466"/>
                  </a:cubicBezTo>
                  <a:lnTo>
                    <a:pt x="27561" y="46770"/>
                  </a:lnTo>
                  <a:lnTo>
                    <a:pt x="27611" y="46592"/>
                  </a:lnTo>
                  <a:cubicBezTo>
                    <a:pt x="27738" y="46238"/>
                    <a:pt x="27890" y="45454"/>
                    <a:pt x="28016" y="44669"/>
                  </a:cubicBezTo>
                  <a:cubicBezTo>
                    <a:pt x="28269" y="42948"/>
                    <a:pt x="28396" y="42467"/>
                    <a:pt x="28877" y="41430"/>
                  </a:cubicBezTo>
                  <a:cubicBezTo>
                    <a:pt x="29256" y="40620"/>
                    <a:pt x="30193" y="38924"/>
                    <a:pt x="30243" y="38975"/>
                  </a:cubicBezTo>
                  <a:cubicBezTo>
                    <a:pt x="30243" y="38975"/>
                    <a:pt x="30294" y="39279"/>
                    <a:pt x="30370" y="39633"/>
                  </a:cubicBezTo>
                  <a:close/>
                  <a:moveTo>
                    <a:pt x="44694" y="43252"/>
                  </a:moveTo>
                  <a:cubicBezTo>
                    <a:pt x="44947" y="44036"/>
                    <a:pt x="45200" y="45125"/>
                    <a:pt x="45251" y="45479"/>
                  </a:cubicBezTo>
                  <a:cubicBezTo>
                    <a:pt x="45276" y="45681"/>
                    <a:pt x="45276" y="46010"/>
                    <a:pt x="45276" y="46213"/>
                  </a:cubicBezTo>
                  <a:cubicBezTo>
                    <a:pt x="45276" y="46668"/>
                    <a:pt x="45327" y="47200"/>
                    <a:pt x="45479" y="48111"/>
                  </a:cubicBezTo>
                  <a:cubicBezTo>
                    <a:pt x="45630" y="49224"/>
                    <a:pt x="45732" y="49731"/>
                    <a:pt x="45934" y="50465"/>
                  </a:cubicBezTo>
                  <a:cubicBezTo>
                    <a:pt x="46061" y="50844"/>
                    <a:pt x="46137" y="51148"/>
                    <a:pt x="46137" y="51148"/>
                  </a:cubicBezTo>
                  <a:cubicBezTo>
                    <a:pt x="46061" y="51198"/>
                    <a:pt x="45327" y="50869"/>
                    <a:pt x="44821" y="50566"/>
                  </a:cubicBezTo>
                  <a:cubicBezTo>
                    <a:pt x="44669" y="50465"/>
                    <a:pt x="44441" y="50338"/>
                    <a:pt x="44365" y="50287"/>
                  </a:cubicBezTo>
                  <a:lnTo>
                    <a:pt x="44188" y="50211"/>
                  </a:lnTo>
                  <a:lnTo>
                    <a:pt x="44163" y="48895"/>
                  </a:lnTo>
                  <a:cubicBezTo>
                    <a:pt x="44137" y="47250"/>
                    <a:pt x="44112" y="46744"/>
                    <a:pt x="43935" y="45504"/>
                  </a:cubicBezTo>
                  <a:cubicBezTo>
                    <a:pt x="43859" y="44973"/>
                    <a:pt x="43783" y="44467"/>
                    <a:pt x="43783" y="44365"/>
                  </a:cubicBezTo>
                  <a:cubicBezTo>
                    <a:pt x="43783" y="44087"/>
                    <a:pt x="43884" y="43885"/>
                    <a:pt x="44061" y="43606"/>
                  </a:cubicBezTo>
                  <a:cubicBezTo>
                    <a:pt x="44163" y="43480"/>
                    <a:pt x="44314" y="43252"/>
                    <a:pt x="44390" y="43100"/>
                  </a:cubicBezTo>
                  <a:cubicBezTo>
                    <a:pt x="44492" y="42973"/>
                    <a:pt x="44567" y="42847"/>
                    <a:pt x="44567" y="42847"/>
                  </a:cubicBezTo>
                  <a:cubicBezTo>
                    <a:pt x="44567" y="42847"/>
                    <a:pt x="44618" y="43024"/>
                    <a:pt x="44694" y="43252"/>
                  </a:cubicBezTo>
                  <a:close/>
                  <a:moveTo>
                    <a:pt x="37254" y="95816"/>
                  </a:moveTo>
                  <a:cubicBezTo>
                    <a:pt x="37254" y="95841"/>
                    <a:pt x="37254" y="95867"/>
                    <a:pt x="37228" y="95867"/>
                  </a:cubicBezTo>
                  <a:cubicBezTo>
                    <a:pt x="37203" y="95867"/>
                    <a:pt x="37203" y="95841"/>
                    <a:pt x="37203" y="95816"/>
                  </a:cubicBezTo>
                  <a:cubicBezTo>
                    <a:pt x="37228" y="95816"/>
                    <a:pt x="37228" y="95791"/>
                    <a:pt x="37254" y="95791"/>
                  </a:cubicBezTo>
                  <a:cubicBezTo>
                    <a:pt x="37254" y="95791"/>
                    <a:pt x="37254" y="95816"/>
                    <a:pt x="37254" y="958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44072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09" name="Google Shape;109;p16"/>
          <p:cNvSpPr/>
          <p:nvPr/>
        </p:nvSpPr>
        <p:spPr>
          <a:xfrm rot="5400000">
            <a:off x="4000500" y="-4010724"/>
            <a:ext cx="10287000" cy="18288000"/>
          </a:xfrm>
          <a:custGeom>
            <a:avLst/>
            <a:gdLst/>
            <a:ahLst/>
            <a:cxnLst/>
            <a:rect l="l" t="t" r="r" b="b"/>
            <a:pathLst>
              <a:path w="10287000" h="18288000" extrusionOk="0">
                <a:moveTo>
                  <a:pt x="0" y="18288000"/>
                </a:moveTo>
                <a:lnTo>
                  <a:pt x="0" y="0"/>
                </a:lnTo>
                <a:lnTo>
                  <a:pt x="10287000" y="0"/>
                </a:lnTo>
                <a:lnTo>
                  <a:pt x="10287000" y="18288000"/>
                </a:lnTo>
                <a:lnTo>
                  <a:pt x="0" y="18288000"/>
                </a:lnTo>
                <a:close/>
              </a:path>
            </a:pathLst>
          </a:custGeom>
          <a:blipFill rotWithShape="1">
            <a:blip r:embed="rId4">
              <a:alphaModFix/>
            </a:blip>
            <a:stretch>
              <a:fillRect l="-18330" r="-18331"/>
            </a:stretch>
          </a:blipFill>
          <a:ln>
            <a:noFill/>
          </a:ln>
        </p:spPr>
      </p:sp>
      <p:pic>
        <p:nvPicPr>
          <p:cNvPr id="110" name="Google Shape;110;p16"/>
          <p:cNvPicPr preferRelativeResize="0"/>
          <p:nvPr/>
        </p:nvPicPr>
        <p:blipFill>
          <a:blip r:embed="rId5">
            <a:alphaModFix/>
          </a:blip>
          <a:stretch>
            <a:fillRect/>
          </a:stretch>
        </p:blipFill>
        <p:spPr>
          <a:xfrm>
            <a:off x="563368" y="149586"/>
            <a:ext cx="17724632" cy="4207864"/>
          </a:xfrm>
          <a:prstGeom prst="rect">
            <a:avLst/>
          </a:prstGeom>
          <a:noFill/>
          <a:ln>
            <a:noFill/>
          </a:ln>
        </p:spPr>
      </p:pic>
      <p:grpSp>
        <p:nvGrpSpPr>
          <p:cNvPr id="111" name="Google Shape;111;p16"/>
          <p:cNvGrpSpPr/>
          <p:nvPr/>
        </p:nvGrpSpPr>
        <p:grpSpPr>
          <a:xfrm>
            <a:off x="2187771" y="4591600"/>
            <a:ext cx="13681893" cy="4105531"/>
            <a:chOff x="0" y="25400"/>
            <a:chExt cx="18242524" cy="5474041"/>
          </a:xfrm>
        </p:grpSpPr>
        <p:cxnSp>
          <p:nvCxnSpPr>
            <p:cNvPr id="112" name="Google Shape;112;p16"/>
            <p:cNvCxnSpPr/>
            <p:nvPr/>
          </p:nvCxnSpPr>
          <p:spPr>
            <a:xfrm>
              <a:off x="0" y="25400"/>
              <a:ext cx="18242524" cy="0"/>
            </a:xfrm>
            <a:prstGeom prst="straightConnector1">
              <a:avLst/>
            </a:prstGeom>
            <a:noFill/>
            <a:ln w="50800" cap="flat" cmpd="sng">
              <a:solidFill>
                <a:srgbClr val="5E4938">
                  <a:alpha val="14901"/>
                </a:srgbClr>
              </a:solidFill>
              <a:prstDash val="dot"/>
              <a:round/>
              <a:headEnd type="none" w="sm" len="sm"/>
              <a:tailEnd type="none" w="sm" len="sm"/>
            </a:ln>
          </p:spPr>
        </p:cxnSp>
        <p:cxnSp>
          <p:nvCxnSpPr>
            <p:cNvPr id="113" name="Google Shape;113;p16"/>
            <p:cNvCxnSpPr/>
            <p:nvPr/>
          </p:nvCxnSpPr>
          <p:spPr>
            <a:xfrm>
              <a:off x="0" y="937740"/>
              <a:ext cx="18242524" cy="0"/>
            </a:xfrm>
            <a:prstGeom prst="straightConnector1">
              <a:avLst/>
            </a:prstGeom>
            <a:noFill/>
            <a:ln w="50800" cap="flat" cmpd="sng">
              <a:solidFill>
                <a:srgbClr val="5E4938">
                  <a:alpha val="14901"/>
                </a:srgbClr>
              </a:solidFill>
              <a:prstDash val="dot"/>
              <a:round/>
              <a:headEnd type="none" w="sm" len="sm"/>
              <a:tailEnd type="none" w="sm" len="sm"/>
            </a:ln>
          </p:spPr>
        </p:cxnSp>
        <p:cxnSp>
          <p:nvCxnSpPr>
            <p:cNvPr id="114" name="Google Shape;114;p16"/>
            <p:cNvCxnSpPr/>
            <p:nvPr/>
          </p:nvCxnSpPr>
          <p:spPr>
            <a:xfrm>
              <a:off x="0" y="1850080"/>
              <a:ext cx="18242524" cy="0"/>
            </a:xfrm>
            <a:prstGeom prst="straightConnector1">
              <a:avLst/>
            </a:prstGeom>
            <a:noFill/>
            <a:ln w="50800" cap="flat" cmpd="sng">
              <a:solidFill>
                <a:srgbClr val="5E4938">
                  <a:alpha val="14901"/>
                </a:srgbClr>
              </a:solidFill>
              <a:prstDash val="dot"/>
              <a:round/>
              <a:headEnd type="none" w="sm" len="sm"/>
              <a:tailEnd type="none" w="sm" len="sm"/>
            </a:ln>
          </p:spPr>
        </p:cxnSp>
        <p:cxnSp>
          <p:nvCxnSpPr>
            <p:cNvPr id="115" name="Google Shape;115;p16"/>
            <p:cNvCxnSpPr/>
            <p:nvPr/>
          </p:nvCxnSpPr>
          <p:spPr>
            <a:xfrm>
              <a:off x="0" y="2762421"/>
              <a:ext cx="18242524" cy="0"/>
            </a:xfrm>
            <a:prstGeom prst="straightConnector1">
              <a:avLst/>
            </a:prstGeom>
            <a:noFill/>
            <a:ln w="50800" cap="flat" cmpd="sng">
              <a:solidFill>
                <a:srgbClr val="5E4938">
                  <a:alpha val="14901"/>
                </a:srgbClr>
              </a:solidFill>
              <a:prstDash val="dot"/>
              <a:round/>
              <a:headEnd type="none" w="sm" len="sm"/>
              <a:tailEnd type="none" w="sm" len="sm"/>
            </a:ln>
          </p:spPr>
        </p:cxnSp>
        <p:cxnSp>
          <p:nvCxnSpPr>
            <p:cNvPr id="116" name="Google Shape;116;p16"/>
            <p:cNvCxnSpPr/>
            <p:nvPr/>
          </p:nvCxnSpPr>
          <p:spPr>
            <a:xfrm>
              <a:off x="0" y="3674761"/>
              <a:ext cx="18242524" cy="0"/>
            </a:xfrm>
            <a:prstGeom prst="straightConnector1">
              <a:avLst/>
            </a:prstGeom>
            <a:noFill/>
            <a:ln w="50800" cap="flat" cmpd="sng">
              <a:solidFill>
                <a:srgbClr val="5E4938">
                  <a:alpha val="14901"/>
                </a:srgbClr>
              </a:solidFill>
              <a:prstDash val="dot"/>
              <a:round/>
              <a:headEnd type="none" w="sm" len="sm"/>
              <a:tailEnd type="none" w="sm" len="sm"/>
            </a:ln>
          </p:spPr>
        </p:cxnSp>
        <p:cxnSp>
          <p:nvCxnSpPr>
            <p:cNvPr id="117" name="Google Shape;117;p16"/>
            <p:cNvCxnSpPr/>
            <p:nvPr/>
          </p:nvCxnSpPr>
          <p:spPr>
            <a:xfrm>
              <a:off x="0" y="4587101"/>
              <a:ext cx="18242524" cy="0"/>
            </a:xfrm>
            <a:prstGeom prst="straightConnector1">
              <a:avLst/>
            </a:prstGeom>
            <a:noFill/>
            <a:ln w="50800" cap="flat" cmpd="sng">
              <a:solidFill>
                <a:srgbClr val="5E4938">
                  <a:alpha val="14901"/>
                </a:srgbClr>
              </a:solidFill>
              <a:prstDash val="dot"/>
              <a:round/>
              <a:headEnd type="none" w="sm" len="sm"/>
              <a:tailEnd type="none" w="sm" len="sm"/>
            </a:ln>
          </p:spPr>
        </p:cxnSp>
        <p:cxnSp>
          <p:nvCxnSpPr>
            <p:cNvPr id="118" name="Google Shape;118;p16"/>
            <p:cNvCxnSpPr/>
            <p:nvPr/>
          </p:nvCxnSpPr>
          <p:spPr>
            <a:xfrm>
              <a:off x="0" y="5499441"/>
              <a:ext cx="18242524" cy="0"/>
            </a:xfrm>
            <a:prstGeom prst="straightConnector1">
              <a:avLst/>
            </a:prstGeom>
            <a:noFill/>
            <a:ln w="50800" cap="flat" cmpd="sng">
              <a:solidFill>
                <a:srgbClr val="5E4938">
                  <a:alpha val="14901"/>
                </a:srgbClr>
              </a:solidFill>
              <a:prstDash val="dot"/>
              <a:round/>
              <a:headEnd type="none" w="sm" len="sm"/>
              <a:tailEnd type="none" w="sm" len="sm"/>
            </a:ln>
          </p:spPr>
        </p:cxnSp>
      </p:grpSp>
      <p:sp>
        <p:nvSpPr>
          <p:cNvPr id="119" name="Google Shape;119;p16"/>
          <p:cNvSpPr txBox="1"/>
          <p:nvPr/>
        </p:nvSpPr>
        <p:spPr>
          <a:xfrm>
            <a:off x="2975788" y="1589869"/>
            <a:ext cx="7194124" cy="812530"/>
          </a:xfrm>
          <a:prstGeom prst="rect">
            <a:avLst/>
          </a:prstGeom>
          <a:noFill/>
          <a:ln>
            <a:noFill/>
          </a:ln>
        </p:spPr>
        <p:txBody>
          <a:bodyPr spcFirstLastPara="1" wrap="square" lIns="0" tIns="0" rIns="0" bIns="0" anchor="t" anchorCtr="0">
            <a:spAutoFit/>
          </a:bodyPr>
          <a:lstStyle/>
          <a:p>
            <a:pPr marL="0" marR="0" lvl="0" indent="0" rtl="0">
              <a:lnSpc>
                <a:spcPct val="80000"/>
              </a:lnSpc>
              <a:spcBef>
                <a:spcPts val="0"/>
              </a:spcBef>
              <a:spcAft>
                <a:spcPts val="0"/>
              </a:spcAft>
              <a:buNone/>
            </a:pPr>
            <a:r>
              <a:rPr lang="en-US" sz="6600" b="1" i="0" u="none" strike="noStrike" cap="none" dirty="0">
                <a:solidFill>
                  <a:srgbClr val="869856"/>
                </a:solidFill>
                <a:latin typeface="Comic Sans MS" panose="030F0702030302020204" pitchFamily="66" charset="0"/>
                <a:ea typeface="Vollkorn SemiBold"/>
                <a:cs typeface="Vollkorn SemiBold"/>
                <a:sym typeface="Vollkorn SemiBold"/>
              </a:rPr>
              <a:t>Story elements </a:t>
            </a:r>
            <a:endParaRPr dirty="0"/>
          </a:p>
        </p:txBody>
      </p:sp>
      <p:sp>
        <p:nvSpPr>
          <p:cNvPr id="120" name="Google Shape;120;p16"/>
          <p:cNvSpPr txBox="1"/>
          <p:nvPr/>
        </p:nvSpPr>
        <p:spPr>
          <a:xfrm>
            <a:off x="2904155" y="2678124"/>
            <a:ext cx="14130074" cy="861774"/>
          </a:xfrm>
          <a:prstGeom prst="rect">
            <a:avLst/>
          </a:prstGeom>
          <a:solidFill>
            <a:schemeClr val="accent6">
              <a:lumMod val="60000"/>
              <a:lumOff val="40000"/>
            </a:schemeClr>
          </a:solidFill>
          <a:ln>
            <a:noFill/>
          </a:ln>
        </p:spPr>
        <p:txBody>
          <a:bodyPr spcFirstLastPara="1" wrap="square" lIns="0" tIns="0" rIns="0" bIns="0" anchor="t" anchorCtr="0">
            <a:spAutoFit/>
          </a:bodyPr>
          <a:lstStyle/>
          <a:p>
            <a:pPr marL="0" marR="0" lvl="0" indent="0" algn="ctr" rtl="0">
              <a:lnSpc>
                <a:spcPct val="139962"/>
              </a:lnSpc>
              <a:spcBef>
                <a:spcPts val="0"/>
              </a:spcBef>
              <a:spcAft>
                <a:spcPts val="0"/>
              </a:spcAft>
              <a:buNone/>
            </a:pPr>
            <a:r>
              <a:rPr lang="en-US" sz="4000" b="1" dirty="0">
                <a:solidFill>
                  <a:schemeClr val="tx1">
                    <a:lumMod val="75000"/>
                    <a:lumOff val="25000"/>
                  </a:schemeClr>
                </a:solidFill>
                <a:latin typeface="Comic Sans MS" panose="030F0702030302020204" pitchFamily="66" charset="0"/>
                <a:ea typeface="Vollkorn SemiBold"/>
                <a:sym typeface="Source Sans 3"/>
              </a:rPr>
              <a:t>Watch this short video and write on your whiteboards</a:t>
            </a:r>
            <a:endParaRPr sz="4000" b="1" dirty="0">
              <a:solidFill>
                <a:srgbClr val="869856"/>
              </a:solidFill>
              <a:latin typeface="Comic Sans MS" panose="030F0702030302020204" pitchFamily="66" charset="0"/>
              <a:ea typeface="Vollkorn SemiBold"/>
              <a:sym typeface="Source Sans 3"/>
            </a:endParaRPr>
          </a:p>
        </p:txBody>
      </p:sp>
      <p:pic>
        <p:nvPicPr>
          <p:cNvPr id="121" name="Google Shape;121;p16"/>
          <p:cNvPicPr preferRelativeResize="0"/>
          <p:nvPr/>
        </p:nvPicPr>
        <p:blipFill rotWithShape="1">
          <a:blip r:embed="rId6">
            <a:alphaModFix/>
          </a:blip>
          <a:srcRect r="16645"/>
          <a:stretch/>
        </p:blipFill>
        <p:spPr>
          <a:xfrm>
            <a:off x="14256175" y="6836625"/>
            <a:ext cx="4031826" cy="3587551"/>
          </a:xfrm>
          <a:prstGeom prst="rect">
            <a:avLst/>
          </a:prstGeom>
          <a:noFill/>
          <a:ln>
            <a:noFill/>
          </a:ln>
        </p:spPr>
      </p:pic>
      <p:sp>
        <p:nvSpPr>
          <p:cNvPr id="16" name="Rectangle: Rounded Corners 15">
            <a:extLst>
              <a:ext uri="{FF2B5EF4-FFF2-40B4-BE49-F238E27FC236}">
                <a16:creationId xmlns:a16="http://schemas.microsoft.com/office/drawing/2014/main" id="{E7344C50-59EA-4C73-9467-A730287D2A5C}"/>
              </a:ext>
            </a:extLst>
          </p:cNvPr>
          <p:cNvSpPr/>
          <p:nvPr/>
        </p:nvSpPr>
        <p:spPr>
          <a:xfrm>
            <a:off x="3579534" y="3895720"/>
            <a:ext cx="12290130" cy="131296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75000"/>
                    <a:lumOff val="25000"/>
                  </a:schemeClr>
                </a:solidFill>
                <a:latin typeface="Comic Sans MS" panose="030F0702030302020204" pitchFamily="66" charset="0"/>
                <a:ea typeface="Vollkorn SemiBold"/>
                <a:cs typeface="Arial"/>
                <a:sym typeface="Poppins"/>
              </a:rPr>
              <a:t>Setting :Where does the story take place ?</a:t>
            </a:r>
          </a:p>
          <a:p>
            <a:pPr algn="ctr"/>
            <a:endParaRPr lang="en-US" dirty="0"/>
          </a:p>
        </p:txBody>
      </p:sp>
      <p:sp>
        <p:nvSpPr>
          <p:cNvPr id="17" name="Rectangle: Rounded Corners 16">
            <a:extLst>
              <a:ext uri="{FF2B5EF4-FFF2-40B4-BE49-F238E27FC236}">
                <a16:creationId xmlns:a16="http://schemas.microsoft.com/office/drawing/2014/main" id="{707F8E57-D738-4B24-A20E-258D9B995695}"/>
              </a:ext>
            </a:extLst>
          </p:cNvPr>
          <p:cNvSpPr/>
          <p:nvPr/>
        </p:nvSpPr>
        <p:spPr>
          <a:xfrm>
            <a:off x="3579534" y="5366453"/>
            <a:ext cx="12290130" cy="143234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75000"/>
                    <a:lumOff val="25000"/>
                  </a:schemeClr>
                </a:solidFill>
                <a:latin typeface="Comic Sans MS" panose="030F0702030302020204" pitchFamily="66" charset="0"/>
                <a:ea typeface="Vollkorn SemiBold"/>
                <a:cs typeface="Arial"/>
                <a:sym typeface="Poppins"/>
              </a:rPr>
              <a:t>Characters : main characters</a:t>
            </a:r>
          </a:p>
          <a:p>
            <a:pPr algn="ctr"/>
            <a:endParaRPr lang="en-US" dirty="0"/>
          </a:p>
        </p:txBody>
      </p:sp>
      <p:sp>
        <p:nvSpPr>
          <p:cNvPr id="18" name="Rectangle: Rounded Corners 17">
            <a:extLst>
              <a:ext uri="{FF2B5EF4-FFF2-40B4-BE49-F238E27FC236}">
                <a16:creationId xmlns:a16="http://schemas.microsoft.com/office/drawing/2014/main" id="{D926BB0C-660F-4EFA-87CD-3D0CF9967CDC}"/>
              </a:ext>
            </a:extLst>
          </p:cNvPr>
          <p:cNvSpPr/>
          <p:nvPr/>
        </p:nvSpPr>
        <p:spPr>
          <a:xfrm>
            <a:off x="3579534" y="7022010"/>
            <a:ext cx="12290130" cy="130276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rgbClr val="7030A0"/>
              </a:solidFill>
              <a:latin typeface="Poppins"/>
              <a:cs typeface="Poppins"/>
              <a:sym typeface="Poppins"/>
            </a:endParaRPr>
          </a:p>
          <a:p>
            <a:pPr algn="ctr"/>
            <a:r>
              <a:rPr lang="en-US" sz="4000" b="1" dirty="0">
                <a:solidFill>
                  <a:schemeClr val="tx1">
                    <a:lumMod val="75000"/>
                    <a:lumOff val="25000"/>
                  </a:schemeClr>
                </a:solidFill>
                <a:latin typeface="Comic Sans MS" panose="030F0702030302020204" pitchFamily="66" charset="0"/>
                <a:ea typeface="Vollkorn SemiBold"/>
                <a:cs typeface="Arial"/>
                <a:sym typeface="Poppins"/>
              </a:rPr>
              <a:t>Plot : How does the main character interact and solve the problem ?</a:t>
            </a:r>
          </a:p>
          <a:p>
            <a:pPr algn="ctr"/>
            <a:endParaRPr lang="en-US" dirty="0"/>
          </a:p>
        </p:txBody>
      </p:sp>
      <p:sp>
        <p:nvSpPr>
          <p:cNvPr id="19" name="Rectangle: Rounded Corners 18">
            <a:extLst>
              <a:ext uri="{FF2B5EF4-FFF2-40B4-BE49-F238E27FC236}">
                <a16:creationId xmlns:a16="http://schemas.microsoft.com/office/drawing/2014/main" id="{BC9FCF8A-63BC-481F-A4AC-22DB8A1EADC8}"/>
              </a:ext>
            </a:extLst>
          </p:cNvPr>
          <p:cNvSpPr/>
          <p:nvPr/>
        </p:nvSpPr>
        <p:spPr>
          <a:xfrm>
            <a:off x="3579534" y="8630399"/>
            <a:ext cx="12121383" cy="125513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75000"/>
                    <a:lumOff val="25000"/>
                  </a:schemeClr>
                </a:solidFill>
                <a:latin typeface="Comic Sans MS" panose="030F0702030302020204" pitchFamily="66" charset="0"/>
                <a:ea typeface="Vollkorn SemiBold"/>
                <a:cs typeface="Arial"/>
                <a:sym typeface="Poppins"/>
              </a:rPr>
              <a:t>Theme : What’s the message or the moral in the story ? </a:t>
            </a:r>
          </a:p>
          <a:p>
            <a:pPr algn="ctr"/>
            <a:endParaRPr lang="en-US" dirty="0"/>
          </a:p>
        </p:txBody>
      </p:sp>
    </p:spTree>
    <p:extLst>
      <p:ext uri="{BB962C8B-B14F-4D97-AF65-F5344CB8AC3E}">
        <p14:creationId xmlns:p14="http://schemas.microsoft.com/office/powerpoint/2010/main" val="777015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6"/>
          <p:cNvPicPr preferRelativeResize="0"/>
          <p:nvPr/>
        </p:nvPicPr>
        <p:blipFill>
          <a:blip r:embed="rId5">
            <a:alphaModFix/>
          </a:blip>
          <a:stretch>
            <a:fillRect/>
          </a:stretch>
        </p:blipFill>
        <p:spPr>
          <a:xfrm>
            <a:off x="0" y="0"/>
            <a:ext cx="18288000" cy="10287000"/>
          </a:xfrm>
          <a:prstGeom prst="rect">
            <a:avLst/>
          </a:prstGeom>
          <a:noFill/>
          <a:ln>
            <a:noFill/>
          </a:ln>
        </p:spPr>
      </p:pic>
      <p:sp>
        <p:nvSpPr>
          <p:cNvPr id="109" name="Google Shape;109;p16"/>
          <p:cNvSpPr/>
          <p:nvPr/>
        </p:nvSpPr>
        <p:spPr>
          <a:xfrm rot="5400000">
            <a:off x="4000500" y="-4010724"/>
            <a:ext cx="10287000" cy="18288000"/>
          </a:xfrm>
          <a:custGeom>
            <a:avLst/>
            <a:gdLst/>
            <a:ahLst/>
            <a:cxnLst/>
            <a:rect l="l" t="t" r="r" b="b"/>
            <a:pathLst>
              <a:path w="10287000" h="18288000" extrusionOk="0">
                <a:moveTo>
                  <a:pt x="0" y="18288000"/>
                </a:moveTo>
                <a:lnTo>
                  <a:pt x="0" y="0"/>
                </a:lnTo>
                <a:lnTo>
                  <a:pt x="10287000" y="0"/>
                </a:lnTo>
                <a:lnTo>
                  <a:pt x="10287000" y="18288000"/>
                </a:lnTo>
                <a:lnTo>
                  <a:pt x="0" y="18288000"/>
                </a:lnTo>
                <a:close/>
              </a:path>
            </a:pathLst>
          </a:custGeom>
          <a:blipFill rotWithShape="1">
            <a:blip r:embed="rId6">
              <a:alphaModFix/>
            </a:blip>
            <a:stretch>
              <a:fillRect l="-18330" r="-18331"/>
            </a:stretch>
          </a:blipFill>
          <a:ln>
            <a:noFill/>
          </a:ln>
        </p:spPr>
      </p:sp>
      <p:pic>
        <p:nvPicPr>
          <p:cNvPr id="110" name="Google Shape;110;p16"/>
          <p:cNvPicPr preferRelativeResize="0"/>
          <p:nvPr/>
        </p:nvPicPr>
        <p:blipFill>
          <a:blip r:embed="rId7">
            <a:alphaModFix/>
          </a:blip>
          <a:stretch>
            <a:fillRect/>
          </a:stretch>
        </p:blipFill>
        <p:spPr>
          <a:xfrm>
            <a:off x="200722" y="149586"/>
            <a:ext cx="18087278" cy="4207864"/>
          </a:xfrm>
          <a:prstGeom prst="rect">
            <a:avLst/>
          </a:prstGeom>
          <a:noFill/>
          <a:ln>
            <a:noFill/>
          </a:ln>
        </p:spPr>
      </p:pic>
      <p:grpSp>
        <p:nvGrpSpPr>
          <p:cNvPr id="111" name="Google Shape;111;p16"/>
          <p:cNvGrpSpPr/>
          <p:nvPr/>
        </p:nvGrpSpPr>
        <p:grpSpPr>
          <a:xfrm>
            <a:off x="2187771" y="4591600"/>
            <a:ext cx="13681893" cy="4105531"/>
            <a:chOff x="0" y="25400"/>
            <a:chExt cx="18242524" cy="5474041"/>
          </a:xfrm>
        </p:grpSpPr>
        <p:cxnSp>
          <p:nvCxnSpPr>
            <p:cNvPr id="112" name="Google Shape;112;p16"/>
            <p:cNvCxnSpPr/>
            <p:nvPr/>
          </p:nvCxnSpPr>
          <p:spPr>
            <a:xfrm>
              <a:off x="0" y="25400"/>
              <a:ext cx="18242524" cy="0"/>
            </a:xfrm>
            <a:prstGeom prst="straightConnector1">
              <a:avLst/>
            </a:prstGeom>
            <a:noFill/>
            <a:ln w="50800" cap="flat" cmpd="sng">
              <a:solidFill>
                <a:srgbClr val="5E4938">
                  <a:alpha val="14901"/>
                </a:srgbClr>
              </a:solidFill>
              <a:prstDash val="dot"/>
              <a:round/>
              <a:headEnd type="none" w="sm" len="sm"/>
              <a:tailEnd type="none" w="sm" len="sm"/>
            </a:ln>
          </p:spPr>
        </p:cxnSp>
        <p:cxnSp>
          <p:nvCxnSpPr>
            <p:cNvPr id="113" name="Google Shape;113;p16"/>
            <p:cNvCxnSpPr/>
            <p:nvPr/>
          </p:nvCxnSpPr>
          <p:spPr>
            <a:xfrm>
              <a:off x="0" y="937740"/>
              <a:ext cx="18242524" cy="0"/>
            </a:xfrm>
            <a:prstGeom prst="straightConnector1">
              <a:avLst/>
            </a:prstGeom>
            <a:noFill/>
            <a:ln w="50800" cap="flat" cmpd="sng">
              <a:solidFill>
                <a:srgbClr val="5E4938">
                  <a:alpha val="14901"/>
                </a:srgbClr>
              </a:solidFill>
              <a:prstDash val="dot"/>
              <a:round/>
              <a:headEnd type="none" w="sm" len="sm"/>
              <a:tailEnd type="none" w="sm" len="sm"/>
            </a:ln>
          </p:spPr>
        </p:cxnSp>
        <p:cxnSp>
          <p:nvCxnSpPr>
            <p:cNvPr id="114" name="Google Shape;114;p16"/>
            <p:cNvCxnSpPr/>
            <p:nvPr/>
          </p:nvCxnSpPr>
          <p:spPr>
            <a:xfrm>
              <a:off x="0" y="1850080"/>
              <a:ext cx="18242524" cy="0"/>
            </a:xfrm>
            <a:prstGeom prst="straightConnector1">
              <a:avLst/>
            </a:prstGeom>
            <a:noFill/>
            <a:ln w="50800" cap="flat" cmpd="sng">
              <a:solidFill>
                <a:srgbClr val="5E4938">
                  <a:alpha val="14901"/>
                </a:srgbClr>
              </a:solidFill>
              <a:prstDash val="dot"/>
              <a:round/>
              <a:headEnd type="none" w="sm" len="sm"/>
              <a:tailEnd type="none" w="sm" len="sm"/>
            </a:ln>
          </p:spPr>
        </p:cxnSp>
        <p:cxnSp>
          <p:nvCxnSpPr>
            <p:cNvPr id="115" name="Google Shape;115;p16"/>
            <p:cNvCxnSpPr/>
            <p:nvPr/>
          </p:nvCxnSpPr>
          <p:spPr>
            <a:xfrm>
              <a:off x="0" y="2762421"/>
              <a:ext cx="18242524" cy="0"/>
            </a:xfrm>
            <a:prstGeom prst="straightConnector1">
              <a:avLst/>
            </a:prstGeom>
            <a:noFill/>
            <a:ln w="50800" cap="flat" cmpd="sng">
              <a:solidFill>
                <a:srgbClr val="5E4938">
                  <a:alpha val="14901"/>
                </a:srgbClr>
              </a:solidFill>
              <a:prstDash val="dot"/>
              <a:round/>
              <a:headEnd type="none" w="sm" len="sm"/>
              <a:tailEnd type="none" w="sm" len="sm"/>
            </a:ln>
          </p:spPr>
        </p:cxnSp>
        <p:cxnSp>
          <p:nvCxnSpPr>
            <p:cNvPr id="116" name="Google Shape;116;p16"/>
            <p:cNvCxnSpPr/>
            <p:nvPr/>
          </p:nvCxnSpPr>
          <p:spPr>
            <a:xfrm>
              <a:off x="0" y="3674761"/>
              <a:ext cx="18242524" cy="0"/>
            </a:xfrm>
            <a:prstGeom prst="straightConnector1">
              <a:avLst/>
            </a:prstGeom>
            <a:noFill/>
            <a:ln w="50800" cap="flat" cmpd="sng">
              <a:solidFill>
                <a:srgbClr val="5E4938">
                  <a:alpha val="14901"/>
                </a:srgbClr>
              </a:solidFill>
              <a:prstDash val="dot"/>
              <a:round/>
              <a:headEnd type="none" w="sm" len="sm"/>
              <a:tailEnd type="none" w="sm" len="sm"/>
            </a:ln>
          </p:spPr>
        </p:cxnSp>
        <p:cxnSp>
          <p:nvCxnSpPr>
            <p:cNvPr id="117" name="Google Shape;117;p16"/>
            <p:cNvCxnSpPr/>
            <p:nvPr/>
          </p:nvCxnSpPr>
          <p:spPr>
            <a:xfrm>
              <a:off x="0" y="4587101"/>
              <a:ext cx="18242524" cy="0"/>
            </a:xfrm>
            <a:prstGeom prst="straightConnector1">
              <a:avLst/>
            </a:prstGeom>
            <a:noFill/>
            <a:ln w="50800" cap="flat" cmpd="sng">
              <a:solidFill>
                <a:srgbClr val="5E4938">
                  <a:alpha val="14901"/>
                </a:srgbClr>
              </a:solidFill>
              <a:prstDash val="dot"/>
              <a:round/>
              <a:headEnd type="none" w="sm" len="sm"/>
              <a:tailEnd type="none" w="sm" len="sm"/>
            </a:ln>
          </p:spPr>
        </p:cxnSp>
        <p:cxnSp>
          <p:nvCxnSpPr>
            <p:cNvPr id="118" name="Google Shape;118;p16"/>
            <p:cNvCxnSpPr/>
            <p:nvPr/>
          </p:nvCxnSpPr>
          <p:spPr>
            <a:xfrm>
              <a:off x="0" y="5499441"/>
              <a:ext cx="18242524" cy="0"/>
            </a:xfrm>
            <a:prstGeom prst="straightConnector1">
              <a:avLst/>
            </a:prstGeom>
            <a:noFill/>
            <a:ln w="50800" cap="flat" cmpd="sng">
              <a:solidFill>
                <a:srgbClr val="5E4938">
                  <a:alpha val="14901"/>
                </a:srgbClr>
              </a:solidFill>
              <a:prstDash val="dot"/>
              <a:round/>
              <a:headEnd type="none" w="sm" len="sm"/>
              <a:tailEnd type="none" w="sm" len="sm"/>
            </a:ln>
          </p:spPr>
        </p:cxnSp>
      </p:grpSp>
      <p:sp>
        <p:nvSpPr>
          <p:cNvPr id="119" name="Google Shape;119;p16"/>
          <p:cNvSpPr txBox="1"/>
          <p:nvPr/>
        </p:nvSpPr>
        <p:spPr>
          <a:xfrm>
            <a:off x="4603866" y="609891"/>
            <a:ext cx="3514222" cy="812530"/>
          </a:xfrm>
          <a:prstGeom prst="rect">
            <a:avLst/>
          </a:prstGeom>
          <a:noFill/>
          <a:ln>
            <a:noFill/>
          </a:ln>
        </p:spPr>
        <p:txBody>
          <a:bodyPr spcFirstLastPara="1" wrap="square" lIns="0" tIns="0" rIns="0" bIns="0" anchor="t" anchorCtr="0">
            <a:spAutoFit/>
          </a:bodyPr>
          <a:lstStyle/>
          <a:p>
            <a:pPr marL="0" marR="0" lvl="0" indent="0" rtl="0">
              <a:lnSpc>
                <a:spcPct val="80000"/>
              </a:lnSpc>
              <a:spcBef>
                <a:spcPts val="0"/>
              </a:spcBef>
              <a:spcAft>
                <a:spcPts val="0"/>
              </a:spcAft>
              <a:buNone/>
            </a:pPr>
            <a:r>
              <a:rPr lang="en-US" sz="5400" b="1" i="0" u="none" strike="noStrike" cap="none" dirty="0">
                <a:solidFill>
                  <a:srgbClr val="869856"/>
                </a:solidFill>
                <a:latin typeface="Comic Sans MS" panose="030F0702030302020204" pitchFamily="66" charset="0"/>
                <a:ea typeface="Vollkorn SemiBold"/>
                <a:cs typeface="Vollkorn SemiBold"/>
                <a:sym typeface="Vollkorn SemiBold"/>
              </a:rPr>
              <a:t>Warm up</a:t>
            </a:r>
            <a:r>
              <a:rPr lang="en-US" sz="6600" b="1" i="0" u="none" strike="noStrike" cap="none" dirty="0">
                <a:solidFill>
                  <a:srgbClr val="869856"/>
                </a:solidFill>
                <a:latin typeface="Vollkorn SemiBold"/>
                <a:ea typeface="Vollkorn SemiBold"/>
                <a:cs typeface="Vollkorn SemiBold"/>
                <a:sym typeface="Vollkorn SemiBold"/>
              </a:rPr>
              <a:t>:</a:t>
            </a:r>
            <a:endParaRPr sz="1100" dirty="0"/>
          </a:p>
        </p:txBody>
      </p:sp>
      <p:pic>
        <p:nvPicPr>
          <p:cNvPr id="121" name="Google Shape;121;p16"/>
          <p:cNvPicPr preferRelativeResize="0"/>
          <p:nvPr/>
        </p:nvPicPr>
        <p:blipFill rotWithShape="1">
          <a:blip r:embed="rId8">
            <a:alphaModFix/>
          </a:blip>
          <a:srcRect r="16645"/>
          <a:stretch/>
        </p:blipFill>
        <p:spPr>
          <a:xfrm>
            <a:off x="14256175" y="6836625"/>
            <a:ext cx="4031826" cy="3587551"/>
          </a:xfrm>
          <a:prstGeom prst="rect">
            <a:avLst/>
          </a:prstGeom>
          <a:noFill/>
          <a:ln>
            <a:noFill/>
          </a:ln>
        </p:spPr>
      </p:pic>
      <p:pic>
        <p:nvPicPr>
          <p:cNvPr id="2" name="Folktales of India - Tales from Rajasthan - The Wishing Tree">
            <a:hlinkClick r:id="" action="ppaction://media"/>
            <a:extLst>
              <a:ext uri="{FF2B5EF4-FFF2-40B4-BE49-F238E27FC236}">
                <a16:creationId xmlns:a16="http://schemas.microsoft.com/office/drawing/2014/main" id="{CD6EABC4-FDD9-490C-BA8E-D69DC0D0F78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34790" y="1559597"/>
            <a:ext cx="15619141" cy="87857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7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37" name="Google Shape;137;p18"/>
          <p:cNvSpPr txBox="1"/>
          <p:nvPr/>
        </p:nvSpPr>
        <p:spPr>
          <a:xfrm>
            <a:off x="1767976" y="3243846"/>
            <a:ext cx="9765777" cy="30162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endParaRPr dirty="0"/>
          </a:p>
        </p:txBody>
      </p:sp>
      <p:sp>
        <p:nvSpPr>
          <p:cNvPr id="138" name="Google Shape;138;p18"/>
          <p:cNvSpPr txBox="1"/>
          <p:nvPr/>
        </p:nvSpPr>
        <p:spPr>
          <a:xfrm>
            <a:off x="12640331" y="345527"/>
            <a:ext cx="5530965" cy="1415772"/>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US" sz="4000" b="0" i="0" u="none" strike="noStrike" cap="none" dirty="0">
                <a:solidFill>
                  <a:srgbClr val="362620"/>
                </a:solidFill>
                <a:latin typeface="Arial"/>
                <a:ea typeface="Arial"/>
                <a:cs typeface="Arial"/>
                <a:sym typeface="Arial"/>
              </a:rPr>
              <a:t>How many stories do know ?</a:t>
            </a:r>
            <a:endParaRPr dirty="0"/>
          </a:p>
        </p:txBody>
      </p:sp>
      <p:pic>
        <p:nvPicPr>
          <p:cNvPr id="139" name="Google Shape;139;p18"/>
          <p:cNvPicPr preferRelativeResize="0"/>
          <p:nvPr/>
        </p:nvPicPr>
        <p:blipFill rotWithShape="1">
          <a:blip r:embed="rId4">
            <a:alphaModFix/>
          </a:blip>
          <a:srcRect t="29423"/>
          <a:stretch/>
        </p:blipFill>
        <p:spPr>
          <a:xfrm>
            <a:off x="12422459" y="0"/>
            <a:ext cx="6088565" cy="2163337"/>
          </a:xfrm>
          <a:prstGeom prst="rect">
            <a:avLst/>
          </a:prstGeom>
          <a:noFill/>
          <a:ln>
            <a:noFill/>
          </a:ln>
        </p:spPr>
      </p:pic>
      <p:pic>
        <p:nvPicPr>
          <p:cNvPr id="140" name="Google Shape;140;p18"/>
          <p:cNvPicPr preferRelativeResize="0"/>
          <p:nvPr/>
        </p:nvPicPr>
        <p:blipFill rotWithShape="1">
          <a:blip r:embed="rId5">
            <a:alphaModFix/>
          </a:blip>
          <a:srcRect b="3400"/>
          <a:stretch/>
        </p:blipFill>
        <p:spPr>
          <a:xfrm>
            <a:off x="14273561" y="4594302"/>
            <a:ext cx="4014440" cy="5781909"/>
          </a:xfrm>
          <a:prstGeom prst="rect">
            <a:avLst/>
          </a:prstGeom>
          <a:noFill/>
          <a:ln>
            <a:noFill/>
          </a:ln>
        </p:spPr>
      </p:pic>
      <p:pic>
        <p:nvPicPr>
          <p:cNvPr id="1026" name="Picture 2" descr="Labelled Map of the World | Display Resources | Twinkl">
            <a:extLst>
              <a:ext uri="{FF2B5EF4-FFF2-40B4-BE49-F238E27FC236}">
                <a16:creationId xmlns:a16="http://schemas.microsoft.com/office/drawing/2014/main" id="{04E68E5D-12E9-40DC-9808-3A68BE5B26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011" t="8652" r="19523" b="8838"/>
          <a:stretch/>
        </p:blipFill>
        <p:spPr bwMode="auto">
          <a:xfrm>
            <a:off x="1328824" y="1114230"/>
            <a:ext cx="11615913" cy="80585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HP-H\AppData\Local\Microsoft\Windows\INetCache\Content.MSO\A23BE7BA.tmp">
            <a:extLst>
              <a:ext uri="{FF2B5EF4-FFF2-40B4-BE49-F238E27FC236}">
                <a16:creationId xmlns:a16="http://schemas.microsoft.com/office/drawing/2014/main" id="{58ACB858-7EB9-4858-87F0-36D917ABFCE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989598" y="7485256"/>
            <a:ext cx="1714500" cy="2657475"/>
          </a:xfrm>
          <a:prstGeom prst="rect">
            <a:avLst/>
          </a:prstGeom>
          <a:noFill/>
          <a:ln>
            <a:noFill/>
          </a:ln>
        </p:spPr>
      </p:pic>
      <p:cxnSp>
        <p:nvCxnSpPr>
          <p:cNvPr id="5" name="Straight Arrow Connector 4">
            <a:extLst>
              <a:ext uri="{FF2B5EF4-FFF2-40B4-BE49-F238E27FC236}">
                <a16:creationId xmlns:a16="http://schemas.microsoft.com/office/drawing/2014/main" id="{B6F67A1A-EF0B-454C-821C-067B3CA9CBC3}"/>
              </a:ext>
            </a:extLst>
          </p:cNvPr>
          <p:cNvCxnSpPr/>
          <p:nvPr/>
        </p:nvCxnSpPr>
        <p:spPr>
          <a:xfrm flipH="1">
            <a:off x="6650864" y="6155473"/>
            <a:ext cx="485916" cy="132978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3" name="Picture 12" descr="Aladdin Review | Movie - Empire">
            <a:extLst>
              <a:ext uri="{FF2B5EF4-FFF2-40B4-BE49-F238E27FC236}">
                <a16:creationId xmlns:a16="http://schemas.microsoft.com/office/drawing/2014/main" id="{123743E6-322A-4FDA-83C3-40AB4B4D90E2}"/>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97267" y="2577423"/>
            <a:ext cx="3373244" cy="3090630"/>
          </a:xfrm>
          <a:prstGeom prst="rect">
            <a:avLst/>
          </a:prstGeom>
          <a:noFill/>
          <a:ln>
            <a:noFill/>
          </a:ln>
        </p:spPr>
      </p:pic>
      <p:cxnSp>
        <p:nvCxnSpPr>
          <p:cNvPr id="14" name="Straight Arrow Connector 13">
            <a:extLst>
              <a:ext uri="{FF2B5EF4-FFF2-40B4-BE49-F238E27FC236}">
                <a16:creationId xmlns:a16="http://schemas.microsoft.com/office/drawing/2014/main" id="{FACD4710-4B6A-4749-850C-A38D16C28904}"/>
              </a:ext>
            </a:extLst>
          </p:cNvPr>
          <p:cNvCxnSpPr>
            <a:cxnSpLocks/>
          </p:cNvCxnSpPr>
          <p:nvPr/>
        </p:nvCxnSpPr>
        <p:spPr>
          <a:xfrm flipH="1">
            <a:off x="9835376" y="3545467"/>
            <a:ext cx="2023092" cy="41408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8A72FADC-BFE5-4D29-B4CE-55C9CEECAD9D}"/>
              </a:ext>
            </a:extLst>
          </p:cNvPr>
          <p:cNvCxnSpPr>
            <a:cxnSpLocks/>
          </p:cNvCxnSpPr>
          <p:nvPr/>
        </p:nvCxnSpPr>
        <p:spPr>
          <a:xfrm>
            <a:off x="7524592" y="2495697"/>
            <a:ext cx="0" cy="113879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9" name="Picture 18" descr="The Tortoise and the Hare Bedtime Story">
            <a:extLst>
              <a:ext uri="{FF2B5EF4-FFF2-40B4-BE49-F238E27FC236}">
                <a16:creationId xmlns:a16="http://schemas.microsoft.com/office/drawing/2014/main" id="{44EBF0CB-282A-430D-9B4C-3C83EB30C151}"/>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5397942" y="-201742"/>
            <a:ext cx="3746058" cy="2779165"/>
          </a:xfrm>
          <a:prstGeom prst="rect">
            <a:avLst/>
          </a:prstGeom>
          <a:noFill/>
          <a:ln>
            <a:noFill/>
          </a:ln>
        </p:spPr>
      </p:pic>
      <p:pic>
        <p:nvPicPr>
          <p:cNvPr id="22" name="Picture 21" descr="Jack and the Beanstalk (Text, Audio + Video)">
            <a:extLst>
              <a:ext uri="{FF2B5EF4-FFF2-40B4-BE49-F238E27FC236}">
                <a16:creationId xmlns:a16="http://schemas.microsoft.com/office/drawing/2014/main" id="{9C2D5DD7-9506-4DAC-B879-C930E5F932CF}"/>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665933" y="833538"/>
            <a:ext cx="4129074" cy="2800958"/>
          </a:xfrm>
          <a:prstGeom prst="rect">
            <a:avLst/>
          </a:prstGeom>
          <a:noFill/>
          <a:ln>
            <a:noFill/>
          </a:ln>
        </p:spPr>
      </p:pic>
      <p:cxnSp>
        <p:nvCxnSpPr>
          <p:cNvPr id="23" name="Straight Arrow Connector 22">
            <a:extLst>
              <a:ext uri="{FF2B5EF4-FFF2-40B4-BE49-F238E27FC236}">
                <a16:creationId xmlns:a16="http://schemas.microsoft.com/office/drawing/2014/main" id="{A5B91872-AAA6-4FA1-918E-2A9F0A1D8E61}"/>
              </a:ext>
            </a:extLst>
          </p:cNvPr>
          <p:cNvCxnSpPr>
            <a:cxnSpLocks/>
          </p:cNvCxnSpPr>
          <p:nvPr/>
        </p:nvCxnSpPr>
        <p:spPr>
          <a:xfrm>
            <a:off x="4420835" y="3455503"/>
            <a:ext cx="1823848" cy="17899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 name="Rectangle: Rounded Corners 1">
            <a:extLst>
              <a:ext uri="{FF2B5EF4-FFF2-40B4-BE49-F238E27FC236}">
                <a16:creationId xmlns:a16="http://schemas.microsoft.com/office/drawing/2014/main" id="{6DCE51E6-2080-4D9A-ADDB-5EFD4E748261}"/>
              </a:ext>
            </a:extLst>
          </p:cNvPr>
          <p:cNvSpPr/>
          <p:nvPr/>
        </p:nvSpPr>
        <p:spPr>
          <a:xfrm>
            <a:off x="4795007" y="4393580"/>
            <a:ext cx="5932462" cy="2347954"/>
          </a:xfrm>
          <a:prstGeom prst="roundRect">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omic Sans MS" panose="030F0702030302020204" pitchFamily="66" charset="0"/>
              </a:rPr>
              <a:t>Folktales come from all over the world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80">
                                          <p:stCondLst>
                                            <p:cond delay="0"/>
                                          </p:stCondLst>
                                        </p:cTn>
                                        <p:tgtEl>
                                          <p:spTgt spid="13"/>
                                        </p:tgtEl>
                                      </p:cBhvr>
                                    </p:animEffect>
                                    <p:anim calcmode="lin" valueType="num">
                                      <p:cBhvr>
                                        <p:cTn id="2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gtEl>
                                      </p:cBhvr>
                                      <p:to x="100000" y="60000"/>
                                    </p:animScale>
                                    <p:animScale>
                                      <p:cBhvr>
                                        <p:cTn id="32" dur="166" decel="50000">
                                          <p:stCondLst>
                                            <p:cond delay="676"/>
                                          </p:stCondLst>
                                        </p:cTn>
                                        <p:tgtEl>
                                          <p:spTgt spid="13"/>
                                        </p:tgtEl>
                                      </p:cBhvr>
                                      <p:to x="100000" y="100000"/>
                                    </p:animScale>
                                    <p:animScale>
                                      <p:cBhvr>
                                        <p:cTn id="33" dur="26">
                                          <p:stCondLst>
                                            <p:cond delay="1312"/>
                                          </p:stCondLst>
                                        </p:cTn>
                                        <p:tgtEl>
                                          <p:spTgt spid="13"/>
                                        </p:tgtEl>
                                      </p:cBhvr>
                                      <p:to x="100000" y="80000"/>
                                    </p:animScale>
                                    <p:animScale>
                                      <p:cBhvr>
                                        <p:cTn id="34" dur="166" decel="50000">
                                          <p:stCondLst>
                                            <p:cond delay="1338"/>
                                          </p:stCondLst>
                                        </p:cTn>
                                        <p:tgtEl>
                                          <p:spTgt spid="13"/>
                                        </p:tgtEl>
                                      </p:cBhvr>
                                      <p:to x="100000" y="100000"/>
                                    </p:animScale>
                                    <p:animScale>
                                      <p:cBhvr>
                                        <p:cTn id="35" dur="26">
                                          <p:stCondLst>
                                            <p:cond delay="1642"/>
                                          </p:stCondLst>
                                        </p:cTn>
                                        <p:tgtEl>
                                          <p:spTgt spid="13"/>
                                        </p:tgtEl>
                                      </p:cBhvr>
                                      <p:to x="100000" y="90000"/>
                                    </p:animScale>
                                    <p:animScale>
                                      <p:cBhvr>
                                        <p:cTn id="36" dur="166" decel="50000">
                                          <p:stCondLst>
                                            <p:cond delay="1668"/>
                                          </p:stCondLst>
                                        </p:cTn>
                                        <p:tgtEl>
                                          <p:spTgt spid="13"/>
                                        </p:tgtEl>
                                      </p:cBhvr>
                                      <p:to x="100000" y="100000"/>
                                    </p:animScale>
                                    <p:animScale>
                                      <p:cBhvr>
                                        <p:cTn id="37" dur="26">
                                          <p:stCondLst>
                                            <p:cond delay="1808"/>
                                          </p:stCondLst>
                                        </p:cTn>
                                        <p:tgtEl>
                                          <p:spTgt spid="13"/>
                                        </p:tgtEl>
                                      </p:cBhvr>
                                      <p:to x="100000" y="95000"/>
                                    </p:animScale>
                                    <p:animScale>
                                      <p:cBhvr>
                                        <p:cTn id="38" dur="166" decel="50000">
                                          <p:stCondLst>
                                            <p:cond delay="1834"/>
                                          </p:stCondLst>
                                        </p:cTn>
                                        <p:tgtEl>
                                          <p:spTgt spid="1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80">
                                          <p:stCondLst>
                                            <p:cond delay="0"/>
                                          </p:stCondLst>
                                        </p:cTn>
                                        <p:tgtEl>
                                          <p:spTgt spid="19"/>
                                        </p:tgtEl>
                                      </p:cBhvr>
                                    </p:animEffect>
                                    <p:anim calcmode="lin" valueType="num">
                                      <p:cBhvr>
                                        <p:cTn id="4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9" dur="26">
                                          <p:stCondLst>
                                            <p:cond delay="650"/>
                                          </p:stCondLst>
                                        </p:cTn>
                                        <p:tgtEl>
                                          <p:spTgt spid="19"/>
                                        </p:tgtEl>
                                      </p:cBhvr>
                                      <p:to x="100000" y="60000"/>
                                    </p:animScale>
                                    <p:animScale>
                                      <p:cBhvr>
                                        <p:cTn id="50" dur="166" decel="50000">
                                          <p:stCondLst>
                                            <p:cond delay="676"/>
                                          </p:stCondLst>
                                        </p:cTn>
                                        <p:tgtEl>
                                          <p:spTgt spid="19"/>
                                        </p:tgtEl>
                                      </p:cBhvr>
                                      <p:to x="100000" y="100000"/>
                                    </p:animScale>
                                    <p:animScale>
                                      <p:cBhvr>
                                        <p:cTn id="51" dur="26">
                                          <p:stCondLst>
                                            <p:cond delay="1312"/>
                                          </p:stCondLst>
                                        </p:cTn>
                                        <p:tgtEl>
                                          <p:spTgt spid="19"/>
                                        </p:tgtEl>
                                      </p:cBhvr>
                                      <p:to x="100000" y="80000"/>
                                    </p:animScale>
                                    <p:animScale>
                                      <p:cBhvr>
                                        <p:cTn id="52" dur="166" decel="50000">
                                          <p:stCondLst>
                                            <p:cond delay="1338"/>
                                          </p:stCondLst>
                                        </p:cTn>
                                        <p:tgtEl>
                                          <p:spTgt spid="19"/>
                                        </p:tgtEl>
                                      </p:cBhvr>
                                      <p:to x="100000" y="100000"/>
                                    </p:animScale>
                                    <p:animScale>
                                      <p:cBhvr>
                                        <p:cTn id="53" dur="26">
                                          <p:stCondLst>
                                            <p:cond delay="1642"/>
                                          </p:stCondLst>
                                        </p:cTn>
                                        <p:tgtEl>
                                          <p:spTgt spid="19"/>
                                        </p:tgtEl>
                                      </p:cBhvr>
                                      <p:to x="100000" y="90000"/>
                                    </p:animScale>
                                    <p:animScale>
                                      <p:cBhvr>
                                        <p:cTn id="54" dur="166" decel="50000">
                                          <p:stCondLst>
                                            <p:cond delay="1668"/>
                                          </p:stCondLst>
                                        </p:cTn>
                                        <p:tgtEl>
                                          <p:spTgt spid="19"/>
                                        </p:tgtEl>
                                      </p:cBhvr>
                                      <p:to x="100000" y="100000"/>
                                    </p:animScale>
                                    <p:animScale>
                                      <p:cBhvr>
                                        <p:cTn id="55" dur="26">
                                          <p:stCondLst>
                                            <p:cond delay="1808"/>
                                          </p:stCondLst>
                                        </p:cTn>
                                        <p:tgtEl>
                                          <p:spTgt spid="19"/>
                                        </p:tgtEl>
                                      </p:cBhvr>
                                      <p:to x="100000" y="95000"/>
                                    </p:animScale>
                                    <p:animScale>
                                      <p:cBhvr>
                                        <p:cTn id="56" dur="166" decel="50000">
                                          <p:stCondLst>
                                            <p:cond delay="1834"/>
                                          </p:stCondLst>
                                        </p:cTn>
                                        <p:tgtEl>
                                          <p:spTgt spid="1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80">
                                          <p:stCondLst>
                                            <p:cond delay="0"/>
                                          </p:stCondLst>
                                        </p:cTn>
                                        <p:tgtEl>
                                          <p:spTgt spid="22"/>
                                        </p:tgtEl>
                                      </p:cBhvr>
                                    </p:animEffect>
                                    <p:anim calcmode="lin" valueType="num">
                                      <p:cBhvr>
                                        <p:cTn id="6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7" dur="26">
                                          <p:stCondLst>
                                            <p:cond delay="650"/>
                                          </p:stCondLst>
                                        </p:cTn>
                                        <p:tgtEl>
                                          <p:spTgt spid="22"/>
                                        </p:tgtEl>
                                      </p:cBhvr>
                                      <p:to x="100000" y="60000"/>
                                    </p:animScale>
                                    <p:animScale>
                                      <p:cBhvr>
                                        <p:cTn id="68" dur="166" decel="50000">
                                          <p:stCondLst>
                                            <p:cond delay="676"/>
                                          </p:stCondLst>
                                        </p:cTn>
                                        <p:tgtEl>
                                          <p:spTgt spid="22"/>
                                        </p:tgtEl>
                                      </p:cBhvr>
                                      <p:to x="100000" y="100000"/>
                                    </p:animScale>
                                    <p:animScale>
                                      <p:cBhvr>
                                        <p:cTn id="69" dur="26">
                                          <p:stCondLst>
                                            <p:cond delay="1312"/>
                                          </p:stCondLst>
                                        </p:cTn>
                                        <p:tgtEl>
                                          <p:spTgt spid="22"/>
                                        </p:tgtEl>
                                      </p:cBhvr>
                                      <p:to x="100000" y="80000"/>
                                    </p:animScale>
                                    <p:animScale>
                                      <p:cBhvr>
                                        <p:cTn id="70" dur="166" decel="50000">
                                          <p:stCondLst>
                                            <p:cond delay="1338"/>
                                          </p:stCondLst>
                                        </p:cTn>
                                        <p:tgtEl>
                                          <p:spTgt spid="22"/>
                                        </p:tgtEl>
                                      </p:cBhvr>
                                      <p:to x="100000" y="100000"/>
                                    </p:animScale>
                                    <p:animScale>
                                      <p:cBhvr>
                                        <p:cTn id="71" dur="26">
                                          <p:stCondLst>
                                            <p:cond delay="1642"/>
                                          </p:stCondLst>
                                        </p:cTn>
                                        <p:tgtEl>
                                          <p:spTgt spid="22"/>
                                        </p:tgtEl>
                                      </p:cBhvr>
                                      <p:to x="100000" y="90000"/>
                                    </p:animScale>
                                    <p:animScale>
                                      <p:cBhvr>
                                        <p:cTn id="72" dur="166" decel="50000">
                                          <p:stCondLst>
                                            <p:cond delay="1668"/>
                                          </p:stCondLst>
                                        </p:cTn>
                                        <p:tgtEl>
                                          <p:spTgt spid="22"/>
                                        </p:tgtEl>
                                      </p:cBhvr>
                                      <p:to x="100000" y="100000"/>
                                    </p:animScale>
                                    <p:animScale>
                                      <p:cBhvr>
                                        <p:cTn id="73" dur="26">
                                          <p:stCondLst>
                                            <p:cond delay="1808"/>
                                          </p:stCondLst>
                                        </p:cTn>
                                        <p:tgtEl>
                                          <p:spTgt spid="22"/>
                                        </p:tgtEl>
                                      </p:cBhvr>
                                      <p:to x="100000" y="95000"/>
                                    </p:animScale>
                                    <p:animScale>
                                      <p:cBhvr>
                                        <p:cTn id="74" dur="166" decel="50000">
                                          <p:stCondLst>
                                            <p:cond delay="1834"/>
                                          </p:stCondLst>
                                        </p:cTn>
                                        <p:tgtEl>
                                          <p:spTgt spid="2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45" presetClass="entr" presetSubtype="0"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2000"/>
                                        <p:tgtEl>
                                          <p:spTgt spid="2"/>
                                        </p:tgtEl>
                                      </p:cBhvr>
                                    </p:animEffect>
                                    <p:anim calcmode="lin" valueType="num">
                                      <p:cBhvr>
                                        <p:cTn id="80" dur="2000" fill="hold"/>
                                        <p:tgtEl>
                                          <p:spTgt spid="2"/>
                                        </p:tgtEl>
                                        <p:attrNameLst>
                                          <p:attrName>ppt_w</p:attrName>
                                        </p:attrNameLst>
                                      </p:cBhvr>
                                      <p:tavLst>
                                        <p:tav tm="0" fmla="#ppt_w*sin(2.5*pi*$)">
                                          <p:val>
                                            <p:fltVal val="0"/>
                                          </p:val>
                                        </p:tav>
                                        <p:tav tm="100000">
                                          <p:val>
                                            <p:fltVal val="1"/>
                                          </p:val>
                                        </p:tav>
                                      </p:tavLst>
                                    </p:anim>
                                    <p:anim calcmode="lin" valueType="num">
                                      <p:cBhvr>
                                        <p:cTn id="81"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95" name="Google Shape;95;p15"/>
          <p:cNvPicPr preferRelativeResize="0"/>
          <p:nvPr/>
        </p:nvPicPr>
        <p:blipFill>
          <a:blip r:embed="rId4">
            <a:alphaModFix/>
          </a:blip>
          <a:stretch>
            <a:fillRect/>
          </a:stretch>
        </p:blipFill>
        <p:spPr>
          <a:xfrm>
            <a:off x="4140175" y="93700"/>
            <a:ext cx="9959951" cy="9959926"/>
          </a:xfrm>
          <a:prstGeom prst="rect">
            <a:avLst/>
          </a:prstGeom>
          <a:noFill/>
          <a:ln>
            <a:noFill/>
          </a:ln>
        </p:spPr>
      </p:pic>
      <p:sp>
        <p:nvSpPr>
          <p:cNvPr id="96" name="Google Shape;96;p15"/>
          <p:cNvSpPr txBox="1"/>
          <p:nvPr/>
        </p:nvSpPr>
        <p:spPr>
          <a:xfrm>
            <a:off x="2495878" y="2041379"/>
            <a:ext cx="13296243" cy="172354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000" b="1" i="0" u="none" strike="noStrike" cap="none" dirty="0">
                <a:solidFill>
                  <a:srgbClr val="E5C28F"/>
                </a:solidFill>
                <a:latin typeface="Vollkorn SemiBold"/>
                <a:ea typeface="Vollkorn SemiBold"/>
                <a:cs typeface="Vollkorn SemiBold"/>
                <a:sym typeface="Vollkorn SemiBold"/>
              </a:rPr>
              <a:t>Folktale </a:t>
            </a:r>
            <a:endParaRPr dirty="0"/>
          </a:p>
        </p:txBody>
      </p:sp>
      <p:sp>
        <p:nvSpPr>
          <p:cNvPr id="99" name="Google Shape;99;p15"/>
          <p:cNvSpPr txBox="1"/>
          <p:nvPr/>
        </p:nvSpPr>
        <p:spPr>
          <a:xfrm>
            <a:off x="5631650" y="3827651"/>
            <a:ext cx="7096951" cy="3877985"/>
          </a:xfrm>
          <a:prstGeom prst="rect">
            <a:avLst/>
          </a:prstGeom>
          <a:noFill/>
          <a:ln>
            <a:noFill/>
          </a:ln>
        </p:spPr>
        <p:txBody>
          <a:bodyPr spcFirstLastPara="1" wrap="square" lIns="0" tIns="0" rIns="0" bIns="0" anchor="t" anchorCtr="0">
            <a:spAutoFit/>
          </a:bodyPr>
          <a:lstStyle/>
          <a:p>
            <a:pPr lvl="0" algn="ctr">
              <a:lnSpc>
                <a:spcPct val="140000"/>
              </a:lnSpc>
            </a:pPr>
            <a:r>
              <a:rPr lang="en-US" sz="3600" b="1" dirty="0">
                <a:solidFill>
                  <a:schemeClr val="accent6">
                    <a:lumMod val="40000"/>
                    <a:lumOff val="60000"/>
                  </a:schemeClr>
                </a:solidFill>
                <a:latin typeface="Comic Sans MS" panose="030F0702030302020204" pitchFamily="66" charset="0"/>
                <a:ea typeface="Vollkorn SemiBold"/>
              </a:rPr>
              <a:t>a traditional story, originally part of an oral tradition, passed down from generation to generation (verbally) by word of mouth.</a:t>
            </a:r>
            <a:endParaRPr sz="3600" b="1" dirty="0">
              <a:solidFill>
                <a:schemeClr val="accent6">
                  <a:lumMod val="40000"/>
                  <a:lumOff val="60000"/>
                </a:schemeClr>
              </a:solidFill>
              <a:latin typeface="Comic Sans MS" panose="030F0702030302020204" pitchFamily="66" charset="0"/>
              <a:ea typeface="Vollkorn SemiBold"/>
              <a:sym typeface="Source Sans 3 Medium"/>
            </a:endParaRPr>
          </a:p>
        </p:txBody>
      </p:sp>
      <p:sp>
        <p:nvSpPr>
          <p:cNvPr id="101" name="Google Shape;101;p15"/>
          <p:cNvSpPr/>
          <p:nvPr/>
        </p:nvSpPr>
        <p:spPr>
          <a:xfrm>
            <a:off x="13303584" y="5143500"/>
            <a:ext cx="4984416" cy="5211842"/>
          </a:xfrm>
          <a:custGeom>
            <a:avLst/>
            <a:gdLst/>
            <a:ahLst/>
            <a:cxnLst/>
            <a:rect l="l" t="t" r="r" b="b"/>
            <a:pathLst>
              <a:path w="4984416" h="5211842" extrusionOk="0">
                <a:moveTo>
                  <a:pt x="0" y="0"/>
                </a:moveTo>
                <a:lnTo>
                  <a:pt x="4984416" y="0"/>
                </a:lnTo>
                <a:lnTo>
                  <a:pt x="4984416" y="5211842"/>
                </a:lnTo>
                <a:lnTo>
                  <a:pt x="0" y="5211842"/>
                </a:lnTo>
                <a:lnTo>
                  <a:pt x="0" y="0"/>
                </a:lnTo>
                <a:close/>
              </a:path>
            </a:pathLst>
          </a:custGeom>
          <a:blipFill rotWithShape="1">
            <a:blip r:embed="rId5">
              <a:alphaModFix/>
            </a:blip>
            <a:stretch>
              <a:fillRect/>
            </a:stretch>
          </a:blipFill>
          <a:ln>
            <a:noFill/>
          </a:ln>
        </p:spPr>
      </p:sp>
      <p:pic>
        <p:nvPicPr>
          <p:cNvPr id="102" name="Google Shape;102;p15"/>
          <p:cNvPicPr preferRelativeResize="0"/>
          <p:nvPr/>
        </p:nvPicPr>
        <p:blipFill rotWithShape="1">
          <a:blip r:embed="rId6">
            <a:alphaModFix/>
          </a:blip>
          <a:srcRect l="14697"/>
          <a:stretch/>
        </p:blipFill>
        <p:spPr>
          <a:xfrm>
            <a:off x="0" y="6295675"/>
            <a:ext cx="3951002" cy="4059675"/>
          </a:xfrm>
          <a:prstGeom prst="rect">
            <a:avLst/>
          </a:prstGeom>
          <a:noFill/>
          <a:ln>
            <a:noFill/>
          </a:ln>
        </p:spPr>
      </p:pic>
      <p:pic>
        <p:nvPicPr>
          <p:cNvPr id="103" name="Google Shape;103;p15"/>
          <p:cNvPicPr preferRelativeResize="0"/>
          <p:nvPr/>
        </p:nvPicPr>
        <p:blipFill>
          <a:blip r:embed="rId7">
            <a:alphaModFix/>
          </a:blip>
          <a:stretch>
            <a:fillRect/>
          </a:stretch>
        </p:blipFill>
        <p:spPr>
          <a:xfrm>
            <a:off x="13303574" y="5143500"/>
            <a:ext cx="4969400" cy="5195162"/>
          </a:xfrm>
          <a:prstGeom prst="rect">
            <a:avLst/>
          </a:prstGeom>
          <a:noFill/>
          <a:ln>
            <a:noFill/>
          </a:ln>
        </p:spPr>
      </p:pic>
      <p:sp>
        <p:nvSpPr>
          <p:cNvPr id="2" name="Rectangle: Rounded Corners 1">
            <a:extLst>
              <a:ext uri="{FF2B5EF4-FFF2-40B4-BE49-F238E27FC236}">
                <a16:creationId xmlns:a16="http://schemas.microsoft.com/office/drawing/2014/main" id="{2A746B66-BF01-4DA2-971D-AA7757FABEFB}"/>
              </a:ext>
            </a:extLst>
          </p:cNvPr>
          <p:cNvSpPr/>
          <p:nvPr/>
        </p:nvSpPr>
        <p:spPr>
          <a:xfrm>
            <a:off x="579863" y="423746"/>
            <a:ext cx="4527396" cy="1723549"/>
          </a:xfrm>
          <a:prstGeom prst="roundRect">
            <a:avLst/>
          </a:prstGeom>
          <a:solidFill>
            <a:srgbClr val="8698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Use Pair Share     (Kagan Strategy)</a:t>
            </a:r>
          </a:p>
          <a:p>
            <a:pPr algn="ctr"/>
            <a:r>
              <a:rPr lang="en-US" sz="1600" b="1" dirty="0"/>
              <a:t>(Students take turns sharing and listening)</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1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47" name="Google Shape;147;p19"/>
          <p:cNvSpPr txBox="1"/>
          <p:nvPr/>
        </p:nvSpPr>
        <p:spPr>
          <a:xfrm>
            <a:off x="508476" y="3917898"/>
            <a:ext cx="8987912" cy="2954655"/>
          </a:xfrm>
          <a:prstGeom prst="rect">
            <a:avLst/>
          </a:prstGeom>
          <a:noFill/>
          <a:ln>
            <a:noFill/>
          </a:ln>
        </p:spPr>
        <p:txBody>
          <a:bodyPr spcFirstLastPara="1" wrap="square" lIns="0" tIns="0" rIns="0" bIns="0" anchor="t" anchorCtr="0">
            <a:spAutoFit/>
          </a:bodyPr>
          <a:lstStyle/>
          <a:p>
            <a:pPr marL="0" marR="0" lvl="0" indent="0" algn="ctr" rtl="0">
              <a:lnSpc>
                <a:spcPct val="80000"/>
              </a:lnSpc>
              <a:spcBef>
                <a:spcPts val="0"/>
              </a:spcBef>
              <a:spcAft>
                <a:spcPts val="0"/>
              </a:spcAft>
              <a:buNone/>
            </a:pPr>
            <a:r>
              <a:rPr lang="en-US" sz="8000" b="1" i="0" u="none" strike="noStrike" cap="none" dirty="0">
                <a:solidFill>
                  <a:srgbClr val="362620"/>
                </a:solidFill>
                <a:latin typeface="Vollkorn SemiBold"/>
                <a:ea typeface="Vollkorn SemiBold"/>
                <a:cs typeface="Vollkorn SemiBold"/>
                <a:sym typeface="Vollkorn SemiBold"/>
              </a:rPr>
              <a:t>Steps of writing a folktale</a:t>
            </a:r>
          </a:p>
          <a:p>
            <a:pPr marL="0" marR="0" lvl="0" indent="0" algn="ctr" rtl="0">
              <a:lnSpc>
                <a:spcPct val="80000"/>
              </a:lnSpc>
              <a:spcBef>
                <a:spcPts val="0"/>
              </a:spcBef>
              <a:spcAft>
                <a:spcPts val="0"/>
              </a:spcAft>
              <a:buNone/>
            </a:pPr>
            <a:r>
              <a:rPr lang="en-US" sz="8000" b="1" i="0" u="none" strike="noStrike" cap="none" dirty="0">
                <a:solidFill>
                  <a:srgbClr val="362620"/>
                </a:solidFill>
                <a:latin typeface="Vollkorn SemiBold"/>
                <a:ea typeface="Vollkorn SemiBold"/>
                <a:cs typeface="Vollkorn SemiBold"/>
                <a:sym typeface="Vollkorn SemiBold"/>
              </a:rPr>
              <a:t> </a:t>
            </a:r>
            <a:endParaRPr dirty="0"/>
          </a:p>
        </p:txBody>
      </p:sp>
      <p:sp>
        <p:nvSpPr>
          <p:cNvPr id="149" name="Google Shape;149;p19"/>
          <p:cNvSpPr/>
          <p:nvPr/>
        </p:nvSpPr>
        <p:spPr>
          <a:xfrm>
            <a:off x="9881357" y="-3596"/>
            <a:ext cx="8553956" cy="10290635"/>
          </a:xfrm>
          <a:custGeom>
            <a:avLst/>
            <a:gdLst/>
            <a:ahLst/>
            <a:cxnLst/>
            <a:rect l="l" t="t" r="r" b="b"/>
            <a:pathLst>
              <a:path w="2252879" h="2765259" extrusionOk="0">
                <a:moveTo>
                  <a:pt x="0" y="0"/>
                </a:moveTo>
                <a:lnTo>
                  <a:pt x="2252879" y="0"/>
                </a:lnTo>
                <a:lnTo>
                  <a:pt x="2252879" y="2765259"/>
                </a:lnTo>
                <a:lnTo>
                  <a:pt x="0" y="2765259"/>
                </a:lnTo>
                <a:close/>
              </a:path>
            </a:pathLst>
          </a:custGeom>
          <a:solidFill>
            <a:srgbClr val="5E4938"/>
          </a:solidFill>
          <a:ln>
            <a:noFill/>
          </a:ln>
        </p:spPr>
      </p:sp>
      <p:sp>
        <p:nvSpPr>
          <p:cNvPr id="150" name="Google Shape;150;p19"/>
          <p:cNvSpPr txBox="1"/>
          <p:nvPr/>
        </p:nvSpPr>
        <p:spPr>
          <a:xfrm>
            <a:off x="10153503" y="847725"/>
            <a:ext cx="1910967" cy="157606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9200" b="1" i="0" u="none" strike="noStrike" cap="none" dirty="0">
                <a:solidFill>
                  <a:srgbClr val="FFFFFF"/>
                </a:solidFill>
                <a:latin typeface="Vollkorn"/>
                <a:ea typeface="Vollkorn"/>
                <a:cs typeface="Vollkorn"/>
                <a:sym typeface="Vollkorn"/>
              </a:rPr>
              <a:t>1</a:t>
            </a:r>
            <a:endParaRPr dirty="0"/>
          </a:p>
        </p:txBody>
      </p:sp>
      <p:sp>
        <p:nvSpPr>
          <p:cNvPr id="151" name="Google Shape;151;p19"/>
          <p:cNvSpPr txBox="1"/>
          <p:nvPr/>
        </p:nvSpPr>
        <p:spPr>
          <a:xfrm>
            <a:off x="10153503" y="2424746"/>
            <a:ext cx="1910967" cy="206825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9600" b="1" i="0" u="none" strike="noStrike" cap="none" dirty="0">
                <a:solidFill>
                  <a:srgbClr val="FFFFFF"/>
                </a:solidFill>
                <a:latin typeface="Vollkorn"/>
                <a:ea typeface="Vollkorn"/>
                <a:cs typeface="Vollkorn"/>
                <a:sym typeface="Vollkorn"/>
              </a:rPr>
              <a:t>2</a:t>
            </a:r>
            <a:endParaRPr sz="1600" dirty="0"/>
          </a:p>
        </p:txBody>
      </p:sp>
      <p:sp>
        <p:nvSpPr>
          <p:cNvPr id="152" name="Google Shape;152;p19"/>
          <p:cNvSpPr txBox="1"/>
          <p:nvPr/>
        </p:nvSpPr>
        <p:spPr>
          <a:xfrm>
            <a:off x="10232462" y="4185795"/>
            <a:ext cx="1910967" cy="157606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9200" b="1" i="0" u="none" strike="noStrike" cap="none" dirty="0">
                <a:solidFill>
                  <a:srgbClr val="FFFFFF"/>
                </a:solidFill>
                <a:latin typeface="Vollkorn"/>
                <a:ea typeface="Vollkorn"/>
                <a:cs typeface="Vollkorn"/>
                <a:sym typeface="Vollkorn"/>
              </a:rPr>
              <a:t>3</a:t>
            </a:r>
            <a:endParaRPr dirty="0"/>
          </a:p>
        </p:txBody>
      </p:sp>
      <p:sp>
        <p:nvSpPr>
          <p:cNvPr id="154" name="Google Shape;154;p19"/>
          <p:cNvSpPr txBox="1"/>
          <p:nvPr/>
        </p:nvSpPr>
        <p:spPr>
          <a:xfrm>
            <a:off x="12290742" y="3139223"/>
            <a:ext cx="4389900" cy="77867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4400" b="1" i="0" u="none" strike="noStrike" cap="none" dirty="0">
                <a:solidFill>
                  <a:srgbClr val="E4DA66"/>
                </a:solidFill>
                <a:latin typeface="Source Sans 3"/>
                <a:ea typeface="Source Sans 3"/>
                <a:cs typeface="Source Sans 3"/>
                <a:sym typeface="Source Sans 3"/>
              </a:rPr>
              <a:t>Choose Character </a:t>
            </a:r>
            <a:endParaRPr sz="2800" b="1" dirty="0">
              <a:latin typeface="Source Sans 3"/>
              <a:ea typeface="Source Sans 3"/>
              <a:cs typeface="Source Sans 3"/>
              <a:sym typeface="Source Sans 3"/>
            </a:endParaRPr>
          </a:p>
        </p:txBody>
      </p:sp>
      <p:sp>
        <p:nvSpPr>
          <p:cNvPr id="156" name="Google Shape;156;p19"/>
          <p:cNvSpPr txBox="1"/>
          <p:nvPr/>
        </p:nvSpPr>
        <p:spPr>
          <a:xfrm>
            <a:off x="12290742" y="4683865"/>
            <a:ext cx="5376129" cy="1557349"/>
          </a:xfrm>
          <a:prstGeom prst="rect">
            <a:avLst/>
          </a:prstGeom>
          <a:noFill/>
          <a:ln>
            <a:noFill/>
          </a:ln>
        </p:spPr>
        <p:txBody>
          <a:bodyPr spcFirstLastPara="1" wrap="square" lIns="0" tIns="0" rIns="0" bIns="0" anchor="t" anchorCtr="0">
            <a:spAutoFit/>
          </a:bodyPr>
          <a:lstStyle/>
          <a:p>
            <a:pPr>
              <a:lnSpc>
                <a:spcPct val="115000"/>
              </a:lnSpc>
            </a:pPr>
            <a:r>
              <a:rPr lang="en-US" sz="4400" b="1" dirty="0">
                <a:solidFill>
                  <a:srgbClr val="E4DA66"/>
                </a:solidFill>
                <a:latin typeface="Source Sans 3"/>
                <a:sym typeface="Source Sans 3"/>
              </a:rPr>
              <a:t>Choose setting </a:t>
            </a:r>
          </a:p>
          <a:p>
            <a:pPr>
              <a:lnSpc>
                <a:spcPct val="115000"/>
              </a:lnSpc>
            </a:pPr>
            <a:r>
              <a:rPr lang="en-US" sz="4400" b="1" dirty="0">
                <a:solidFill>
                  <a:srgbClr val="E4DA66"/>
                </a:solidFill>
                <a:latin typeface="Source Sans 3"/>
                <a:sym typeface="Source Sans 3"/>
              </a:rPr>
              <a:t>(Place and Time) </a:t>
            </a:r>
            <a:endParaRPr sz="4400" b="1" dirty="0">
              <a:solidFill>
                <a:srgbClr val="E4DA66"/>
              </a:solidFill>
              <a:latin typeface="Source Sans 3"/>
              <a:sym typeface="Source Sans 3"/>
            </a:endParaRPr>
          </a:p>
        </p:txBody>
      </p:sp>
      <p:sp>
        <p:nvSpPr>
          <p:cNvPr id="157" name="Google Shape;157;p19"/>
          <p:cNvSpPr txBox="1"/>
          <p:nvPr/>
        </p:nvSpPr>
        <p:spPr>
          <a:xfrm>
            <a:off x="12064469" y="7214229"/>
            <a:ext cx="5828676" cy="1557349"/>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4400" b="1" dirty="0">
                <a:solidFill>
                  <a:srgbClr val="E4DA66"/>
                </a:solidFill>
                <a:latin typeface="Source Sans 3"/>
                <a:sym typeface="Source Sans 3"/>
              </a:rPr>
              <a:t>Create a problem , find the solution (moral).</a:t>
            </a:r>
            <a:endParaRPr sz="4400" b="1" dirty="0">
              <a:solidFill>
                <a:srgbClr val="E4DA66"/>
              </a:solidFill>
              <a:latin typeface="Source Sans 3"/>
              <a:sym typeface="Source Sans 3"/>
            </a:endParaRPr>
          </a:p>
        </p:txBody>
      </p:sp>
      <p:pic>
        <p:nvPicPr>
          <p:cNvPr id="159" name="Google Shape;159;p19"/>
          <p:cNvPicPr preferRelativeResize="0"/>
          <p:nvPr/>
        </p:nvPicPr>
        <p:blipFill>
          <a:blip r:embed="rId4">
            <a:alphaModFix/>
          </a:blip>
          <a:stretch>
            <a:fillRect/>
          </a:stretch>
        </p:blipFill>
        <p:spPr>
          <a:xfrm>
            <a:off x="383785" y="497184"/>
            <a:ext cx="9113786" cy="1970984"/>
          </a:xfrm>
          <a:prstGeom prst="rect">
            <a:avLst/>
          </a:prstGeom>
          <a:noFill/>
          <a:ln>
            <a:noFill/>
          </a:ln>
        </p:spPr>
      </p:pic>
      <p:pic>
        <p:nvPicPr>
          <p:cNvPr id="17" name="Google Shape;227;p24">
            <a:extLst>
              <a:ext uri="{FF2B5EF4-FFF2-40B4-BE49-F238E27FC236}">
                <a16:creationId xmlns:a16="http://schemas.microsoft.com/office/drawing/2014/main" id="{140BC1FD-BFE6-45A9-8505-303AE485D9D3}"/>
              </a:ext>
            </a:extLst>
          </p:cNvPr>
          <p:cNvPicPr preferRelativeResize="0"/>
          <p:nvPr/>
        </p:nvPicPr>
        <p:blipFill>
          <a:blip r:embed="rId5">
            <a:alphaModFix/>
          </a:blip>
          <a:stretch>
            <a:fillRect/>
          </a:stretch>
        </p:blipFill>
        <p:spPr>
          <a:xfrm>
            <a:off x="1854742" y="7826201"/>
            <a:ext cx="3606374" cy="2484672"/>
          </a:xfrm>
          <a:prstGeom prst="rect">
            <a:avLst/>
          </a:prstGeom>
          <a:noFill/>
          <a:ln>
            <a:noFill/>
          </a:ln>
        </p:spPr>
      </p:pic>
      <p:pic>
        <p:nvPicPr>
          <p:cNvPr id="18" name="Google Shape;191;p21">
            <a:extLst>
              <a:ext uri="{FF2B5EF4-FFF2-40B4-BE49-F238E27FC236}">
                <a16:creationId xmlns:a16="http://schemas.microsoft.com/office/drawing/2014/main" id="{A5D3C1AD-58C2-4235-AF19-4CA486A4F0FC}"/>
              </a:ext>
            </a:extLst>
          </p:cNvPr>
          <p:cNvPicPr preferRelativeResize="0"/>
          <p:nvPr/>
        </p:nvPicPr>
        <p:blipFill rotWithShape="1">
          <a:blip r:embed="rId6">
            <a:alphaModFix/>
          </a:blip>
          <a:srcRect r="11260" b="20886"/>
          <a:stretch/>
        </p:blipFill>
        <p:spPr>
          <a:xfrm>
            <a:off x="4684930" y="7569906"/>
            <a:ext cx="5196426" cy="2669349"/>
          </a:xfrm>
          <a:prstGeom prst="rect">
            <a:avLst/>
          </a:prstGeom>
          <a:noFill/>
          <a:ln>
            <a:noFill/>
          </a:ln>
        </p:spPr>
      </p:pic>
      <p:sp>
        <p:nvSpPr>
          <p:cNvPr id="14" name="Google Shape;154;p19">
            <a:extLst>
              <a:ext uri="{FF2B5EF4-FFF2-40B4-BE49-F238E27FC236}">
                <a16:creationId xmlns:a16="http://schemas.microsoft.com/office/drawing/2014/main" id="{958A8831-9B8B-4320-9F95-A8DBACA0D4F7}"/>
              </a:ext>
            </a:extLst>
          </p:cNvPr>
          <p:cNvSpPr txBox="1"/>
          <p:nvPr/>
        </p:nvSpPr>
        <p:spPr>
          <a:xfrm>
            <a:off x="12290742" y="1563257"/>
            <a:ext cx="4389900" cy="778675"/>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4400" b="1" i="0" u="none" strike="noStrike" cap="none" dirty="0">
                <a:solidFill>
                  <a:srgbClr val="E4DA66"/>
                </a:solidFill>
                <a:latin typeface="Source Sans 3"/>
                <a:ea typeface="Source Sans 3"/>
                <a:cs typeface="Source Sans 3"/>
                <a:sym typeface="Source Sans 3"/>
              </a:rPr>
              <a:t>Choose a title  </a:t>
            </a:r>
            <a:endParaRPr sz="2800" b="1" dirty="0">
              <a:latin typeface="Source Sans 3"/>
              <a:ea typeface="Source Sans 3"/>
              <a:cs typeface="Source Sans 3"/>
              <a:sym typeface="Source Sans 3"/>
            </a:endParaRPr>
          </a:p>
        </p:txBody>
      </p:sp>
      <p:sp>
        <p:nvSpPr>
          <p:cNvPr id="15" name="Google Shape;152;p19">
            <a:extLst>
              <a:ext uri="{FF2B5EF4-FFF2-40B4-BE49-F238E27FC236}">
                <a16:creationId xmlns:a16="http://schemas.microsoft.com/office/drawing/2014/main" id="{104D9383-316C-4BCE-A07C-BD6BFC3648D4}"/>
              </a:ext>
            </a:extLst>
          </p:cNvPr>
          <p:cNvSpPr txBox="1"/>
          <p:nvPr/>
        </p:nvSpPr>
        <p:spPr>
          <a:xfrm>
            <a:off x="10142317" y="6609589"/>
            <a:ext cx="1910967" cy="198208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9200" b="1" dirty="0">
                <a:solidFill>
                  <a:srgbClr val="FFFFFF"/>
                </a:solidFill>
                <a:latin typeface="Vollkorn"/>
                <a:ea typeface="Vollkorn"/>
                <a:sym typeface="Vollkorn"/>
              </a:rPr>
              <a:t>4</a:t>
            </a:r>
            <a:endParaRPr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7"/>
          <p:cNvSpPr/>
          <p:nvPr/>
        </p:nvSpPr>
        <p:spPr>
          <a:xfrm rot="5400000">
            <a:off x="4000500" y="-4000500"/>
            <a:ext cx="10287000" cy="18288000"/>
          </a:xfrm>
          <a:custGeom>
            <a:avLst/>
            <a:gdLst/>
            <a:ahLst/>
            <a:cxnLst/>
            <a:rect l="l" t="t" r="r" b="b"/>
            <a:pathLst>
              <a:path w="10287000" h="18288000" extrusionOk="0">
                <a:moveTo>
                  <a:pt x="0" y="18288000"/>
                </a:moveTo>
                <a:lnTo>
                  <a:pt x="0" y="0"/>
                </a:lnTo>
                <a:lnTo>
                  <a:pt x="10287000" y="0"/>
                </a:lnTo>
                <a:lnTo>
                  <a:pt x="10287000" y="18288000"/>
                </a:lnTo>
                <a:lnTo>
                  <a:pt x="0" y="18288000"/>
                </a:lnTo>
                <a:close/>
              </a:path>
            </a:pathLst>
          </a:custGeom>
          <a:blipFill rotWithShape="1">
            <a:blip r:embed="rId3">
              <a:alphaModFix/>
            </a:blip>
            <a:stretch>
              <a:fillRect l="-18328" r="-18328"/>
            </a:stretch>
          </a:blipFill>
          <a:ln>
            <a:noFill/>
          </a:ln>
        </p:spPr>
      </p:sp>
      <p:pic>
        <p:nvPicPr>
          <p:cNvPr id="268" name="Google Shape;268;p27"/>
          <p:cNvPicPr preferRelativeResize="0"/>
          <p:nvPr/>
        </p:nvPicPr>
        <p:blipFill rotWithShape="1">
          <a:blip r:embed="rId4">
            <a:alphaModFix/>
          </a:blip>
          <a:srcRect t="10682"/>
          <a:stretch/>
        </p:blipFill>
        <p:spPr>
          <a:xfrm>
            <a:off x="114750" y="1"/>
            <a:ext cx="5330086" cy="3179617"/>
          </a:xfrm>
          <a:prstGeom prst="rect">
            <a:avLst/>
          </a:prstGeom>
          <a:noFill/>
          <a:ln>
            <a:noFill/>
          </a:ln>
        </p:spPr>
      </p:pic>
      <p:pic>
        <p:nvPicPr>
          <p:cNvPr id="269" name="Google Shape;269;p27"/>
          <p:cNvPicPr preferRelativeResize="0"/>
          <p:nvPr/>
        </p:nvPicPr>
        <p:blipFill>
          <a:blip r:embed="rId5">
            <a:alphaModFix/>
          </a:blip>
          <a:stretch>
            <a:fillRect/>
          </a:stretch>
        </p:blipFill>
        <p:spPr>
          <a:xfrm>
            <a:off x="0" y="6213764"/>
            <a:ext cx="5444836" cy="4073655"/>
          </a:xfrm>
          <a:prstGeom prst="rect">
            <a:avLst/>
          </a:prstGeom>
          <a:noFill/>
          <a:ln>
            <a:noFill/>
          </a:ln>
        </p:spPr>
      </p:pic>
      <p:pic>
        <p:nvPicPr>
          <p:cNvPr id="270" name="Google Shape;270;p27"/>
          <p:cNvPicPr preferRelativeResize="0"/>
          <p:nvPr/>
        </p:nvPicPr>
        <p:blipFill rotWithShape="1">
          <a:blip r:embed="rId6">
            <a:alphaModFix/>
          </a:blip>
          <a:srcRect t="21637" r="89472" b="22536"/>
          <a:stretch/>
        </p:blipFill>
        <p:spPr>
          <a:xfrm>
            <a:off x="16630325" y="425"/>
            <a:ext cx="1657674" cy="10287002"/>
          </a:xfrm>
          <a:prstGeom prst="rect">
            <a:avLst/>
          </a:prstGeom>
          <a:noFill/>
          <a:ln>
            <a:noFill/>
          </a:ln>
        </p:spPr>
      </p:pic>
      <p:sp>
        <p:nvSpPr>
          <p:cNvPr id="2" name="Rectangle: Diagonal Corners Rounded 1">
            <a:extLst>
              <a:ext uri="{FF2B5EF4-FFF2-40B4-BE49-F238E27FC236}">
                <a16:creationId xmlns:a16="http://schemas.microsoft.com/office/drawing/2014/main" id="{E015FB08-4A8D-4657-85AB-8F8130E35E20}"/>
              </a:ext>
            </a:extLst>
          </p:cNvPr>
          <p:cNvSpPr/>
          <p:nvPr/>
        </p:nvSpPr>
        <p:spPr>
          <a:xfrm>
            <a:off x="5107258" y="1003608"/>
            <a:ext cx="11523066" cy="9032489"/>
          </a:xfrm>
          <a:prstGeom prst="round2Diag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75000"/>
                  <a:lumOff val="25000"/>
                </a:schemeClr>
              </a:solidFill>
            </a:endParaRPr>
          </a:p>
          <a:p>
            <a:pPr algn="just">
              <a:lnSpc>
                <a:spcPct val="150000"/>
              </a:lnSpc>
            </a:pPr>
            <a:r>
              <a:rPr lang="en-US" sz="2800" dirty="0">
                <a:solidFill>
                  <a:schemeClr val="tx1">
                    <a:lumMod val="75000"/>
                    <a:lumOff val="25000"/>
                  </a:schemeClr>
                </a:solidFill>
              </a:rPr>
              <a:t>long ago in a small village, there </a:t>
            </a:r>
            <a:r>
              <a:rPr lang="en-US" sz="2800" i="1" dirty="0">
                <a:solidFill>
                  <a:schemeClr val="tx1">
                    <a:lumMod val="75000"/>
                    <a:lumOff val="25000"/>
                  </a:schemeClr>
                </a:solidFill>
              </a:rPr>
              <a:t>was a boy who </a:t>
            </a:r>
            <a:r>
              <a:rPr lang="en-US" sz="2800" i="1" dirty="0" err="1">
                <a:solidFill>
                  <a:schemeClr val="tx1">
                    <a:lumMod val="75000"/>
                    <a:lumOff val="25000"/>
                  </a:schemeClr>
                </a:solidFill>
              </a:rPr>
              <a:t>dont</a:t>
            </a:r>
            <a:r>
              <a:rPr lang="en-US" sz="2800" i="1" dirty="0">
                <a:solidFill>
                  <a:schemeClr val="tx1">
                    <a:lumMod val="75000"/>
                    <a:lumOff val="25000"/>
                  </a:schemeClr>
                </a:solidFill>
              </a:rPr>
              <a:t> listen</a:t>
            </a:r>
            <a:r>
              <a:rPr lang="en-US" sz="2800" dirty="0">
                <a:solidFill>
                  <a:schemeClr val="tx1">
                    <a:lumMod val="75000"/>
                    <a:lumOff val="25000"/>
                  </a:schemeClr>
                </a:solidFill>
              </a:rPr>
              <a:t> to his mother. He </a:t>
            </a:r>
            <a:r>
              <a:rPr lang="en-US" sz="2800" i="1" dirty="0">
                <a:solidFill>
                  <a:schemeClr val="tx1">
                    <a:lumMod val="75000"/>
                    <a:lumOff val="25000"/>
                  </a:schemeClr>
                </a:solidFill>
              </a:rPr>
              <a:t>like</a:t>
            </a:r>
            <a:r>
              <a:rPr lang="en-US" sz="2800" dirty="0">
                <a:solidFill>
                  <a:schemeClr val="tx1">
                    <a:lumMod val="75000"/>
                    <a:lumOff val="25000"/>
                  </a:schemeClr>
                </a:solidFill>
              </a:rPr>
              <a:t> to </a:t>
            </a:r>
            <a:r>
              <a:rPr lang="en-US" sz="2800" i="1" dirty="0">
                <a:solidFill>
                  <a:schemeClr val="tx1">
                    <a:lumMod val="75000"/>
                    <a:lumOff val="25000"/>
                  </a:schemeClr>
                </a:solidFill>
              </a:rPr>
              <a:t>played</a:t>
            </a:r>
            <a:r>
              <a:rPr lang="en-US" sz="2800" dirty="0">
                <a:solidFill>
                  <a:schemeClr val="tx1">
                    <a:lumMod val="75000"/>
                    <a:lumOff val="25000"/>
                  </a:schemeClr>
                </a:solidFill>
              </a:rPr>
              <a:t> all day and </a:t>
            </a:r>
            <a:r>
              <a:rPr lang="en-US" sz="2800" i="1" dirty="0">
                <a:solidFill>
                  <a:schemeClr val="tx1">
                    <a:lumMod val="75000"/>
                    <a:lumOff val="25000"/>
                  </a:schemeClr>
                </a:solidFill>
              </a:rPr>
              <a:t>was go</a:t>
            </a:r>
            <a:r>
              <a:rPr lang="en-US" sz="2800" dirty="0">
                <a:solidFill>
                  <a:schemeClr val="tx1">
                    <a:lumMod val="75000"/>
                    <a:lumOff val="25000"/>
                  </a:schemeClr>
                </a:solidFill>
              </a:rPr>
              <a:t> to the river even when his mother tell him not to. The river </a:t>
            </a:r>
            <a:r>
              <a:rPr lang="en-US" sz="2800" i="1" dirty="0">
                <a:solidFill>
                  <a:schemeClr val="tx1">
                    <a:lumMod val="75000"/>
                    <a:lumOff val="25000"/>
                  </a:schemeClr>
                </a:solidFill>
              </a:rPr>
              <a:t>was look</a:t>
            </a:r>
            <a:r>
              <a:rPr lang="en-US" sz="2800" dirty="0">
                <a:solidFill>
                  <a:schemeClr val="tx1">
                    <a:lumMod val="75000"/>
                    <a:lumOff val="25000"/>
                  </a:schemeClr>
                </a:solidFill>
              </a:rPr>
              <a:t> quiet, but </a:t>
            </a:r>
            <a:r>
              <a:rPr lang="en-US" sz="2800" i="1" dirty="0">
                <a:solidFill>
                  <a:schemeClr val="tx1">
                    <a:lumMod val="75000"/>
                    <a:lumOff val="25000"/>
                  </a:schemeClr>
                </a:solidFill>
              </a:rPr>
              <a:t>it have</a:t>
            </a:r>
            <a:r>
              <a:rPr lang="en-US" sz="2800" dirty="0">
                <a:solidFill>
                  <a:schemeClr val="tx1">
                    <a:lumMod val="75000"/>
                    <a:lumOff val="25000"/>
                  </a:schemeClr>
                </a:solidFill>
              </a:rPr>
              <a:t> strong currents.</a:t>
            </a:r>
          </a:p>
          <a:p>
            <a:pPr algn="just">
              <a:lnSpc>
                <a:spcPct val="150000"/>
              </a:lnSpc>
            </a:pPr>
            <a:r>
              <a:rPr lang="en-US" sz="2800" dirty="0">
                <a:solidFill>
                  <a:schemeClr val="tx1">
                    <a:lumMod val="75000"/>
                    <a:lumOff val="25000"/>
                  </a:schemeClr>
                </a:solidFill>
              </a:rPr>
              <a:t>One day, the boy </a:t>
            </a:r>
            <a:r>
              <a:rPr lang="en-US" sz="2800" i="1" dirty="0">
                <a:solidFill>
                  <a:schemeClr val="tx1">
                    <a:lumMod val="75000"/>
                    <a:lumOff val="25000"/>
                  </a:schemeClr>
                </a:solidFill>
              </a:rPr>
              <a:t>run to the river without asking his mother permission</a:t>
            </a:r>
            <a:r>
              <a:rPr lang="en-US" sz="2800" dirty="0">
                <a:solidFill>
                  <a:schemeClr val="tx1">
                    <a:lumMod val="75000"/>
                    <a:lumOff val="25000"/>
                  </a:schemeClr>
                </a:solidFill>
              </a:rPr>
              <a:t>. He </a:t>
            </a:r>
            <a:r>
              <a:rPr lang="en-US" sz="2800" i="1" dirty="0">
                <a:solidFill>
                  <a:schemeClr val="tx1">
                    <a:lumMod val="75000"/>
                    <a:lumOff val="25000"/>
                  </a:schemeClr>
                </a:solidFill>
              </a:rPr>
              <a:t>sit on the bank and throw stones</a:t>
            </a:r>
            <a:r>
              <a:rPr lang="en-US" sz="2800" dirty="0">
                <a:solidFill>
                  <a:schemeClr val="tx1">
                    <a:lumMod val="75000"/>
                    <a:lumOff val="25000"/>
                  </a:schemeClr>
                </a:solidFill>
              </a:rPr>
              <a:t> in the water. Suddenly, a giant fish </a:t>
            </a:r>
            <a:r>
              <a:rPr lang="en-US" sz="2800" i="1" dirty="0">
                <a:solidFill>
                  <a:schemeClr val="tx1">
                    <a:lumMod val="75000"/>
                    <a:lumOff val="25000"/>
                  </a:schemeClr>
                </a:solidFill>
              </a:rPr>
              <a:t>come out</a:t>
            </a:r>
            <a:r>
              <a:rPr lang="en-US" sz="2800" dirty="0">
                <a:solidFill>
                  <a:schemeClr val="tx1">
                    <a:lumMod val="75000"/>
                    <a:lumOff val="25000"/>
                  </a:schemeClr>
                </a:solidFill>
              </a:rPr>
              <a:t> and said, “Why you </a:t>
            </a:r>
            <a:r>
              <a:rPr lang="en-US" sz="2800" i="1" dirty="0">
                <a:solidFill>
                  <a:schemeClr val="tx1">
                    <a:lumMod val="75000"/>
                    <a:lumOff val="25000"/>
                  </a:schemeClr>
                </a:solidFill>
              </a:rPr>
              <a:t>disturb</a:t>
            </a:r>
            <a:r>
              <a:rPr lang="en-US" sz="2800" dirty="0">
                <a:solidFill>
                  <a:schemeClr val="tx1">
                    <a:lumMod val="75000"/>
                    <a:lumOff val="25000"/>
                  </a:schemeClr>
                </a:solidFill>
              </a:rPr>
              <a:t> my home?” The boy </a:t>
            </a:r>
            <a:r>
              <a:rPr lang="en-US" sz="2800" i="1" dirty="0">
                <a:solidFill>
                  <a:schemeClr val="tx1">
                    <a:lumMod val="75000"/>
                    <a:lumOff val="25000"/>
                  </a:schemeClr>
                </a:solidFill>
              </a:rPr>
              <a:t>was scare</a:t>
            </a:r>
            <a:r>
              <a:rPr lang="en-US" sz="2800" dirty="0">
                <a:solidFill>
                  <a:schemeClr val="tx1">
                    <a:lumMod val="75000"/>
                    <a:lumOff val="25000"/>
                  </a:schemeClr>
                </a:solidFill>
              </a:rPr>
              <a:t> and </a:t>
            </a:r>
            <a:r>
              <a:rPr lang="en-US" sz="2800" i="1" dirty="0">
                <a:solidFill>
                  <a:schemeClr val="tx1">
                    <a:lumMod val="75000"/>
                    <a:lumOff val="25000"/>
                  </a:schemeClr>
                </a:solidFill>
              </a:rPr>
              <a:t>say</a:t>
            </a:r>
            <a:r>
              <a:rPr lang="en-US" sz="2800" dirty="0">
                <a:solidFill>
                  <a:schemeClr val="tx1">
                    <a:lumMod val="75000"/>
                    <a:lumOff val="25000"/>
                  </a:schemeClr>
                </a:solidFill>
              </a:rPr>
              <a:t> nothing.</a:t>
            </a:r>
          </a:p>
          <a:p>
            <a:pPr algn="just">
              <a:lnSpc>
                <a:spcPct val="150000"/>
              </a:lnSpc>
            </a:pPr>
            <a:r>
              <a:rPr lang="en-US" sz="2800" dirty="0">
                <a:solidFill>
                  <a:schemeClr val="tx1">
                    <a:lumMod val="75000"/>
                    <a:lumOff val="25000"/>
                  </a:schemeClr>
                </a:solidFill>
              </a:rPr>
              <a:t>The fish </a:t>
            </a:r>
            <a:r>
              <a:rPr lang="en-US" sz="2800" i="1" dirty="0">
                <a:solidFill>
                  <a:schemeClr val="tx1">
                    <a:lumMod val="75000"/>
                    <a:lumOff val="25000"/>
                  </a:schemeClr>
                </a:solidFill>
              </a:rPr>
              <a:t>grab</a:t>
            </a:r>
            <a:r>
              <a:rPr lang="en-US" sz="2800" dirty="0">
                <a:solidFill>
                  <a:schemeClr val="tx1">
                    <a:lumMod val="75000"/>
                    <a:lumOff val="25000"/>
                  </a:schemeClr>
                </a:solidFill>
              </a:rPr>
              <a:t> him with its tail and </a:t>
            </a:r>
            <a:r>
              <a:rPr lang="en-US" sz="2800" i="1" dirty="0">
                <a:solidFill>
                  <a:schemeClr val="tx1">
                    <a:lumMod val="75000"/>
                    <a:lumOff val="25000"/>
                  </a:schemeClr>
                </a:solidFill>
              </a:rPr>
              <a:t>was carry</a:t>
            </a:r>
            <a:r>
              <a:rPr lang="en-US" sz="2800" dirty="0">
                <a:solidFill>
                  <a:schemeClr val="tx1">
                    <a:lumMod val="75000"/>
                    <a:lumOff val="25000"/>
                  </a:schemeClr>
                </a:solidFill>
              </a:rPr>
              <a:t> him into the river. Just then, his mother arrive and </a:t>
            </a:r>
            <a:r>
              <a:rPr lang="en-US" sz="2800" i="1" dirty="0">
                <a:solidFill>
                  <a:schemeClr val="tx1">
                    <a:lumMod val="75000"/>
                    <a:lumOff val="25000"/>
                  </a:schemeClr>
                </a:solidFill>
              </a:rPr>
              <a:t>cry</a:t>
            </a:r>
            <a:r>
              <a:rPr lang="en-US" sz="2800" dirty="0">
                <a:solidFill>
                  <a:schemeClr val="tx1">
                    <a:lumMod val="75000"/>
                    <a:lumOff val="25000"/>
                  </a:schemeClr>
                </a:solidFill>
              </a:rPr>
              <a:t>, “Please let my son go, he promise he never bother you again.” The fish </a:t>
            </a:r>
            <a:r>
              <a:rPr lang="en-US" sz="2800" i="1" dirty="0">
                <a:solidFill>
                  <a:schemeClr val="tx1">
                    <a:lumMod val="75000"/>
                    <a:lumOff val="25000"/>
                  </a:schemeClr>
                </a:solidFill>
              </a:rPr>
              <a:t>open</a:t>
            </a:r>
            <a:r>
              <a:rPr lang="en-US" sz="2800" dirty="0">
                <a:solidFill>
                  <a:schemeClr val="tx1">
                    <a:lumMod val="75000"/>
                    <a:lumOff val="25000"/>
                  </a:schemeClr>
                </a:solidFill>
              </a:rPr>
              <a:t> its mouth and the boy </a:t>
            </a:r>
            <a:r>
              <a:rPr lang="en-US" sz="2800" i="1" dirty="0">
                <a:solidFill>
                  <a:schemeClr val="tx1">
                    <a:lumMod val="75000"/>
                    <a:lumOff val="25000"/>
                  </a:schemeClr>
                </a:solidFill>
              </a:rPr>
              <a:t>fall down</a:t>
            </a:r>
            <a:r>
              <a:rPr lang="en-US" sz="2800" dirty="0">
                <a:solidFill>
                  <a:schemeClr val="tx1">
                    <a:lumMod val="75000"/>
                    <a:lumOff val="25000"/>
                  </a:schemeClr>
                </a:solidFill>
              </a:rPr>
              <a:t> on the sand. From that day, he </a:t>
            </a:r>
            <a:r>
              <a:rPr lang="en-US" sz="2800" i="1" dirty="0">
                <a:solidFill>
                  <a:schemeClr val="tx1">
                    <a:lumMod val="75000"/>
                    <a:lumOff val="25000"/>
                  </a:schemeClr>
                </a:solidFill>
              </a:rPr>
              <a:t>was obey</a:t>
            </a:r>
            <a:r>
              <a:rPr lang="en-US" sz="2800" dirty="0">
                <a:solidFill>
                  <a:schemeClr val="tx1">
                    <a:lumMod val="75000"/>
                    <a:lumOff val="25000"/>
                  </a:schemeClr>
                </a:solidFill>
              </a:rPr>
              <a:t> his mother.</a:t>
            </a:r>
          </a:p>
          <a:p>
            <a:pPr algn="ctr"/>
            <a:endParaRPr lang="en-US" sz="4000" dirty="0">
              <a:solidFill>
                <a:schemeClr val="tx1">
                  <a:lumMod val="75000"/>
                  <a:lumOff val="25000"/>
                </a:schemeClr>
              </a:solidFill>
            </a:endParaRPr>
          </a:p>
        </p:txBody>
      </p:sp>
      <p:sp>
        <p:nvSpPr>
          <p:cNvPr id="3" name="Oval 2">
            <a:extLst>
              <a:ext uri="{FF2B5EF4-FFF2-40B4-BE49-F238E27FC236}">
                <a16:creationId xmlns:a16="http://schemas.microsoft.com/office/drawing/2014/main" id="{4C776512-E71C-4EF6-A740-B3D48EBB94FD}"/>
              </a:ext>
            </a:extLst>
          </p:cNvPr>
          <p:cNvSpPr/>
          <p:nvPr/>
        </p:nvSpPr>
        <p:spPr>
          <a:xfrm>
            <a:off x="164521" y="1060885"/>
            <a:ext cx="3029895" cy="265399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75000"/>
                    <a:lumOff val="25000"/>
                  </a:schemeClr>
                </a:solidFill>
              </a:rPr>
              <a:t>Shared Writing Activity </a:t>
            </a:r>
          </a:p>
          <a:p>
            <a:pPr algn="ctr"/>
            <a:endParaRPr lang="en-US" dirty="0"/>
          </a:p>
        </p:txBody>
      </p:sp>
      <p:sp>
        <p:nvSpPr>
          <p:cNvPr id="4" name="Rectangle: Rounded Corners 3">
            <a:extLst>
              <a:ext uri="{FF2B5EF4-FFF2-40B4-BE49-F238E27FC236}">
                <a16:creationId xmlns:a16="http://schemas.microsoft.com/office/drawing/2014/main" id="{191FBD6C-9135-4DF4-A579-B889683D8BC4}"/>
              </a:ext>
            </a:extLst>
          </p:cNvPr>
          <p:cNvSpPr/>
          <p:nvPr/>
        </p:nvSpPr>
        <p:spPr>
          <a:xfrm>
            <a:off x="8787161" y="245327"/>
            <a:ext cx="4817327" cy="1248936"/>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lumMod val="75000"/>
                    <a:lumOff val="25000"/>
                  </a:schemeClr>
                </a:solidFill>
              </a:rPr>
              <a:t>The fast rabbit</a:t>
            </a:r>
          </a:p>
        </p:txBody>
      </p:sp>
      <p:sp>
        <p:nvSpPr>
          <p:cNvPr id="5" name="Rectangle: Rounded Corners 4">
            <a:extLst>
              <a:ext uri="{FF2B5EF4-FFF2-40B4-BE49-F238E27FC236}">
                <a16:creationId xmlns:a16="http://schemas.microsoft.com/office/drawing/2014/main" id="{02BBBB5E-43D7-4971-A326-7CB43F0F4AA1}"/>
              </a:ext>
            </a:extLst>
          </p:cNvPr>
          <p:cNvSpPr/>
          <p:nvPr/>
        </p:nvSpPr>
        <p:spPr>
          <a:xfrm>
            <a:off x="423746" y="4073236"/>
            <a:ext cx="4482791" cy="2394471"/>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rPr>
              <a:t>Let’s help the author to find the mistakes in this folktale </a:t>
            </a:r>
          </a:p>
        </p:txBody>
      </p:sp>
      <p:pic>
        <p:nvPicPr>
          <p:cNvPr id="3076" name="Picture 4" descr="Cute Worried Light Bulb Clipart - Free Download IllustCute">
            <a:extLst>
              <a:ext uri="{FF2B5EF4-FFF2-40B4-BE49-F238E27FC236}">
                <a16:creationId xmlns:a16="http://schemas.microsoft.com/office/drawing/2014/main" id="{B46C7460-7469-4F12-B2F2-DCA4C97BCE4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1287" y="3133873"/>
            <a:ext cx="1814861" cy="1814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7"/>
          <p:cNvSpPr/>
          <p:nvPr/>
        </p:nvSpPr>
        <p:spPr>
          <a:xfrm rot="5400000">
            <a:off x="4000500" y="-4000500"/>
            <a:ext cx="10287000" cy="18288000"/>
          </a:xfrm>
          <a:custGeom>
            <a:avLst/>
            <a:gdLst/>
            <a:ahLst/>
            <a:cxnLst/>
            <a:rect l="l" t="t" r="r" b="b"/>
            <a:pathLst>
              <a:path w="10287000" h="18288000" extrusionOk="0">
                <a:moveTo>
                  <a:pt x="0" y="18288000"/>
                </a:moveTo>
                <a:lnTo>
                  <a:pt x="0" y="0"/>
                </a:lnTo>
                <a:lnTo>
                  <a:pt x="10287000" y="0"/>
                </a:lnTo>
                <a:lnTo>
                  <a:pt x="10287000" y="18288000"/>
                </a:lnTo>
                <a:lnTo>
                  <a:pt x="0" y="18288000"/>
                </a:lnTo>
                <a:close/>
              </a:path>
            </a:pathLst>
          </a:custGeom>
          <a:blipFill rotWithShape="1">
            <a:blip r:embed="rId3">
              <a:alphaModFix/>
            </a:blip>
            <a:stretch>
              <a:fillRect l="-18328" r="-18328"/>
            </a:stretch>
          </a:blipFill>
          <a:ln>
            <a:noFill/>
          </a:ln>
        </p:spPr>
      </p:sp>
      <p:pic>
        <p:nvPicPr>
          <p:cNvPr id="268" name="Google Shape;268;p27"/>
          <p:cNvPicPr preferRelativeResize="0"/>
          <p:nvPr/>
        </p:nvPicPr>
        <p:blipFill rotWithShape="1">
          <a:blip r:embed="rId4">
            <a:alphaModFix/>
          </a:blip>
          <a:srcRect t="10682"/>
          <a:stretch/>
        </p:blipFill>
        <p:spPr>
          <a:xfrm>
            <a:off x="-133814" y="72737"/>
            <a:ext cx="5330086" cy="3179617"/>
          </a:xfrm>
          <a:prstGeom prst="rect">
            <a:avLst/>
          </a:prstGeom>
          <a:noFill/>
          <a:ln>
            <a:noFill/>
          </a:ln>
        </p:spPr>
      </p:pic>
      <p:pic>
        <p:nvPicPr>
          <p:cNvPr id="269" name="Google Shape;269;p27"/>
          <p:cNvPicPr preferRelativeResize="0"/>
          <p:nvPr/>
        </p:nvPicPr>
        <p:blipFill>
          <a:blip r:embed="rId5">
            <a:alphaModFix/>
          </a:blip>
          <a:stretch>
            <a:fillRect/>
          </a:stretch>
        </p:blipFill>
        <p:spPr>
          <a:xfrm>
            <a:off x="0" y="6213764"/>
            <a:ext cx="5444836" cy="4073655"/>
          </a:xfrm>
          <a:prstGeom prst="rect">
            <a:avLst/>
          </a:prstGeom>
          <a:noFill/>
          <a:ln>
            <a:noFill/>
          </a:ln>
        </p:spPr>
      </p:pic>
      <p:pic>
        <p:nvPicPr>
          <p:cNvPr id="270" name="Google Shape;270;p27"/>
          <p:cNvPicPr preferRelativeResize="0"/>
          <p:nvPr/>
        </p:nvPicPr>
        <p:blipFill rotWithShape="1">
          <a:blip r:embed="rId6">
            <a:alphaModFix/>
          </a:blip>
          <a:srcRect t="21637" r="89472" b="22536"/>
          <a:stretch/>
        </p:blipFill>
        <p:spPr>
          <a:xfrm>
            <a:off x="16630325" y="425"/>
            <a:ext cx="1657674" cy="10287002"/>
          </a:xfrm>
          <a:prstGeom prst="rect">
            <a:avLst/>
          </a:prstGeom>
          <a:noFill/>
          <a:ln>
            <a:noFill/>
          </a:ln>
        </p:spPr>
      </p:pic>
      <p:sp>
        <p:nvSpPr>
          <p:cNvPr id="2" name="Rectangle: Diagonal Corners Rounded 1">
            <a:extLst>
              <a:ext uri="{FF2B5EF4-FFF2-40B4-BE49-F238E27FC236}">
                <a16:creationId xmlns:a16="http://schemas.microsoft.com/office/drawing/2014/main" id="{E015FB08-4A8D-4657-85AB-8F8130E35E20}"/>
              </a:ext>
            </a:extLst>
          </p:cNvPr>
          <p:cNvSpPr/>
          <p:nvPr/>
        </p:nvSpPr>
        <p:spPr>
          <a:xfrm>
            <a:off x="4817327" y="713678"/>
            <a:ext cx="11812997" cy="9322419"/>
          </a:xfrm>
          <a:prstGeom prst="round2Diag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75000"/>
                  <a:lumOff val="25000"/>
                </a:schemeClr>
              </a:solidFill>
            </a:endParaRPr>
          </a:p>
          <a:p>
            <a:pPr algn="just">
              <a:lnSpc>
                <a:spcPct val="150000"/>
              </a:lnSpc>
            </a:pPr>
            <a:r>
              <a:rPr lang="en-US" sz="2400" dirty="0">
                <a:solidFill>
                  <a:schemeClr val="tx1">
                    <a:lumMod val="75000"/>
                    <a:lumOff val="25000"/>
                  </a:schemeClr>
                </a:solidFill>
                <a:latin typeface="Comic Sans MS" panose="030F0702030302020204" pitchFamily="66" charset="0"/>
              </a:rPr>
              <a:t>Long ago, in a peaceful little village, there </a:t>
            </a:r>
            <a:r>
              <a:rPr lang="en-US" sz="2400" b="1" dirty="0">
                <a:solidFill>
                  <a:schemeClr val="tx1">
                    <a:lumMod val="75000"/>
                    <a:lumOff val="25000"/>
                  </a:schemeClr>
                </a:solidFill>
                <a:latin typeface="Comic Sans MS" panose="030F0702030302020204" pitchFamily="66" charset="0"/>
              </a:rPr>
              <a:t>lived a mischievous boy who never listened</a:t>
            </a:r>
            <a:r>
              <a:rPr lang="en-US" sz="2400" dirty="0">
                <a:solidFill>
                  <a:schemeClr val="tx1">
                    <a:lumMod val="75000"/>
                    <a:lumOff val="25000"/>
                  </a:schemeClr>
                </a:solidFill>
                <a:latin typeface="Comic Sans MS" panose="030F0702030302020204" pitchFamily="66" charset="0"/>
              </a:rPr>
              <a:t> to his mother. He </a:t>
            </a:r>
            <a:r>
              <a:rPr lang="en-US" sz="2400" b="1" dirty="0">
                <a:solidFill>
                  <a:schemeClr val="tx1">
                    <a:lumMod val="75000"/>
                    <a:lumOff val="25000"/>
                  </a:schemeClr>
                </a:solidFill>
                <a:latin typeface="Comic Sans MS" panose="030F0702030302020204" pitchFamily="66" charset="0"/>
              </a:rPr>
              <a:t>loved playing</a:t>
            </a:r>
            <a:r>
              <a:rPr lang="en-US" sz="2400" dirty="0">
                <a:solidFill>
                  <a:schemeClr val="tx1">
                    <a:lumMod val="75000"/>
                    <a:lumOff val="25000"/>
                  </a:schemeClr>
                </a:solidFill>
                <a:latin typeface="Comic Sans MS" panose="030F0702030302020204" pitchFamily="66" charset="0"/>
              </a:rPr>
              <a:t> all day and often </a:t>
            </a:r>
            <a:r>
              <a:rPr lang="en-US" sz="2400" b="1" dirty="0">
                <a:solidFill>
                  <a:schemeClr val="tx1">
                    <a:lumMod val="75000"/>
                    <a:lumOff val="25000"/>
                  </a:schemeClr>
                </a:solidFill>
                <a:latin typeface="Comic Sans MS" panose="030F0702030302020204" pitchFamily="66" charset="0"/>
              </a:rPr>
              <a:t>wandered</a:t>
            </a:r>
            <a:r>
              <a:rPr lang="en-US" sz="2400" dirty="0">
                <a:solidFill>
                  <a:schemeClr val="tx1">
                    <a:lumMod val="75000"/>
                    <a:lumOff val="25000"/>
                  </a:schemeClr>
                </a:solidFill>
                <a:latin typeface="Comic Sans MS" panose="030F0702030302020204" pitchFamily="66" charset="0"/>
              </a:rPr>
              <a:t> down to the river, even though his mother always </a:t>
            </a:r>
            <a:r>
              <a:rPr lang="en-US" sz="2400" b="1" dirty="0">
                <a:solidFill>
                  <a:schemeClr val="tx1">
                    <a:lumMod val="75000"/>
                    <a:lumOff val="25000"/>
                  </a:schemeClr>
                </a:solidFill>
                <a:latin typeface="Comic Sans MS" panose="030F0702030302020204" pitchFamily="66" charset="0"/>
              </a:rPr>
              <a:t>warned</a:t>
            </a:r>
            <a:r>
              <a:rPr lang="en-US" sz="2400" dirty="0">
                <a:solidFill>
                  <a:schemeClr val="tx1">
                    <a:lumMod val="75000"/>
                    <a:lumOff val="25000"/>
                  </a:schemeClr>
                </a:solidFill>
                <a:latin typeface="Comic Sans MS" panose="030F0702030302020204" pitchFamily="66" charset="0"/>
              </a:rPr>
              <a:t> him not to. The river seemed calm on the surface, but it </a:t>
            </a:r>
            <a:r>
              <a:rPr lang="en-US" sz="2400" b="1" dirty="0">
                <a:solidFill>
                  <a:schemeClr val="tx1">
                    <a:lumMod val="75000"/>
                    <a:lumOff val="25000"/>
                  </a:schemeClr>
                </a:solidFill>
                <a:latin typeface="Comic Sans MS" panose="030F0702030302020204" pitchFamily="66" charset="0"/>
              </a:rPr>
              <a:t>hid dangerous, swirling currents</a:t>
            </a:r>
            <a:r>
              <a:rPr lang="en-US" sz="2400" dirty="0">
                <a:solidFill>
                  <a:schemeClr val="tx1">
                    <a:lumMod val="75000"/>
                    <a:lumOff val="25000"/>
                  </a:schemeClr>
                </a:solidFill>
                <a:latin typeface="Comic Sans MS" panose="030F0702030302020204" pitchFamily="66" charset="0"/>
              </a:rPr>
              <a:t> beneath.</a:t>
            </a:r>
          </a:p>
          <a:p>
            <a:pPr algn="just">
              <a:lnSpc>
                <a:spcPct val="150000"/>
              </a:lnSpc>
            </a:pPr>
            <a:r>
              <a:rPr lang="en-US" sz="2400" dirty="0">
                <a:solidFill>
                  <a:schemeClr val="tx1">
                    <a:lumMod val="75000"/>
                    <a:lumOff val="25000"/>
                  </a:schemeClr>
                </a:solidFill>
                <a:latin typeface="Comic Sans MS" panose="030F0702030302020204" pitchFamily="66" charset="0"/>
              </a:rPr>
              <a:t>One hot afternoon, the boy </a:t>
            </a:r>
            <a:r>
              <a:rPr lang="en-US" sz="2400" b="1" dirty="0">
                <a:solidFill>
                  <a:schemeClr val="tx1">
                    <a:lumMod val="75000"/>
                    <a:lumOff val="25000"/>
                  </a:schemeClr>
                </a:solidFill>
                <a:latin typeface="Comic Sans MS" panose="030F0702030302020204" pitchFamily="66" charset="0"/>
              </a:rPr>
              <a:t>sneaked away</a:t>
            </a:r>
            <a:r>
              <a:rPr lang="en-US" sz="2400" dirty="0">
                <a:solidFill>
                  <a:schemeClr val="tx1">
                    <a:lumMod val="75000"/>
                    <a:lumOff val="25000"/>
                  </a:schemeClr>
                </a:solidFill>
                <a:latin typeface="Comic Sans MS" panose="030F0702030302020204" pitchFamily="66" charset="0"/>
              </a:rPr>
              <a:t> to the river without asking his mother’s permission. He </a:t>
            </a:r>
            <a:r>
              <a:rPr lang="en-US" sz="2400" b="1" dirty="0">
                <a:solidFill>
                  <a:schemeClr val="tx1">
                    <a:lumMod val="75000"/>
                    <a:lumOff val="25000"/>
                  </a:schemeClr>
                </a:solidFill>
                <a:latin typeface="Comic Sans MS" panose="030F0702030302020204" pitchFamily="66" charset="0"/>
              </a:rPr>
              <a:t>perched</a:t>
            </a:r>
            <a:r>
              <a:rPr lang="en-US" sz="2400" dirty="0">
                <a:solidFill>
                  <a:schemeClr val="tx1">
                    <a:lumMod val="75000"/>
                    <a:lumOff val="25000"/>
                  </a:schemeClr>
                </a:solidFill>
                <a:latin typeface="Comic Sans MS" panose="030F0702030302020204" pitchFamily="66" charset="0"/>
              </a:rPr>
              <a:t> on the grassy bank, </a:t>
            </a:r>
            <a:r>
              <a:rPr lang="en-US" sz="2400" b="1" dirty="0">
                <a:solidFill>
                  <a:schemeClr val="tx1">
                    <a:lumMod val="75000"/>
                    <a:lumOff val="25000"/>
                  </a:schemeClr>
                </a:solidFill>
                <a:latin typeface="Comic Sans MS" panose="030F0702030302020204" pitchFamily="66" charset="0"/>
              </a:rPr>
              <a:t>tossing pebbles</a:t>
            </a:r>
            <a:r>
              <a:rPr lang="en-US" sz="2400" dirty="0">
                <a:solidFill>
                  <a:schemeClr val="tx1">
                    <a:lumMod val="75000"/>
                    <a:lumOff val="25000"/>
                  </a:schemeClr>
                </a:solidFill>
                <a:latin typeface="Comic Sans MS" panose="030F0702030302020204" pitchFamily="66" charset="0"/>
              </a:rPr>
              <a:t> into the sparkling water. Suddenly, a </a:t>
            </a:r>
            <a:r>
              <a:rPr lang="en-US" sz="2400" b="1" dirty="0">
                <a:solidFill>
                  <a:schemeClr val="tx1">
                    <a:lumMod val="75000"/>
                    <a:lumOff val="25000"/>
                  </a:schemeClr>
                </a:solidFill>
                <a:latin typeface="Comic Sans MS" panose="030F0702030302020204" pitchFamily="66" charset="0"/>
              </a:rPr>
              <a:t>giant fish burst from the river</a:t>
            </a:r>
            <a:r>
              <a:rPr lang="en-US" sz="2400" dirty="0">
                <a:solidFill>
                  <a:schemeClr val="tx1">
                    <a:lumMod val="75000"/>
                    <a:lumOff val="25000"/>
                  </a:schemeClr>
                </a:solidFill>
                <a:latin typeface="Comic Sans MS" panose="030F0702030302020204" pitchFamily="66" charset="0"/>
              </a:rPr>
              <a:t> and thundered, “Why do you </a:t>
            </a:r>
            <a:r>
              <a:rPr lang="en-US" sz="2400" b="1" dirty="0">
                <a:solidFill>
                  <a:schemeClr val="tx1">
                    <a:lumMod val="75000"/>
                    <a:lumOff val="25000"/>
                  </a:schemeClr>
                </a:solidFill>
                <a:latin typeface="Comic Sans MS" panose="030F0702030302020204" pitchFamily="66" charset="0"/>
              </a:rPr>
              <a:t>disturb</a:t>
            </a:r>
            <a:r>
              <a:rPr lang="en-US" sz="2400" dirty="0">
                <a:solidFill>
                  <a:schemeClr val="tx1">
                    <a:lumMod val="75000"/>
                    <a:lumOff val="25000"/>
                  </a:schemeClr>
                </a:solidFill>
                <a:latin typeface="Comic Sans MS" panose="030F0702030302020204" pitchFamily="66" charset="0"/>
              </a:rPr>
              <a:t> my home?” The boy </a:t>
            </a:r>
            <a:r>
              <a:rPr lang="en-US" sz="2400" b="1" dirty="0">
                <a:solidFill>
                  <a:schemeClr val="tx1">
                    <a:lumMod val="75000"/>
                    <a:lumOff val="25000"/>
                  </a:schemeClr>
                </a:solidFill>
                <a:latin typeface="Comic Sans MS" panose="030F0702030302020204" pitchFamily="66" charset="0"/>
              </a:rPr>
              <a:t>trembled with fear</a:t>
            </a:r>
            <a:r>
              <a:rPr lang="en-US" sz="2400" dirty="0">
                <a:solidFill>
                  <a:schemeClr val="tx1">
                    <a:lumMod val="75000"/>
                    <a:lumOff val="25000"/>
                  </a:schemeClr>
                </a:solidFill>
                <a:latin typeface="Comic Sans MS" panose="030F0702030302020204" pitchFamily="66" charset="0"/>
              </a:rPr>
              <a:t> and could not answer a word.</a:t>
            </a:r>
          </a:p>
          <a:p>
            <a:pPr algn="just">
              <a:lnSpc>
                <a:spcPct val="150000"/>
              </a:lnSpc>
            </a:pPr>
            <a:r>
              <a:rPr lang="en-US" sz="2400" dirty="0">
                <a:solidFill>
                  <a:schemeClr val="tx1">
                    <a:lumMod val="75000"/>
                    <a:lumOff val="25000"/>
                  </a:schemeClr>
                </a:solidFill>
                <a:latin typeface="Comic Sans MS" panose="030F0702030302020204" pitchFamily="66" charset="0"/>
              </a:rPr>
              <a:t>The fish </a:t>
            </a:r>
            <a:r>
              <a:rPr lang="en-US" sz="2400" b="1" dirty="0">
                <a:solidFill>
                  <a:schemeClr val="tx1">
                    <a:lumMod val="75000"/>
                    <a:lumOff val="25000"/>
                  </a:schemeClr>
                </a:solidFill>
                <a:latin typeface="Comic Sans MS" panose="030F0702030302020204" pitchFamily="66" charset="0"/>
              </a:rPr>
              <a:t>lashed its tail</a:t>
            </a:r>
            <a:r>
              <a:rPr lang="en-US" sz="2400" dirty="0">
                <a:solidFill>
                  <a:schemeClr val="tx1">
                    <a:lumMod val="75000"/>
                    <a:lumOff val="25000"/>
                  </a:schemeClr>
                </a:solidFill>
                <a:latin typeface="Comic Sans MS" panose="030F0702030302020204" pitchFamily="66" charset="0"/>
              </a:rPr>
              <a:t> and almost </a:t>
            </a:r>
            <a:r>
              <a:rPr lang="en-US" sz="2400" b="1" dirty="0">
                <a:solidFill>
                  <a:schemeClr val="tx1">
                    <a:lumMod val="75000"/>
                    <a:lumOff val="25000"/>
                  </a:schemeClr>
                </a:solidFill>
                <a:latin typeface="Comic Sans MS" panose="030F0702030302020204" pitchFamily="66" charset="0"/>
              </a:rPr>
              <a:t>dragged him into the rushing water.</a:t>
            </a:r>
            <a:r>
              <a:rPr lang="en-US" sz="2400" dirty="0">
                <a:solidFill>
                  <a:schemeClr val="tx1">
                    <a:lumMod val="75000"/>
                    <a:lumOff val="25000"/>
                  </a:schemeClr>
                </a:solidFill>
                <a:latin typeface="Comic Sans MS" panose="030F0702030302020204" pitchFamily="66" charset="0"/>
              </a:rPr>
              <a:t> Just then, his mother </a:t>
            </a:r>
            <a:r>
              <a:rPr lang="en-US" sz="2400" b="1" dirty="0">
                <a:solidFill>
                  <a:schemeClr val="tx1">
                    <a:lumMod val="75000"/>
                    <a:lumOff val="25000"/>
                  </a:schemeClr>
                </a:solidFill>
                <a:latin typeface="Comic Sans MS" panose="030F0702030302020204" pitchFamily="66" charset="0"/>
              </a:rPr>
              <a:t>rushed to the riverbank, crying</a:t>
            </a:r>
            <a:r>
              <a:rPr lang="en-US" sz="2400" dirty="0">
                <a:solidFill>
                  <a:schemeClr val="tx1">
                    <a:lumMod val="75000"/>
                    <a:lumOff val="25000"/>
                  </a:schemeClr>
                </a:solidFill>
                <a:latin typeface="Comic Sans MS" panose="030F0702030302020204" pitchFamily="66" charset="0"/>
              </a:rPr>
              <a:t>, “Please, mighty fish, let my son go! He promises never to trouble you again.” The fish </a:t>
            </a:r>
            <a:r>
              <a:rPr lang="en-US" sz="2400" b="1" dirty="0">
                <a:solidFill>
                  <a:schemeClr val="tx1">
                    <a:lumMod val="75000"/>
                    <a:lumOff val="25000"/>
                  </a:schemeClr>
                </a:solidFill>
                <a:latin typeface="Comic Sans MS" panose="030F0702030302020204" pitchFamily="66" charset="0"/>
              </a:rPr>
              <a:t>released him with a splash</a:t>
            </a:r>
            <a:r>
              <a:rPr lang="en-US" sz="2400" dirty="0">
                <a:solidFill>
                  <a:schemeClr val="tx1">
                    <a:lumMod val="75000"/>
                    <a:lumOff val="25000"/>
                  </a:schemeClr>
                </a:solidFill>
                <a:latin typeface="Comic Sans MS" panose="030F0702030302020204" pitchFamily="66" charset="0"/>
              </a:rPr>
              <a:t>, and the boy </a:t>
            </a:r>
            <a:r>
              <a:rPr lang="en-US" sz="2400" b="1" dirty="0">
                <a:solidFill>
                  <a:schemeClr val="tx1">
                    <a:lumMod val="75000"/>
                    <a:lumOff val="25000"/>
                  </a:schemeClr>
                </a:solidFill>
                <a:latin typeface="Comic Sans MS" panose="030F0702030302020204" pitchFamily="66" charset="0"/>
              </a:rPr>
              <a:t>collapsed safely onto the sand.</a:t>
            </a:r>
            <a:r>
              <a:rPr lang="en-US" sz="2400" dirty="0">
                <a:solidFill>
                  <a:schemeClr val="tx1">
                    <a:lumMod val="75000"/>
                    <a:lumOff val="25000"/>
                  </a:schemeClr>
                </a:solidFill>
                <a:latin typeface="Comic Sans MS" panose="030F0702030302020204" pitchFamily="66" charset="0"/>
              </a:rPr>
              <a:t> From that day on, he </a:t>
            </a:r>
            <a:r>
              <a:rPr lang="en-US" sz="2400" b="1" dirty="0">
                <a:solidFill>
                  <a:schemeClr val="tx1">
                    <a:lumMod val="75000"/>
                    <a:lumOff val="25000"/>
                  </a:schemeClr>
                </a:solidFill>
                <a:latin typeface="Comic Sans MS" panose="030F0702030302020204" pitchFamily="66" charset="0"/>
              </a:rPr>
              <a:t>listened carefully to his mother’s words</a:t>
            </a:r>
            <a:r>
              <a:rPr lang="en-US" sz="2400" dirty="0">
                <a:solidFill>
                  <a:schemeClr val="tx1">
                    <a:lumMod val="75000"/>
                    <a:lumOff val="25000"/>
                  </a:schemeClr>
                </a:solidFill>
                <a:latin typeface="Comic Sans MS" panose="030F0702030302020204" pitchFamily="66" charset="0"/>
              </a:rPr>
              <a:t> and never dared disobey again.</a:t>
            </a:r>
          </a:p>
          <a:p>
            <a:pPr algn="ctr"/>
            <a:endParaRPr lang="en-US" sz="4000" dirty="0">
              <a:solidFill>
                <a:schemeClr val="tx1">
                  <a:lumMod val="75000"/>
                  <a:lumOff val="25000"/>
                </a:schemeClr>
              </a:solidFill>
            </a:endParaRPr>
          </a:p>
        </p:txBody>
      </p:sp>
      <p:sp>
        <p:nvSpPr>
          <p:cNvPr id="3" name="Oval 2">
            <a:extLst>
              <a:ext uri="{FF2B5EF4-FFF2-40B4-BE49-F238E27FC236}">
                <a16:creationId xmlns:a16="http://schemas.microsoft.com/office/drawing/2014/main" id="{4C776512-E71C-4EF6-A740-B3D48EBB94FD}"/>
              </a:ext>
            </a:extLst>
          </p:cNvPr>
          <p:cNvSpPr/>
          <p:nvPr/>
        </p:nvSpPr>
        <p:spPr>
          <a:xfrm>
            <a:off x="102082" y="1003181"/>
            <a:ext cx="3111188" cy="2663621"/>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75000"/>
                    <a:lumOff val="25000"/>
                  </a:schemeClr>
                </a:solidFill>
              </a:rPr>
              <a:t>Shared Writing Activity </a:t>
            </a:r>
          </a:p>
          <a:p>
            <a:pPr algn="ctr"/>
            <a:endParaRPr lang="en-US" dirty="0"/>
          </a:p>
        </p:txBody>
      </p:sp>
      <p:sp>
        <p:nvSpPr>
          <p:cNvPr id="4" name="Rectangle: Rounded Corners 3">
            <a:extLst>
              <a:ext uri="{FF2B5EF4-FFF2-40B4-BE49-F238E27FC236}">
                <a16:creationId xmlns:a16="http://schemas.microsoft.com/office/drawing/2014/main" id="{191FBD6C-9135-4DF4-A579-B889683D8BC4}"/>
              </a:ext>
            </a:extLst>
          </p:cNvPr>
          <p:cNvSpPr/>
          <p:nvPr/>
        </p:nvSpPr>
        <p:spPr>
          <a:xfrm>
            <a:off x="8787161" y="245327"/>
            <a:ext cx="5865541" cy="757854"/>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lumMod val="75000"/>
                    <a:lumOff val="25000"/>
                  </a:schemeClr>
                </a:solidFill>
              </a:rPr>
              <a:t>The Mischievous Boy </a:t>
            </a:r>
          </a:p>
        </p:txBody>
      </p:sp>
      <p:sp>
        <p:nvSpPr>
          <p:cNvPr id="9" name="Rectangle: Rounded Corners 8">
            <a:extLst>
              <a:ext uri="{FF2B5EF4-FFF2-40B4-BE49-F238E27FC236}">
                <a16:creationId xmlns:a16="http://schemas.microsoft.com/office/drawing/2014/main" id="{5682F8E8-CC65-43A2-AA37-4B75057B366D}"/>
              </a:ext>
            </a:extLst>
          </p:cNvPr>
          <p:cNvSpPr/>
          <p:nvPr/>
        </p:nvSpPr>
        <p:spPr>
          <a:xfrm>
            <a:off x="423746" y="4073236"/>
            <a:ext cx="4482791" cy="2394471"/>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rPr>
              <a:t>Let’s discuss the criteria this writing </a:t>
            </a:r>
          </a:p>
        </p:txBody>
      </p:sp>
    </p:spTree>
    <p:extLst>
      <p:ext uri="{BB962C8B-B14F-4D97-AF65-F5344CB8AC3E}">
        <p14:creationId xmlns:p14="http://schemas.microsoft.com/office/powerpoint/2010/main" val="2014985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7"/>
          <p:cNvSpPr/>
          <p:nvPr/>
        </p:nvSpPr>
        <p:spPr>
          <a:xfrm rot="5400000">
            <a:off x="4000500" y="-4000500"/>
            <a:ext cx="10287000" cy="18288000"/>
          </a:xfrm>
          <a:custGeom>
            <a:avLst/>
            <a:gdLst/>
            <a:ahLst/>
            <a:cxnLst/>
            <a:rect l="l" t="t" r="r" b="b"/>
            <a:pathLst>
              <a:path w="10287000" h="18288000" extrusionOk="0">
                <a:moveTo>
                  <a:pt x="0" y="18288000"/>
                </a:moveTo>
                <a:lnTo>
                  <a:pt x="0" y="0"/>
                </a:lnTo>
                <a:lnTo>
                  <a:pt x="10287000" y="0"/>
                </a:lnTo>
                <a:lnTo>
                  <a:pt x="10287000" y="18288000"/>
                </a:lnTo>
                <a:lnTo>
                  <a:pt x="0" y="18288000"/>
                </a:lnTo>
                <a:close/>
              </a:path>
            </a:pathLst>
          </a:custGeom>
          <a:blipFill rotWithShape="1">
            <a:blip r:embed="rId3">
              <a:alphaModFix/>
            </a:blip>
            <a:stretch>
              <a:fillRect l="-18328" r="-18328"/>
            </a:stretch>
          </a:blipFill>
          <a:ln>
            <a:noFill/>
          </a:ln>
        </p:spPr>
      </p:sp>
      <p:pic>
        <p:nvPicPr>
          <p:cNvPr id="268" name="Google Shape;268;p27"/>
          <p:cNvPicPr preferRelativeResize="0"/>
          <p:nvPr/>
        </p:nvPicPr>
        <p:blipFill rotWithShape="1">
          <a:blip r:embed="rId4">
            <a:alphaModFix/>
          </a:blip>
          <a:srcRect t="10682"/>
          <a:stretch/>
        </p:blipFill>
        <p:spPr>
          <a:xfrm>
            <a:off x="-133814" y="72737"/>
            <a:ext cx="5330086" cy="3179617"/>
          </a:xfrm>
          <a:prstGeom prst="rect">
            <a:avLst/>
          </a:prstGeom>
          <a:noFill/>
          <a:ln>
            <a:noFill/>
          </a:ln>
        </p:spPr>
      </p:pic>
      <p:pic>
        <p:nvPicPr>
          <p:cNvPr id="269" name="Google Shape;269;p27"/>
          <p:cNvPicPr preferRelativeResize="0"/>
          <p:nvPr/>
        </p:nvPicPr>
        <p:blipFill>
          <a:blip r:embed="rId5">
            <a:alphaModFix/>
          </a:blip>
          <a:stretch>
            <a:fillRect/>
          </a:stretch>
        </p:blipFill>
        <p:spPr>
          <a:xfrm>
            <a:off x="0" y="6213764"/>
            <a:ext cx="5444836" cy="4073655"/>
          </a:xfrm>
          <a:prstGeom prst="rect">
            <a:avLst/>
          </a:prstGeom>
          <a:noFill/>
          <a:ln>
            <a:noFill/>
          </a:ln>
        </p:spPr>
      </p:pic>
      <p:pic>
        <p:nvPicPr>
          <p:cNvPr id="270" name="Google Shape;270;p27"/>
          <p:cNvPicPr preferRelativeResize="0"/>
          <p:nvPr/>
        </p:nvPicPr>
        <p:blipFill rotWithShape="1">
          <a:blip r:embed="rId6">
            <a:alphaModFix/>
          </a:blip>
          <a:srcRect t="21637" r="89472" b="22536"/>
          <a:stretch/>
        </p:blipFill>
        <p:spPr>
          <a:xfrm>
            <a:off x="16630325" y="425"/>
            <a:ext cx="1657674" cy="10287002"/>
          </a:xfrm>
          <a:prstGeom prst="rect">
            <a:avLst/>
          </a:prstGeom>
          <a:noFill/>
          <a:ln>
            <a:noFill/>
          </a:ln>
        </p:spPr>
      </p:pic>
      <p:sp>
        <p:nvSpPr>
          <p:cNvPr id="2" name="Rectangle: Diagonal Corners Rounded 1">
            <a:extLst>
              <a:ext uri="{FF2B5EF4-FFF2-40B4-BE49-F238E27FC236}">
                <a16:creationId xmlns:a16="http://schemas.microsoft.com/office/drawing/2014/main" id="{E015FB08-4A8D-4657-85AB-8F8130E35E20}"/>
              </a:ext>
            </a:extLst>
          </p:cNvPr>
          <p:cNvSpPr/>
          <p:nvPr/>
        </p:nvSpPr>
        <p:spPr>
          <a:xfrm>
            <a:off x="4817327" y="713678"/>
            <a:ext cx="11812997" cy="9322419"/>
          </a:xfrm>
          <a:prstGeom prst="round2Diag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75000"/>
                  <a:lumOff val="25000"/>
                </a:schemeClr>
              </a:solidFill>
            </a:endParaRPr>
          </a:p>
          <a:p>
            <a:pPr algn="ctr"/>
            <a:endParaRPr lang="en-US" sz="4000" dirty="0">
              <a:solidFill>
                <a:schemeClr val="tx1">
                  <a:lumMod val="75000"/>
                  <a:lumOff val="25000"/>
                </a:schemeClr>
              </a:solidFill>
            </a:endParaRPr>
          </a:p>
        </p:txBody>
      </p:sp>
      <p:sp>
        <p:nvSpPr>
          <p:cNvPr id="4" name="Rectangle: Rounded Corners 3">
            <a:extLst>
              <a:ext uri="{FF2B5EF4-FFF2-40B4-BE49-F238E27FC236}">
                <a16:creationId xmlns:a16="http://schemas.microsoft.com/office/drawing/2014/main" id="{191FBD6C-9135-4DF4-A579-B889683D8BC4}"/>
              </a:ext>
            </a:extLst>
          </p:cNvPr>
          <p:cNvSpPr/>
          <p:nvPr/>
        </p:nvSpPr>
        <p:spPr>
          <a:xfrm>
            <a:off x="8787161" y="245327"/>
            <a:ext cx="5865541" cy="757854"/>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lumMod val="75000"/>
                    <a:lumOff val="25000"/>
                  </a:schemeClr>
                </a:solidFill>
              </a:rPr>
              <a:t>Writing Criteria </a:t>
            </a:r>
          </a:p>
        </p:txBody>
      </p:sp>
      <p:sp>
        <p:nvSpPr>
          <p:cNvPr id="9" name="Rectangle: Rounded Corners 8">
            <a:extLst>
              <a:ext uri="{FF2B5EF4-FFF2-40B4-BE49-F238E27FC236}">
                <a16:creationId xmlns:a16="http://schemas.microsoft.com/office/drawing/2014/main" id="{5682F8E8-CC65-43A2-AA37-4B75057B366D}"/>
              </a:ext>
            </a:extLst>
          </p:cNvPr>
          <p:cNvSpPr/>
          <p:nvPr/>
        </p:nvSpPr>
        <p:spPr>
          <a:xfrm>
            <a:off x="267629" y="3294679"/>
            <a:ext cx="4482791" cy="2394471"/>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rPr>
              <a:t>Let’s discuss the criteria in this writing </a:t>
            </a:r>
          </a:p>
        </p:txBody>
      </p:sp>
      <p:pic>
        <p:nvPicPr>
          <p:cNvPr id="6" name="Picture 5">
            <a:extLst>
              <a:ext uri="{FF2B5EF4-FFF2-40B4-BE49-F238E27FC236}">
                <a16:creationId xmlns:a16="http://schemas.microsoft.com/office/drawing/2014/main" id="{440CDDB0-9AAB-4BC7-87C5-4B497E76DE21}"/>
              </a:ext>
            </a:extLst>
          </p:cNvPr>
          <p:cNvPicPr>
            <a:picLocks noChangeAspect="1"/>
          </p:cNvPicPr>
          <p:nvPr/>
        </p:nvPicPr>
        <p:blipFill rotWithShape="1">
          <a:blip r:embed="rId7"/>
          <a:srcRect l="18289" t="20541" r="18804" b="45617"/>
          <a:stretch/>
        </p:blipFill>
        <p:spPr>
          <a:xfrm>
            <a:off x="4839801" y="3776968"/>
            <a:ext cx="11723617" cy="3545837"/>
          </a:xfrm>
          <a:prstGeom prst="rect">
            <a:avLst/>
          </a:prstGeom>
        </p:spPr>
      </p:pic>
    </p:spTree>
    <p:extLst>
      <p:ext uri="{BB962C8B-B14F-4D97-AF65-F5344CB8AC3E}">
        <p14:creationId xmlns:p14="http://schemas.microsoft.com/office/powerpoint/2010/main" val="256000245"/>
      </p:ext>
    </p:extLst>
  </p:cSld>
  <p:clrMapOvr>
    <a:masterClrMapping/>
  </p:clrMapOvr>
</p:sld>
</file>

<file path=ppt/theme/theme1.xml><?xml version="1.0" encoding="utf-8"?>
<a:theme xmlns:a="http://schemas.openxmlformats.org/drawingml/2006/main" name="Literature Review Slides">
  <a:themeElements>
    <a:clrScheme name="Office">
      <a:dk1>
        <a:srgbClr val="5C1D05"/>
      </a:dk1>
      <a:lt1>
        <a:srgbClr val="D9CDBF"/>
      </a:lt1>
      <a:dk2>
        <a:srgbClr val="869856"/>
      </a:dk2>
      <a:lt2>
        <a:srgbClr val="8C6B58"/>
      </a:lt2>
      <a:accent1>
        <a:srgbClr val="B8A7DC"/>
      </a:accent1>
      <a:accent2>
        <a:srgbClr val="C76044"/>
      </a:accent2>
      <a:accent3>
        <a:srgbClr val="E4DA66"/>
      </a:accent3>
      <a:accent4>
        <a:srgbClr val="E5C28F"/>
      </a:accent4>
      <a:accent5>
        <a:srgbClr val="5E4938"/>
      </a:accent5>
      <a:accent6>
        <a:srgbClr val="B8A7DC"/>
      </a:accent6>
      <a:hlink>
        <a:srgbClr val="869856"/>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TotalTime>
  <Words>802</Words>
  <Application>Microsoft Office PowerPoint</Application>
  <PresentationFormat>Custom</PresentationFormat>
  <Paragraphs>51</Paragraphs>
  <Slides>13</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Comic Sans MS</vt:lpstr>
      <vt:lpstr>Vollkorn</vt:lpstr>
      <vt:lpstr>Source Sans 3</vt:lpstr>
      <vt:lpstr>Vollkorn SemiBold</vt:lpstr>
      <vt:lpstr>Arial</vt:lpstr>
      <vt:lpstr>Poppins</vt:lpstr>
      <vt:lpstr>Literature Review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mohammad al-shahrori</cp:lastModifiedBy>
  <cp:revision>34</cp:revision>
  <dcterms:modified xsi:type="dcterms:W3CDTF">2025-08-31T08:22:31Z</dcterms:modified>
</cp:coreProperties>
</file>