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380" r:id="rId6"/>
    <p:sldId id="274" r:id="rId7"/>
    <p:sldId id="275" r:id="rId8"/>
    <p:sldId id="276" r:id="rId9"/>
    <p:sldId id="495" r:id="rId10"/>
    <p:sldId id="520" r:id="rId11"/>
    <p:sldId id="515" r:id="rId12"/>
    <p:sldId id="409" r:id="rId13"/>
    <p:sldId id="496" r:id="rId14"/>
    <p:sldId id="497" r:id="rId15"/>
    <p:sldId id="516" r:id="rId16"/>
    <p:sldId id="517" r:id="rId17"/>
    <p:sldId id="287" r:id="rId18"/>
    <p:sldId id="518" r:id="rId19"/>
    <p:sldId id="288" r:id="rId20"/>
    <p:sldId id="51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33"/>
    <a:srgbClr val="FF9999"/>
    <a:srgbClr val="990099"/>
    <a:srgbClr val="009900"/>
    <a:srgbClr val="800000"/>
    <a:srgbClr val="9900CC"/>
    <a:srgbClr val="CC9900"/>
    <a:srgbClr val="3333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AA89C-1E6F-E247-CB36-8C19EC26D55E}" v="6" dt="2025-08-28T08:27:10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Issa" userId="S::mohammad5337@islamic-ec.edu.jo::2ff55569-f6c3-4af4-af0e-342e0099c163" providerId="AD" clId="Web-{02DAA89C-1E6F-E247-CB36-8C19EC26D55E}"/>
    <pc:docChg chg="modSld">
      <pc:chgData name="Mohammad Issa" userId="S::mohammad5337@islamic-ec.edu.jo::2ff55569-f6c3-4af4-af0e-342e0099c163" providerId="AD" clId="Web-{02DAA89C-1E6F-E247-CB36-8C19EC26D55E}" dt="2025-08-28T08:27:04.831" v="1" actId="20577"/>
      <pc:docMkLst>
        <pc:docMk/>
      </pc:docMkLst>
      <pc:sldChg chg="modSp">
        <pc:chgData name="Mohammad Issa" userId="S::mohammad5337@islamic-ec.edu.jo::2ff55569-f6c3-4af4-af0e-342e0099c163" providerId="AD" clId="Web-{02DAA89C-1E6F-E247-CB36-8C19EC26D55E}" dt="2025-08-28T08:27:04.831" v="1" actId="20577"/>
        <pc:sldMkLst>
          <pc:docMk/>
          <pc:sldMk cId="3633658944" sldId="274"/>
        </pc:sldMkLst>
        <pc:spChg chg="mod">
          <ac:chgData name="Mohammad Issa" userId="S::mohammad5337@islamic-ec.edu.jo::2ff55569-f6c3-4af4-af0e-342e0099c163" providerId="AD" clId="Web-{02DAA89C-1E6F-E247-CB36-8C19EC26D55E}" dt="2025-08-28T08:27:04.831" v="1" actId="20577"/>
          <ac:spMkLst>
            <pc:docMk/>
            <pc:sldMk cId="3633658944" sldId="274"/>
            <ac:spMk id="2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16F6C-4378-4B0C-9CC1-C5A06A92183B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0A69B-B51A-486B-BF08-32BC9B0A1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128aaaa868e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128aaaa868e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60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953533" y="3327303"/>
            <a:ext cx="5425200" cy="9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1"/>
          </p:nvPr>
        </p:nvSpPr>
        <p:spPr>
          <a:xfrm>
            <a:off x="953467" y="4295900"/>
            <a:ext cx="5425200" cy="17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1" name="Google Shape;131;p9"/>
          <p:cNvGrpSpPr/>
          <p:nvPr/>
        </p:nvGrpSpPr>
        <p:grpSpPr>
          <a:xfrm>
            <a:off x="-40621" y="-179875"/>
            <a:ext cx="12366205" cy="7526116"/>
            <a:chOff x="-30466" y="-134907"/>
            <a:chExt cx="9274654" cy="5644587"/>
          </a:xfrm>
        </p:grpSpPr>
        <p:sp>
          <p:nvSpPr>
            <p:cNvPr id="132" name="Google Shape;132;p9"/>
            <p:cNvSpPr/>
            <p:nvPr/>
          </p:nvSpPr>
          <p:spPr>
            <a:xfrm rot="10800000">
              <a:off x="480017" y="1991789"/>
              <a:ext cx="104377" cy="157460"/>
            </a:xfrm>
            <a:custGeom>
              <a:avLst/>
              <a:gdLst/>
              <a:ahLst/>
              <a:cxnLst/>
              <a:rect l="l" t="t" r="r" b="b"/>
              <a:pathLst>
                <a:path w="1459" h="2201" extrusionOk="0">
                  <a:moveTo>
                    <a:pt x="858" y="1"/>
                  </a:moveTo>
                  <a:lnTo>
                    <a:pt x="858" y="1"/>
                  </a:lnTo>
                  <a:cubicBezTo>
                    <a:pt x="813" y="132"/>
                    <a:pt x="763" y="263"/>
                    <a:pt x="709" y="391"/>
                  </a:cubicBezTo>
                  <a:cubicBezTo>
                    <a:pt x="660" y="502"/>
                    <a:pt x="607" y="613"/>
                    <a:pt x="527" y="704"/>
                  </a:cubicBezTo>
                  <a:cubicBezTo>
                    <a:pt x="466" y="768"/>
                    <a:pt x="399" y="824"/>
                    <a:pt x="324" y="871"/>
                  </a:cubicBezTo>
                  <a:cubicBezTo>
                    <a:pt x="226" y="935"/>
                    <a:pt x="118" y="993"/>
                    <a:pt x="1" y="1013"/>
                  </a:cubicBezTo>
                  <a:cubicBezTo>
                    <a:pt x="182" y="1068"/>
                    <a:pt x="368" y="1202"/>
                    <a:pt x="484" y="1351"/>
                  </a:cubicBezTo>
                  <a:cubicBezTo>
                    <a:pt x="587" y="1483"/>
                    <a:pt x="652" y="1638"/>
                    <a:pt x="716" y="1793"/>
                  </a:cubicBezTo>
                  <a:cubicBezTo>
                    <a:pt x="773" y="1929"/>
                    <a:pt x="830" y="2064"/>
                    <a:pt x="887" y="2200"/>
                  </a:cubicBezTo>
                  <a:cubicBezTo>
                    <a:pt x="880" y="1941"/>
                    <a:pt x="923" y="1682"/>
                    <a:pt x="1010" y="1436"/>
                  </a:cubicBezTo>
                  <a:cubicBezTo>
                    <a:pt x="1097" y="1194"/>
                    <a:pt x="1229" y="946"/>
                    <a:pt x="1458" y="826"/>
                  </a:cubicBezTo>
                  <a:cubicBezTo>
                    <a:pt x="1272" y="818"/>
                    <a:pt x="1104" y="716"/>
                    <a:pt x="1008" y="557"/>
                  </a:cubicBezTo>
                  <a:cubicBezTo>
                    <a:pt x="965" y="484"/>
                    <a:pt x="940" y="399"/>
                    <a:pt x="916" y="316"/>
                  </a:cubicBezTo>
                  <a:cubicBezTo>
                    <a:pt x="887" y="218"/>
                    <a:pt x="852" y="102"/>
                    <a:pt x="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9"/>
            <p:cNvSpPr/>
            <p:nvPr/>
          </p:nvSpPr>
          <p:spPr>
            <a:xfrm rot="10800000">
              <a:off x="-30466" y="245933"/>
              <a:ext cx="830705" cy="1324520"/>
            </a:xfrm>
            <a:custGeom>
              <a:avLst/>
              <a:gdLst/>
              <a:ahLst/>
              <a:cxnLst/>
              <a:rect l="l" t="t" r="r" b="b"/>
              <a:pathLst>
                <a:path w="7173" h="11438" extrusionOk="0">
                  <a:moveTo>
                    <a:pt x="900" y="0"/>
                  </a:moveTo>
                  <a:cubicBezTo>
                    <a:pt x="836" y="0"/>
                    <a:pt x="773" y="50"/>
                    <a:pt x="779" y="125"/>
                  </a:cubicBezTo>
                  <a:cubicBezTo>
                    <a:pt x="912" y="1705"/>
                    <a:pt x="1279" y="3258"/>
                    <a:pt x="1869" y="4733"/>
                  </a:cubicBezTo>
                  <a:cubicBezTo>
                    <a:pt x="2183" y="5515"/>
                    <a:pt x="2556" y="6274"/>
                    <a:pt x="2986" y="7001"/>
                  </a:cubicBezTo>
                  <a:cubicBezTo>
                    <a:pt x="3002" y="7040"/>
                    <a:pt x="3017" y="7079"/>
                    <a:pt x="3033" y="7116"/>
                  </a:cubicBezTo>
                  <a:cubicBezTo>
                    <a:pt x="2057" y="6007"/>
                    <a:pt x="1121" y="4865"/>
                    <a:pt x="226" y="3688"/>
                  </a:cubicBezTo>
                  <a:cubicBezTo>
                    <a:pt x="201" y="3656"/>
                    <a:pt x="164" y="3641"/>
                    <a:pt x="127" y="3641"/>
                  </a:cubicBezTo>
                  <a:cubicBezTo>
                    <a:pt x="63" y="3641"/>
                    <a:pt x="0" y="3685"/>
                    <a:pt x="10" y="3763"/>
                  </a:cubicBezTo>
                  <a:cubicBezTo>
                    <a:pt x="256" y="5631"/>
                    <a:pt x="1860" y="6819"/>
                    <a:pt x="3175" y="7974"/>
                  </a:cubicBezTo>
                  <a:cubicBezTo>
                    <a:pt x="3345" y="8124"/>
                    <a:pt x="3512" y="8278"/>
                    <a:pt x="3675" y="8435"/>
                  </a:cubicBezTo>
                  <a:cubicBezTo>
                    <a:pt x="3142" y="8169"/>
                    <a:pt x="2548" y="8025"/>
                    <a:pt x="1950" y="8025"/>
                  </a:cubicBezTo>
                  <a:cubicBezTo>
                    <a:pt x="1698" y="8025"/>
                    <a:pt x="1444" y="8051"/>
                    <a:pt x="1194" y="8103"/>
                  </a:cubicBezTo>
                  <a:cubicBezTo>
                    <a:pt x="1093" y="8125"/>
                    <a:pt x="1096" y="8283"/>
                    <a:pt x="1183" y="8321"/>
                  </a:cubicBezTo>
                  <a:cubicBezTo>
                    <a:pt x="2446" y="8878"/>
                    <a:pt x="3680" y="9494"/>
                    <a:pt x="4885" y="10172"/>
                  </a:cubicBezTo>
                  <a:lnTo>
                    <a:pt x="4876" y="10167"/>
                  </a:lnTo>
                  <a:cubicBezTo>
                    <a:pt x="4471" y="10004"/>
                    <a:pt x="4023" y="9816"/>
                    <a:pt x="3578" y="9816"/>
                  </a:cubicBezTo>
                  <a:cubicBezTo>
                    <a:pt x="3415" y="9816"/>
                    <a:pt x="3251" y="9842"/>
                    <a:pt x="3091" y="9903"/>
                  </a:cubicBezTo>
                  <a:cubicBezTo>
                    <a:pt x="2988" y="9942"/>
                    <a:pt x="2994" y="10067"/>
                    <a:pt x="3078" y="10120"/>
                  </a:cubicBezTo>
                  <a:cubicBezTo>
                    <a:pt x="4020" y="10709"/>
                    <a:pt x="5106" y="11029"/>
                    <a:pt x="6216" y="11043"/>
                  </a:cubicBezTo>
                  <a:cubicBezTo>
                    <a:pt x="6394" y="11134"/>
                    <a:pt x="6571" y="11228"/>
                    <a:pt x="6746" y="11324"/>
                  </a:cubicBezTo>
                  <a:cubicBezTo>
                    <a:pt x="6804" y="11362"/>
                    <a:pt x="6865" y="11396"/>
                    <a:pt x="6929" y="11426"/>
                  </a:cubicBezTo>
                  <a:cubicBezTo>
                    <a:pt x="6947" y="11434"/>
                    <a:pt x="6965" y="11438"/>
                    <a:pt x="6982" y="11438"/>
                  </a:cubicBezTo>
                  <a:cubicBezTo>
                    <a:pt x="7043" y="11438"/>
                    <a:pt x="7087" y="11387"/>
                    <a:pt x="7093" y="11331"/>
                  </a:cubicBezTo>
                  <a:cubicBezTo>
                    <a:pt x="7146" y="11282"/>
                    <a:pt x="7172" y="11210"/>
                    <a:pt x="7161" y="11140"/>
                  </a:cubicBezTo>
                  <a:cubicBezTo>
                    <a:pt x="7136" y="10992"/>
                    <a:pt x="7002" y="10924"/>
                    <a:pt x="6872" y="10887"/>
                  </a:cubicBezTo>
                  <a:cubicBezTo>
                    <a:pt x="6707" y="10842"/>
                    <a:pt x="6562" y="10759"/>
                    <a:pt x="6423" y="10665"/>
                  </a:cubicBezTo>
                  <a:cubicBezTo>
                    <a:pt x="6291" y="10459"/>
                    <a:pt x="6191" y="10234"/>
                    <a:pt x="6126" y="10000"/>
                  </a:cubicBezTo>
                  <a:cubicBezTo>
                    <a:pt x="5971" y="9456"/>
                    <a:pt x="5909" y="8881"/>
                    <a:pt x="5816" y="8325"/>
                  </a:cubicBezTo>
                  <a:lnTo>
                    <a:pt x="5228" y="4795"/>
                  </a:lnTo>
                  <a:cubicBezTo>
                    <a:pt x="5216" y="4731"/>
                    <a:pt x="5155" y="4685"/>
                    <a:pt x="5097" y="4685"/>
                  </a:cubicBezTo>
                  <a:cubicBezTo>
                    <a:pt x="5059" y="4685"/>
                    <a:pt x="5022" y="4704"/>
                    <a:pt x="5003" y="4751"/>
                  </a:cubicBezTo>
                  <a:cubicBezTo>
                    <a:pt x="4387" y="6226"/>
                    <a:pt x="4403" y="7943"/>
                    <a:pt x="5040" y="9409"/>
                  </a:cubicBezTo>
                  <a:cubicBezTo>
                    <a:pt x="4767" y="9103"/>
                    <a:pt x="4506" y="8789"/>
                    <a:pt x="4256" y="8464"/>
                  </a:cubicBezTo>
                  <a:cubicBezTo>
                    <a:pt x="4148" y="7974"/>
                    <a:pt x="4181" y="7425"/>
                    <a:pt x="4229" y="6962"/>
                  </a:cubicBezTo>
                  <a:cubicBezTo>
                    <a:pt x="4323" y="6043"/>
                    <a:pt x="4350" y="5139"/>
                    <a:pt x="4101" y="4240"/>
                  </a:cubicBezTo>
                  <a:cubicBezTo>
                    <a:pt x="3969" y="3752"/>
                    <a:pt x="3753" y="3288"/>
                    <a:pt x="3464" y="2872"/>
                  </a:cubicBezTo>
                  <a:cubicBezTo>
                    <a:pt x="3440" y="2838"/>
                    <a:pt x="3404" y="2823"/>
                    <a:pt x="3369" y="2823"/>
                  </a:cubicBezTo>
                  <a:cubicBezTo>
                    <a:pt x="3316" y="2823"/>
                    <a:pt x="3264" y="2857"/>
                    <a:pt x="3252" y="2916"/>
                  </a:cubicBezTo>
                  <a:cubicBezTo>
                    <a:pt x="2925" y="4409"/>
                    <a:pt x="3030" y="5987"/>
                    <a:pt x="3528" y="7429"/>
                  </a:cubicBezTo>
                  <a:cubicBezTo>
                    <a:pt x="3439" y="7293"/>
                    <a:pt x="3352" y="7154"/>
                    <a:pt x="3266" y="7013"/>
                  </a:cubicBezTo>
                  <a:cubicBezTo>
                    <a:pt x="3241" y="6971"/>
                    <a:pt x="3217" y="6929"/>
                    <a:pt x="3192" y="6887"/>
                  </a:cubicBezTo>
                  <a:cubicBezTo>
                    <a:pt x="2527" y="5204"/>
                    <a:pt x="2400" y="3338"/>
                    <a:pt x="1783" y="1633"/>
                  </a:cubicBezTo>
                  <a:cubicBezTo>
                    <a:pt x="1582" y="1077"/>
                    <a:pt x="1324" y="540"/>
                    <a:pt x="993" y="50"/>
                  </a:cubicBezTo>
                  <a:cubicBezTo>
                    <a:pt x="970" y="15"/>
                    <a:pt x="935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 rot="10800000">
              <a:off x="8668867" y="2264176"/>
              <a:ext cx="104377" cy="157460"/>
            </a:xfrm>
            <a:custGeom>
              <a:avLst/>
              <a:gdLst/>
              <a:ahLst/>
              <a:cxnLst/>
              <a:rect l="l" t="t" r="r" b="b"/>
              <a:pathLst>
                <a:path w="1459" h="2201" extrusionOk="0">
                  <a:moveTo>
                    <a:pt x="858" y="1"/>
                  </a:moveTo>
                  <a:lnTo>
                    <a:pt x="858" y="1"/>
                  </a:lnTo>
                  <a:cubicBezTo>
                    <a:pt x="813" y="132"/>
                    <a:pt x="763" y="263"/>
                    <a:pt x="709" y="391"/>
                  </a:cubicBezTo>
                  <a:cubicBezTo>
                    <a:pt x="660" y="502"/>
                    <a:pt x="607" y="613"/>
                    <a:pt x="527" y="704"/>
                  </a:cubicBezTo>
                  <a:cubicBezTo>
                    <a:pt x="466" y="768"/>
                    <a:pt x="399" y="824"/>
                    <a:pt x="324" y="871"/>
                  </a:cubicBezTo>
                  <a:cubicBezTo>
                    <a:pt x="226" y="935"/>
                    <a:pt x="118" y="993"/>
                    <a:pt x="1" y="1013"/>
                  </a:cubicBezTo>
                  <a:cubicBezTo>
                    <a:pt x="182" y="1068"/>
                    <a:pt x="368" y="1202"/>
                    <a:pt x="484" y="1351"/>
                  </a:cubicBezTo>
                  <a:cubicBezTo>
                    <a:pt x="587" y="1483"/>
                    <a:pt x="652" y="1638"/>
                    <a:pt x="716" y="1793"/>
                  </a:cubicBezTo>
                  <a:cubicBezTo>
                    <a:pt x="773" y="1929"/>
                    <a:pt x="830" y="2064"/>
                    <a:pt x="887" y="2200"/>
                  </a:cubicBezTo>
                  <a:cubicBezTo>
                    <a:pt x="880" y="1941"/>
                    <a:pt x="923" y="1682"/>
                    <a:pt x="1010" y="1436"/>
                  </a:cubicBezTo>
                  <a:cubicBezTo>
                    <a:pt x="1097" y="1194"/>
                    <a:pt x="1229" y="946"/>
                    <a:pt x="1458" y="826"/>
                  </a:cubicBezTo>
                  <a:cubicBezTo>
                    <a:pt x="1272" y="818"/>
                    <a:pt x="1104" y="716"/>
                    <a:pt x="1008" y="557"/>
                  </a:cubicBezTo>
                  <a:cubicBezTo>
                    <a:pt x="965" y="484"/>
                    <a:pt x="940" y="399"/>
                    <a:pt x="916" y="316"/>
                  </a:cubicBezTo>
                  <a:cubicBezTo>
                    <a:pt x="887" y="218"/>
                    <a:pt x="852" y="102"/>
                    <a:pt x="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 rot="-6299953">
              <a:off x="3735187" y="-224554"/>
              <a:ext cx="830710" cy="1324498"/>
            </a:xfrm>
            <a:custGeom>
              <a:avLst/>
              <a:gdLst/>
              <a:ahLst/>
              <a:cxnLst/>
              <a:rect l="l" t="t" r="r" b="b"/>
              <a:pathLst>
                <a:path w="7173" h="11438" extrusionOk="0">
                  <a:moveTo>
                    <a:pt x="900" y="0"/>
                  </a:moveTo>
                  <a:cubicBezTo>
                    <a:pt x="836" y="0"/>
                    <a:pt x="773" y="50"/>
                    <a:pt x="779" y="125"/>
                  </a:cubicBezTo>
                  <a:cubicBezTo>
                    <a:pt x="912" y="1705"/>
                    <a:pt x="1279" y="3258"/>
                    <a:pt x="1869" y="4733"/>
                  </a:cubicBezTo>
                  <a:cubicBezTo>
                    <a:pt x="2183" y="5515"/>
                    <a:pt x="2556" y="6274"/>
                    <a:pt x="2986" y="7001"/>
                  </a:cubicBezTo>
                  <a:cubicBezTo>
                    <a:pt x="3002" y="7040"/>
                    <a:pt x="3017" y="7079"/>
                    <a:pt x="3033" y="7116"/>
                  </a:cubicBezTo>
                  <a:cubicBezTo>
                    <a:pt x="2057" y="6007"/>
                    <a:pt x="1121" y="4865"/>
                    <a:pt x="226" y="3688"/>
                  </a:cubicBezTo>
                  <a:cubicBezTo>
                    <a:pt x="201" y="3656"/>
                    <a:pt x="164" y="3641"/>
                    <a:pt x="127" y="3641"/>
                  </a:cubicBezTo>
                  <a:cubicBezTo>
                    <a:pt x="63" y="3641"/>
                    <a:pt x="0" y="3685"/>
                    <a:pt x="10" y="3763"/>
                  </a:cubicBezTo>
                  <a:cubicBezTo>
                    <a:pt x="256" y="5631"/>
                    <a:pt x="1860" y="6819"/>
                    <a:pt x="3175" y="7974"/>
                  </a:cubicBezTo>
                  <a:cubicBezTo>
                    <a:pt x="3345" y="8124"/>
                    <a:pt x="3512" y="8278"/>
                    <a:pt x="3675" y="8435"/>
                  </a:cubicBezTo>
                  <a:cubicBezTo>
                    <a:pt x="3142" y="8169"/>
                    <a:pt x="2548" y="8025"/>
                    <a:pt x="1950" y="8025"/>
                  </a:cubicBezTo>
                  <a:cubicBezTo>
                    <a:pt x="1698" y="8025"/>
                    <a:pt x="1444" y="8051"/>
                    <a:pt x="1194" y="8103"/>
                  </a:cubicBezTo>
                  <a:cubicBezTo>
                    <a:pt x="1093" y="8125"/>
                    <a:pt x="1096" y="8283"/>
                    <a:pt x="1183" y="8321"/>
                  </a:cubicBezTo>
                  <a:cubicBezTo>
                    <a:pt x="2446" y="8878"/>
                    <a:pt x="3680" y="9494"/>
                    <a:pt x="4885" y="10172"/>
                  </a:cubicBezTo>
                  <a:lnTo>
                    <a:pt x="4876" y="10167"/>
                  </a:lnTo>
                  <a:cubicBezTo>
                    <a:pt x="4471" y="10004"/>
                    <a:pt x="4023" y="9816"/>
                    <a:pt x="3578" y="9816"/>
                  </a:cubicBezTo>
                  <a:cubicBezTo>
                    <a:pt x="3415" y="9816"/>
                    <a:pt x="3251" y="9842"/>
                    <a:pt x="3091" y="9903"/>
                  </a:cubicBezTo>
                  <a:cubicBezTo>
                    <a:pt x="2988" y="9942"/>
                    <a:pt x="2994" y="10067"/>
                    <a:pt x="3078" y="10120"/>
                  </a:cubicBezTo>
                  <a:cubicBezTo>
                    <a:pt x="4020" y="10709"/>
                    <a:pt x="5106" y="11029"/>
                    <a:pt x="6216" y="11043"/>
                  </a:cubicBezTo>
                  <a:cubicBezTo>
                    <a:pt x="6394" y="11134"/>
                    <a:pt x="6571" y="11228"/>
                    <a:pt x="6746" y="11324"/>
                  </a:cubicBezTo>
                  <a:cubicBezTo>
                    <a:pt x="6804" y="11362"/>
                    <a:pt x="6865" y="11396"/>
                    <a:pt x="6929" y="11426"/>
                  </a:cubicBezTo>
                  <a:cubicBezTo>
                    <a:pt x="6947" y="11434"/>
                    <a:pt x="6965" y="11438"/>
                    <a:pt x="6982" y="11438"/>
                  </a:cubicBezTo>
                  <a:cubicBezTo>
                    <a:pt x="7043" y="11438"/>
                    <a:pt x="7087" y="11387"/>
                    <a:pt x="7093" y="11331"/>
                  </a:cubicBezTo>
                  <a:cubicBezTo>
                    <a:pt x="7146" y="11282"/>
                    <a:pt x="7172" y="11210"/>
                    <a:pt x="7161" y="11140"/>
                  </a:cubicBezTo>
                  <a:cubicBezTo>
                    <a:pt x="7136" y="10992"/>
                    <a:pt x="7002" y="10924"/>
                    <a:pt x="6872" y="10887"/>
                  </a:cubicBezTo>
                  <a:cubicBezTo>
                    <a:pt x="6707" y="10842"/>
                    <a:pt x="6562" y="10759"/>
                    <a:pt x="6423" y="10665"/>
                  </a:cubicBezTo>
                  <a:cubicBezTo>
                    <a:pt x="6291" y="10459"/>
                    <a:pt x="6191" y="10234"/>
                    <a:pt x="6126" y="10000"/>
                  </a:cubicBezTo>
                  <a:cubicBezTo>
                    <a:pt x="5971" y="9456"/>
                    <a:pt x="5909" y="8881"/>
                    <a:pt x="5816" y="8325"/>
                  </a:cubicBezTo>
                  <a:lnTo>
                    <a:pt x="5228" y="4795"/>
                  </a:lnTo>
                  <a:cubicBezTo>
                    <a:pt x="5216" y="4731"/>
                    <a:pt x="5155" y="4685"/>
                    <a:pt x="5097" y="4685"/>
                  </a:cubicBezTo>
                  <a:cubicBezTo>
                    <a:pt x="5059" y="4685"/>
                    <a:pt x="5022" y="4704"/>
                    <a:pt x="5003" y="4751"/>
                  </a:cubicBezTo>
                  <a:cubicBezTo>
                    <a:pt x="4387" y="6226"/>
                    <a:pt x="4403" y="7943"/>
                    <a:pt x="5040" y="9409"/>
                  </a:cubicBezTo>
                  <a:cubicBezTo>
                    <a:pt x="4767" y="9103"/>
                    <a:pt x="4506" y="8789"/>
                    <a:pt x="4256" y="8464"/>
                  </a:cubicBezTo>
                  <a:cubicBezTo>
                    <a:pt x="4148" y="7974"/>
                    <a:pt x="4181" y="7425"/>
                    <a:pt x="4229" y="6962"/>
                  </a:cubicBezTo>
                  <a:cubicBezTo>
                    <a:pt x="4323" y="6043"/>
                    <a:pt x="4350" y="5139"/>
                    <a:pt x="4101" y="4240"/>
                  </a:cubicBezTo>
                  <a:cubicBezTo>
                    <a:pt x="3969" y="3752"/>
                    <a:pt x="3753" y="3288"/>
                    <a:pt x="3464" y="2872"/>
                  </a:cubicBezTo>
                  <a:cubicBezTo>
                    <a:pt x="3440" y="2838"/>
                    <a:pt x="3404" y="2823"/>
                    <a:pt x="3369" y="2823"/>
                  </a:cubicBezTo>
                  <a:cubicBezTo>
                    <a:pt x="3316" y="2823"/>
                    <a:pt x="3264" y="2857"/>
                    <a:pt x="3252" y="2916"/>
                  </a:cubicBezTo>
                  <a:cubicBezTo>
                    <a:pt x="2925" y="4409"/>
                    <a:pt x="3030" y="5987"/>
                    <a:pt x="3528" y="7429"/>
                  </a:cubicBezTo>
                  <a:cubicBezTo>
                    <a:pt x="3439" y="7293"/>
                    <a:pt x="3352" y="7154"/>
                    <a:pt x="3266" y="7013"/>
                  </a:cubicBezTo>
                  <a:cubicBezTo>
                    <a:pt x="3241" y="6971"/>
                    <a:pt x="3217" y="6929"/>
                    <a:pt x="3192" y="6887"/>
                  </a:cubicBezTo>
                  <a:cubicBezTo>
                    <a:pt x="2527" y="5204"/>
                    <a:pt x="2400" y="3338"/>
                    <a:pt x="1783" y="1633"/>
                  </a:cubicBezTo>
                  <a:cubicBezTo>
                    <a:pt x="1582" y="1077"/>
                    <a:pt x="1324" y="540"/>
                    <a:pt x="993" y="50"/>
                  </a:cubicBezTo>
                  <a:cubicBezTo>
                    <a:pt x="970" y="15"/>
                    <a:pt x="935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 rot="-5400000" flipH="1">
              <a:off x="8166576" y="463962"/>
              <a:ext cx="830705" cy="1324520"/>
            </a:xfrm>
            <a:custGeom>
              <a:avLst/>
              <a:gdLst/>
              <a:ahLst/>
              <a:cxnLst/>
              <a:rect l="l" t="t" r="r" b="b"/>
              <a:pathLst>
                <a:path w="7173" h="11438" extrusionOk="0">
                  <a:moveTo>
                    <a:pt x="900" y="0"/>
                  </a:moveTo>
                  <a:cubicBezTo>
                    <a:pt x="836" y="0"/>
                    <a:pt x="773" y="50"/>
                    <a:pt x="779" y="125"/>
                  </a:cubicBezTo>
                  <a:cubicBezTo>
                    <a:pt x="912" y="1705"/>
                    <a:pt x="1279" y="3258"/>
                    <a:pt x="1869" y="4733"/>
                  </a:cubicBezTo>
                  <a:cubicBezTo>
                    <a:pt x="2183" y="5515"/>
                    <a:pt x="2556" y="6274"/>
                    <a:pt x="2986" y="7001"/>
                  </a:cubicBezTo>
                  <a:cubicBezTo>
                    <a:pt x="3002" y="7040"/>
                    <a:pt x="3017" y="7079"/>
                    <a:pt x="3033" y="7116"/>
                  </a:cubicBezTo>
                  <a:cubicBezTo>
                    <a:pt x="2057" y="6007"/>
                    <a:pt x="1121" y="4865"/>
                    <a:pt x="226" y="3688"/>
                  </a:cubicBezTo>
                  <a:cubicBezTo>
                    <a:pt x="201" y="3656"/>
                    <a:pt x="164" y="3641"/>
                    <a:pt x="127" y="3641"/>
                  </a:cubicBezTo>
                  <a:cubicBezTo>
                    <a:pt x="63" y="3641"/>
                    <a:pt x="0" y="3685"/>
                    <a:pt x="10" y="3763"/>
                  </a:cubicBezTo>
                  <a:cubicBezTo>
                    <a:pt x="256" y="5631"/>
                    <a:pt x="1860" y="6819"/>
                    <a:pt x="3175" y="7974"/>
                  </a:cubicBezTo>
                  <a:cubicBezTo>
                    <a:pt x="3345" y="8124"/>
                    <a:pt x="3512" y="8278"/>
                    <a:pt x="3675" y="8435"/>
                  </a:cubicBezTo>
                  <a:cubicBezTo>
                    <a:pt x="3142" y="8169"/>
                    <a:pt x="2548" y="8025"/>
                    <a:pt x="1950" y="8025"/>
                  </a:cubicBezTo>
                  <a:cubicBezTo>
                    <a:pt x="1698" y="8025"/>
                    <a:pt x="1444" y="8051"/>
                    <a:pt x="1194" y="8103"/>
                  </a:cubicBezTo>
                  <a:cubicBezTo>
                    <a:pt x="1093" y="8125"/>
                    <a:pt x="1096" y="8283"/>
                    <a:pt x="1183" y="8321"/>
                  </a:cubicBezTo>
                  <a:cubicBezTo>
                    <a:pt x="2446" y="8878"/>
                    <a:pt x="3680" y="9494"/>
                    <a:pt x="4885" y="10172"/>
                  </a:cubicBezTo>
                  <a:lnTo>
                    <a:pt x="4876" y="10167"/>
                  </a:lnTo>
                  <a:cubicBezTo>
                    <a:pt x="4471" y="10004"/>
                    <a:pt x="4023" y="9816"/>
                    <a:pt x="3578" y="9816"/>
                  </a:cubicBezTo>
                  <a:cubicBezTo>
                    <a:pt x="3415" y="9816"/>
                    <a:pt x="3251" y="9842"/>
                    <a:pt x="3091" y="9903"/>
                  </a:cubicBezTo>
                  <a:cubicBezTo>
                    <a:pt x="2988" y="9942"/>
                    <a:pt x="2994" y="10067"/>
                    <a:pt x="3078" y="10120"/>
                  </a:cubicBezTo>
                  <a:cubicBezTo>
                    <a:pt x="4020" y="10709"/>
                    <a:pt x="5106" y="11029"/>
                    <a:pt x="6216" y="11043"/>
                  </a:cubicBezTo>
                  <a:cubicBezTo>
                    <a:pt x="6394" y="11134"/>
                    <a:pt x="6571" y="11228"/>
                    <a:pt x="6746" y="11324"/>
                  </a:cubicBezTo>
                  <a:cubicBezTo>
                    <a:pt x="6804" y="11362"/>
                    <a:pt x="6865" y="11396"/>
                    <a:pt x="6929" y="11426"/>
                  </a:cubicBezTo>
                  <a:cubicBezTo>
                    <a:pt x="6947" y="11434"/>
                    <a:pt x="6965" y="11438"/>
                    <a:pt x="6982" y="11438"/>
                  </a:cubicBezTo>
                  <a:cubicBezTo>
                    <a:pt x="7043" y="11438"/>
                    <a:pt x="7087" y="11387"/>
                    <a:pt x="7093" y="11331"/>
                  </a:cubicBezTo>
                  <a:cubicBezTo>
                    <a:pt x="7146" y="11282"/>
                    <a:pt x="7172" y="11210"/>
                    <a:pt x="7161" y="11140"/>
                  </a:cubicBezTo>
                  <a:cubicBezTo>
                    <a:pt x="7136" y="10992"/>
                    <a:pt x="7002" y="10924"/>
                    <a:pt x="6872" y="10887"/>
                  </a:cubicBezTo>
                  <a:cubicBezTo>
                    <a:pt x="6707" y="10842"/>
                    <a:pt x="6562" y="10759"/>
                    <a:pt x="6423" y="10665"/>
                  </a:cubicBezTo>
                  <a:cubicBezTo>
                    <a:pt x="6291" y="10459"/>
                    <a:pt x="6191" y="10234"/>
                    <a:pt x="6126" y="10000"/>
                  </a:cubicBezTo>
                  <a:cubicBezTo>
                    <a:pt x="5971" y="9456"/>
                    <a:pt x="5909" y="8881"/>
                    <a:pt x="5816" y="8325"/>
                  </a:cubicBezTo>
                  <a:lnTo>
                    <a:pt x="5228" y="4795"/>
                  </a:lnTo>
                  <a:cubicBezTo>
                    <a:pt x="5216" y="4731"/>
                    <a:pt x="5155" y="4685"/>
                    <a:pt x="5097" y="4685"/>
                  </a:cubicBezTo>
                  <a:cubicBezTo>
                    <a:pt x="5059" y="4685"/>
                    <a:pt x="5022" y="4704"/>
                    <a:pt x="5003" y="4751"/>
                  </a:cubicBezTo>
                  <a:cubicBezTo>
                    <a:pt x="4387" y="6226"/>
                    <a:pt x="4403" y="7943"/>
                    <a:pt x="5040" y="9409"/>
                  </a:cubicBezTo>
                  <a:cubicBezTo>
                    <a:pt x="4767" y="9103"/>
                    <a:pt x="4506" y="8789"/>
                    <a:pt x="4256" y="8464"/>
                  </a:cubicBezTo>
                  <a:cubicBezTo>
                    <a:pt x="4148" y="7974"/>
                    <a:pt x="4181" y="7425"/>
                    <a:pt x="4229" y="6962"/>
                  </a:cubicBezTo>
                  <a:cubicBezTo>
                    <a:pt x="4323" y="6043"/>
                    <a:pt x="4350" y="5139"/>
                    <a:pt x="4101" y="4240"/>
                  </a:cubicBezTo>
                  <a:cubicBezTo>
                    <a:pt x="3969" y="3752"/>
                    <a:pt x="3753" y="3288"/>
                    <a:pt x="3464" y="2872"/>
                  </a:cubicBezTo>
                  <a:cubicBezTo>
                    <a:pt x="3440" y="2838"/>
                    <a:pt x="3404" y="2823"/>
                    <a:pt x="3369" y="2823"/>
                  </a:cubicBezTo>
                  <a:cubicBezTo>
                    <a:pt x="3316" y="2823"/>
                    <a:pt x="3264" y="2857"/>
                    <a:pt x="3252" y="2916"/>
                  </a:cubicBezTo>
                  <a:cubicBezTo>
                    <a:pt x="2925" y="4409"/>
                    <a:pt x="3030" y="5987"/>
                    <a:pt x="3528" y="7429"/>
                  </a:cubicBezTo>
                  <a:cubicBezTo>
                    <a:pt x="3439" y="7293"/>
                    <a:pt x="3352" y="7154"/>
                    <a:pt x="3266" y="7013"/>
                  </a:cubicBezTo>
                  <a:cubicBezTo>
                    <a:pt x="3241" y="6971"/>
                    <a:pt x="3217" y="6929"/>
                    <a:pt x="3192" y="6887"/>
                  </a:cubicBezTo>
                  <a:cubicBezTo>
                    <a:pt x="2527" y="5204"/>
                    <a:pt x="2400" y="3338"/>
                    <a:pt x="1783" y="1633"/>
                  </a:cubicBezTo>
                  <a:cubicBezTo>
                    <a:pt x="1582" y="1077"/>
                    <a:pt x="1324" y="540"/>
                    <a:pt x="993" y="50"/>
                  </a:cubicBezTo>
                  <a:cubicBezTo>
                    <a:pt x="970" y="15"/>
                    <a:pt x="935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 rot="3600009">
              <a:off x="5665518" y="4156585"/>
              <a:ext cx="830709" cy="1324513"/>
            </a:xfrm>
            <a:custGeom>
              <a:avLst/>
              <a:gdLst/>
              <a:ahLst/>
              <a:cxnLst/>
              <a:rect l="l" t="t" r="r" b="b"/>
              <a:pathLst>
                <a:path w="7173" h="11438" extrusionOk="0">
                  <a:moveTo>
                    <a:pt x="900" y="0"/>
                  </a:moveTo>
                  <a:cubicBezTo>
                    <a:pt x="836" y="0"/>
                    <a:pt x="773" y="50"/>
                    <a:pt x="779" y="125"/>
                  </a:cubicBezTo>
                  <a:cubicBezTo>
                    <a:pt x="912" y="1705"/>
                    <a:pt x="1279" y="3258"/>
                    <a:pt x="1869" y="4733"/>
                  </a:cubicBezTo>
                  <a:cubicBezTo>
                    <a:pt x="2183" y="5515"/>
                    <a:pt x="2556" y="6274"/>
                    <a:pt x="2986" y="7001"/>
                  </a:cubicBezTo>
                  <a:cubicBezTo>
                    <a:pt x="3002" y="7040"/>
                    <a:pt x="3017" y="7079"/>
                    <a:pt x="3033" y="7116"/>
                  </a:cubicBezTo>
                  <a:cubicBezTo>
                    <a:pt x="2057" y="6007"/>
                    <a:pt x="1121" y="4865"/>
                    <a:pt x="226" y="3688"/>
                  </a:cubicBezTo>
                  <a:cubicBezTo>
                    <a:pt x="201" y="3656"/>
                    <a:pt x="164" y="3641"/>
                    <a:pt x="127" y="3641"/>
                  </a:cubicBezTo>
                  <a:cubicBezTo>
                    <a:pt x="63" y="3641"/>
                    <a:pt x="0" y="3685"/>
                    <a:pt x="10" y="3763"/>
                  </a:cubicBezTo>
                  <a:cubicBezTo>
                    <a:pt x="256" y="5631"/>
                    <a:pt x="1860" y="6819"/>
                    <a:pt x="3175" y="7974"/>
                  </a:cubicBezTo>
                  <a:cubicBezTo>
                    <a:pt x="3345" y="8124"/>
                    <a:pt x="3512" y="8278"/>
                    <a:pt x="3675" y="8435"/>
                  </a:cubicBezTo>
                  <a:cubicBezTo>
                    <a:pt x="3142" y="8169"/>
                    <a:pt x="2548" y="8025"/>
                    <a:pt x="1950" y="8025"/>
                  </a:cubicBezTo>
                  <a:cubicBezTo>
                    <a:pt x="1698" y="8025"/>
                    <a:pt x="1444" y="8051"/>
                    <a:pt x="1194" y="8103"/>
                  </a:cubicBezTo>
                  <a:cubicBezTo>
                    <a:pt x="1093" y="8125"/>
                    <a:pt x="1096" y="8283"/>
                    <a:pt x="1183" y="8321"/>
                  </a:cubicBezTo>
                  <a:cubicBezTo>
                    <a:pt x="2446" y="8878"/>
                    <a:pt x="3680" y="9494"/>
                    <a:pt x="4885" y="10172"/>
                  </a:cubicBezTo>
                  <a:lnTo>
                    <a:pt x="4876" y="10167"/>
                  </a:lnTo>
                  <a:cubicBezTo>
                    <a:pt x="4471" y="10004"/>
                    <a:pt x="4023" y="9816"/>
                    <a:pt x="3578" y="9816"/>
                  </a:cubicBezTo>
                  <a:cubicBezTo>
                    <a:pt x="3415" y="9816"/>
                    <a:pt x="3251" y="9842"/>
                    <a:pt x="3091" y="9903"/>
                  </a:cubicBezTo>
                  <a:cubicBezTo>
                    <a:pt x="2988" y="9942"/>
                    <a:pt x="2994" y="10067"/>
                    <a:pt x="3078" y="10120"/>
                  </a:cubicBezTo>
                  <a:cubicBezTo>
                    <a:pt x="4020" y="10709"/>
                    <a:pt x="5106" y="11029"/>
                    <a:pt x="6216" y="11043"/>
                  </a:cubicBezTo>
                  <a:cubicBezTo>
                    <a:pt x="6394" y="11134"/>
                    <a:pt x="6571" y="11228"/>
                    <a:pt x="6746" y="11324"/>
                  </a:cubicBezTo>
                  <a:cubicBezTo>
                    <a:pt x="6804" y="11362"/>
                    <a:pt x="6865" y="11396"/>
                    <a:pt x="6929" y="11426"/>
                  </a:cubicBezTo>
                  <a:cubicBezTo>
                    <a:pt x="6947" y="11434"/>
                    <a:pt x="6965" y="11438"/>
                    <a:pt x="6982" y="11438"/>
                  </a:cubicBezTo>
                  <a:cubicBezTo>
                    <a:pt x="7043" y="11438"/>
                    <a:pt x="7087" y="11387"/>
                    <a:pt x="7093" y="11331"/>
                  </a:cubicBezTo>
                  <a:cubicBezTo>
                    <a:pt x="7146" y="11282"/>
                    <a:pt x="7172" y="11210"/>
                    <a:pt x="7161" y="11140"/>
                  </a:cubicBezTo>
                  <a:cubicBezTo>
                    <a:pt x="7136" y="10992"/>
                    <a:pt x="7002" y="10924"/>
                    <a:pt x="6872" y="10887"/>
                  </a:cubicBezTo>
                  <a:cubicBezTo>
                    <a:pt x="6707" y="10842"/>
                    <a:pt x="6562" y="10759"/>
                    <a:pt x="6423" y="10665"/>
                  </a:cubicBezTo>
                  <a:cubicBezTo>
                    <a:pt x="6291" y="10459"/>
                    <a:pt x="6191" y="10234"/>
                    <a:pt x="6126" y="10000"/>
                  </a:cubicBezTo>
                  <a:cubicBezTo>
                    <a:pt x="5971" y="9456"/>
                    <a:pt x="5909" y="8881"/>
                    <a:pt x="5816" y="8325"/>
                  </a:cubicBezTo>
                  <a:lnTo>
                    <a:pt x="5228" y="4795"/>
                  </a:lnTo>
                  <a:cubicBezTo>
                    <a:pt x="5216" y="4731"/>
                    <a:pt x="5155" y="4685"/>
                    <a:pt x="5097" y="4685"/>
                  </a:cubicBezTo>
                  <a:cubicBezTo>
                    <a:pt x="5059" y="4685"/>
                    <a:pt x="5022" y="4704"/>
                    <a:pt x="5003" y="4751"/>
                  </a:cubicBezTo>
                  <a:cubicBezTo>
                    <a:pt x="4387" y="6226"/>
                    <a:pt x="4403" y="7943"/>
                    <a:pt x="5040" y="9409"/>
                  </a:cubicBezTo>
                  <a:cubicBezTo>
                    <a:pt x="4767" y="9103"/>
                    <a:pt x="4506" y="8789"/>
                    <a:pt x="4256" y="8464"/>
                  </a:cubicBezTo>
                  <a:cubicBezTo>
                    <a:pt x="4148" y="7974"/>
                    <a:pt x="4181" y="7425"/>
                    <a:pt x="4229" y="6962"/>
                  </a:cubicBezTo>
                  <a:cubicBezTo>
                    <a:pt x="4323" y="6043"/>
                    <a:pt x="4350" y="5139"/>
                    <a:pt x="4101" y="4240"/>
                  </a:cubicBezTo>
                  <a:cubicBezTo>
                    <a:pt x="3969" y="3752"/>
                    <a:pt x="3753" y="3288"/>
                    <a:pt x="3464" y="2872"/>
                  </a:cubicBezTo>
                  <a:cubicBezTo>
                    <a:pt x="3440" y="2838"/>
                    <a:pt x="3404" y="2823"/>
                    <a:pt x="3369" y="2823"/>
                  </a:cubicBezTo>
                  <a:cubicBezTo>
                    <a:pt x="3316" y="2823"/>
                    <a:pt x="3264" y="2857"/>
                    <a:pt x="3252" y="2916"/>
                  </a:cubicBezTo>
                  <a:cubicBezTo>
                    <a:pt x="2925" y="4409"/>
                    <a:pt x="3030" y="5987"/>
                    <a:pt x="3528" y="7429"/>
                  </a:cubicBezTo>
                  <a:cubicBezTo>
                    <a:pt x="3439" y="7293"/>
                    <a:pt x="3352" y="7154"/>
                    <a:pt x="3266" y="7013"/>
                  </a:cubicBezTo>
                  <a:cubicBezTo>
                    <a:pt x="3241" y="6971"/>
                    <a:pt x="3217" y="6929"/>
                    <a:pt x="3192" y="6887"/>
                  </a:cubicBezTo>
                  <a:cubicBezTo>
                    <a:pt x="2527" y="5204"/>
                    <a:pt x="2400" y="3338"/>
                    <a:pt x="1783" y="1633"/>
                  </a:cubicBezTo>
                  <a:cubicBezTo>
                    <a:pt x="1582" y="1077"/>
                    <a:pt x="1324" y="540"/>
                    <a:pt x="993" y="50"/>
                  </a:cubicBezTo>
                  <a:cubicBezTo>
                    <a:pt x="970" y="15"/>
                    <a:pt x="935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 flipH="1">
              <a:off x="6321508" y="419537"/>
              <a:ext cx="104377" cy="157460"/>
            </a:xfrm>
            <a:custGeom>
              <a:avLst/>
              <a:gdLst/>
              <a:ahLst/>
              <a:cxnLst/>
              <a:rect l="l" t="t" r="r" b="b"/>
              <a:pathLst>
                <a:path w="1459" h="2201" extrusionOk="0">
                  <a:moveTo>
                    <a:pt x="858" y="1"/>
                  </a:moveTo>
                  <a:lnTo>
                    <a:pt x="858" y="1"/>
                  </a:lnTo>
                  <a:cubicBezTo>
                    <a:pt x="813" y="132"/>
                    <a:pt x="763" y="263"/>
                    <a:pt x="709" y="391"/>
                  </a:cubicBezTo>
                  <a:cubicBezTo>
                    <a:pt x="660" y="502"/>
                    <a:pt x="607" y="613"/>
                    <a:pt x="527" y="704"/>
                  </a:cubicBezTo>
                  <a:cubicBezTo>
                    <a:pt x="466" y="768"/>
                    <a:pt x="399" y="824"/>
                    <a:pt x="324" y="871"/>
                  </a:cubicBezTo>
                  <a:cubicBezTo>
                    <a:pt x="226" y="935"/>
                    <a:pt x="118" y="993"/>
                    <a:pt x="1" y="1013"/>
                  </a:cubicBezTo>
                  <a:cubicBezTo>
                    <a:pt x="182" y="1068"/>
                    <a:pt x="368" y="1202"/>
                    <a:pt x="484" y="1351"/>
                  </a:cubicBezTo>
                  <a:cubicBezTo>
                    <a:pt x="587" y="1483"/>
                    <a:pt x="652" y="1638"/>
                    <a:pt x="716" y="1793"/>
                  </a:cubicBezTo>
                  <a:cubicBezTo>
                    <a:pt x="773" y="1929"/>
                    <a:pt x="830" y="2064"/>
                    <a:pt x="887" y="2200"/>
                  </a:cubicBezTo>
                  <a:cubicBezTo>
                    <a:pt x="880" y="1941"/>
                    <a:pt x="923" y="1682"/>
                    <a:pt x="1010" y="1436"/>
                  </a:cubicBezTo>
                  <a:cubicBezTo>
                    <a:pt x="1097" y="1194"/>
                    <a:pt x="1229" y="946"/>
                    <a:pt x="1458" y="826"/>
                  </a:cubicBezTo>
                  <a:cubicBezTo>
                    <a:pt x="1272" y="818"/>
                    <a:pt x="1104" y="716"/>
                    <a:pt x="1008" y="557"/>
                  </a:cubicBezTo>
                  <a:cubicBezTo>
                    <a:pt x="965" y="484"/>
                    <a:pt x="940" y="399"/>
                    <a:pt x="916" y="316"/>
                  </a:cubicBezTo>
                  <a:cubicBezTo>
                    <a:pt x="887" y="218"/>
                    <a:pt x="852" y="102"/>
                    <a:pt x="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" name="Google Shape;139;p9"/>
          <p:cNvGrpSpPr/>
          <p:nvPr/>
        </p:nvGrpSpPr>
        <p:grpSpPr>
          <a:xfrm flipH="1">
            <a:off x="426001" y="434934"/>
            <a:ext cx="11285367" cy="5918533"/>
            <a:chOff x="319500" y="326200"/>
            <a:chExt cx="8464025" cy="4438900"/>
          </a:xfrm>
        </p:grpSpPr>
        <p:sp>
          <p:nvSpPr>
            <p:cNvPr id="140" name="Google Shape;140;p9"/>
            <p:cNvSpPr/>
            <p:nvPr/>
          </p:nvSpPr>
          <p:spPr>
            <a:xfrm flipH="1">
              <a:off x="8750225" y="1338925"/>
              <a:ext cx="33300" cy="33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 flipH="1">
              <a:off x="319500" y="3514238"/>
              <a:ext cx="33300" cy="33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 flipH="1">
              <a:off x="8567075" y="4230350"/>
              <a:ext cx="33300" cy="33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 flipH="1">
              <a:off x="772725" y="4731800"/>
              <a:ext cx="33300" cy="33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 flipH="1">
              <a:off x="1025350" y="411725"/>
              <a:ext cx="33300" cy="33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 flipH="1">
              <a:off x="8186075" y="326200"/>
              <a:ext cx="33300" cy="33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933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89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device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dictionary.cambridge.org/dictionary/english/electric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ictionary.cambridge.org/dictionary/english/fire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dictionary.cambridge.org/dictionary/english/sun" TargetMode="External"/><Relationship Id="rId10" Type="http://schemas.openxmlformats.org/officeDocument/2006/relationships/hyperlink" Target="https://dictionary.cambridge.org/dictionary/english/seen" TargetMode="External"/><Relationship Id="rId4" Type="http://schemas.openxmlformats.org/officeDocument/2006/relationships/hyperlink" Target="https://dictionary.cambridge.org/dictionary/english/bright" TargetMode="External"/><Relationship Id="rId9" Type="http://schemas.openxmlformats.org/officeDocument/2006/relationships/hyperlink" Target="https://dictionary.cambridge.org/dictionary/english/allo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616" y="1458477"/>
            <a:ext cx="11946384" cy="4801314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Unit:</a:t>
            </a:r>
            <a:r>
              <a:rPr lang="en-US" sz="4800" dirty="0">
                <a:cs typeface="+mj-cs"/>
              </a:rPr>
              <a:t>  1 “ </a:t>
            </a:r>
            <a:r>
              <a:rPr lang="en-US" sz="4800" b="1" dirty="0">
                <a:cs typeface="+mj-cs"/>
              </a:rPr>
              <a:t>Grandmother Spider Brings the Sun</a:t>
            </a:r>
            <a:r>
              <a:rPr lang="en-US" sz="4800" dirty="0">
                <a:cs typeface="+mj-cs"/>
              </a:rPr>
              <a:t>” </a:t>
            </a:r>
            <a:endParaRPr lang="ar-SA" sz="4800" dirty="0">
              <a:cs typeface="+mj-cs"/>
            </a:endParaRPr>
          </a:p>
          <a:p>
            <a:pPr algn="l">
              <a:lnSpc>
                <a:spcPct val="150000"/>
              </a:lnSpc>
            </a:pPr>
            <a:r>
              <a:rPr lang="en-US" sz="4800" b="1" dirty="0">
                <a:cs typeface="+mj-cs"/>
              </a:rPr>
              <a:t>Lesson: </a:t>
            </a:r>
            <a:r>
              <a:rPr lang="en-US" sz="4800" dirty="0">
                <a:cs typeface="+mj-cs"/>
              </a:rPr>
              <a:t>Vocabulary  .</a:t>
            </a:r>
            <a:endParaRPr lang="ar-JO" sz="4800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Subject:</a:t>
            </a:r>
            <a:r>
              <a:rPr lang="en-US" sz="4800" dirty="0">
                <a:cs typeface="+mj-cs"/>
              </a:rPr>
              <a:t> </a:t>
            </a:r>
            <a:r>
              <a:rPr lang="en-US" sz="4800" b="1" dirty="0">
                <a:cs typeface="+mj-cs"/>
              </a:rPr>
              <a:t>what is a myth ? .</a:t>
            </a:r>
            <a:endParaRPr lang="ar-SA" sz="4800" b="1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Grade:</a:t>
            </a:r>
            <a:r>
              <a:rPr lang="en-US" sz="4800" dirty="0">
                <a:cs typeface="+mj-cs"/>
              </a:rPr>
              <a:t>  9</a:t>
            </a:r>
            <a:endParaRPr lang="ar-JO" sz="4800" dirty="0">
              <a:cs typeface="+mj-cs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22" y="-6725"/>
            <a:ext cx="5764492" cy="181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625" y="3429000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20" y="390510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53907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20" y="48830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9690305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15209" y="2371115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023" y="287676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791" y="59159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1157" y="5370533"/>
            <a:ext cx="1435025" cy="8653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195" y="3463741"/>
            <a:ext cx="1692382" cy="1684860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414857" y="1217558"/>
            <a:ext cx="9474459" cy="20590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C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we call the people, animals, or creatures in a story?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C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C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Plot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Characters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Setting</a:t>
            </a:r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2603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625" y="3429000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20" y="390510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53907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20" y="48830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15209" y="2371115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023" y="287676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791" y="59159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350" y="5571042"/>
            <a:ext cx="1740839" cy="10498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350" y="3421750"/>
            <a:ext cx="1616898" cy="1609712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512824" y="1457917"/>
            <a:ext cx="8737250" cy="12732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and place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 a story happens is called:</a:t>
            </a:r>
          </a:p>
          <a:p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Theme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Setting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Conflict</a:t>
            </a:r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160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625" y="3429000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20" y="390510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53907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20" y="48830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15209" y="2371115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023" y="287676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791" y="59159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350" y="5571042"/>
            <a:ext cx="1740839" cy="10498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350" y="3421750"/>
            <a:ext cx="1616898" cy="1609712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512824" y="1457917"/>
            <a:ext cx="8798076" cy="17766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element of a story tells us what happens 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beginning, middle, and end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/>
              <a:t>a) Plot</a:t>
            </a:r>
            <a:br>
              <a:rPr lang="en-US" sz="4000" b="1" dirty="0"/>
            </a:br>
            <a:r>
              <a:rPr lang="en-US" sz="4000" b="1" dirty="0"/>
              <a:t>b) Characters</a:t>
            </a:r>
            <a:br>
              <a:rPr lang="en-US" sz="4000" b="1" dirty="0"/>
            </a:br>
            <a:r>
              <a:rPr lang="en-US" sz="4000" b="1" dirty="0"/>
              <a:t>c) Setting</a:t>
            </a:r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5587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625" y="3429000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20" y="390510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53907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20" y="48830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15209" y="2371115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023" y="287676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791" y="59159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350" y="5571042"/>
            <a:ext cx="1740839" cy="10498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350" y="3421750"/>
            <a:ext cx="1616898" cy="1609712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512824" y="1457917"/>
            <a:ext cx="8737250" cy="12732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message or lesson the author wants readers to learn is called:</a:t>
            </a:r>
          </a:p>
          <a:p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7589" y="351902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Theme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Conflict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Setting</a:t>
            </a:r>
          </a:p>
        </p:txBody>
      </p:sp>
    </p:spTree>
    <p:extLst>
      <p:ext uri="{BB962C8B-B14F-4D97-AF65-F5344CB8AC3E}">
        <p14:creationId xmlns:p14="http://schemas.microsoft.com/office/powerpoint/2010/main" val="328953596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505" y="333805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730" y="3802341"/>
            <a:ext cx="2158810" cy="36004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40452" y="4959442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9644" y="543120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8791" y="230462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4199" y="2825415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477887" y="1290381"/>
            <a:ext cx="8833013" cy="54323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400" dirty="0">
                <a:solidFill>
                  <a:srgbClr val="3B3B3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 The word comes from the Greek word" mythos"</a:t>
            </a:r>
            <a:br>
              <a:rPr lang="en-GB" sz="2400" dirty="0">
                <a:solidFill>
                  <a:srgbClr val="3B3B3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3B3B3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which means "story " or" word"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400" dirty="0">
                <a:solidFill>
                  <a:srgbClr val="3B3B3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 Myths are fictional stories that are part of a group's shared cultural identity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400" dirty="0">
                <a:solidFill>
                  <a:srgbClr val="3B3B3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 Myths explain the origin of something in the natural world 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400" dirty="0">
                <a:solidFill>
                  <a:srgbClr val="3B3B3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 Myths often include nonhuman characters such as Gods and animals.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400" dirty="0">
                <a:solidFill>
                  <a:srgbClr val="3B3B3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- Myths were passed down orally that’s why they have distinctive rhythms.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en-GB" sz="2400" dirty="0">
                <a:solidFill>
                  <a:srgbClr val="3B3B3B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333"/>
              </a:spcAft>
            </a:pP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3410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379445" y="292613"/>
            <a:ext cx="11589644" cy="9131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3733" b="1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 </a:t>
            </a:r>
            <a:r>
              <a:rPr lang="ar-JO" sz="3733" b="1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2" y="1120986"/>
            <a:ext cx="11339167" cy="55784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260" y="1205745"/>
            <a:ext cx="1921891" cy="1903777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عنوان فرعي 2"/>
          <p:cNvSpPr txBox="1">
            <a:spLocks/>
          </p:cNvSpPr>
          <p:nvPr/>
        </p:nvSpPr>
        <p:spPr>
          <a:xfrm>
            <a:off x="763930" y="1120985"/>
            <a:ext cx="10938076" cy="5383987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2"/>
                </a:solidFill>
              </a:rPr>
              <a:t>What is light?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2"/>
                </a:solidFill>
              </a:rPr>
              <a:t>Literal meaning  vs. Figurative meaning .</a:t>
            </a:r>
          </a:p>
          <a:p>
            <a:pPr lvl="0">
              <a:buFont typeface="Arial" charset="0"/>
              <a:buChar char="•"/>
            </a:pPr>
            <a:r>
              <a:rPr lang="en-US" sz="3200" b="1" dirty="0">
                <a:solidFill>
                  <a:schemeClr val="bg2"/>
                </a:solidFill>
              </a:rPr>
              <a:t>Literal meaning : </a:t>
            </a:r>
            <a:r>
              <a:rPr lang="en-US" sz="3200" b="1" u="sng" dirty="0">
                <a:solidFill>
                  <a:schemeClr val="bg2"/>
                </a:solidFill>
              </a:rPr>
              <a:t>the </a:t>
            </a:r>
            <a:r>
              <a:rPr lang="en-US" sz="3200" b="1" u="sng" dirty="0">
                <a:solidFill>
                  <a:schemeClr val="bg2"/>
                </a:solidFill>
                <a:hlinkClick r:id="rId4"/>
              </a:rPr>
              <a:t>brightness</a:t>
            </a:r>
            <a:r>
              <a:rPr lang="en-US" sz="3200" b="1" u="sng" dirty="0">
                <a:solidFill>
                  <a:schemeClr val="bg2"/>
                </a:solidFill>
              </a:rPr>
              <a:t> that comes from the </a:t>
            </a:r>
            <a:r>
              <a:rPr lang="en-US" sz="3200" b="1" u="sng" dirty="0">
                <a:solidFill>
                  <a:schemeClr val="bg2"/>
                </a:solidFill>
                <a:hlinkClick r:id="rId5"/>
              </a:rPr>
              <a:t>sun</a:t>
            </a:r>
            <a:r>
              <a:rPr lang="en-US" sz="3200" b="1" u="sng" dirty="0">
                <a:solidFill>
                  <a:schemeClr val="bg2"/>
                </a:solidFill>
              </a:rPr>
              <a:t>, </a:t>
            </a:r>
            <a:r>
              <a:rPr lang="en-US" sz="3200" b="1" u="sng" dirty="0">
                <a:solidFill>
                  <a:schemeClr val="bg2"/>
                </a:solidFill>
                <a:hlinkClick r:id="rId6"/>
              </a:rPr>
              <a:t>fire</a:t>
            </a:r>
            <a:r>
              <a:rPr lang="en-US" sz="3200" b="1" u="sng" dirty="0">
                <a:solidFill>
                  <a:schemeClr val="bg2"/>
                </a:solidFill>
              </a:rPr>
              <a:t>, etc. and from </a:t>
            </a:r>
            <a:r>
              <a:rPr lang="en-US" sz="3200" b="1" u="sng" dirty="0">
                <a:solidFill>
                  <a:schemeClr val="bg2"/>
                </a:solidFill>
                <a:hlinkClick r:id="rId7"/>
              </a:rPr>
              <a:t>electrical</a:t>
            </a:r>
            <a:r>
              <a:rPr lang="en-US" sz="3200" b="1" u="sng" dirty="0">
                <a:solidFill>
                  <a:schemeClr val="bg2"/>
                </a:solidFill>
              </a:rPr>
              <a:t> </a:t>
            </a:r>
            <a:r>
              <a:rPr lang="en-US" sz="3200" b="1" u="sng" dirty="0">
                <a:solidFill>
                  <a:schemeClr val="bg2"/>
                </a:solidFill>
                <a:hlinkClick r:id="rId8"/>
              </a:rPr>
              <a:t>devices</a:t>
            </a:r>
            <a:r>
              <a:rPr lang="en-US" sz="3200" b="1" u="sng" dirty="0">
                <a:solidFill>
                  <a:schemeClr val="bg2"/>
                </a:solidFill>
              </a:rPr>
              <a:t>, and that </a:t>
            </a:r>
            <a:r>
              <a:rPr lang="en-US" sz="3200" b="1" u="sng" dirty="0">
                <a:solidFill>
                  <a:schemeClr val="bg2"/>
                </a:solidFill>
                <a:hlinkClick r:id="rId9"/>
              </a:rPr>
              <a:t>allows</a:t>
            </a:r>
            <a:r>
              <a:rPr lang="en-US" sz="3200" b="1" u="sng" dirty="0">
                <a:solidFill>
                  <a:schemeClr val="bg2"/>
                </a:solidFill>
              </a:rPr>
              <a:t> things to be </a:t>
            </a:r>
            <a:r>
              <a:rPr lang="en-US" sz="3200" b="1" u="sng" dirty="0">
                <a:solidFill>
                  <a:schemeClr val="bg2"/>
                </a:solidFill>
                <a:hlinkClick r:id="rId10"/>
              </a:rPr>
              <a:t>seen</a:t>
            </a:r>
            <a:r>
              <a:rPr lang="en-US" sz="3200" b="1" u="sng" dirty="0">
                <a:solidFill>
                  <a:schemeClr val="bg2"/>
                </a:solidFill>
              </a:rPr>
              <a:t>.</a:t>
            </a:r>
            <a:endParaRPr lang="en-US" sz="3200" b="1" dirty="0">
              <a:solidFill>
                <a:schemeClr val="bg2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3200" b="1" dirty="0">
                <a:solidFill>
                  <a:schemeClr val="bg2"/>
                </a:solidFill>
              </a:rPr>
              <a:t>Figurative meaning : knowledge , love , hope ….etc. .</a:t>
            </a:r>
            <a:endParaRPr lang="ar-JO" sz="3200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1" y="1205744"/>
            <a:ext cx="7940233" cy="185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6320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9083" y="1501096"/>
            <a:ext cx="7279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Formative assessment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541448" y="2096854"/>
            <a:ext cx="8262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Performance</a:t>
            </a:r>
            <a:r>
              <a:rPr lang="en-US" sz="2400" b="1" dirty="0"/>
              <a:t> : Pair Work .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Time </a:t>
            </a:r>
            <a:r>
              <a:rPr lang="en-US" sz="2400" b="1" dirty="0"/>
              <a:t>: 2 Minutes. </a:t>
            </a:r>
          </a:p>
        </p:txBody>
      </p:sp>
      <p:pic>
        <p:nvPicPr>
          <p:cNvPr id="33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B96C6E39-A4FA-3EF8-95C8-0E686C2BB3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3834" y="1195248"/>
            <a:ext cx="1652406" cy="9294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0107" y="2927852"/>
            <a:ext cx="4792970" cy="3599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Task: Literal vs Figurative Meaning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 Read the following sentences. Decide if the underlined phrase shows a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 meaning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 exact, direct meaning of the words) or a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figurative meaning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hidden or imaginative meaning).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for Students: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it’s literal meaning.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it’s figurative meaning.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explain the figurative meaning in your own words.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435326" y="2968573"/>
            <a:ext cx="4019214" cy="3558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as many sentences as you can using words that have literal meanings and figurative meanings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09082" y="2968573"/>
            <a:ext cx="2760187" cy="4115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Students 2+4 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7408" y="2970186"/>
            <a:ext cx="2768227" cy="6128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 1+4 </a:t>
            </a:r>
          </a:p>
        </p:txBody>
      </p:sp>
    </p:spTree>
    <p:extLst>
      <p:ext uri="{BB962C8B-B14F-4D97-AF65-F5344CB8AC3E}">
        <p14:creationId xmlns:p14="http://schemas.microsoft.com/office/powerpoint/2010/main" val="2615854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822" y="423126"/>
            <a:ext cx="4952184" cy="64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0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7CDA6-1E45-182D-B0DC-B680D96D7B91}"/>
              </a:ext>
            </a:extLst>
          </p:cNvPr>
          <p:cNvSpPr txBox="1"/>
          <p:nvPr/>
        </p:nvSpPr>
        <p:spPr>
          <a:xfrm>
            <a:off x="1625009" y="2805016"/>
            <a:ext cx="8941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6355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  <a:solidFill>
            <a:srgbClr val="9900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00:30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0107" y="2500354"/>
            <a:ext cx="9422185" cy="4524315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</a:schemeClr>
                </a:solidFill>
              </a:rPr>
              <a:t>*Recognize the meaning of a myth and its characteristics .</a:t>
            </a:r>
          </a:p>
          <a:p>
            <a:r>
              <a:rPr lang="en-US" sz="4800" b="1" dirty="0">
                <a:solidFill>
                  <a:schemeClr val="tx1">
                    <a:lumMod val="95000"/>
                  </a:schemeClr>
                </a:solidFill>
              </a:rPr>
              <a:t>Differentiate between the literal meaning and the figurative meaning of a word.  </a:t>
            </a:r>
            <a:endParaRPr lang="en-US" sz="4800" b="1" dirty="0">
              <a:solidFill>
                <a:schemeClr val="tx1">
                  <a:lumMod val="95000"/>
                </a:schemeClr>
              </a:solidFill>
              <a:ea typeface="Calibri"/>
              <a:cs typeface="Calibri"/>
            </a:endParaRPr>
          </a:p>
          <a:p>
            <a:endParaRPr lang="ar-JO" sz="48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 descr="Outcomes - Connecting the Dots">
            <a:extLst>
              <a:ext uri="{FF2B5EF4-FFF2-40B4-BE49-F238E27FC236}">
                <a16:creationId xmlns:a16="http://schemas.microsoft.com/office/drawing/2014/main" id="{32564934-AA83-2698-1117-CB85A1C1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486" y="5490678"/>
            <a:ext cx="1707452" cy="13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7FEC4-FA10-A0AD-E907-86540632E9B2}"/>
              </a:ext>
            </a:extLst>
          </p:cNvPr>
          <p:cNvSpPr txBox="1"/>
          <p:nvPr/>
        </p:nvSpPr>
        <p:spPr>
          <a:xfrm>
            <a:off x="2860896" y="1685311"/>
            <a:ext cx="30233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617073" y="266559"/>
              <a:ext cx="1299081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4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B0D5A-56A0-0C12-576F-8C6F5EE9AD90}"/>
              </a:ext>
            </a:extLst>
          </p:cNvPr>
          <p:cNvSpPr txBox="1"/>
          <p:nvPr/>
        </p:nvSpPr>
        <p:spPr>
          <a:xfrm>
            <a:off x="2395515" y="1243256"/>
            <a:ext cx="249760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4249" y="2873383"/>
            <a:ext cx="9044737" cy="36835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Think</a:t>
            </a:r>
            <a:r>
              <a:rPr lang="en-US" sz="2400" b="1" dirty="0">
                <a:solidFill>
                  <a:schemeClr val="tx1"/>
                </a:solidFill>
              </a:rPr>
              <a:t> (1 minute):Think about stories you know that explain natural events (🌞 why the sun rises, 🍂 why seasons change, 🐺 how animals got their features).Write down 1–2 ideas.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Pair</a:t>
            </a:r>
            <a:r>
              <a:rPr lang="en-US" sz="2400" b="1" dirty="0">
                <a:solidFill>
                  <a:schemeClr val="tx1"/>
                </a:solidFill>
              </a:rPr>
              <a:t> (2 minutes):Turn to your partner. Take turns sharing your ideas using Rally Robin (one idea each, back and forth).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Share</a:t>
            </a:r>
            <a:r>
              <a:rPr lang="en-US" sz="2400" b="1" dirty="0">
                <a:solidFill>
                  <a:schemeClr val="tx1"/>
                </a:solidFill>
              </a:rPr>
              <a:t> (3 minutes):Choose the most interesting idea from your pair.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Share it with the whole class.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120" y="1153251"/>
            <a:ext cx="17621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14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5143" y="2400469"/>
            <a:ext cx="2158810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173" y="539719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2933" y="293020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8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DD2C78B6-5D7A-1ADE-4E16-7ADCB18192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20882" y="1144277"/>
            <a:ext cx="1336507" cy="75178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BD3A0A2-C6AD-4910-A757-D79F038328E9}"/>
              </a:ext>
            </a:extLst>
          </p:cNvPr>
          <p:cNvSpPr/>
          <p:nvPr/>
        </p:nvSpPr>
        <p:spPr>
          <a:xfrm>
            <a:off x="2860896" y="1644245"/>
            <a:ext cx="5624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What are myths ?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0BF14BB-81AF-497F-A007-656759DA6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9859" y="2435665"/>
            <a:ext cx="2733675" cy="166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0064" y="2669779"/>
            <a:ext cx="4900153" cy="36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1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2AFA-574A-39BB-FD36-19458CF0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4339689-EA43-87AD-60C4-11B66EAAE3E5}"/>
              </a:ext>
            </a:extLst>
          </p:cNvPr>
          <p:cNvSpPr/>
          <p:nvPr/>
        </p:nvSpPr>
        <p:spPr>
          <a:xfrm>
            <a:off x="106042" y="1102368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7F1FF61-316F-6A40-EB9A-93C98D23ACF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5CBC12-843F-CD4E-5EC7-5069E14686A9}"/>
              </a:ext>
            </a:extLst>
          </p:cNvPr>
          <p:cNvSpPr/>
          <p:nvPr/>
        </p:nvSpPr>
        <p:spPr>
          <a:xfrm>
            <a:off x="43937" y="33471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FE16838-F5B3-39EE-614A-E91ED7DEAC5F}"/>
              </a:ext>
            </a:extLst>
          </p:cNvPr>
          <p:cNvSpPr/>
          <p:nvPr/>
        </p:nvSpPr>
        <p:spPr>
          <a:xfrm>
            <a:off x="98791" y="495340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052BCC3-D407-6F09-EFA4-1F566516B530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5191F8B-35BA-D672-1537-29519FE50A12}"/>
              </a:ext>
            </a:extLst>
          </p:cNvPr>
          <p:cNvSpPr/>
          <p:nvPr/>
        </p:nvSpPr>
        <p:spPr>
          <a:xfrm>
            <a:off x="106042" y="44344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D0880CC-0806-8E80-8B89-23E5DE07322F}"/>
              </a:ext>
            </a:extLst>
          </p:cNvPr>
          <p:cNvSpPr/>
          <p:nvPr/>
        </p:nvSpPr>
        <p:spPr>
          <a:xfrm>
            <a:off x="167748" y="5406201"/>
            <a:ext cx="2145162" cy="360040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044C804-D6AB-BDB8-3387-6F5F8AC9FD94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59B593-524B-7BDB-2834-350D1E25F467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/>
              <a:t>📖 Myth for Class</a:t>
            </a:r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B231E24-32FF-37B5-8E8B-5F770C304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B1308AE-8FEC-57DE-FEF8-873E7CBCC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93179D-D8AC-7D2D-D8D6-F6498AC23D25}"/>
              </a:ext>
            </a:extLst>
          </p:cNvPr>
          <p:cNvSpPr/>
          <p:nvPr/>
        </p:nvSpPr>
        <p:spPr>
          <a:xfrm>
            <a:off x="68468" y="241523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BA98EB-4DD2-D9BA-FCB4-A613EDE372D0}"/>
              </a:ext>
            </a:extLst>
          </p:cNvPr>
          <p:cNvSpPr/>
          <p:nvPr/>
        </p:nvSpPr>
        <p:spPr>
          <a:xfrm>
            <a:off x="43937" y="2881977"/>
            <a:ext cx="2227050" cy="3600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6C91705-67BF-C4E6-CE67-53FA0109D9CB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6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EB9D3CB1-0C6F-1D47-5A74-0EBBA6512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28" name="Double Wave 27"/>
          <p:cNvSpPr/>
          <p:nvPr/>
        </p:nvSpPr>
        <p:spPr>
          <a:xfrm>
            <a:off x="7235522" y="58509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SUBJECT:Vocabulary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/2/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C7409-CA09-C102-45FE-6383950C80E3}"/>
              </a:ext>
            </a:extLst>
          </p:cNvPr>
          <p:cNvSpPr txBox="1"/>
          <p:nvPr/>
        </p:nvSpPr>
        <p:spPr>
          <a:xfrm>
            <a:off x="2521524" y="1413132"/>
            <a:ext cx="4388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Differentiation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4823" y="2534194"/>
            <a:ext cx="8132412" cy="2008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📖 Myth for Class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Read the following myth .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Each student in each group answers the given questions </a:t>
            </a:r>
            <a:r>
              <a:rPr lang="en-US" b="1" dirty="0"/>
              <a:t>. </a:t>
            </a:r>
          </a:p>
          <a:p>
            <a:endParaRPr lang="en-US" b="1" dirty="0"/>
          </a:p>
        </p:txBody>
      </p:sp>
      <p:pic>
        <p:nvPicPr>
          <p:cNvPr id="33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EB9D3CB1-0C6F-1D47-5A74-0EBBA6512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7235" y="5717801"/>
            <a:ext cx="1336507" cy="751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5601" y="4794458"/>
            <a:ext cx="8141633" cy="1815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Flexible grouping :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After you are done , students 1 . 2 .3 .4 gather together and discuss your answers.  </a:t>
            </a:r>
          </a:p>
        </p:txBody>
      </p:sp>
    </p:spTree>
    <p:extLst>
      <p:ext uri="{BB962C8B-B14F-4D97-AF65-F5344CB8AC3E}">
        <p14:creationId xmlns:p14="http://schemas.microsoft.com/office/powerpoint/2010/main" val="462002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28" y="378821"/>
            <a:ext cx="11371038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60"/>
          <p:cNvSpPr txBox="1">
            <a:spLocks noGrp="1"/>
          </p:cNvSpPr>
          <p:nvPr>
            <p:ph type="subTitle" idx="1"/>
          </p:nvPr>
        </p:nvSpPr>
        <p:spPr>
          <a:xfrm>
            <a:off x="224300" y="1520500"/>
            <a:ext cx="11871808" cy="51211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 Story           *  Scientific           *Magic          * *Gods/Goddesses        * Supernatural beings </a:t>
            </a:r>
          </a:p>
          <a:p>
            <a:pPr marL="0" indent="0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*Explains natural phenomena, the origins of the world.              * Animals  </a:t>
            </a:r>
          </a:p>
          <a:p>
            <a:pPr marL="0" indent="0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*Natural element     *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moral lesson stated at the end. 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*Based on a true story        </a:t>
            </a:r>
            <a:endParaRPr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4" name="Google Shape;1324;p60"/>
          <p:cNvSpPr txBox="1">
            <a:spLocks noGrp="1"/>
          </p:cNvSpPr>
          <p:nvPr>
            <p:ph type="title"/>
          </p:nvPr>
        </p:nvSpPr>
        <p:spPr>
          <a:xfrm>
            <a:off x="1208275" y="253891"/>
            <a:ext cx="8343972" cy="13152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Based on the previous task .What is a Myth ? </a:t>
            </a:r>
            <a:endParaRPr b="1" dirty="0"/>
          </a:p>
        </p:txBody>
      </p:sp>
      <p:grpSp>
        <p:nvGrpSpPr>
          <p:cNvPr id="1325" name="Google Shape;1325;p60"/>
          <p:cNvGrpSpPr/>
          <p:nvPr/>
        </p:nvGrpSpPr>
        <p:grpSpPr>
          <a:xfrm rot="-645627">
            <a:off x="10469613" y="7620"/>
            <a:ext cx="1661169" cy="2348064"/>
            <a:chOff x="6200095" y="2613763"/>
            <a:chExt cx="1245898" cy="1761077"/>
          </a:xfrm>
        </p:grpSpPr>
        <p:sp>
          <p:nvSpPr>
            <p:cNvPr id="1326" name="Google Shape;1326;p60"/>
            <p:cNvSpPr/>
            <p:nvPr/>
          </p:nvSpPr>
          <p:spPr>
            <a:xfrm>
              <a:off x="6200095" y="2613763"/>
              <a:ext cx="1245898" cy="1761077"/>
            </a:xfrm>
            <a:custGeom>
              <a:avLst/>
              <a:gdLst/>
              <a:ahLst/>
              <a:cxnLst/>
              <a:rect l="l" t="t" r="r" b="b"/>
              <a:pathLst>
                <a:path w="63925" h="90358" extrusionOk="0">
                  <a:moveTo>
                    <a:pt x="41365" y="44045"/>
                  </a:moveTo>
                  <a:lnTo>
                    <a:pt x="41365" y="44045"/>
                  </a:lnTo>
                  <a:cubicBezTo>
                    <a:pt x="41724" y="44225"/>
                    <a:pt x="42101" y="44414"/>
                    <a:pt x="42494" y="44605"/>
                  </a:cubicBezTo>
                  <a:cubicBezTo>
                    <a:pt x="45451" y="46057"/>
                    <a:pt x="48114" y="47219"/>
                    <a:pt x="50440" y="48073"/>
                  </a:cubicBezTo>
                  <a:cubicBezTo>
                    <a:pt x="50228" y="48723"/>
                    <a:pt x="50011" y="49457"/>
                    <a:pt x="49763" y="50291"/>
                  </a:cubicBezTo>
                  <a:cubicBezTo>
                    <a:pt x="49024" y="52790"/>
                    <a:pt x="48055" y="56068"/>
                    <a:pt x="46315" y="59983"/>
                  </a:cubicBezTo>
                  <a:cubicBezTo>
                    <a:pt x="46185" y="59924"/>
                    <a:pt x="46051" y="59869"/>
                    <a:pt x="45915" y="59820"/>
                  </a:cubicBezTo>
                  <a:cubicBezTo>
                    <a:pt x="45218" y="59564"/>
                    <a:pt x="44539" y="59457"/>
                    <a:pt x="43991" y="59419"/>
                  </a:cubicBezTo>
                  <a:lnTo>
                    <a:pt x="41304" y="54326"/>
                  </a:lnTo>
                  <a:cubicBezTo>
                    <a:pt x="41344" y="54244"/>
                    <a:pt x="41379" y="54161"/>
                    <a:pt x="41411" y="54077"/>
                  </a:cubicBezTo>
                  <a:cubicBezTo>
                    <a:pt x="41529" y="53743"/>
                    <a:pt x="41580" y="53390"/>
                    <a:pt x="41558" y="53039"/>
                  </a:cubicBezTo>
                  <a:cubicBezTo>
                    <a:pt x="41806" y="52721"/>
                    <a:pt x="42139" y="52232"/>
                    <a:pt x="42313" y="51452"/>
                  </a:cubicBezTo>
                  <a:lnTo>
                    <a:pt x="42315" y="51447"/>
                  </a:lnTo>
                  <a:cubicBezTo>
                    <a:pt x="42452" y="50824"/>
                    <a:pt x="42515" y="49740"/>
                    <a:pt x="41504" y="44728"/>
                  </a:cubicBezTo>
                  <a:cubicBezTo>
                    <a:pt x="41458" y="44498"/>
                    <a:pt x="41411" y="44270"/>
                    <a:pt x="41365" y="44045"/>
                  </a:cubicBezTo>
                  <a:close/>
                  <a:moveTo>
                    <a:pt x="21197" y="1"/>
                  </a:moveTo>
                  <a:cubicBezTo>
                    <a:pt x="20950" y="1"/>
                    <a:pt x="20702" y="21"/>
                    <a:pt x="20458" y="64"/>
                  </a:cubicBezTo>
                  <a:lnTo>
                    <a:pt x="20455" y="64"/>
                  </a:lnTo>
                  <a:cubicBezTo>
                    <a:pt x="20335" y="85"/>
                    <a:pt x="20155" y="95"/>
                    <a:pt x="19963" y="104"/>
                  </a:cubicBezTo>
                  <a:cubicBezTo>
                    <a:pt x="19505" y="127"/>
                    <a:pt x="18932" y="155"/>
                    <a:pt x="18307" y="369"/>
                  </a:cubicBezTo>
                  <a:lnTo>
                    <a:pt x="18304" y="369"/>
                  </a:lnTo>
                  <a:cubicBezTo>
                    <a:pt x="17560" y="627"/>
                    <a:pt x="16973" y="986"/>
                    <a:pt x="16497" y="1305"/>
                  </a:cubicBezTo>
                  <a:cubicBezTo>
                    <a:pt x="16441" y="1342"/>
                    <a:pt x="16382" y="1375"/>
                    <a:pt x="16321" y="1404"/>
                  </a:cubicBezTo>
                  <a:cubicBezTo>
                    <a:pt x="15622" y="1602"/>
                    <a:pt x="14822" y="1921"/>
                    <a:pt x="14166" y="2792"/>
                  </a:cubicBezTo>
                  <a:cubicBezTo>
                    <a:pt x="14142" y="2806"/>
                    <a:pt x="14118" y="2822"/>
                    <a:pt x="14092" y="2838"/>
                  </a:cubicBezTo>
                  <a:cubicBezTo>
                    <a:pt x="13208" y="3417"/>
                    <a:pt x="12590" y="4272"/>
                    <a:pt x="12092" y="4957"/>
                  </a:cubicBezTo>
                  <a:cubicBezTo>
                    <a:pt x="12061" y="5000"/>
                    <a:pt x="12031" y="5040"/>
                    <a:pt x="12004" y="5080"/>
                  </a:cubicBezTo>
                  <a:cubicBezTo>
                    <a:pt x="11926" y="5187"/>
                    <a:pt x="11822" y="5311"/>
                    <a:pt x="11713" y="5444"/>
                  </a:cubicBezTo>
                  <a:cubicBezTo>
                    <a:pt x="11402" y="5825"/>
                    <a:pt x="11014" y="6299"/>
                    <a:pt x="10739" y="6903"/>
                  </a:cubicBezTo>
                  <a:cubicBezTo>
                    <a:pt x="10554" y="7307"/>
                    <a:pt x="10458" y="7697"/>
                    <a:pt x="10380" y="8010"/>
                  </a:cubicBezTo>
                  <a:cubicBezTo>
                    <a:pt x="10346" y="8142"/>
                    <a:pt x="10315" y="8268"/>
                    <a:pt x="10286" y="8356"/>
                  </a:cubicBezTo>
                  <a:cubicBezTo>
                    <a:pt x="9981" y="9288"/>
                    <a:pt x="9949" y="10232"/>
                    <a:pt x="9944" y="11045"/>
                  </a:cubicBezTo>
                  <a:cubicBezTo>
                    <a:pt x="9943" y="11070"/>
                    <a:pt x="9931" y="11129"/>
                    <a:pt x="9923" y="11177"/>
                  </a:cubicBezTo>
                  <a:cubicBezTo>
                    <a:pt x="9564" y="11503"/>
                    <a:pt x="9313" y="11929"/>
                    <a:pt x="9203" y="12402"/>
                  </a:cubicBezTo>
                  <a:cubicBezTo>
                    <a:pt x="9095" y="12863"/>
                    <a:pt x="9141" y="13259"/>
                    <a:pt x="9184" y="13523"/>
                  </a:cubicBezTo>
                  <a:cubicBezTo>
                    <a:pt x="9179" y="13536"/>
                    <a:pt x="9173" y="13561"/>
                    <a:pt x="9173" y="13561"/>
                  </a:cubicBezTo>
                  <a:cubicBezTo>
                    <a:pt x="8941" y="14361"/>
                    <a:pt x="9087" y="15011"/>
                    <a:pt x="9288" y="15477"/>
                  </a:cubicBezTo>
                  <a:cubicBezTo>
                    <a:pt x="9278" y="15729"/>
                    <a:pt x="9294" y="15982"/>
                    <a:pt x="9337" y="16231"/>
                  </a:cubicBezTo>
                  <a:cubicBezTo>
                    <a:pt x="9412" y="16692"/>
                    <a:pt x="9555" y="17111"/>
                    <a:pt x="9626" y="17320"/>
                  </a:cubicBezTo>
                  <a:cubicBezTo>
                    <a:pt x="9816" y="17887"/>
                    <a:pt x="10094" y="18330"/>
                    <a:pt x="10477" y="18675"/>
                  </a:cubicBezTo>
                  <a:cubicBezTo>
                    <a:pt x="10492" y="18688"/>
                    <a:pt x="10506" y="18701"/>
                    <a:pt x="10522" y="18714"/>
                  </a:cubicBezTo>
                  <a:cubicBezTo>
                    <a:pt x="10521" y="18793"/>
                    <a:pt x="10521" y="18875"/>
                    <a:pt x="10522" y="18959"/>
                  </a:cubicBezTo>
                  <a:cubicBezTo>
                    <a:pt x="10536" y="19566"/>
                    <a:pt x="10655" y="20155"/>
                    <a:pt x="10707" y="20412"/>
                  </a:cubicBezTo>
                  <a:cubicBezTo>
                    <a:pt x="10736" y="20563"/>
                    <a:pt x="10755" y="20737"/>
                    <a:pt x="10774" y="20936"/>
                  </a:cubicBezTo>
                  <a:cubicBezTo>
                    <a:pt x="10825" y="21436"/>
                    <a:pt x="10889" y="22059"/>
                    <a:pt x="11177" y="22753"/>
                  </a:cubicBezTo>
                  <a:cubicBezTo>
                    <a:pt x="11496" y="23529"/>
                    <a:pt x="12167" y="24367"/>
                    <a:pt x="12657" y="24819"/>
                  </a:cubicBezTo>
                  <a:cubicBezTo>
                    <a:pt x="13038" y="25171"/>
                    <a:pt x="13495" y="25431"/>
                    <a:pt x="13990" y="25584"/>
                  </a:cubicBezTo>
                  <a:cubicBezTo>
                    <a:pt x="14319" y="25785"/>
                    <a:pt x="14696" y="25891"/>
                    <a:pt x="15080" y="25891"/>
                  </a:cubicBezTo>
                  <a:cubicBezTo>
                    <a:pt x="15152" y="25891"/>
                    <a:pt x="15225" y="25887"/>
                    <a:pt x="15298" y="25879"/>
                  </a:cubicBezTo>
                  <a:lnTo>
                    <a:pt x="15334" y="25876"/>
                  </a:lnTo>
                  <a:cubicBezTo>
                    <a:pt x="15403" y="26560"/>
                    <a:pt x="15432" y="27195"/>
                    <a:pt x="15443" y="27730"/>
                  </a:cubicBezTo>
                  <a:cubicBezTo>
                    <a:pt x="15357" y="27720"/>
                    <a:pt x="15267" y="27716"/>
                    <a:pt x="15173" y="27712"/>
                  </a:cubicBezTo>
                  <a:lnTo>
                    <a:pt x="15108" y="27712"/>
                  </a:lnTo>
                  <a:cubicBezTo>
                    <a:pt x="14091" y="27712"/>
                    <a:pt x="13275" y="28163"/>
                    <a:pt x="12678" y="28492"/>
                  </a:cubicBezTo>
                  <a:cubicBezTo>
                    <a:pt x="12563" y="28555"/>
                    <a:pt x="12452" y="28615"/>
                    <a:pt x="12365" y="28659"/>
                  </a:cubicBezTo>
                  <a:cubicBezTo>
                    <a:pt x="12298" y="28691"/>
                    <a:pt x="12224" y="28726"/>
                    <a:pt x="12148" y="28763"/>
                  </a:cubicBezTo>
                  <a:cubicBezTo>
                    <a:pt x="11822" y="28916"/>
                    <a:pt x="11415" y="29106"/>
                    <a:pt x="11020" y="29386"/>
                  </a:cubicBezTo>
                  <a:cubicBezTo>
                    <a:pt x="10819" y="29528"/>
                    <a:pt x="10629" y="29687"/>
                    <a:pt x="10455" y="29862"/>
                  </a:cubicBezTo>
                  <a:cubicBezTo>
                    <a:pt x="9361" y="29984"/>
                    <a:pt x="8349" y="30227"/>
                    <a:pt x="7434" y="30586"/>
                  </a:cubicBezTo>
                  <a:cubicBezTo>
                    <a:pt x="6344" y="31011"/>
                    <a:pt x="5341" y="31632"/>
                    <a:pt x="4474" y="32418"/>
                  </a:cubicBezTo>
                  <a:cubicBezTo>
                    <a:pt x="2976" y="33778"/>
                    <a:pt x="2128" y="35375"/>
                    <a:pt x="1391" y="36895"/>
                  </a:cubicBezTo>
                  <a:lnTo>
                    <a:pt x="1389" y="36896"/>
                  </a:lnTo>
                  <a:cubicBezTo>
                    <a:pt x="830" y="38049"/>
                    <a:pt x="441" y="39414"/>
                    <a:pt x="230" y="40955"/>
                  </a:cubicBezTo>
                  <a:cubicBezTo>
                    <a:pt x="51" y="42263"/>
                    <a:pt x="0" y="43711"/>
                    <a:pt x="75" y="45255"/>
                  </a:cubicBezTo>
                  <a:cubicBezTo>
                    <a:pt x="201" y="47784"/>
                    <a:pt x="683" y="50609"/>
                    <a:pt x="1402" y="53002"/>
                  </a:cubicBezTo>
                  <a:cubicBezTo>
                    <a:pt x="1566" y="53551"/>
                    <a:pt x="1737" y="54105"/>
                    <a:pt x="1918" y="54690"/>
                  </a:cubicBezTo>
                  <a:cubicBezTo>
                    <a:pt x="2880" y="57800"/>
                    <a:pt x="3969" y="61327"/>
                    <a:pt x="3907" y="64123"/>
                  </a:cubicBezTo>
                  <a:cubicBezTo>
                    <a:pt x="3816" y="68057"/>
                    <a:pt x="5574" y="76633"/>
                    <a:pt x="6985" y="83524"/>
                  </a:cubicBezTo>
                  <a:cubicBezTo>
                    <a:pt x="7236" y="84749"/>
                    <a:pt x="7474" y="85906"/>
                    <a:pt x="7680" y="86944"/>
                  </a:cubicBezTo>
                  <a:lnTo>
                    <a:pt x="7822" y="87655"/>
                  </a:lnTo>
                  <a:lnTo>
                    <a:pt x="8386" y="88108"/>
                  </a:lnTo>
                  <a:cubicBezTo>
                    <a:pt x="9572" y="89063"/>
                    <a:pt x="10778" y="89251"/>
                    <a:pt x="11910" y="89361"/>
                  </a:cubicBezTo>
                  <a:cubicBezTo>
                    <a:pt x="12318" y="89403"/>
                    <a:pt x="12826" y="89572"/>
                    <a:pt x="13363" y="89753"/>
                  </a:cubicBezTo>
                  <a:cubicBezTo>
                    <a:pt x="14008" y="89970"/>
                    <a:pt x="14739" y="90216"/>
                    <a:pt x="15542" y="90318"/>
                  </a:cubicBezTo>
                  <a:cubicBezTo>
                    <a:pt x="15753" y="90345"/>
                    <a:pt x="15965" y="90358"/>
                    <a:pt x="16178" y="90358"/>
                  </a:cubicBezTo>
                  <a:cubicBezTo>
                    <a:pt x="17140" y="90358"/>
                    <a:pt x="18200" y="90091"/>
                    <a:pt x="19331" y="89558"/>
                  </a:cubicBezTo>
                  <a:lnTo>
                    <a:pt x="19337" y="89555"/>
                  </a:lnTo>
                  <a:cubicBezTo>
                    <a:pt x="19439" y="89507"/>
                    <a:pt x="19540" y="89459"/>
                    <a:pt x="19639" y="89414"/>
                  </a:cubicBezTo>
                  <a:cubicBezTo>
                    <a:pt x="20487" y="89021"/>
                    <a:pt x="21448" y="88577"/>
                    <a:pt x="22269" y="87591"/>
                  </a:cubicBezTo>
                  <a:lnTo>
                    <a:pt x="22272" y="87587"/>
                  </a:lnTo>
                  <a:cubicBezTo>
                    <a:pt x="22547" y="87255"/>
                    <a:pt x="22761" y="86861"/>
                    <a:pt x="22986" y="86441"/>
                  </a:cubicBezTo>
                  <a:cubicBezTo>
                    <a:pt x="23006" y="86401"/>
                    <a:pt x="23032" y="86355"/>
                    <a:pt x="23059" y="86307"/>
                  </a:cubicBezTo>
                  <a:lnTo>
                    <a:pt x="23166" y="86307"/>
                  </a:lnTo>
                  <a:cubicBezTo>
                    <a:pt x="24351" y="86307"/>
                    <a:pt x="25084" y="85759"/>
                    <a:pt x="25521" y="85432"/>
                  </a:cubicBezTo>
                  <a:lnTo>
                    <a:pt x="25607" y="85368"/>
                  </a:lnTo>
                  <a:lnTo>
                    <a:pt x="25639" y="85375"/>
                  </a:lnTo>
                  <a:cubicBezTo>
                    <a:pt x="26214" y="85489"/>
                    <a:pt x="26800" y="85549"/>
                    <a:pt x="27388" y="85550"/>
                  </a:cubicBezTo>
                  <a:cubicBezTo>
                    <a:pt x="27393" y="85550"/>
                    <a:pt x="27399" y="85550"/>
                    <a:pt x="27405" y="85550"/>
                  </a:cubicBezTo>
                  <a:cubicBezTo>
                    <a:pt x="28113" y="85550"/>
                    <a:pt x="28816" y="85453"/>
                    <a:pt x="29495" y="85261"/>
                  </a:cubicBezTo>
                  <a:cubicBezTo>
                    <a:pt x="30029" y="85111"/>
                    <a:pt x="30492" y="84836"/>
                    <a:pt x="30899" y="84595"/>
                  </a:cubicBezTo>
                  <a:cubicBezTo>
                    <a:pt x="30977" y="84549"/>
                    <a:pt x="31073" y="84492"/>
                    <a:pt x="31164" y="84439"/>
                  </a:cubicBezTo>
                  <a:cubicBezTo>
                    <a:pt x="31244" y="84496"/>
                    <a:pt x="31325" y="84555"/>
                    <a:pt x="31394" y="84605"/>
                  </a:cubicBezTo>
                  <a:cubicBezTo>
                    <a:pt x="31652" y="84795"/>
                    <a:pt x="31946" y="85009"/>
                    <a:pt x="32274" y="85181"/>
                  </a:cubicBezTo>
                  <a:cubicBezTo>
                    <a:pt x="32513" y="85307"/>
                    <a:pt x="32772" y="85461"/>
                    <a:pt x="33046" y="85620"/>
                  </a:cubicBezTo>
                  <a:cubicBezTo>
                    <a:pt x="34012" y="86186"/>
                    <a:pt x="35106" y="86826"/>
                    <a:pt x="36430" y="87019"/>
                  </a:cubicBezTo>
                  <a:cubicBezTo>
                    <a:pt x="36948" y="87093"/>
                    <a:pt x="37469" y="87129"/>
                    <a:pt x="37991" y="87129"/>
                  </a:cubicBezTo>
                  <a:cubicBezTo>
                    <a:pt x="38013" y="87129"/>
                    <a:pt x="38035" y="87129"/>
                    <a:pt x="38057" y="87129"/>
                  </a:cubicBezTo>
                  <a:cubicBezTo>
                    <a:pt x="39069" y="87129"/>
                    <a:pt x="40188" y="87017"/>
                    <a:pt x="41382" y="86796"/>
                  </a:cubicBezTo>
                  <a:cubicBezTo>
                    <a:pt x="42067" y="86668"/>
                    <a:pt x="42685" y="86404"/>
                    <a:pt x="43230" y="86171"/>
                  </a:cubicBezTo>
                  <a:cubicBezTo>
                    <a:pt x="43524" y="86047"/>
                    <a:pt x="44011" y="85839"/>
                    <a:pt x="44197" y="85817"/>
                  </a:cubicBezTo>
                  <a:cubicBezTo>
                    <a:pt x="44437" y="85842"/>
                    <a:pt x="44723" y="85905"/>
                    <a:pt x="45024" y="85970"/>
                  </a:cubicBezTo>
                  <a:cubicBezTo>
                    <a:pt x="45555" y="86085"/>
                    <a:pt x="46155" y="86216"/>
                    <a:pt x="46840" y="86229"/>
                  </a:cubicBezTo>
                  <a:cubicBezTo>
                    <a:pt x="47177" y="86237"/>
                    <a:pt x="47475" y="86240"/>
                    <a:pt x="47755" y="86240"/>
                  </a:cubicBezTo>
                  <a:cubicBezTo>
                    <a:pt x="49110" y="86240"/>
                    <a:pt x="50185" y="86155"/>
                    <a:pt x="51135" y="85972"/>
                  </a:cubicBezTo>
                  <a:cubicBezTo>
                    <a:pt x="51472" y="85906"/>
                    <a:pt x="51788" y="85782"/>
                    <a:pt x="52122" y="85649"/>
                  </a:cubicBezTo>
                  <a:cubicBezTo>
                    <a:pt x="52187" y="85624"/>
                    <a:pt x="52272" y="85590"/>
                    <a:pt x="52355" y="85558"/>
                  </a:cubicBezTo>
                  <a:lnTo>
                    <a:pt x="52612" y="85560"/>
                  </a:lnTo>
                  <a:cubicBezTo>
                    <a:pt x="52748" y="85561"/>
                    <a:pt x="52886" y="85561"/>
                    <a:pt x="53027" y="85561"/>
                  </a:cubicBezTo>
                  <a:cubicBezTo>
                    <a:pt x="53305" y="85561"/>
                    <a:pt x="53594" y="85560"/>
                    <a:pt x="53870" y="85558"/>
                  </a:cubicBezTo>
                  <a:cubicBezTo>
                    <a:pt x="54146" y="85558"/>
                    <a:pt x="54408" y="85557"/>
                    <a:pt x="54662" y="85557"/>
                  </a:cubicBezTo>
                  <a:cubicBezTo>
                    <a:pt x="54683" y="85557"/>
                    <a:pt x="54739" y="85560"/>
                    <a:pt x="54779" y="85563"/>
                  </a:cubicBezTo>
                  <a:cubicBezTo>
                    <a:pt x="54889" y="85569"/>
                    <a:pt x="55024" y="85576"/>
                    <a:pt x="55178" y="85576"/>
                  </a:cubicBezTo>
                  <a:cubicBezTo>
                    <a:pt x="55548" y="85576"/>
                    <a:pt x="55874" y="85526"/>
                    <a:pt x="56171" y="85424"/>
                  </a:cubicBezTo>
                  <a:lnTo>
                    <a:pt x="56184" y="85419"/>
                  </a:lnTo>
                  <a:lnTo>
                    <a:pt x="56195" y="85416"/>
                  </a:lnTo>
                  <a:cubicBezTo>
                    <a:pt x="56755" y="85215"/>
                    <a:pt x="57202" y="84841"/>
                    <a:pt x="57488" y="84335"/>
                  </a:cubicBezTo>
                  <a:cubicBezTo>
                    <a:pt x="57606" y="84123"/>
                    <a:pt x="57694" y="83896"/>
                    <a:pt x="57752" y="83661"/>
                  </a:cubicBezTo>
                  <a:cubicBezTo>
                    <a:pt x="57908" y="83482"/>
                    <a:pt x="58187" y="83227"/>
                    <a:pt x="58371" y="83059"/>
                  </a:cubicBezTo>
                  <a:cubicBezTo>
                    <a:pt x="58421" y="83013"/>
                    <a:pt x="58472" y="82967"/>
                    <a:pt x="58523" y="82920"/>
                  </a:cubicBezTo>
                  <a:cubicBezTo>
                    <a:pt x="58695" y="82944"/>
                    <a:pt x="58869" y="82957"/>
                    <a:pt x="59043" y="82957"/>
                  </a:cubicBezTo>
                  <a:cubicBezTo>
                    <a:pt x="59779" y="82957"/>
                    <a:pt x="60461" y="82732"/>
                    <a:pt x="61068" y="82290"/>
                  </a:cubicBezTo>
                  <a:lnTo>
                    <a:pt x="61082" y="82280"/>
                  </a:lnTo>
                  <a:cubicBezTo>
                    <a:pt x="62066" y="81547"/>
                    <a:pt x="62521" y="80363"/>
                    <a:pt x="62241" y="79259"/>
                  </a:cubicBezTo>
                  <a:cubicBezTo>
                    <a:pt x="61925" y="77998"/>
                    <a:pt x="60921" y="77351"/>
                    <a:pt x="60321" y="76965"/>
                  </a:cubicBezTo>
                  <a:cubicBezTo>
                    <a:pt x="60214" y="76896"/>
                    <a:pt x="60051" y="76792"/>
                    <a:pt x="60000" y="76748"/>
                  </a:cubicBezTo>
                  <a:cubicBezTo>
                    <a:pt x="59501" y="76289"/>
                    <a:pt x="59019" y="75838"/>
                    <a:pt x="58587" y="75346"/>
                  </a:cubicBezTo>
                  <a:lnTo>
                    <a:pt x="58585" y="75344"/>
                  </a:lnTo>
                  <a:cubicBezTo>
                    <a:pt x="58400" y="75133"/>
                    <a:pt x="58199" y="74963"/>
                    <a:pt x="58005" y="74798"/>
                  </a:cubicBezTo>
                  <a:lnTo>
                    <a:pt x="57935" y="74737"/>
                  </a:lnTo>
                  <a:cubicBezTo>
                    <a:pt x="57927" y="74508"/>
                    <a:pt x="57908" y="74278"/>
                    <a:pt x="57874" y="74049"/>
                  </a:cubicBezTo>
                  <a:lnTo>
                    <a:pt x="57873" y="74045"/>
                  </a:lnTo>
                  <a:cubicBezTo>
                    <a:pt x="57847" y="73883"/>
                    <a:pt x="57811" y="73725"/>
                    <a:pt x="57763" y="73572"/>
                  </a:cubicBezTo>
                  <a:cubicBezTo>
                    <a:pt x="58025" y="73103"/>
                    <a:pt x="58165" y="72576"/>
                    <a:pt x="58171" y="72039"/>
                  </a:cubicBezTo>
                  <a:cubicBezTo>
                    <a:pt x="58178" y="71568"/>
                    <a:pt x="58085" y="71102"/>
                    <a:pt x="57882" y="70570"/>
                  </a:cubicBezTo>
                  <a:cubicBezTo>
                    <a:pt x="57870" y="70530"/>
                    <a:pt x="57844" y="70434"/>
                    <a:pt x="57827" y="70371"/>
                  </a:cubicBezTo>
                  <a:cubicBezTo>
                    <a:pt x="57750" y="70077"/>
                    <a:pt x="57656" y="69719"/>
                    <a:pt x="57486" y="69368"/>
                  </a:cubicBezTo>
                  <a:cubicBezTo>
                    <a:pt x="57496" y="69088"/>
                    <a:pt x="57463" y="68811"/>
                    <a:pt x="57389" y="68542"/>
                  </a:cubicBezTo>
                  <a:lnTo>
                    <a:pt x="57386" y="68528"/>
                  </a:lnTo>
                  <a:cubicBezTo>
                    <a:pt x="57223" y="67964"/>
                    <a:pt x="56990" y="67508"/>
                    <a:pt x="56766" y="67088"/>
                  </a:cubicBezTo>
                  <a:cubicBezTo>
                    <a:pt x="56348" y="66301"/>
                    <a:pt x="55807" y="65611"/>
                    <a:pt x="55068" y="64920"/>
                  </a:cubicBezTo>
                  <a:lnTo>
                    <a:pt x="55044" y="64899"/>
                  </a:lnTo>
                  <a:cubicBezTo>
                    <a:pt x="55034" y="64868"/>
                    <a:pt x="55024" y="64838"/>
                    <a:pt x="55013" y="64808"/>
                  </a:cubicBezTo>
                  <a:cubicBezTo>
                    <a:pt x="55424" y="64134"/>
                    <a:pt x="56037" y="63411"/>
                    <a:pt x="56765" y="62552"/>
                  </a:cubicBezTo>
                  <a:cubicBezTo>
                    <a:pt x="57598" y="61568"/>
                    <a:pt x="58542" y="60454"/>
                    <a:pt x="59490" y="59047"/>
                  </a:cubicBezTo>
                  <a:cubicBezTo>
                    <a:pt x="60597" y="57404"/>
                    <a:pt x="61483" y="55689"/>
                    <a:pt x="62197" y="53805"/>
                  </a:cubicBezTo>
                  <a:cubicBezTo>
                    <a:pt x="63351" y="50757"/>
                    <a:pt x="63924" y="48081"/>
                    <a:pt x="63902" y="45854"/>
                  </a:cubicBezTo>
                  <a:cubicBezTo>
                    <a:pt x="63881" y="43831"/>
                    <a:pt x="63364" y="42531"/>
                    <a:pt x="62934" y="41797"/>
                  </a:cubicBezTo>
                  <a:lnTo>
                    <a:pt x="62931" y="41792"/>
                  </a:lnTo>
                  <a:cubicBezTo>
                    <a:pt x="62819" y="41603"/>
                    <a:pt x="62559" y="41163"/>
                    <a:pt x="61242" y="39935"/>
                  </a:cubicBezTo>
                  <a:cubicBezTo>
                    <a:pt x="60423" y="39170"/>
                    <a:pt x="59410" y="38305"/>
                    <a:pt x="58318" y="37431"/>
                  </a:cubicBezTo>
                  <a:cubicBezTo>
                    <a:pt x="56797" y="36215"/>
                    <a:pt x="53856" y="33986"/>
                    <a:pt x="50630" y="32183"/>
                  </a:cubicBezTo>
                  <a:lnTo>
                    <a:pt x="50610" y="32159"/>
                  </a:lnTo>
                  <a:cubicBezTo>
                    <a:pt x="50559" y="32094"/>
                    <a:pt x="50504" y="32031"/>
                    <a:pt x="50447" y="31974"/>
                  </a:cubicBezTo>
                  <a:cubicBezTo>
                    <a:pt x="50321" y="31744"/>
                    <a:pt x="50166" y="31532"/>
                    <a:pt x="49984" y="31343"/>
                  </a:cubicBezTo>
                  <a:cubicBezTo>
                    <a:pt x="49556" y="30896"/>
                    <a:pt x="48995" y="30586"/>
                    <a:pt x="48317" y="30420"/>
                  </a:cubicBezTo>
                  <a:cubicBezTo>
                    <a:pt x="48290" y="30414"/>
                    <a:pt x="48263" y="30408"/>
                    <a:pt x="48237" y="30403"/>
                  </a:cubicBezTo>
                  <a:cubicBezTo>
                    <a:pt x="47721" y="29825"/>
                    <a:pt x="47145" y="29435"/>
                    <a:pt x="46521" y="29245"/>
                  </a:cubicBezTo>
                  <a:lnTo>
                    <a:pt x="46505" y="29240"/>
                  </a:lnTo>
                  <a:lnTo>
                    <a:pt x="46489" y="29236"/>
                  </a:lnTo>
                  <a:cubicBezTo>
                    <a:pt x="46415" y="29213"/>
                    <a:pt x="46351" y="29197"/>
                    <a:pt x="46299" y="29185"/>
                  </a:cubicBezTo>
                  <a:cubicBezTo>
                    <a:pt x="46128" y="29073"/>
                    <a:pt x="45949" y="28974"/>
                    <a:pt x="45765" y="28888"/>
                  </a:cubicBezTo>
                  <a:cubicBezTo>
                    <a:pt x="45646" y="28672"/>
                    <a:pt x="45521" y="28480"/>
                    <a:pt x="45412" y="28311"/>
                  </a:cubicBezTo>
                  <a:cubicBezTo>
                    <a:pt x="45384" y="28266"/>
                    <a:pt x="45355" y="28222"/>
                    <a:pt x="45326" y="28179"/>
                  </a:cubicBezTo>
                  <a:cubicBezTo>
                    <a:pt x="44657" y="27107"/>
                    <a:pt x="43709" y="26853"/>
                    <a:pt x="43252" y="26732"/>
                  </a:cubicBezTo>
                  <a:lnTo>
                    <a:pt x="43247" y="26730"/>
                  </a:lnTo>
                  <a:cubicBezTo>
                    <a:pt x="43227" y="26691"/>
                    <a:pt x="43206" y="26651"/>
                    <a:pt x="43188" y="26614"/>
                  </a:cubicBezTo>
                  <a:cubicBezTo>
                    <a:pt x="43000" y="26240"/>
                    <a:pt x="42714" y="25673"/>
                    <a:pt x="42168" y="25201"/>
                  </a:cubicBezTo>
                  <a:lnTo>
                    <a:pt x="42155" y="25190"/>
                  </a:lnTo>
                  <a:cubicBezTo>
                    <a:pt x="41533" y="24658"/>
                    <a:pt x="40860" y="24565"/>
                    <a:pt x="40492" y="24549"/>
                  </a:cubicBezTo>
                  <a:cubicBezTo>
                    <a:pt x="40215" y="24364"/>
                    <a:pt x="39792" y="24139"/>
                    <a:pt x="39221" y="24085"/>
                  </a:cubicBezTo>
                  <a:lnTo>
                    <a:pt x="39214" y="24085"/>
                  </a:lnTo>
                  <a:cubicBezTo>
                    <a:pt x="39128" y="24077"/>
                    <a:pt x="39042" y="24072"/>
                    <a:pt x="38956" y="24072"/>
                  </a:cubicBezTo>
                  <a:cubicBezTo>
                    <a:pt x="38761" y="24072"/>
                    <a:pt x="38568" y="24093"/>
                    <a:pt x="38378" y="24133"/>
                  </a:cubicBezTo>
                  <a:cubicBezTo>
                    <a:pt x="38071" y="23957"/>
                    <a:pt x="37694" y="23773"/>
                    <a:pt x="37236" y="23668"/>
                  </a:cubicBezTo>
                  <a:lnTo>
                    <a:pt x="37223" y="23666"/>
                  </a:lnTo>
                  <a:lnTo>
                    <a:pt x="37210" y="23663"/>
                  </a:lnTo>
                  <a:cubicBezTo>
                    <a:pt x="36950" y="23607"/>
                    <a:pt x="36600" y="23544"/>
                    <a:pt x="36201" y="23544"/>
                  </a:cubicBezTo>
                  <a:cubicBezTo>
                    <a:pt x="36196" y="23543"/>
                    <a:pt x="36191" y="23543"/>
                    <a:pt x="36186" y="23543"/>
                  </a:cubicBezTo>
                  <a:cubicBezTo>
                    <a:pt x="35848" y="23543"/>
                    <a:pt x="35511" y="23595"/>
                    <a:pt x="35189" y="23695"/>
                  </a:cubicBezTo>
                  <a:lnTo>
                    <a:pt x="35181" y="23697"/>
                  </a:lnTo>
                  <a:cubicBezTo>
                    <a:pt x="35071" y="23732"/>
                    <a:pt x="34964" y="23773"/>
                    <a:pt x="34859" y="23821"/>
                  </a:cubicBezTo>
                  <a:cubicBezTo>
                    <a:pt x="34657" y="23753"/>
                    <a:pt x="34450" y="23706"/>
                    <a:pt x="34239" y="23682"/>
                  </a:cubicBezTo>
                  <a:cubicBezTo>
                    <a:pt x="34150" y="23673"/>
                    <a:pt x="34059" y="23666"/>
                    <a:pt x="33968" y="23666"/>
                  </a:cubicBezTo>
                  <a:cubicBezTo>
                    <a:pt x="33851" y="23666"/>
                    <a:pt x="33734" y="23676"/>
                    <a:pt x="33618" y="23692"/>
                  </a:cubicBezTo>
                  <a:cubicBezTo>
                    <a:pt x="33528" y="23646"/>
                    <a:pt x="33428" y="23596"/>
                    <a:pt x="33318" y="23548"/>
                  </a:cubicBezTo>
                  <a:cubicBezTo>
                    <a:pt x="32997" y="23406"/>
                    <a:pt x="32503" y="23219"/>
                    <a:pt x="31919" y="23219"/>
                  </a:cubicBezTo>
                  <a:cubicBezTo>
                    <a:pt x="31710" y="23219"/>
                    <a:pt x="31501" y="23243"/>
                    <a:pt x="31296" y="23293"/>
                  </a:cubicBezTo>
                  <a:lnTo>
                    <a:pt x="31290" y="23294"/>
                  </a:lnTo>
                  <a:cubicBezTo>
                    <a:pt x="30932" y="23385"/>
                    <a:pt x="30599" y="23558"/>
                    <a:pt x="30318" y="23797"/>
                  </a:cubicBezTo>
                  <a:cubicBezTo>
                    <a:pt x="30045" y="23879"/>
                    <a:pt x="29783" y="23997"/>
                    <a:pt x="29540" y="24150"/>
                  </a:cubicBezTo>
                  <a:cubicBezTo>
                    <a:pt x="29470" y="23840"/>
                    <a:pt x="29392" y="23520"/>
                    <a:pt x="29315" y="23213"/>
                  </a:cubicBezTo>
                  <a:cubicBezTo>
                    <a:pt x="29605" y="22670"/>
                    <a:pt x="29871" y="22057"/>
                    <a:pt x="30110" y="21378"/>
                  </a:cubicBezTo>
                  <a:cubicBezTo>
                    <a:pt x="30417" y="20502"/>
                    <a:pt x="30654" y="19605"/>
                    <a:pt x="30819" y="18691"/>
                  </a:cubicBezTo>
                  <a:cubicBezTo>
                    <a:pt x="30900" y="18249"/>
                    <a:pt x="30951" y="17824"/>
                    <a:pt x="30996" y="17411"/>
                  </a:cubicBezTo>
                  <a:cubicBezTo>
                    <a:pt x="31014" y="17396"/>
                    <a:pt x="31030" y="17382"/>
                    <a:pt x="31044" y="17371"/>
                  </a:cubicBezTo>
                  <a:lnTo>
                    <a:pt x="31047" y="17368"/>
                  </a:lnTo>
                  <a:cubicBezTo>
                    <a:pt x="31466" y="17005"/>
                    <a:pt x="31761" y="16521"/>
                    <a:pt x="31889" y="15985"/>
                  </a:cubicBezTo>
                  <a:cubicBezTo>
                    <a:pt x="32198" y="15781"/>
                    <a:pt x="32449" y="15498"/>
                    <a:pt x="32615" y="15166"/>
                  </a:cubicBezTo>
                  <a:cubicBezTo>
                    <a:pt x="32810" y="14929"/>
                    <a:pt x="32954" y="14658"/>
                    <a:pt x="33040" y="14364"/>
                  </a:cubicBezTo>
                  <a:cubicBezTo>
                    <a:pt x="33184" y="13879"/>
                    <a:pt x="33148" y="13357"/>
                    <a:pt x="32941" y="12895"/>
                  </a:cubicBezTo>
                  <a:cubicBezTo>
                    <a:pt x="32949" y="12796"/>
                    <a:pt x="32950" y="12699"/>
                    <a:pt x="32944" y="12600"/>
                  </a:cubicBezTo>
                  <a:cubicBezTo>
                    <a:pt x="33048" y="12067"/>
                    <a:pt x="32943" y="11516"/>
                    <a:pt x="32649" y="11059"/>
                  </a:cubicBezTo>
                  <a:cubicBezTo>
                    <a:pt x="32622" y="11018"/>
                    <a:pt x="32593" y="10978"/>
                    <a:pt x="32564" y="10939"/>
                  </a:cubicBezTo>
                  <a:cubicBezTo>
                    <a:pt x="32599" y="10804"/>
                    <a:pt x="32623" y="10665"/>
                    <a:pt x="32636" y="10526"/>
                  </a:cubicBezTo>
                  <a:lnTo>
                    <a:pt x="32638" y="10508"/>
                  </a:lnTo>
                  <a:cubicBezTo>
                    <a:pt x="32698" y="9795"/>
                    <a:pt x="32460" y="9004"/>
                    <a:pt x="32028" y="8441"/>
                  </a:cubicBezTo>
                  <a:cubicBezTo>
                    <a:pt x="31975" y="7546"/>
                    <a:pt x="31547" y="6844"/>
                    <a:pt x="31170" y="6323"/>
                  </a:cubicBezTo>
                  <a:lnTo>
                    <a:pt x="31148" y="6291"/>
                  </a:lnTo>
                  <a:cubicBezTo>
                    <a:pt x="31078" y="6095"/>
                    <a:pt x="30979" y="5849"/>
                    <a:pt x="30806" y="5602"/>
                  </a:cubicBezTo>
                  <a:cubicBezTo>
                    <a:pt x="30710" y="5466"/>
                    <a:pt x="30602" y="5341"/>
                    <a:pt x="30482" y="5228"/>
                  </a:cubicBezTo>
                  <a:cubicBezTo>
                    <a:pt x="30388" y="4890"/>
                    <a:pt x="30223" y="4577"/>
                    <a:pt x="30001" y="4305"/>
                  </a:cubicBezTo>
                  <a:lnTo>
                    <a:pt x="29989" y="4291"/>
                  </a:lnTo>
                  <a:cubicBezTo>
                    <a:pt x="29748" y="4003"/>
                    <a:pt x="29454" y="3766"/>
                    <a:pt x="29122" y="3590"/>
                  </a:cubicBezTo>
                  <a:cubicBezTo>
                    <a:pt x="28944" y="3307"/>
                    <a:pt x="28745" y="3041"/>
                    <a:pt x="28525" y="2790"/>
                  </a:cubicBezTo>
                  <a:cubicBezTo>
                    <a:pt x="28113" y="2316"/>
                    <a:pt x="27624" y="1877"/>
                    <a:pt x="27148" y="1553"/>
                  </a:cubicBezTo>
                  <a:lnTo>
                    <a:pt x="27139" y="1545"/>
                  </a:lnTo>
                  <a:cubicBezTo>
                    <a:pt x="26363" y="1024"/>
                    <a:pt x="25572" y="770"/>
                    <a:pt x="24726" y="770"/>
                  </a:cubicBezTo>
                  <a:cubicBezTo>
                    <a:pt x="24400" y="772"/>
                    <a:pt x="24076" y="807"/>
                    <a:pt x="23757" y="874"/>
                  </a:cubicBezTo>
                  <a:cubicBezTo>
                    <a:pt x="23053" y="309"/>
                    <a:pt x="22152" y="1"/>
                    <a:pt x="2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71438" dist="47625" dir="600000" algn="bl" rotWithShape="0">
                <a:schemeClr val="lt2">
                  <a:alpha val="9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" name="Google Shape;1327;p60"/>
            <p:cNvSpPr/>
            <p:nvPr/>
          </p:nvSpPr>
          <p:spPr>
            <a:xfrm>
              <a:off x="6223698" y="2652684"/>
              <a:ext cx="1200155" cy="1683293"/>
            </a:xfrm>
            <a:custGeom>
              <a:avLst/>
              <a:gdLst/>
              <a:ahLst/>
              <a:cxnLst/>
              <a:rect l="l" t="t" r="r" b="b"/>
              <a:pathLst>
                <a:path w="61578" h="86367" extrusionOk="0">
                  <a:moveTo>
                    <a:pt x="37288" y="38283"/>
                  </a:moveTo>
                  <a:cubicBezTo>
                    <a:pt x="37288" y="38283"/>
                    <a:pt x="45433" y="42845"/>
                    <a:pt x="51861" y="44869"/>
                  </a:cubicBezTo>
                  <a:cubicBezTo>
                    <a:pt x="50615" y="47152"/>
                    <a:pt x="49836" y="53014"/>
                    <a:pt x="45846" y="61102"/>
                  </a:cubicBezTo>
                  <a:cubicBezTo>
                    <a:pt x="44837" y="59624"/>
                    <a:pt x="43174" y="59399"/>
                    <a:pt x="42255" y="59399"/>
                  </a:cubicBezTo>
                  <a:cubicBezTo>
                    <a:pt x="41851" y="59399"/>
                    <a:pt x="41591" y="59442"/>
                    <a:pt x="41591" y="59442"/>
                  </a:cubicBezTo>
                  <a:lnTo>
                    <a:pt x="37652" y="51976"/>
                  </a:lnTo>
                  <a:cubicBezTo>
                    <a:pt x="37784" y="51655"/>
                    <a:pt x="38200" y="51744"/>
                    <a:pt x="38326" y="51396"/>
                  </a:cubicBezTo>
                  <a:cubicBezTo>
                    <a:pt x="38431" y="51110"/>
                    <a:pt x="38232" y="50732"/>
                    <a:pt x="38326" y="50496"/>
                  </a:cubicBezTo>
                  <a:cubicBezTo>
                    <a:pt x="38556" y="49918"/>
                    <a:pt x="38984" y="49792"/>
                    <a:pt x="39156" y="49019"/>
                  </a:cubicBezTo>
                  <a:cubicBezTo>
                    <a:pt x="39464" y="47619"/>
                    <a:pt x="37288" y="38283"/>
                    <a:pt x="37288" y="38283"/>
                  </a:cubicBezTo>
                  <a:close/>
                  <a:moveTo>
                    <a:pt x="19987" y="0"/>
                  </a:moveTo>
                  <a:cubicBezTo>
                    <a:pt x="19853" y="0"/>
                    <a:pt x="19719" y="12"/>
                    <a:pt x="19587" y="35"/>
                  </a:cubicBezTo>
                  <a:cubicBezTo>
                    <a:pt x="18981" y="140"/>
                    <a:pt x="18337" y="59"/>
                    <a:pt x="17743" y="261"/>
                  </a:cubicBezTo>
                  <a:cubicBezTo>
                    <a:pt x="17242" y="434"/>
                    <a:pt x="16819" y="684"/>
                    <a:pt x="16388" y="975"/>
                  </a:cubicBezTo>
                  <a:cubicBezTo>
                    <a:pt x="16172" y="1116"/>
                    <a:pt x="15894" y="1264"/>
                    <a:pt x="15659" y="1326"/>
                  </a:cubicBezTo>
                  <a:cubicBezTo>
                    <a:pt x="15201" y="1456"/>
                    <a:pt x="14842" y="1601"/>
                    <a:pt x="14535" y="2016"/>
                  </a:cubicBezTo>
                  <a:cubicBezTo>
                    <a:pt x="14438" y="2149"/>
                    <a:pt x="14462" y="2235"/>
                    <a:pt x="14328" y="2340"/>
                  </a:cubicBezTo>
                  <a:cubicBezTo>
                    <a:pt x="14234" y="2415"/>
                    <a:pt x="14085" y="2439"/>
                    <a:pt x="13980" y="2509"/>
                  </a:cubicBezTo>
                  <a:cubicBezTo>
                    <a:pt x="13357" y="2917"/>
                    <a:pt x="12837" y="3669"/>
                    <a:pt x="12405" y="4259"/>
                  </a:cubicBezTo>
                  <a:cubicBezTo>
                    <a:pt x="12057" y="4737"/>
                    <a:pt x="11591" y="5195"/>
                    <a:pt x="11345" y="5736"/>
                  </a:cubicBezTo>
                  <a:cubicBezTo>
                    <a:pt x="11168" y="6119"/>
                    <a:pt x="11106" y="6575"/>
                    <a:pt x="10973" y="6982"/>
                  </a:cubicBezTo>
                  <a:cubicBezTo>
                    <a:pt x="10758" y="7635"/>
                    <a:pt x="10734" y="8384"/>
                    <a:pt x="10731" y="9064"/>
                  </a:cubicBezTo>
                  <a:cubicBezTo>
                    <a:pt x="10731" y="9554"/>
                    <a:pt x="10499" y="9945"/>
                    <a:pt x="10731" y="10454"/>
                  </a:cubicBezTo>
                  <a:cubicBezTo>
                    <a:pt x="10574" y="10506"/>
                    <a:pt x="10397" y="10466"/>
                    <a:pt x="10232" y="10544"/>
                  </a:cubicBezTo>
                  <a:cubicBezTo>
                    <a:pt x="9817" y="10740"/>
                    <a:pt x="9919" y="11034"/>
                    <a:pt x="9974" y="11398"/>
                  </a:cubicBezTo>
                  <a:cubicBezTo>
                    <a:pt x="10020" y="11727"/>
                    <a:pt x="9961" y="11832"/>
                    <a:pt x="9880" y="12118"/>
                  </a:cubicBezTo>
                  <a:cubicBezTo>
                    <a:pt x="9742" y="12592"/>
                    <a:pt x="9990" y="12827"/>
                    <a:pt x="10212" y="13191"/>
                  </a:cubicBezTo>
                  <a:cubicBezTo>
                    <a:pt x="9899" y="13485"/>
                    <a:pt x="10184" y="14331"/>
                    <a:pt x="10306" y="14682"/>
                  </a:cubicBezTo>
                  <a:cubicBezTo>
                    <a:pt x="10451" y="15122"/>
                    <a:pt x="10670" y="15380"/>
                    <a:pt x="11152" y="15383"/>
                  </a:cubicBezTo>
                  <a:cubicBezTo>
                    <a:pt x="11214" y="15634"/>
                    <a:pt x="11395" y="15998"/>
                    <a:pt x="11673" y="16019"/>
                  </a:cubicBezTo>
                  <a:cubicBezTo>
                    <a:pt x="11069" y="16151"/>
                    <a:pt x="11371" y="17623"/>
                    <a:pt x="11454" y="18027"/>
                  </a:cubicBezTo>
                  <a:cubicBezTo>
                    <a:pt x="11586" y="18704"/>
                    <a:pt x="11535" y="19335"/>
                    <a:pt x="11810" y="19996"/>
                  </a:cubicBezTo>
                  <a:cubicBezTo>
                    <a:pt x="11986" y="20427"/>
                    <a:pt x="12452" y="21037"/>
                    <a:pt x="12800" y="21360"/>
                  </a:cubicBezTo>
                  <a:cubicBezTo>
                    <a:pt x="13070" y="21609"/>
                    <a:pt x="13410" y="21727"/>
                    <a:pt x="13759" y="21760"/>
                  </a:cubicBezTo>
                  <a:cubicBezTo>
                    <a:pt x="13758" y="21765"/>
                    <a:pt x="13758" y="21772"/>
                    <a:pt x="13758" y="21776"/>
                  </a:cubicBezTo>
                  <a:cubicBezTo>
                    <a:pt x="13758" y="21835"/>
                    <a:pt x="13808" y="21900"/>
                    <a:pt x="13870" y="21900"/>
                  </a:cubicBezTo>
                  <a:cubicBezTo>
                    <a:pt x="13874" y="21900"/>
                    <a:pt x="13877" y="21900"/>
                    <a:pt x="13881" y="21899"/>
                  </a:cubicBezTo>
                  <a:cubicBezTo>
                    <a:pt x="14047" y="21882"/>
                    <a:pt x="14206" y="21829"/>
                    <a:pt x="14350" y="21744"/>
                  </a:cubicBezTo>
                  <a:cubicBezTo>
                    <a:pt x="14401" y="21737"/>
                    <a:pt x="14451" y="21729"/>
                    <a:pt x="14499" y="21719"/>
                  </a:cubicBezTo>
                  <a:cubicBezTo>
                    <a:pt x="14574" y="21705"/>
                    <a:pt x="14625" y="21699"/>
                    <a:pt x="14663" y="21699"/>
                  </a:cubicBezTo>
                  <a:cubicBezTo>
                    <a:pt x="14795" y="21699"/>
                    <a:pt x="14763" y="21778"/>
                    <a:pt x="15000" y="21899"/>
                  </a:cubicBezTo>
                  <a:cubicBezTo>
                    <a:pt x="15059" y="21930"/>
                    <a:pt x="15134" y="21941"/>
                    <a:pt x="15217" y="21941"/>
                  </a:cubicBezTo>
                  <a:cubicBezTo>
                    <a:pt x="15425" y="21941"/>
                    <a:pt x="15681" y="21871"/>
                    <a:pt x="15849" y="21867"/>
                  </a:cubicBezTo>
                  <a:cubicBezTo>
                    <a:pt x="16394" y="24725"/>
                    <a:pt x="16199" y="27451"/>
                    <a:pt x="16199" y="27451"/>
                  </a:cubicBezTo>
                  <a:cubicBezTo>
                    <a:pt x="15928" y="27553"/>
                    <a:pt x="15760" y="27858"/>
                    <a:pt x="15458" y="27933"/>
                  </a:cubicBezTo>
                  <a:cubicBezTo>
                    <a:pt x="15399" y="27949"/>
                    <a:pt x="15340" y="27955"/>
                    <a:pt x="15281" y="27955"/>
                  </a:cubicBezTo>
                  <a:cubicBezTo>
                    <a:pt x="15191" y="27955"/>
                    <a:pt x="15100" y="27942"/>
                    <a:pt x="15008" y="27933"/>
                  </a:cubicBezTo>
                  <a:cubicBezTo>
                    <a:pt x="14636" y="27893"/>
                    <a:pt x="14291" y="27721"/>
                    <a:pt x="13919" y="27713"/>
                  </a:cubicBezTo>
                  <a:cubicBezTo>
                    <a:pt x="13911" y="27713"/>
                    <a:pt x="13904" y="27713"/>
                    <a:pt x="13896" y="27713"/>
                  </a:cubicBezTo>
                  <a:cubicBezTo>
                    <a:pt x="13246" y="27713"/>
                    <a:pt x="12598" y="28174"/>
                    <a:pt x="12037" y="28454"/>
                  </a:cubicBezTo>
                  <a:cubicBezTo>
                    <a:pt x="11676" y="28629"/>
                    <a:pt x="11285" y="28789"/>
                    <a:pt x="10960" y="29021"/>
                  </a:cubicBezTo>
                  <a:cubicBezTo>
                    <a:pt x="10753" y="29166"/>
                    <a:pt x="10330" y="29533"/>
                    <a:pt x="10395" y="29781"/>
                  </a:cubicBezTo>
                  <a:cubicBezTo>
                    <a:pt x="4938" y="29996"/>
                    <a:pt x="3215" y="33218"/>
                    <a:pt x="1973" y="35771"/>
                  </a:cubicBezTo>
                  <a:cubicBezTo>
                    <a:pt x="1" y="39843"/>
                    <a:pt x="929" y="46515"/>
                    <a:pt x="2102" y="50433"/>
                  </a:cubicBezTo>
                  <a:cubicBezTo>
                    <a:pt x="3196" y="54087"/>
                    <a:pt x="4773" y="58508"/>
                    <a:pt x="4690" y="62172"/>
                  </a:cubicBezTo>
                  <a:cubicBezTo>
                    <a:pt x="4590" y="66574"/>
                    <a:pt x="7103" y="77928"/>
                    <a:pt x="8427" y="84557"/>
                  </a:cubicBezTo>
                  <a:cubicBezTo>
                    <a:pt x="9190" y="85172"/>
                    <a:pt x="9972" y="85289"/>
                    <a:pt x="10893" y="85380"/>
                  </a:cubicBezTo>
                  <a:cubicBezTo>
                    <a:pt x="12126" y="85501"/>
                    <a:pt x="13332" y="86181"/>
                    <a:pt x="14585" y="86343"/>
                  </a:cubicBezTo>
                  <a:cubicBezTo>
                    <a:pt x="14710" y="86359"/>
                    <a:pt x="14838" y="86367"/>
                    <a:pt x="14967" y="86367"/>
                  </a:cubicBezTo>
                  <a:cubicBezTo>
                    <a:pt x="15758" y="86367"/>
                    <a:pt x="16595" y="86076"/>
                    <a:pt x="17270" y="85760"/>
                  </a:cubicBezTo>
                  <a:cubicBezTo>
                    <a:pt x="18176" y="85332"/>
                    <a:pt x="18915" y="85051"/>
                    <a:pt x="19522" y="84323"/>
                  </a:cubicBezTo>
                  <a:cubicBezTo>
                    <a:pt x="19902" y="83863"/>
                    <a:pt x="20411" y="82530"/>
                    <a:pt x="20889" y="82255"/>
                  </a:cubicBezTo>
                  <a:cubicBezTo>
                    <a:pt x="20972" y="82207"/>
                    <a:pt x="21061" y="82190"/>
                    <a:pt x="21152" y="82190"/>
                  </a:cubicBezTo>
                  <a:cubicBezTo>
                    <a:pt x="21398" y="82190"/>
                    <a:pt x="21667" y="82316"/>
                    <a:pt x="21934" y="82322"/>
                  </a:cubicBezTo>
                  <a:cubicBezTo>
                    <a:pt x="21939" y="82322"/>
                    <a:pt x="21944" y="82322"/>
                    <a:pt x="21949" y="82322"/>
                  </a:cubicBezTo>
                  <a:cubicBezTo>
                    <a:pt x="22722" y="82322"/>
                    <a:pt x="23022" y="81822"/>
                    <a:pt x="23632" y="81500"/>
                  </a:cubicBezTo>
                  <a:cubicBezTo>
                    <a:pt x="23882" y="81366"/>
                    <a:pt x="24032" y="81319"/>
                    <a:pt x="24188" y="81319"/>
                  </a:cubicBezTo>
                  <a:cubicBezTo>
                    <a:pt x="24348" y="81319"/>
                    <a:pt x="24515" y="81369"/>
                    <a:pt x="24805" y="81425"/>
                  </a:cubicBezTo>
                  <a:cubicBezTo>
                    <a:pt x="25264" y="81514"/>
                    <a:pt x="25720" y="81565"/>
                    <a:pt x="26176" y="81565"/>
                  </a:cubicBezTo>
                  <a:cubicBezTo>
                    <a:pt x="26697" y="81565"/>
                    <a:pt x="27218" y="81499"/>
                    <a:pt x="27741" y="81350"/>
                  </a:cubicBezTo>
                  <a:cubicBezTo>
                    <a:pt x="28417" y="81160"/>
                    <a:pt x="29307" y="80336"/>
                    <a:pt x="30005" y="80336"/>
                  </a:cubicBezTo>
                  <a:cubicBezTo>
                    <a:pt x="30011" y="80336"/>
                    <a:pt x="30018" y="80336"/>
                    <a:pt x="30025" y="80336"/>
                  </a:cubicBezTo>
                  <a:cubicBezTo>
                    <a:pt x="30684" y="80352"/>
                    <a:pt x="31407" y="81120"/>
                    <a:pt x="31990" y="81425"/>
                  </a:cubicBezTo>
                  <a:cubicBezTo>
                    <a:pt x="33090" y="82004"/>
                    <a:pt x="34246" y="82870"/>
                    <a:pt x="35506" y="83053"/>
                  </a:cubicBezTo>
                  <a:cubicBezTo>
                    <a:pt x="35935" y="83116"/>
                    <a:pt x="36387" y="83143"/>
                    <a:pt x="36846" y="83143"/>
                  </a:cubicBezTo>
                  <a:cubicBezTo>
                    <a:pt x="37846" y="83143"/>
                    <a:pt x="38882" y="83014"/>
                    <a:pt x="39806" y="82843"/>
                  </a:cubicBezTo>
                  <a:cubicBezTo>
                    <a:pt x="40870" y="82645"/>
                    <a:pt x="42013" y="81831"/>
                    <a:pt x="42989" y="81831"/>
                  </a:cubicBezTo>
                  <a:cubicBezTo>
                    <a:pt x="43037" y="81831"/>
                    <a:pt x="43084" y="81833"/>
                    <a:pt x="43130" y="81837"/>
                  </a:cubicBezTo>
                  <a:cubicBezTo>
                    <a:pt x="43972" y="81910"/>
                    <a:pt x="44789" y="82228"/>
                    <a:pt x="45667" y="82244"/>
                  </a:cubicBezTo>
                  <a:cubicBezTo>
                    <a:pt x="45950" y="82250"/>
                    <a:pt x="46239" y="82254"/>
                    <a:pt x="46531" y="82254"/>
                  </a:cubicBezTo>
                  <a:cubicBezTo>
                    <a:pt x="47543" y="82254"/>
                    <a:pt x="48590" y="82205"/>
                    <a:pt x="49547" y="82020"/>
                  </a:cubicBezTo>
                  <a:cubicBezTo>
                    <a:pt x="49923" y="81950"/>
                    <a:pt x="50767" y="81500"/>
                    <a:pt x="51197" y="81500"/>
                  </a:cubicBezTo>
                  <a:cubicBezTo>
                    <a:pt x="51291" y="81500"/>
                    <a:pt x="51365" y="81521"/>
                    <a:pt x="51410" y="81573"/>
                  </a:cubicBezTo>
                  <a:cubicBezTo>
                    <a:pt x="51561" y="81574"/>
                    <a:pt x="51717" y="81575"/>
                    <a:pt x="51874" y="81575"/>
                  </a:cubicBezTo>
                  <a:cubicBezTo>
                    <a:pt x="52398" y="81575"/>
                    <a:pt x="52947" y="81570"/>
                    <a:pt x="53451" y="81570"/>
                  </a:cubicBezTo>
                  <a:cubicBezTo>
                    <a:pt x="53595" y="81570"/>
                    <a:pt x="53783" y="81590"/>
                    <a:pt x="53962" y="81590"/>
                  </a:cubicBezTo>
                  <a:cubicBezTo>
                    <a:pt x="54088" y="81590"/>
                    <a:pt x="54210" y="81580"/>
                    <a:pt x="54308" y="81546"/>
                  </a:cubicBezTo>
                  <a:cubicBezTo>
                    <a:pt x="54680" y="81414"/>
                    <a:pt x="54556" y="81058"/>
                    <a:pt x="54739" y="80756"/>
                  </a:cubicBezTo>
                  <a:cubicBezTo>
                    <a:pt x="55084" y="80187"/>
                    <a:pt x="55777" y="79656"/>
                    <a:pt x="56252" y="79185"/>
                  </a:cubicBezTo>
                  <a:cubicBezTo>
                    <a:pt x="56520" y="78916"/>
                    <a:pt x="56618" y="78795"/>
                    <a:pt x="56825" y="78795"/>
                  </a:cubicBezTo>
                  <a:cubicBezTo>
                    <a:pt x="56922" y="78795"/>
                    <a:pt x="57042" y="78822"/>
                    <a:pt x="57214" y="78872"/>
                  </a:cubicBezTo>
                  <a:cubicBezTo>
                    <a:pt x="57425" y="78933"/>
                    <a:pt x="57630" y="78972"/>
                    <a:pt x="57831" y="78972"/>
                  </a:cubicBezTo>
                  <a:cubicBezTo>
                    <a:pt x="58118" y="78972"/>
                    <a:pt x="58398" y="78893"/>
                    <a:pt x="58678" y="78688"/>
                  </a:cubicBezTo>
                  <a:cubicBezTo>
                    <a:pt x="58967" y="78473"/>
                    <a:pt x="59183" y="78108"/>
                    <a:pt x="59094" y="77756"/>
                  </a:cubicBezTo>
                  <a:cubicBezTo>
                    <a:pt x="58910" y="77024"/>
                    <a:pt x="57939" y="76691"/>
                    <a:pt x="57436" y="76229"/>
                  </a:cubicBezTo>
                  <a:cubicBezTo>
                    <a:pt x="56893" y="75728"/>
                    <a:pt x="56363" y="75231"/>
                    <a:pt x="55875" y="74674"/>
                  </a:cubicBezTo>
                  <a:cubicBezTo>
                    <a:pt x="55581" y="74342"/>
                    <a:pt x="54802" y="73860"/>
                    <a:pt x="54759" y="73417"/>
                  </a:cubicBezTo>
                  <a:cubicBezTo>
                    <a:pt x="54723" y="73084"/>
                    <a:pt x="54739" y="72693"/>
                    <a:pt x="54688" y="72364"/>
                  </a:cubicBezTo>
                  <a:cubicBezTo>
                    <a:pt x="54653" y="72140"/>
                    <a:pt x="54540" y="71894"/>
                    <a:pt x="54454" y="71682"/>
                  </a:cubicBezTo>
                  <a:cubicBezTo>
                    <a:pt x="54265" y="71212"/>
                    <a:pt x="54454" y="71169"/>
                    <a:pt x="54735" y="70727"/>
                  </a:cubicBezTo>
                  <a:cubicBezTo>
                    <a:pt x="55049" y="70242"/>
                    <a:pt x="55006" y="69815"/>
                    <a:pt x="54802" y="69287"/>
                  </a:cubicBezTo>
                  <a:cubicBezTo>
                    <a:pt x="54684" y="68988"/>
                    <a:pt x="54578" y="68295"/>
                    <a:pt x="54363" y="68069"/>
                  </a:cubicBezTo>
                  <a:cubicBezTo>
                    <a:pt x="54131" y="67823"/>
                    <a:pt x="54343" y="67411"/>
                    <a:pt x="54252" y="67091"/>
                  </a:cubicBezTo>
                  <a:cubicBezTo>
                    <a:pt x="54144" y="66711"/>
                    <a:pt x="53975" y="66383"/>
                    <a:pt x="53791" y="66038"/>
                  </a:cubicBezTo>
                  <a:cubicBezTo>
                    <a:pt x="53454" y="65404"/>
                    <a:pt x="53020" y="64883"/>
                    <a:pt x="52491" y="64390"/>
                  </a:cubicBezTo>
                  <a:cubicBezTo>
                    <a:pt x="52284" y="64197"/>
                    <a:pt x="52100" y="64061"/>
                    <a:pt x="52017" y="63798"/>
                  </a:cubicBezTo>
                  <a:cubicBezTo>
                    <a:pt x="51888" y="63395"/>
                    <a:pt x="51826" y="63137"/>
                    <a:pt x="51591" y="62780"/>
                  </a:cubicBezTo>
                  <a:cubicBezTo>
                    <a:pt x="52758" y="59817"/>
                    <a:pt x="56649" y="57610"/>
                    <a:pt x="59116" y="51109"/>
                  </a:cubicBezTo>
                  <a:cubicBezTo>
                    <a:pt x="61578" y="44606"/>
                    <a:pt x="60561" y="41778"/>
                    <a:pt x="59997" y="40815"/>
                  </a:cubicBezTo>
                  <a:cubicBezTo>
                    <a:pt x="59437" y="39862"/>
                    <a:pt x="53579" y="34663"/>
                    <a:pt x="47820" y="31593"/>
                  </a:cubicBezTo>
                  <a:cubicBezTo>
                    <a:pt x="47827" y="31561"/>
                    <a:pt x="47835" y="31529"/>
                    <a:pt x="47843" y="31497"/>
                  </a:cubicBezTo>
                  <a:cubicBezTo>
                    <a:pt x="47867" y="31405"/>
                    <a:pt x="47790" y="31345"/>
                    <a:pt x="47717" y="31345"/>
                  </a:cubicBezTo>
                  <a:cubicBezTo>
                    <a:pt x="47669" y="31345"/>
                    <a:pt x="47623" y="31370"/>
                    <a:pt x="47607" y="31428"/>
                  </a:cubicBezTo>
                  <a:cubicBezTo>
                    <a:pt x="47583" y="30847"/>
                    <a:pt x="47222" y="30510"/>
                    <a:pt x="46625" y="30367"/>
                  </a:cubicBezTo>
                  <a:cubicBezTo>
                    <a:pt x="46469" y="30327"/>
                    <a:pt x="46301" y="30359"/>
                    <a:pt x="46148" y="30323"/>
                  </a:cubicBezTo>
                  <a:cubicBezTo>
                    <a:pt x="45870" y="30256"/>
                    <a:pt x="45753" y="29991"/>
                    <a:pt x="45570" y="29779"/>
                  </a:cubicBezTo>
                  <a:cubicBezTo>
                    <a:pt x="45349" y="29525"/>
                    <a:pt x="45056" y="29262"/>
                    <a:pt x="44724" y="29159"/>
                  </a:cubicBezTo>
                  <a:cubicBezTo>
                    <a:pt x="44521" y="29102"/>
                    <a:pt x="44395" y="29094"/>
                    <a:pt x="44192" y="28984"/>
                  </a:cubicBezTo>
                  <a:cubicBezTo>
                    <a:pt x="44020" y="28890"/>
                    <a:pt x="43691" y="28631"/>
                    <a:pt x="43429" y="28631"/>
                  </a:cubicBezTo>
                  <a:cubicBezTo>
                    <a:pt x="43361" y="28631"/>
                    <a:pt x="43298" y="28648"/>
                    <a:pt x="43243" y="28690"/>
                  </a:cubicBezTo>
                  <a:cubicBezTo>
                    <a:pt x="43079" y="28604"/>
                    <a:pt x="43020" y="28345"/>
                    <a:pt x="42958" y="28177"/>
                  </a:cubicBezTo>
                  <a:cubicBezTo>
                    <a:pt x="42833" y="27857"/>
                    <a:pt x="42610" y="27539"/>
                    <a:pt x="42426" y="27250"/>
                  </a:cubicBezTo>
                  <a:cubicBezTo>
                    <a:pt x="42030" y="26611"/>
                    <a:pt x="41502" y="26768"/>
                    <a:pt x="40927" y="26447"/>
                  </a:cubicBezTo>
                  <a:cubicBezTo>
                    <a:pt x="40261" y="26075"/>
                    <a:pt x="40205" y="25198"/>
                    <a:pt x="39649" y="24716"/>
                  </a:cubicBezTo>
                  <a:cubicBezTo>
                    <a:pt x="39469" y="24562"/>
                    <a:pt x="39280" y="24548"/>
                    <a:pt x="39090" y="24548"/>
                  </a:cubicBezTo>
                  <a:cubicBezTo>
                    <a:pt x="39046" y="24548"/>
                    <a:pt x="39002" y="24549"/>
                    <a:pt x="38958" y="24549"/>
                  </a:cubicBezTo>
                  <a:cubicBezTo>
                    <a:pt x="38829" y="24549"/>
                    <a:pt x="38702" y="24542"/>
                    <a:pt x="38580" y="24489"/>
                  </a:cubicBezTo>
                  <a:cubicBezTo>
                    <a:pt x="38313" y="24368"/>
                    <a:pt x="38141" y="24109"/>
                    <a:pt x="37816" y="24077"/>
                  </a:cubicBezTo>
                  <a:cubicBezTo>
                    <a:pt x="37792" y="24075"/>
                    <a:pt x="37768" y="24074"/>
                    <a:pt x="37744" y="24074"/>
                  </a:cubicBezTo>
                  <a:cubicBezTo>
                    <a:pt x="37476" y="24074"/>
                    <a:pt x="37220" y="24207"/>
                    <a:pt x="37002" y="24333"/>
                  </a:cubicBezTo>
                  <a:cubicBezTo>
                    <a:pt x="36533" y="24144"/>
                    <a:pt x="36105" y="23740"/>
                    <a:pt x="35576" y="23619"/>
                  </a:cubicBezTo>
                  <a:cubicBezTo>
                    <a:pt x="35377" y="23577"/>
                    <a:pt x="35182" y="23544"/>
                    <a:pt x="34990" y="23544"/>
                  </a:cubicBezTo>
                  <a:cubicBezTo>
                    <a:pt x="34850" y="23544"/>
                    <a:pt x="34711" y="23561"/>
                    <a:pt x="34574" y="23605"/>
                  </a:cubicBezTo>
                  <a:cubicBezTo>
                    <a:pt x="34315" y="23686"/>
                    <a:pt x="34045" y="23934"/>
                    <a:pt x="33791" y="23953"/>
                  </a:cubicBezTo>
                  <a:cubicBezTo>
                    <a:pt x="33776" y="23954"/>
                    <a:pt x="33762" y="23954"/>
                    <a:pt x="33747" y="23954"/>
                  </a:cubicBezTo>
                  <a:cubicBezTo>
                    <a:pt x="33417" y="23954"/>
                    <a:pt x="33118" y="23705"/>
                    <a:pt x="32808" y="23670"/>
                  </a:cubicBezTo>
                  <a:cubicBezTo>
                    <a:pt x="32791" y="23668"/>
                    <a:pt x="32774" y="23667"/>
                    <a:pt x="32758" y="23667"/>
                  </a:cubicBezTo>
                  <a:cubicBezTo>
                    <a:pt x="32586" y="23667"/>
                    <a:pt x="32435" y="23761"/>
                    <a:pt x="32263" y="23761"/>
                  </a:cubicBezTo>
                  <a:cubicBezTo>
                    <a:pt x="32257" y="23761"/>
                    <a:pt x="32250" y="23761"/>
                    <a:pt x="32244" y="23761"/>
                  </a:cubicBezTo>
                  <a:cubicBezTo>
                    <a:pt x="31944" y="23745"/>
                    <a:pt x="31594" y="23506"/>
                    <a:pt x="31305" y="23381"/>
                  </a:cubicBezTo>
                  <a:cubicBezTo>
                    <a:pt x="31134" y="23306"/>
                    <a:pt x="30909" y="23220"/>
                    <a:pt x="30703" y="23220"/>
                  </a:cubicBezTo>
                  <a:cubicBezTo>
                    <a:pt x="30654" y="23220"/>
                    <a:pt x="30607" y="23225"/>
                    <a:pt x="30561" y="23236"/>
                  </a:cubicBezTo>
                  <a:cubicBezTo>
                    <a:pt x="30373" y="23284"/>
                    <a:pt x="30291" y="23467"/>
                    <a:pt x="30135" y="23558"/>
                  </a:cubicBezTo>
                  <a:cubicBezTo>
                    <a:pt x="29836" y="23726"/>
                    <a:pt x="29183" y="23710"/>
                    <a:pt x="29198" y="24227"/>
                  </a:cubicBezTo>
                  <a:cubicBezTo>
                    <a:pt x="28824" y="24403"/>
                    <a:pt x="28016" y="24535"/>
                    <a:pt x="27912" y="25006"/>
                  </a:cubicBezTo>
                  <a:cubicBezTo>
                    <a:pt x="27900" y="25003"/>
                    <a:pt x="27887" y="25002"/>
                    <a:pt x="27875" y="25002"/>
                  </a:cubicBezTo>
                  <a:cubicBezTo>
                    <a:pt x="27846" y="25002"/>
                    <a:pt x="27817" y="25010"/>
                    <a:pt x="27793" y="25027"/>
                  </a:cubicBezTo>
                  <a:cubicBezTo>
                    <a:pt x="27090" y="24706"/>
                    <a:pt x="26624" y="23777"/>
                    <a:pt x="26490" y="23100"/>
                  </a:cubicBezTo>
                  <a:cubicBezTo>
                    <a:pt x="26360" y="22434"/>
                    <a:pt x="26126" y="21545"/>
                    <a:pt x="25969" y="20903"/>
                  </a:cubicBezTo>
                  <a:cubicBezTo>
                    <a:pt x="26795" y="19682"/>
                    <a:pt x="27379" y="17825"/>
                    <a:pt x="27646" y="16341"/>
                  </a:cubicBezTo>
                  <a:cubicBezTo>
                    <a:pt x="27778" y="15616"/>
                    <a:pt x="27824" y="14888"/>
                    <a:pt x="27915" y="14165"/>
                  </a:cubicBezTo>
                  <a:cubicBezTo>
                    <a:pt x="28150" y="14160"/>
                    <a:pt x="28350" y="14020"/>
                    <a:pt x="28527" y="13867"/>
                  </a:cubicBezTo>
                  <a:cubicBezTo>
                    <a:pt x="28808" y="13622"/>
                    <a:pt x="28762" y="13312"/>
                    <a:pt x="28789" y="13027"/>
                  </a:cubicBezTo>
                  <a:cubicBezTo>
                    <a:pt x="28821" y="13016"/>
                    <a:pt x="28851" y="13000"/>
                    <a:pt x="28881" y="12982"/>
                  </a:cubicBezTo>
                  <a:cubicBezTo>
                    <a:pt x="28934" y="12947"/>
                    <a:pt x="28961" y="12870"/>
                    <a:pt x="28925" y="12813"/>
                  </a:cubicBezTo>
                  <a:cubicBezTo>
                    <a:pt x="28907" y="12787"/>
                    <a:pt x="28883" y="12768"/>
                    <a:pt x="28853" y="12758"/>
                  </a:cubicBezTo>
                  <a:cubicBezTo>
                    <a:pt x="28878" y="12704"/>
                    <a:pt x="28910" y="12655"/>
                    <a:pt x="28950" y="12610"/>
                  </a:cubicBezTo>
                  <a:cubicBezTo>
                    <a:pt x="29011" y="12543"/>
                    <a:pt x="29078" y="12481"/>
                    <a:pt x="29150" y="12425"/>
                  </a:cubicBezTo>
                  <a:cubicBezTo>
                    <a:pt x="29164" y="12426"/>
                    <a:pt x="29178" y="12426"/>
                    <a:pt x="29192" y="12426"/>
                  </a:cubicBezTo>
                  <a:cubicBezTo>
                    <a:pt x="29324" y="12426"/>
                    <a:pt x="29454" y="12392"/>
                    <a:pt x="29571" y="12327"/>
                  </a:cubicBezTo>
                  <a:cubicBezTo>
                    <a:pt x="29688" y="12262"/>
                    <a:pt x="29617" y="12098"/>
                    <a:pt x="29508" y="12098"/>
                  </a:cubicBezTo>
                  <a:cubicBezTo>
                    <a:pt x="29502" y="12098"/>
                    <a:pt x="29497" y="12098"/>
                    <a:pt x="29491" y="12099"/>
                  </a:cubicBezTo>
                  <a:cubicBezTo>
                    <a:pt x="29507" y="12077"/>
                    <a:pt x="29522" y="12053"/>
                    <a:pt x="29534" y="12027"/>
                  </a:cubicBezTo>
                  <a:cubicBezTo>
                    <a:pt x="29701" y="12018"/>
                    <a:pt x="29868" y="11963"/>
                    <a:pt x="29914" y="11802"/>
                  </a:cubicBezTo>
                  <a:cubicBezTo>
                    <a:pt x="29941" y="11711"/>
                    <a:pt x="29866" y="11650"/>
                    <a:pt x="29791" y="11650"/>
                  </a:cubicBezTo>
                  <a:cubicBezTo>
                    <a:pt x="29743" y="11650"/>
                    <a:pt x="29695" y="11676"/>
                    <a:pt x="29677" y="11735"/>
                  </a:cubicBezTo>
                  <a:lnTo>
                    <a:pt x="29677" y="11735"/>
                  </a:lnTo>
                  <a:cubicBezTo>
                    <a:pt x="29676" y="11736"/>
                    <a:pt x="29674" y="11740"/>
                    <a:pt x="29675" y="11740"/>
                  </a:cubicBezTo>
                  <a:cubicBezTo>
                    <a:pt x="29676" y="11740"/>
                    <a:pt x="29676" y="11740"/>
                    <a:pt x="29677" y="11740"/>
                  </a:cubicBezTo>
                  <a:lnTo>
                    <a:pt x="29677" y="11740"/>
                  </a:lnTo>
                  <a:cubicBezTo>
                    <a:pt x="29672" y="11745"/>
                    <a:pt x="29665" y="11748"/>
                    <a:pt x="29659" y="11751"/>
                  </a:cubicBezTo>
                  <a:lnTo>
                    <a:pt x="29646" y="11756"/>
                  </a:lnTo>
                  <a:cubicBezTo>
                    <a:pt x="29635" y="11761"/>
                    <a:pt x="29624" y="11764"/>
                    <a:pt x="29613" y="11767"/>
                  </a:cubicBezTo>
                  <a:cubicBezTo>
                    <a:pt x="29614" y="11746"/>
                    <a:pt x="29616" y="11724"/>
                    <a:pt x="29618" y="11701"/>
                  </a:cubicBezTo>
                  <a:cubicBezTo>
                    <a:pt x="29633" y="11403"/>
                    <a:pt x="29435" y="11179"/>
                    <a:pt x="29453" y="10927"/>
                  </a:cubicBezTo>
                  <a:cubicBezTo>
                    <a:pt x="29546" y="10908"/>
                    <a:pt x="29630" y="10865"/>
                    <a:pt x="29701" y="10803"/>
                  </a:cubicBezTo>
                  <a:cubicBezTo>
                    <a:pt x="29794" y="10720"/>
                    <a:pt x="29706" y="10597"/>
                    <a:pt x="29608" y="10597"/>
                  </a:cubicBezTo>
                  <a:cubicBezTo>
                    <a:pt x="29608" y="10597"/>
                    <a:pt x="29607" y="10597"/>
                    <a:pt x="29606" y="10597"/>
                  </a:cubicBezTo>
                  <a:cubicBezTo>
                    <a:pt x="29610" y="10523"/>
                    <a:pt x="29608" y="10450"/>
                    <a:pt x="29603" y="10378"/>
                  </a:cubicBezTo>
                  <a:cubicBezTo>
                    <a:pt x="29641" y="10359"/>
                    <a:pt x="29680" y="10338"/>
                    <a:pt x="29715" y="10314"/>
                  </a:cubicBezTo>
                  <a:cubicBezTo>
                    <a:pt x="29768" y="10277"/>
                    <a:pt x="29796" y="10204"/>
                    <a:pt x="29758" y="10145"/>
                  </a:cubicBezTo>
                  <a:cubicBezTo>
                    <a:pt x="29735" y="10110"/>
                    <a:pt x="29691" y="10084"/>
                    <a:pt x="29648" y="10084"/>
                  </a:cubicBezTo>
                  <a:cubicBezTo>
                    <a:pt x="29628" y="10084"/>
                    <a:pt x="29608" y="10089"/>
                    <a:pt x="29590" y="10102"/>
                  </a:cubicBezTo>
                  <a:cubicBezTo>
                    <a:pt x="29581" y="10108"/>
                    <a:pt x="29571" y="10114"/>
                    <a:pt x="29560" y="10121"/>
                  </a:cubicBezTo>
                  <a:cubicBezTo>
                    <a:pt x="29456" y="9822"/>
                    <a:pt x="29164" y="9675"/>
                    <a:pt x="29022" y="9388"/>
                  </a:cubicBezTo>
                  <a:cubicBezTo>
                    <a:pt x="28830" y="9001"/>
                    <a:pt x="29394" y="8813"/>
                    <a:pt x="29437" y="8347"/>
                  </a:cubicBezTo>
                  <a:cubicBezTo>
                    <a:pt x="29458" y="8112"/>
                    <a:pt x="29356" y="7791"/>
                    <a:pt x="29207" y="7627"/>
                  </a:cubicBezTo>
                  <a:cubicBezTo>
                    <a:pt x="29135" y="7544"/>
                    <a:pt x="29030" y="7489"/>
                    <a:pt x="28944" y="7419"/>
                  </a:cubicBezTo>
                  <a:cubicBezTo>
                    <a:pt x="28992" y="7317"/>
                    <a:pt x="28998" y="7202"/>
                    <a:pt x="28875" y="7146"/>
                  </a:cubicBezTo>
                  <a:cubicBezTo>
                    <a:pt x="28856" y="7136"/>
                    <a:pt x="28834" y="7131"/>
                    <a:pt x="28812" y="7131"/>
                  </a:cubicBezTo>
                  <a:cubicBezTo>
                    <a:pt x="28803" y="7131"/>
                    <a:pt x="28794" y="7132"/>
                    <a:pt x="28786" y="7133"/>
                  </a:cubicBezTo>
                  <a:cubicBezTo>
                    <a:pt x="28768" y="6974"/>
                    <a:pt x="28827" y="6825"/>
                    <a:pt x="28827" y="6643"/>
                  </a:cubicBezTo>
                  <a:cubicBezTo>
                    <a:pt x="28830" y="6222"/>
                    <a:pt x="28576" y="5821"/>
                    <a:pt x="28342" y="5497"/>
                  </a:cubicBezTo>
                  <a:cubicBezTo>
                    <a:pt x="28161" y="5446"/>
                    <a:pt x="28078" y="4920"/>
                    <a:pt x="27957" y="4748"/>
                  </a:cubicBezTo>
                  <a:cubicBezTo>
                    <a:pt x="27887" y="4646"/>
                    <a:pt x="27769" y="4587"/>
                    <a:pt x="27663" y="4520"/>
                  </a:cubicBezTo>
                  <a:cubicBezTo>
                    <a:pt x="27676" y="4440"/>
                    <a:pt x="27603" y="4375"/>
                    <a:pt x="27533" y="4375"/>
                  </a:cubicBezTo>
                  <a:cubicBezTo>
                    <a:pt x="27522" y="4375"/>
                    <a:pt x="27510" y="4377"/>
                    <a:pt x="27499" y="4381"/>
                  </a:cubicBezTo>
                  <a:cubicBezTo>
                    <a:pt x="27496" y="4376"/>
                    <a:pt x="27491" y="4370"/>
                    <a:pt x="27488" y="4365"/>
                  </a:cubicBezTo>
                  <a:cubicBezTo>
                    <a:pt x="27334" y="4130"/>
                    <a:pt x="27448" y="3820"/>
                    <a:pt x="27248" y="3578"/>
                  </a:cubicBezTo>
                  <a:cubicBezTo>
                    <a:pt x="27074" y="3370"/>
                    <a:pt x="26797" y="3240"/>
                    <a:pt x="26534" y="3240"/>
                  </a:cubicBezTo>
                  <a:cubicBezTo>
                    <a:pt x="26520" y="3240"/>
                    <a:pt x="26506" y="3240"/>
                    <a:pt x="26493" y="3241"/>
                  </a:cubicBezTo>
                  <a:cubicBezTo>
                    <a:pt x="26277" y="2493"/>
                    <a:pt x="25439" y="1631"/>
                    <a:pt x="24813" y="1205"/>
                  </a:cubicBezTo>
                  <a:cubicBezTo>
                    <a:pt x="24345" y="891"/>
                    <a:pt x="23934" y="770"/>
                    <a:pt x="23514" y="770"/>
                  </a:cubicBezTo>
                  <a:cubicBezTo>
                    <a:pt x="23096" y="770"/>
                    <a:pt x="22669" y="889"/>
                    <a:pt x="22166" y="1056"/>
                  </a:cubicBezTo>
                  <a:cubicBezTo>
                    <a:pt x="22033" y="1005"/>
                    <a:pt x="21869" y="1048"/>
                    <a:pt x="21756" y="983"/>
                  </a:cubicBezTo>
                  <a:cubicBezTo>
                    <a:pt x="21618" y="897"/>
                    <a:pt x="21508" y="622"/>
                    <a:pt x="21384" y="509"/>
                  </a:cubicBezTo>
                  <a:cubicBezTo>
                    <a:pt x="21008" y="167"/>
                    <a:pt x="20497" y="0"/>
                    <a:pt x="19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" name="Google Shape;1328;p60"/>
            <p:cNvSpPr/>
            <p:nvPr/>
          </p:nvSpPr>
          <p:spPr>
            <a:xfrm>
              <a:off x="6595957" y="2848150"/>
              <a:ext cx="63381" cy="21770"/>
            </a:xfrm>
            <a:custGeom>
              <a:avLst/>
              <a:gdLst/>
              <a:ahLst/>
              <a:cxnLst/>
              <a:rect l="l" t="t" r="r" b="b"/>
              <a:pathLst>
                <a:path w="3252" h="1117" extrusionOk="0">
                  <a:moveTo>
                    <a:pt x="2015" y="1"/>
                  </a:moveTo>
                  <a:cubicBezTo>
                    <a:pt x="1935" y="1"/>
                    <a:pt x="1855" y="6"/>
                    <a:pt x="1776" y="17"/>
                  </a:cubicBezTo>
                  <a:cubicBezTo>
                    <a:pt x="1129" y="103"/>
                    <a:pt x="596" y="524"/>
                    <a:pt x="99" y="914"/>
                  </a:cubicBezTo>
                  <a:cubicBezTo>
                    <a:pt x="0" y="991"/>
                    <a:pt x="91" y="1117"/>
                    <a:pt x="193" y="1117"/>
                  </a:cubicBezTo>
                  <a:cubicBezTo>
                    <a:pt x="220" y="1117"/>
                    <a:pt x="248" y="1108"/>
                    <a:pt x="273" y="1088"/>
                  </a:cubicBezTo>
                  <a:cubicBezTo>
                    <a:pt x="709" y="745"/>
                    <a:pt x="1179" y="374"/>
                    <a:pt x="1739" y="269"/>
                  </a:cubicBezTo>
                  <a:cubicBezTo>
                    <a:pt x="1828" y="252"/>
                    <a:pt x="1921" y="244"/>
                    <a:pt x="2014" y="244"/>
                  </a:cubicBezTo>
                  <a:cubicBezTo>
                    <a:pt x="2384" y="244"/>
                    <a:pt x="2764" y="380"/>
                    <a:pt x="2976" y="690"/>
                  </a:cubicBezTo>
                  <a:cubicBezTo>
                    <a:pt x="3003" y="729"/>
                    <a:pt x="3040" y="745"/>
                    <a:pt x="3078" y="745"/>
                  </a:cubicBezTo>
                  <a:cubicBezTo>
                    <a:pt x="3165" y="745"/>
                    <a:pt x="3251" y="658"/>
                    <a:pt x="3189" y="566"/>
                  </a:cubicBezTo>
                  <a:cubicBezTo>
                    <a:pt x="2923" y="178"/>
                    <a:pt x="2470" y="1"/>
                    <a:pt x="2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" name="Google Shape;1329;p60"/>
            <p:cNvSpPr/>
            <p:nvPr/>
          </p:nvSpPr>
          <p:spPr>
            <a:xfrm>
              <a:off x="6596951" y="2854640"/>
              <a:ext cx="56404" cy="17346"/>
            </a:xfrm>
            <a:custGeom>
              <a:avLst/>
              <a:gdLst/>
              <a:ahLst/>
              <a:cxnLst/>
              <a:rect l="l" t="t" r="r" b="b"/>
              <a:pathLst>
                <a:path w="2894" h="890" extrusionOk="0">
                  <a:moveTo>
                    <a:pt x="2755" y="0"/>
                  </a:moveTo>
                  <a:cubicBezTo>
                    <a:pt x="2683" y="0"/>
                    <a:pt x="2604" y="61"/>
                    <a:pt x="2619" y="155"/>
                  </a:cubicBezTo>
                  <a:cubicBezTo>
                    <a:pt x="2652" y="357"/>
                    <a:pt x="2469" y="527"/>
                    <a:pt x="2293" y="586"/>
                  </a:cubicBezTo>
                  <a:cubicBezTo>
                    <a:pt x="2161" y="630"/>
                    <a:pt x="2023" y="640"/>
                    <a:pt x="1884" y="640"/>
                  </a:cubicBezTo>
                  <a:cubicBezTo>
                    <a:pt x="1805" y="640"/>
                    <a:pt x="1725" y="637"/>
                    <a:pt x="1647" y="635"/>
                  </a:cubicBezTo>
                  <a:lnTo>
                    <a:pt x="160" y="602"/>
                  </a:lnTo>
                  <a:cubicBezTo>
                    <a:pt x="159" y="602"/>
                    <a:pt x="157" y="602"/>
                    <a:pt x="155" y="602"/>
                  </a:cubicBezTo>
                  <a:cubicBezTo>
                    <a:pt x="0" y="602"/>
                    <a:pt x="2" y="845"/>
                    <a:pt x="160" y="848"/>
                  </a:cubicBezTo>
                  <a:cubicBezTo>
                    <a:pt x="650" y="859"/>
                    <a:pt x="1144" y="889"/>
                    <a:pt x="1636" y="889"/>
                  </a:cubicBezTo>
                  <a:cubicBezTo>
                    <a:pt x="1745" y="889"/>
                    <a:pt x="1854" y="888"/>
                    <a:pt x="1963" y="884"/>
                  </a:cubicBezTo>
                  <a:cubicBezTo>
                    <a:pt x="2202" y="876"/>
                    <a:pt x="2446" y="829"/>
                    <a:pt x="2633" y="670"/>
                  </a:cubicBezTo>
                  <a:cubicBezTo>
                    <a:pt x="2807" y="524"/>
                    <a:pt x="2894" y="313"/>
                    <a:pt x="2857" y="89"/>
                  </a:cubicBezTo>
                  <a:cubicBezTo>
                    <a:pt x="2846" y="27"/>
                    <a:pt x="2802" y="0"/>
                    <a:pt x="27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" name="Google Shape;1330;p60"/>
            <p:cNvSpPr/>
            <p:nvPr/>
          </p:nvSpPr>
          <p:spPr>
            <a:xfrm>
              <a:off x="6589603" y="2838794"/>
              <a:ext cx="72269" cy="25805"/>
            </a:xfrm>
            <a:custGeom>
              <a:avLst/>
              <a:gdLst/>
              <a:ahLst/>
              <a:cxnLst/>
              <a:rect l="l" t="t" r="r" b="b"/>
              <a:pathLst>
                <a:path w="3708" h="1324" extrusionOk="0">
                  <a:moveTo>
                    <a:pt x="2659" y="1"/>
                  </a:moveTo>
                  <a:cubicBezTo>
                    <a:pt x="2370" y="1"/>
                    <a:pt x="2082" y="38"/>
                    <a:pt x="1800" y="110"/>
                  </a:cubicBezTo>
                  <a:cubicBezTo>
                    <a:pt x="1145" y="276"/>
                    <a:pt x="551" y="623"/>
                    <a:pt x="84" y="1111"/>
                  </a:cubicBezTo>
                  <a:cubicBezTo>
                    <a:pt x="0" y="1200"/>
                    <a:pt x="84" y="1323"/>
                    <a:pt x="176" y="1323"/>
                  </a:cubicBezTo>
                  <a:cubicBezTo>
                    <a:pt x="204" y="1323"/>
                    <a:pt x="233" y="1312"/>
                    <a:pt x="258" y="1285"/>
                  </a:cubicBezTo>
                  <a:lnTo>
                    <a:pt x="259" y="1285"/>
                  </a:lnTo>
                  <a:cubicBezTo>
                    <a:pt x="678" y="848"/>
                    <a:pt x="1204" y="530"/>
                    <a:pt x="1787" y="369"/>
                  </a:cubicBezTo>
                  <a:cubicBezTo>
                    <a:pt x="2073" y="289"/>
                    <a:pt x="2368" y="248"/>
                    <a:pt x="2665" y="248"/>
                  </a:cubicBezTo>
                  <a:cubicBezTo>
                    <a:pt x="2943" y="248"/>
                    <a:pt x="3253" y="272"/>
                    <a:pt x="3451" y="487"/>
                  </a:cubicBezTo>
                  <a:cubicBezTo>
                    <a:pt x="3476" y="514"/>
                    <a:pt x="3504" y="525"/>
                    <a:pt x="3532" y="525"/>
                  </a:cubicBezTo>
                  <a:cubicBezTo>
                    <a:pt x="3624" y="525"/>
                    <a:pt x="3707" y="401"/>
                    <a:pt x="3625" y="313"/>
                  </a:cubicBezTo>
                  <a:cubicBezTo>
                    <a:pt x="3411" y="80"/>
                    <a:pt x="3093" y="16"/>
                    <a:pt x="2788" y="3"/>
                  </a:cubicBezTo>
                  <a:cubicBezTo>
                    <a:pt x="2745" y="2"/>
                    <a:pt x="2702" y="1"/>
                    <a:pt x="2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" name="Google Shape;1331;p60"/>
            <p:cNvSpPr/>
            <p:nvPr/>
          </p:nvSpPr>
          <p:spPr>
            <a:xfrm>
              <a:off x="6605819" y="2875786"/>
              <a:ext cx="46679" cy="7952"/>
            </a:xfrm>
            <a:custGeom>
              <a:avLst/>
              <a:gdLst/>
              <a:ahLst/>
              <a:cxnLst/>
              <a:rect l="l" t="t" r="r" b="b"/>
              <a:pathLst>
                <a:path w="2395" h="408" extrusionOk="0">
                  <a:moveTo>
                    <a:pt x="181" y="1"/>
                  </a:moveTo>
                  <a:cubicBezTo>
                    <a:pt x="48" y="1"/>
                    <a:pt x="1" y="210"/>
                    <a:pt x="144" y="240"/>
                  </a:cubicBezTo>
                  <a:cubicBezTo>
                    <a:pt x="552" y="324"/>
                    <a:pt x="975" y="408"/>
                    <a:pt x="1393" y="408"/>
                  </a:cubicBezTo>
                  <a:cubicBezTo>
                    <a:pt x="1688" y="408"/>
                    <a:pt x="1981" y="366"/>
                    <a:pt x="2264" y="253"/>
                  </a:cubicBezTo>
                  <a:cubicBezTo>
                    <a:pt x="2394" y="201"/>
                    <a:pt x="2358" y="6"/>
                    <a:pt x="2245" y="6"/>
                  </a:cubicBezTo>
                  <a:cubicBezTo>
                    <a:pt x="2231" y="6"/>
                    <a:pt x="2216" y="9"/>
                    <a:pt x="2201" y="15"/>
                  </a:cubicBezTo>
                  <a:cubicBezTo>
                    <a:pt x="1933" y="121"/>
                    <a:pt x="1658" y="161"/>
                    <a:pt x="1381" y="161"/>
                  </a:cubicBezTo>
                  <a:cubicBezTo>
                    <a:pt x="990" y="161"/>
                    <a:pt x="594" y="82"/>
                    <a:pt x="210" y="4"/>
                  </a:cubicBezTo>
                  <a:cubicBezTo>
                    <a:pt x="200" y="2"/>
                    <a:pt x="190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" name="Google Shape;1332;p60"/>
            <p:cNvSpPr/>
            <p:nvPr/>
          </p:nvSpPr>
          <p:spPr>
            <a:xfrm>
              <a:off x="6569937" y="2826652"/>
              <a:ext cx="135689" cy="92422"/>
            </a:xfrm>
            <a:custGeom>
              <a:avLst/>
              <a:gdLst/>
              <a:ahLst/>
              <a:cxnLst/>
              <a:rect l="l" t="t" r="r" b="b"/>
              <a:pathLst>
                <a:path w="6962" h="4742" extrusionOk="0">
                  <a:moveTo>
                    <a:pt x="3887" y="0"/>
                  </a:moveTo>
                  <a:cubicBezTo>
                    <a:pt x="3853" y="0"/>
                    <a:pt x="3820" y="1"/>
                    <a:pt x="3786" y="2"/>
                  </a:cubicBezTo>
                  <a:cubicBezTo>
                    <a:pt x="3147" y="24"/>
                    <a:pt x="2530" y="227"/>
                    <a:pt x="1960" y="507"/>
                  </a:cubicBezTo>
                  <a:cubicBezTo>
                    <a:pt x="1300" y="829"/>
                    <a:pt x="700" y="1260"/>
                    <a:pt x="106" y="1688"/>
                  </a:cubicBezTo>
                  <a:cubicBezTo>
                    <a:pt x="0" y="1765"/>
                    <a:pt x="66" y="1924"/>
                    <a:pt x="165" y="1924"/>
                  </a:cubicBezTo>
                  <a:cubicBezTo>
                    <a:pt x="186" y="1924"/>
                    <a:pt x="208" y="1917"/>
                    <a:pt x="230" y="1900"/>
                  </a:cubicBezTo>
                  <a:lnTo>
                    <a:pt x="230" y="1902"/>
                  </a:lnTo>
                  <a:cubicBezTo>
                    <a:pt x="1201" y="1200"/>
                    <a:pt x="2236" y="455"/>
                    <a:pt x="3452" y="278"/>
                  </a:cubicBezTo>
                  <a:cubicBezTo>
                    <a:pt x="3595" y="258"/>
                    <a:pt x="3740" y="246"/>
                    <a:pt x="3885" y="246"/>
                  </a:cubicBezTo>
                  <a:cubicBezTo>
                    <a:pt x="4072" y="246"/>
                    <a:pt x="4260" y="266"/>
                    <a:pt x="4441" y="312"/>
                  </a:cubicBezTo>
                  <a:cubicBezTo>
                    <a:pt x="4752" y="392"/>
                    <a:pt x="5025" y="554"/>
                    <a:pt x="5274" y="754"/>
                  </a:cubicBezTo>
                  <a:cubicBezTo>
                    <a:pt x="5509" y="942"/>
                    <a:pt x="5747" y="1147"/>
                    <a:pt x="5894" y="1412"/>
                  </a:cubicBezTo>
                  <a:cubicBezTo>
                    <a:pt x="6057" y="1704"/>
                    <a:pt x="6151" y="2041"/>
                    <a:pt x="6235" y="2364"/>
                  </a:cubicBezTo>
                  <a:cubicBezTo>
                    <a:pt x="6430" y="3116"/>
                    <a:pt x="6556" y="3890"/>
                    <a:pt x="6706" y="4652"/>
                  </a:cubicBezTo>
                  <a:cubicBezTo>
                    <a:pt x="6719" y="4714"/>
                    <a:pt x="6764" y="4741"/>
                    <a:pt x="6812" y="4741"/>
                  </a:cubicBezTo>
                  <a:cubicBezTo>
                    <a:pt x="6884" y="4741"/>
                    <a:pt x="6962" y="4680"/>
                    <a:pt x="6943" y="4586"/>
                  </a:cubicBezTo>
                  <a:cubicBezTo>
                    <a:pt x="6801" y="3863"/>
                    <a:pt x="6678" y="3132"/>
                    <a:pt x="6502" y="2415"/>
                  </a:cubicBezTo>
                  <a:cubicBezTo>
                    <a:pt x="6417" y="2075"/>
                    <a:pt x="6318" y="1731"/>
                    <a:pt x="6170" y="1412"/>
                  </a:cubicBezTo>
                  <a:cubicBezTo>
                    <a:pt x="6028" y="1109"/>
                    <a:pt x="5801" y="877"/>
                    <a:pt x="5549" y="663"/>
                  </a:cubicBezTo>
                  <a:cubicBezTo>
                    <a:pt x="5311" y="462"/>
                    <a:pt x="5059" y="278"/>
                    <a:pt x="4770" y="160"/>
                  </a:cubicBezTo>
                  <a:cubicBezTo>
                    <a:pt x="4490" y="47"/>
                    <a:pt x="4187" y="0"/>
                    <a:pt x="38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" name="Google Shape;1333;p60"/>
            <p:cNvSpPr/>
            <p:nvPr/>
          </p:nvSpPr>
          <p:spPr>
            <a:xfrm>
              <a:off x="6653550" y="2918119"/>
              <a:ext cx="50713" cy="37499"/>
            </a:xfrm>
            <a:custGeom>
              <a:avLst/>
              <a:gdLst/>
              <a:ahLst/>
              <a:cxnLst/>
              <a:rect l="l" t="t" r="r" b="b"/>
              <a:pathLst>
                <a:path w="2602" h="1924" extrusionOk="0">
                  <a:moveTo>
                    <a:pt x="935" y="1"/>
                  </a:moveTo>
                  <a:cubicBezTo>
                    <a:pt x="908" y="1"/>
                    <a:pt x="881" y="9"/>
                    <a:pt x="855" y="29"/>
                  </a:cubicBezTo>
                  <a:cubicBezTo>
                    <a:pt x="574" y="246"/>
                    <a:pt x="336" y="514"/>
                    <a:pt x="152" y="818"/>
                  </a:cubicBezTo>
                  <a:cubicBezTo>
                    <a:pt x="74" y="948"/>
                    <a:pt x="1" y="1086"/>
                    <a:pt x="50" y="1241"/>
                  </a:cubicBezTo>
                  <a:cubicBezTo>
                    <a:pt x="98" y="1396"/>
                    <a:pt x="250" y="1499"/>
                    <a:pt x="373" y="1594"/>
                  </a:cubicBezTo>
                  <a:cubicBezTo>
                    <a:pt x="594" y="1764"/>
                    <a:pt x="852" y="1924"/>
                    <a:pt x="1136" y="1924"/>
                  </a:cubicBezTo>
                  <a:cubicBezTo>
                    <a:pt x="1172" y="1924"/>
                    <a:pt x="1208" y="1921"/>
                    <a:pt x="1245" y="1916"/>
                  </a:cubicBezTo>
                  <a:cubicBezTo>
                    <a:pt x="1527" y="1875"/>
                    <a:pt x="1763" y="1681"/>
                    <a:pt x="1800" y="1391"/>
                  </a:cubicBezTo>
                  <a:cubicBezTo>
                    <a:pt x="1803" y="1367"/>
                    <a:pt x="1794" y="1342"/>
                    <a:pt x="1779" y="1321"/>
                  </a:cubicBezTo>
                  <a:lnTo>
                    <a:pt x="1779" y="1321"/>
                  </a:lnTo>
                  <a:cubicBezTo>
                    <a:pt x="1796" y="1319"/>
                    <a:pt x="1813" y="1319"/>
                    <a:pt x="1830" y="1319"/>
                  </a:cubicBezTo>
                  <a:cubicBezTo>
                    <a:pt x="2011" y="1319"/>
                    <a:pt x="2190" y="1382"/>
                    <a:pt x="2333" y="1504"/>
                  </a:cubicBezTo>
                  <a:cubicBezTo>
                    <a:pt x="2360" y="1527"/>
                    <a:pt x="2388" y="1537"/>
                    <a:pt x="2416" y="1537"/>
                  </a:cubicBezTo>
                  <a:cubicBezTo>
                    <a:pt x="2515" y="1537"/>
                    <a:pt x="2601" y="1413"/>
                    <a:pt x="2507" y="1332"/>
                  </a:cubicBezTo>
                  <a:cubicBezTo>
                    <a:pt x="2315" y="1162"/>
                    <a:pt x="2071" y="1074"/>
                    <a:pt x="1826" y="1074"/>
                  </a:cubicBezTo>
                  <a:cubicBezTo>
                    <a:pt x="1656" y="1074"/>
                    <a:pt x="1486" y="1116"/>
                    <a:pt x="1331" y="1201"/>
                  </a:cubicBezTo>
                  <a:cubicBezTo>
                    <a:pt x="1217" y="1265"/>
                    <a:pt x="1276" y="1423"/>
                    <a:pt x="1393" y="1431"/>
                  </a:cubicBezTo>
                  <a:cubicBezTo>
                    <a:pt x="1441" y="1434"/>
                    <a:pt x="1489" y="1444"/>
                    <a:pt x="1535" y="1460"/>
                  </a:cubicBezTo>
                  <a:lnTo>
                    <a:pt x="1535" y="1460"/>
                  </a:lnTo>
                  <a:cubicBezTo>
                    <a:pt x="1472" y="1605"/>
                    <a:pt x="1282" y="1680"/>
                    <a:pt x="1134" y="1680"/>
                  </a:cubicBezTo>
                  <a:cubicBezTo>
                    <a:pt x="1130" y="1680"/>
                    <a:pt x="1126" y="1680"/>
                    <a:pt x="1122" y="1680"/>
                  </a:cubicBezTo>
                  <a:cubicBezTo>
                    <a:pt x="872" y="1673"/>
                    <a:pt x="649" y="1503"/>
                    <a:pt x="464" y="1354"/>
                  </a:cubicBezTo>
                  <a:cubicBezTo>
                    <a:pt x="376" y="1284"/>
                    <a:pt x="247" y="1202"/>
                    <a:pt x="293" y="1075"/>
                  </a:cubicBezTo>
                  <a:cubicBezTo>
                    <a:pt x="333" y="966"/>
                    <a:pt x="414" y="861"/>
                    <a:pt x="481" y="768"/>
                  </a:cubicBezTo>
                  <a:cubicBezTo>
                    <a:pt x="636" y="554"/>
                    <a:pt x="820" y="364"/>
                    <a:pt x="1029" y="203"/>
                  </a:cubicBezTo>
                  <a:cubicBezTo>
                    <a:pt x="1128" y="125"/>
                    <a:pt x="1038" y="1"/>
                    <a:pt x="9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" name="Google Shape;1334;p60"/>
            <p:cNvSpPr/>
            <p:nvPr/>
          </p:nvSpPr>
          <p:spPr>
            <a:xfrm>
              <a:off x="6708999" y="2929969"/>
              <a:ext cx="18243" cy="23446"/>
            </a:xfrm>
            <a:custGeom>
              <a:avLst/>
              <a:gdLst/>
              <a:ahLst/>
              <a:cxnLst/>
              <a:rect l="l" t="t" r="r" b="b"/>
              <a:pathLst>
                <a:path w="936" h="1203" extrusionOk="0">
                  <a:moveTo>
                    <a:pt x="786" y="0"/>
                  </a:moveTo>
                  <a:cubicBezTo>
                    <a:pt x="737" y="0"/>
                    <a:pt x="688" y="26"/>
                    <a:pt x="670" y="87"/>
                  </a:cubicBezTo>
                  <a:cubicBezTo>
                    <a:pt x="560" y="443"/>
                    <a:pt x="344" y="759"/>
                    <a:pt x="54" y="994"/>
                  </a:cubicBezTo>
                  <a:cubicBezTo>
                    <a:pt x="1" y="1035"/>
                    <a:pt x="11" y="1124"/>
                    <a:pt x="54" y="1168"/>
                  </a:cubicBezTo>
                  <a:cubicBezTo>
                    <a:pt x="78" y="1192"/>
                    <a:pt x="106" y="1202"/>
                    <a:pt x="135" y="1202"/>
                  </a:cubicBezTo>
                  <a:cubicBezTo>
                    <a:pt x="167" y="1202"/>
                    <a:pt x="200" y="1189"/>
                    <a:pt x="228" y="1168"/>
                  </a:cubicBezTo>
                  <a:cubicBezTo>
                    <a:pt x="550" y="904"/>
                    <a:pt x="787" y="550"/>
                    <a:pt x="908" y="152"/>
                  </a:cubicBezTo>
                  <a:cubicBezTo>
                    <a:pt x="936" y="61"/>
                    <a:pt x="860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" name="Google Shape;1335;p60"/>
            <p:cNvSpPr/>
            <p:nvPr/>
          </p:nvSpPr>
          <p:spPr>
            <a:xfrm>
              <a:off x="6719894" y="2932210"/>
              <a:ext cx="9823" cy="18788"/>
            </a:xfrm>
            <a:custGeom>
              <a:avLst/>
              <a:gdLst/>
              <a:ahLst/>
              <a:cxnLst/>
              <a:rect l="l" t="t" r="r" b="b"/>
              <a:pathLst>
                <a:path w="504" h="964" extrusionOk="0">
                  <a:moveTo>
                    <a:pt x="376" y="0"/>
                  </a:moveTo>
                  <a:cubicBezTo>
                    <a:pt x="375" y="0"/>
                    <a:pt x="373" y="0"/>
                    <a:pt x="371" y="0"/>
                  </a:cubicBezTo>
                  <a:cubicBezTo>
                    <a:pt x="307" y="4"/>
                    <a:pt x="245" y="55"/>
                    <a:pt x="248" y="123"/>
                  </a:cubicBezTo>
                  <a:cubicBezTo>
                    <a:pt x="250" y="182"/>
                    <a:pt x="248" y="243"/>
                    <a:pt x="242" y="302"/>
                  </a:cubicBezTo>
                  <a:cubicBezTo>
                    <a:pt x="242" y="297"/>
                    <a:pt x="242" y="295"/>
                    <a:pt x="242" y="295"/>
                  </a:cubicBezTo>
                  <a:lnTo>
                    <a:pt x="242" y="295"/>
                  </a:lnTo>
                  <a:cubicBezTo>
                    <a:pt x="241" y="295"/>
                    <a:pt x="237" y="325"/>
                    <a:pt x="237" y="329"/>
                  </a:cubicBezTo>
                  <a:cubicBezTo>
                    <a:pt x="234" y="345"/>
                    <a:pt x="231" y="361"/>
                    <a:pt x="228" y="377"/>
                  </a:cubicBezTo>
                  <a:cubicBezTo>
                    <a:pt x="221" y="406"/>
                    <a:pt x="213" y="435"/>
                    <a:pt x="204" y="463"/>
                  </a:cubicBezTo>
                  <a:cubicBezTo>
                    <a:pt x="194" y="492"/>
                    <a:pt x="184" y="521"/>
                    <a:pt x="173" y="550"/>
                  </a:cubicBezTo>
                  <a:cubicBezTo>
                    <a:pt x="175" y="545"/>
                    <a:pt x="175" y="544"/>
                    <a:pt x="175" y="544"/>
                  </a:cubicBezTo>
                  <a:lnTo>
                    <a:pt x="175" y="544"/>
                  </a:lnTo>
                  <a:cubicBezTo>
                    <a:pt x="175" y="544"/>
                    <a:pt x="163" y="571"/>
                    <a:pt x="160" y="575"/>
                  </a:cubicBezTo>
                  <a:cubicBezTo>
                    <a:pt x="156" y="588"/>
                    <a:pt x="149" y="601"/>
                    <a:pt x="143" y="613"/>
                  </a:cubicBezTo>
                  <a:cubicBezTo>
                    <a:pt x="129" y="639"/>
                    <a:pt x="114" y="666"/>
                    <a:pt x="98" y="692"/>
                  </a:cubicBezTo>
                  <a:cubicBezTo>
                    <a:pt x="89" y="704"/>
                    <a:pt x="81" y="719"/>
                    <a:pt x="71" y="732"/>
                  </a:cubicBezTo>
                  <a:cubicBezTo>
                    <a:pt x="68" y="734"/>
                    <a:pt x="51" y="759"/>
                    <a:pt x="51" y="759"/>
                  </a:cubicBezTo>
                  <a:cubicBezTo>
                    <a:pt x="51" y="759"/>
                    <a:pt x="51" y="757"/>
                    <a:pt x="53" y="754"/>
                  </a:cubicBezTo>
                  <a:lnTo>
                    <a:pt x="53" y="754"/>
                  </a:lnTo>
                  <a:cubicBezTo>
                    <a:pt x="14" y="805"/>
                    <a:pt x="1" y="880"/>
                    <a:pt x="53" y="928"/>
                  </a:cubicBezTo>
                  <a:cubicBezTo>
                    <a:pt x="78" y="949"/>
                    <a:pt x="114" y="964"/>
                    <a:pt x="149" y="964"/>
                  </a:cubicBezTo>
                  <a:cubicBezTo>
                    <a:pt x="179" y="964"/>
                    <a:pt x="208" y="953"/>
                    <a:pt x="228" y="928"/>
                  </a:cubicBezTo>
                  <a:lnTo>
                    <a:pt x="228" y="930"/>
                  </a:lnTo>
                  <a:cubicBezTo>
                    <a:pt x="410" y="701"/>
                    <a:pt x="504" y="415"/>
                    <a:pt x="494" y="123"/>
                  </a:cubicBezTo>
                  <a:cubicBezTo>
                    <a:pt x="491" y="61"/>
                    <a:pt x="442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" name="Google Shape;1336;p60"/>
            <p:cNvSpPr/>
            <p:nvPr/>
          </p:nvSpPr>
          <p:spPr>
            <a:xfrm>
              <a:off x="6712741" y="2838853"/>
              <a:ext cx="52292" cy="95404"/>
            </a:xfrm>
            <a:custGeom>
              <a:avLst/>
              <a:gdLst/>
              <a:ahLst/>
              <a:cxnLst/>
              <a:rect l="l" t="t" r="r" b="b"/>
              <a:pathLst>
                <a:path w="2683" h="4895" extrusionOk="0">
                  <a:moveTo>
                    <a:pt x="1112" y="1"/>
                  </a:moveTo>
                  <a:cubicBezTo>
                    <a:pt x="929" y="1"/>
                    <a:pt x="746" y="53"/>
                    <a:pt x="571" y="174"/>
                  </a:cubicBezTo>
                  <a:cubicBezTo>
                    <a:pt x="392" y="299"/>
                    <a:pt x="216" y="454"/>
                    <a:pt x="114" y="649"/>
                  </a:cubicBezTo>
                  <a:cubicBezTo>
                    <a:pt x="1" y="867"/>
                    <a:pt x="5" y="1107"/>
                    <a:pt x="18" y="1345"/>
                  </a:cubicBezTo>
                  <a:cubicBezTo>
                    <a:pt x="48" y="1883"/>
                    <a:pt x="82" y="2421"/>
                    <a:pt x="168" y="2953"/>
                  </a:cubicBezTo>
                  <a:cubicBezTo>
                    <a:pt x="269" y="3562"/>
                    <a:pt x="449" y="4158"/>
                    <a:pt x="494" y="4776"/>
                  </a:cubicBezTo>
                  <a:cubicBezTo>
                    <a:pt x="500" y="4855"/>
                    <a:pt x="564" y="4895"/>
                    <a:pt x="625" y="4895"/>
                  </a:cubicBezTo>
                  <a:cubicBezTo>
                    <a:pt x="687" y="4895"/>
                    <a:pt x="745" y="4855"/>
                    <a:pt x="740" y="4776"/>
                  </a:cubicBezTo>
                  <a:cubicBezTo>
                    <a:pt x="706" y="4308"/>
                    <a:pt x="599" y="3851"/>
                    <a:pt x="502" y="3393"/>
                  </a:cubicBezTo>
                  <a:cubicBezTo>
                    <a:pt x="403" y="2913"/>
                    <a:pt x="336" y="2427"/>
                    <a:pt x="302" y="1937"/>
                  </a:cubicBezTo>
                  <a:cubicBezTo>
                    <a:pt x="285" y="1702"/>
                    <a:pt x="267" y="1464"/>
                    <a:pt x="258" y="1228"/>
                  </a:cubicBezTo>
                  <a:cubicBezTo>
                    <a:pt x="250" y="1000"/>
                    <a:pt x="278" y="797"/>
                    <a:pt x="432" y="620"/>
                  </a:cubicBezTo>
                  <a:cubicBezTo>
                    <a:pt x="558" y="475"/>
                    <a:pt x="732" y="329"/>
                    <a:pt x="915" y="270"/>
                  </a:cubicBezTo>
                  <a:cubicBezTo>
                    <a:pt x="974" y="251"/>
                    <a:pt x="1034" y="242"/>
                    <a:pt x="1094" y="242"/>
                  </a:cubicBezTo>
                  <a:cubicBezTo>
                    <a:pt x="1260" y="242"/>
                    <a:pt x="1427" y="308"/>
                    <a:pt x="1572" y="387"/>
                  </a:cubicBezTo>
                  <a:cubicBezTo>
                    <a:pt x="1956" y="601"/>
                    <a:pt x="2258" y="938"/>
                    <a:pt x="2427" y="1343"/>
                  </a:cubicBezTo>
                  <a:cubicBezTo>
                    <a:pt x="2447" y="1389"/>
                    <a:pt x="2482" y="1408"/>
                    <a:pt x="2518" y="1408"/>
                  </a:cubicBezTo>
                  <a:cubicBezTo>
                    <a:pt x="2596" y="1408"/>
                    <a:pt x="2683" y="1318"/>
                    <a:pt x="2640" y="1219"/>
                  </a:cubicBezTo>
                  <a:cubicBezTo>
                    <a:pt x="2401" y="658"/>
                    <a:pt x="1760" y="1"/>
                    <a:pt x="1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" name="Google Shape;1337;p60"/>
            <p:cNvSpPr/>
            <p:nvPr/>
          </p:nvSpPr>
          <p:spPr>
            <a:xfrm>
              <a:off x="6713520" y="2862026"/>
              <a:ext cx="42605" cy="19782"/>
            </a:xfrm>
            <a:custGeom>
              <a:avLst/>
              <a:gdLst/>
              <a:ahLst/>
              <a:cxnLst/>
              <a:rect l="l" t="t" r="r" b="b"/>
              <a:pathLst>
                <a:path w="2186" h="1015" extrusionOk="0">
                  <a:moveTo>
                    <a:pt x="1137" y="0"/>
                  </a:moveTo>
                  <a:cubicBezTo>
                    <a:pt x="938" y="0"/>
                    <a:pt x="753" y="73"/>
                    <a:pt x="574" y="164"/>
                  </a:cubicBezTo>
                  <a:cubicBezTo>
                    <a:pt x="374" y="266"/>
                    <a:pt x="195" y="397"/>
                    <a:pt x="64" y="584"/>
                  </a:cubicBezTo>
                  <a:cubicBezTo>
                    <a:pt x="0" y="674"/>
                    <a:pt x="87" y="762"/>
                    <a:pt x="175" y="762"/>
                  </a:cubicBezTo>
                  <a:cubicBezTo>
                    <a:pt x="212" y="762"/>
                    <a:pt x="250" y="746"/>
                    <a:pt x="277" y="708"/>
                  </a:cubicBezTo>
                  <a:lnTo>
                    <a:pt x="277" y="707"/>
                  </a:lnTo>
                  <a:cubicBezTo>
                    <a:pt x="379" y="563"/>
                    <a:pt x="529" y="464"/>
                    <a:pt x="685" y="384"/>
                  </a:cubicBezTo>
                  <a:cubicBezTo>
                    <a:pt x="826" y="312"/>
                    <a:pt x="977" y="244"/>
                    <a:pt x="1136" y="244"/>
                  </a:cubicBezTo>
                  <a:cubicBezTo>
                    <a:pt x="1159" y="244"/>
                    <a:pt x="1183" y="245"/>
                    <a:pt x="1206" y="248"/>
                  </a:cubicBezTo>
                  <a:cubicBezTo>
                    <a:pt x="1565" y="296"/>
                    <a:pt x="1802" y="611"/>
                    <a:pt x="1916" y="930"/>
                  </a:cubicBezTo>
                  <a:cubicBezTo>
                    <a:pt x="1937" y="989"/>
                    <a:pt x="1987" y="1014"/>
                    <a:pt x="2037" y="1014"/>
                  </a:cubicBezTo>
                  <a:cubicBezTo>
                    <a:pt x="2112" y="1014"/>
                    <a:pt x="2186" y="955"/>
                    <a:pt x="2153" y="865"/>
                  </a:cubicBezTo>
                  <a:cubicBezTo>
                    <a:pt x="2006" y="451"/>
                    <a:pt x="1701" y="71"/>
                    <a:pt x="1243" y="7"/>
                  </a:cubicBezTo>
                  <a:cubicBezTo>
                    <a:pt x="1207" y="2"/>
                    <a:pt x="1172" y="0"/>
                    <a:pt x="1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" name="Google Shape;1338;p60"/>
            <p:cNvSpPr/>
            <p:nvPr/>
          </p:nvSpPr>
          <p:spPr>
            <a:xfrm>
              <a:off x="6714183" y="2869686"/>
              <a:ext cx="37343" cy="18048"/>
            </a:xfrm>
            <a:custGeom>
              <a:avLst/>
              <a:gdLst/>
              <a:ahLst/>
              <a:cxnLst/>
              <a:rect l="l" t="t" r="r" b="b"/>
              <a:pathLst>
                <a:path w="1916" h="926" extrusionOk="0">
                  <a:moveTo>
                    <a:pt x="1758" y="0"/>
                  </a:moveTo>
                  <a:cubicBezTo>
                    <a:pt x="1696" y="0"/>
                    <a:pt x="1638" y="40"/>
                    <a:pt x="1645" y="119"/>
                  </a:cubicBezTo>
                  <a:cubicBezTo>
                    <a:pt x="1659" y="277"/>
                    <a:pt x="1681" y="462"/>
                    <a:pt x="1581" y="595"/>
                  </a:cubicBezTo>
                  <a:cubicBezTo>
                    <a:pt x="1526" y="666"/>
                    <a:pt x="1443" y="685"/>
                    <a:pt x="1355" y="685"/>
                  </a:cubicBezTo>
                  <a:cubicBezTo>
                    <a:pt x="1281" y="685"/>
                    <a:pt x="1204" y="671"/>
                    <a:pt x="1140" y="662"/>
                  </a:cubicBezTo>
                  <a:cubicBezTo>
                    <a:pt x="802" y="611"/>
                    <a:pt x="481" y="478"/>
                    <a:pt x="206" y="275"/>
                  </a:cubicBezTo>
                  <a:cubicBezTo>
                    <a:pt x="189" y="263"/>
                    <a:pt x="169" y="257"/>
                    <a:pt x="148" y="257"/>
                  </a:cubicBezTo>
                  <a:cubicBezTo>
                    <a:pt x="104" y="257"/>
                    <a:pt x="59" y="283"/>
                    <a:pt x="37" y="320"/>
                  </a:cubicBezTo>
                  <a:cubicBezTo>
                    <a:pt x="0" y="381"/>
                    <a:pt x="27" y="449"/>
                    <a:pt x="81" y="488"/>
                  </a:cubicBezTo>
                  <a:cubicBezTo>
                    <a:pt x="423" y="733"/>
                    <a:pt x="825" y="884"/>
                    <a:pt x="1245" y="920"/>
                  </a:cubicBezTo>
                  <a:cubicBezTo>
                    <a:pt x="1281" y="923"/>
                    <a:pt x="1317" y="925"/>
                    <a:pt x="1352" y="925"/>
                  </a:cubicBezTo>
                  <a:cubicBezTo>
                    <a:pt x="1521" y="925"/>
                    <a:pt x="1675" y="883"/>
                    <a:pt x="1783" y="732"/>
                  </a:cubicBezTo>
                  <a:cubicBezTo>
                    <a:pt x="1916" y="550"/>
                    <a:pt x="1908" y="328"/>
                    <a:pt x="1890" y="119"/>
                  </a:cubicBezTo>
                  <a:cubicBezTo>
                    <a:pt x="1884" y="40"/>
                    <a:pt x="1819" y="0"/>
                    <a:pt x="1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" name="Google Shape;1339;p60"/>
            <p:cNvSpPr/>
            <p:nvPr/>
          </p:nvSpPr>
          <p:spPr>
            <a:xfrm>
              <a:off x="6732718" y="2887578"/>
              <a:ext cx="19159" cy="9998"/>
            </a:xfrm>
            <a:custGeom>
              <a:avLst/>
              <a:gdLst/>
              <a:ahLst/>
              <a:cxnLst/>
              <a:rect l="l" t="t" r="r" b="b"/>
              <a:pathLst>
                <a:path w="983" h="513" extrusionOk="0">
                  <a:moveTo>
                    <a:pt x="841" y="0"/>
                  </a:moveTo>
                  <a:cubicBezTo>
                    <a:pt x="788" y="0"/>
                    <a:pt x="747" y="32"/>
                    <a:pt x="725" y="81"/>
                  </a:cubicBezTo>
                  <a:lnTo>
                    <a:pt x="725" y="81"/>
                  </a:lnTo>
                  <a:cubicBezTo>
                    <a:pt x="725" y="81"/>
                    <a:pt x="725" y="81"/>
                    <a:pt x="725" y="81"/>
                  </a:cubicBezTo>
                  <a:lnTo>
                    <a:pt x="725" y="81"/>
                  </a:lnTo>
                  <a:cubicBezTo>
                    <a:pt x="725" y="81"/>
                    <a:pt x="715" y="104"/>
                    <a:pt x="713" y="108"/>
                  </a:cubicBezTo>
                  <a:cubicBezTo>
                    <a:pt x="706" y="119"/>
                    <a:pt x="698" y="130"/>
                    <a:pt x="690" y="141"/>
                  </a:cubicBezTo>
                  <a:cubicBezTo>
                    <a:pt x="694" y="136"/>
                    <a:pt x="696" y="134"/>
                    <a:pt x="695" y="134"/>
                  </a:cubicBezTo>
                  <a:lnTo>
                    <a:pt x="695" y="134"/>
                  </a:lnTo>
                  <a:cubicBezTo>
                    <a:pt x="694" y="134"/>
                    <a:pt x="678" y="153"/>
                    <a:pt x="676" y="156"/>
                  </a:cubicBezTo>
                  <a:cubicBezTo>
                    <a:pt x="669" y="164"/>
                    <a:pt x="660" y="171"/>
                    <a:pt x="651" y="178"/>
                  </a:cubicBezTo>
                  <a:lnTo>
                    <a:pt x="651" y="178"/>
                  </a:lnTo>
                  <a:cubicBezTo>
                    <a:pt x="650" y="179"/>
                    <a:pt x="630" y="193"/>
                    <a:pt x="627" y="196"/>
                  </a:cubicBezTo>
                  <a:cubicBezTo>
                    <a:pt x="615" y="203"/>
                    <a:pt x="603" y="210"/>
                    <a:pt x="590" y="216"/>
                  </a:cubicBezTo>
                  <a:cubicBezTo>
                    <a:pt x="587" y="219"/>
                    <a:pt x="561" y="230"/>
                    <a:pt x="563" y="230"/>
                  </a:cubicBezTo>
                  <a:cubicBezTo>
                    <a:pt x="564" y="230"/>
                    <a:pt x="564" y="230"/>
                    <a:pt x="566" y="230"/>
                  </a:cubicBezTo>
                  <a:lnTo>
                    <a:pt x="566" y="230"/>
                  </a:lnTo>
                  <a:cubicBezTo>
                    <a:pt x="554" y="234"/>
                    <a:pt x="543" y="238"/>
                    <a:pt x="532" y="240"/>
                  </a:cubicBezTo>
                  <a:cubicBezTo>
                    <a:pt x="500" y="251"/>
                    <a:pt x="467" y="258"/>
                    <a:pt x="435" y="263"/>
                  </a:cubicBezTo>
                  <a:cubicBezTo>
                    <a:pt x="440" y="262"/>
                    <a:pt x="442" y="261"/>
                    <a:pt x="441" y="261"/>
                  </a:cubicBezTo>
                  <a:cubicBezTo>
                    <a:pt x="439" y="261"/>
                    <a:pt x="435" y="262"/>
                    <a:pt x="427" y="263"/>
                  </a:cubicBezTo>
                  <a:cubicBezTo>
                    <a:pt x="417" y="263"/>
                    <a:pt x="409" y="264"/>
                    <a:pt x="400" y="264"/>
                  </a:cubicBezTo>
                  <a:cubicBezTo>
                    <a:pt x="382" y="266"/>
                    <a:pt x="363" y="266"/>
                    <a:pt x="346" y="266"/>
                  </a:cubicBezTo>
                  <a:cubicBezTo>
                    <a:pt x="272" y="266"/>
                    <a:pt x="200" y="261"/>
                    <a:pt x="127" y="255"/>
                  </a:cubicBezTo>
                  <a:cubicBezTo>
                    <a:pt x="125" y="254"/>
                    <a:pt x="122" y="254"/>
                    <a:pt x="120" y="254"/>
                  </a:cubicBezTo>
                  <a:cubicBezTo>
                    <a:pt x="59" y="254"/>
                    <a:pt x="1" y="317"/>
                    <a:pt x="4" y="378"/>
                  </a:cubicBezTo>
                  <a:cubicBezTo>
                    <a:pt x="5" y="445"/>
                    <a:pt x="60" y="499"/>
                    <a:pt x="127" y="500"/>
                  </a:cubicBezTo>
                  <a:cubicBezTo>
                    <a:pt x="197" y="507"/>
                    <a:pt x="270" y="512"/>
                    <a:pt x="342" y="512"/>
                  </a:cubicBezTo>
                  <a:cubicBezTo>
                    <a:pt x="439" y="512"/>
                    <a:pt x="536" y="502"/>
                    <a:pt x="627" y="467"/>
                  </a:cubicBezTo>
                  <a:cubicBezTo>
                    <a:pt x="780" y="409"/>
                    <a:pt x="900" y="307"/>
                    <a:pt x="959" y="154"/>
                  </a:cubicBezTo>
                  <a:cubicBezTo>
                    <a:pt x="983" y="95"/>
                    <a:pt x="933" y="17"/>
                    <a:pt x="874" y="4"/>
                  </a:cubicBezTo>
                  <a:cubicBezTo>
                    <a:pt x="863" y="1"/>
                    <a:pt x="852" y="0"/>
                    <a:pt x="8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" name="Google Shape;1340;p60"/>
            <p:cNvSpPr/>
            <p:nvPr/>
          </p:nvSpPr>
          <p:spPr>
            <a:xfrm>
              <a:off x="6722837" y="2853743"/>
              <a:ext cx="37265" cy="22706"/>
            </a:xfrm>
            <a:custGeom>
              <a:avLst/>
              <a:gdLst/>
              <a:ahLst/>
              <a:cxnLst/>
              <a:rect l="l" t="t" r="r" b="b"/>
              <a:pathLst>
                <a:path w="1912" h="1165" extrusionOk="0">
                  <a:moveTo>
                    <a:pt x="725" y="1"/>
                  </a:moveTo>
                  <a:cubicBezTo>
                    <a:pt x="520" y="1"/>
                    <a:pt x="310" y="55"/>
                    <a:pt x="115" y="172"/>
                  </a:cubicBezTo>
                  <a:cubicBezTo>
                    <a:pt x="0" y="240"/>
                    <a:pt x="70" y="402"/>
                    <a:pt x="178" y="402"/>
                  </a:cubicBezTo>
                  <a:cubicBezTo>
                    <a:pt x="197" y="402"/>
                    <a:pt x="218" y="397"/>
                    <a:pt x="239" y="384"/>
                  </a:cubicBezTo>
                  <a:cubicBezTo>
                    <a:pt x="390" y="296"/>
                    <a:pt x="563" y="250"/>
                    <a:pt x="735" y="250"/>
                  </a:cubicBezTo>
                  <a:cubicBezTo>
                    <a:pt x="884" y="250"/>
                    <a:pt x="1032" y="284"/>
                    <a:pt x="1165" y="356"/>
                  </a:cubicBezTo>
                  <a:cubicBezTo>
                    <a:pt x="1435" y="502"/>
                    <a:pt x="1619" y="769"/>
                    <a:pt x="1664" y="1074"/>
                  </a:cubicBezTo>
                  <a:cubicBezTo>
                    <a:pt x="1672" y="1129"/>
                    <a:pt x="1732" y="1164"/>
                    <a:pt x="1785" y="1164"/>
                  </a:cubicBezTo>
                  <a:cubicBezTo>
                    <a:pt x="1795" y="1164"/>
                    <a:pt x="1805" y="1163"/>
                    <a:pt x="1814" y="1160"/>
                  </a:cubicBezTo>
                  <a:cubicBezTo>
                    <a:pt x="1884" y="1140"/>
                    <a:pt x="1911" y="1074"/>
                    <a:pt x="1900" y="1009"/>
                  </a:cubicBezTo>
                  <a:cubicBezTo>
                    <a:pt x="1807" y="398"/>
                    <a:pt x="1283" y="1"/>
                    <a:pt x="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" name="Google Shape;1341;p60"/>
            <p:cNvSpPr/>
            <p:nvPr/>
          </p:nvSpPr>
          <p:spPr>
            <a:xfrm>
              <a:off x="6655421" y="2979610"/>
              <a:ext cx="68780" cy="18730"/>
            </a:xfrm>
            <a:custGeom>
              <a:avLst/>
              <a:gdLst/>
              <a:ahLst/>
              <a:cxnLst/>
              <a:rect l="l" t="t" r="r" b="b"/>
              <a:pathLst>
                <a:path w="3529" h="961" extrusionOk="0">
                  <a:moveTo>
                    <a:pt x="1508" y="1"/>
                  </a:moveTo>
                  <a:cubicBezTo>
                    <a:pt x="1416" y="1"/>
                    <a:pt x="1321" y="13"/>
                    <a:pt x="1225" y="38"/>
                  </a:cubicBezTo>
                  <a:cubicBezTo>
                    <a:pt x="1061" y="81"/>
                    <a:pt x="906" y="158"/>
                    <a:pt x="757" y="236"/>
                  </a:cubicBezTo>
                  <a:cubicBezTo>
                    <a:pt x="676" y="281"/>
                    <a:pt x="594" y="326"/>
                    <a:pt x="513" y="369"/>
                  </a:cubicBezTo>
                  <a:cubicBezTo>
                    <a:pt x="455" y="399"/>
                    <a:pt x="378" y="447"/>
                    <a:pt x="306" y="447"/>
                  </a:cubicBezTo>
                  <a:cubicBezTo>
                    <a:pt x="284" y="447"/>
                    <a:pt x="262" y="443"/>
                    <a:pt x="242" y="431"/>
                  </a:cubicBezTo>
                  <a:cubicBezTo>
                    <a:pt x="221" y="419"/>
                    <a:pt x="200" y="414"/>
                    <a:pt x="181" y="414"/>
                  </a:cubicBezTo>
                  <a:cubicBezTo>
                    <a:pt x="73" y="414"/>
                    <a:pt x="1" y="577"/>
                    <a:pt x="117" y="644"/>
                  </a:cubicBezTo>
                  <a:cubicBezTo>
                    <a:pt x="178" y="678"/>
                    <a:pt x="241" y="692"/>
                    <a:pt x="304" y="692"/>
                  </a:cubicBezTo>
                  <a:cubicBezTo>
                    <a:pt x="541" y="692"/>
                    <a:pt x="790" y="494"/>
                    <a:pt x="984" y="396"/>
                  </a:cubicBezTo>
                  <a:cubicBezTo>
                    <a:pt x="1154" y="312"/>
                    <a:pt x="1338" y="248"/>
                    <a:pt x="1517" y="248"/>
                  </a:cubicBezTo>
                  <a:cubicBezTo>
                    <a:pt x="1660" y="248"/>
                    <a:pt x="1800" y="289"/>
                    <a:pt x="1928" y="391"/>
                  </a:cubicBezTo>
                  <a:cubicBezTo>
                    <a:pt x="2028" y="474"/>
                    <a:pt x="2124" y="568"/>
                    <a:pt x="2249" y="615"/>
                  </a:cubicBezTo>
                  <a:cubicBezTo>
                    <a:pt x="2302" y="635"/>
                    <a:pt x="2355" y="643"/>
                    <a:pt x="2409" y="643"/>
                  </a:cubicBezTo>
                  <a:cubicBezTo>
                    <a:pt x="2496" y="643"/>
                    <a:pt x="2583" y="620"/>
                    <a:pt x="2669" y="586"/>
                  </a:cubicBezTo>
                  <a:cubicBezTo>
                    <a:pt x="2751" y="554"/>
                    <a:pt x="2839" y="509"/>
                    <a:pt x="2926" y="509"/>
                  </a:cubicBezTo>
                  <a:cubicBezTo>
                    <a:pt x="2967" y="509"/>
                    <a:pt x="3009" y="519"/>
                    <a:pt x="3049" y="546"/>
                  </a:cubicBezTo>
                  <a:cubicBezTo>
                    <a:pt x="3160" y="624"/>
                    <a:pt x="3223" y="774"/>
                    <a:pt x="3274" y="896"/>
                  </a:cubicBezTo>
                  <a:cubicBezTo>
                    <a:pt x="3294" y="942"/>
                    <a:pt x="3328" y="961"/>
                    <a:pt x="3365" y="961"/>
                  </a:cubicBezTo>
                  <a:cubicBezTo>
                    <a:pt x="3443" y="961"/>
                    <a:pt x="3529" y="871"/>
                    <a:pt x="3486" y="771"/>
                  </a:cubicBezTo>
                  <a:cubicBezTo>
                    <a:pt x="3384" y="533"/>
                    <a:pt x="3220" y="260"/>
                    <a:pt x="2926" y="260"/>
                  </a:cubicBezTo>
                  <a:cubicBezTo>
                    <a:pt x="2924" y="260"/>
                    <a:pt x="2923" y="260"/>
                    <a:pt x="2921" y="260"/>
                  </a:cubicBezTo>
                  <a:cubicBezTo>
                    <a:pt x="2768" y="262"/>
                    <a:pt x="2641" y="348"/>
                    <a:pt x="2498" y="386"/>
                  </a:cubicBezTo>
                  <a:cubicBezTo>
                    <a:pt x="2472" y="393"/>
                    <a:pt x="2448" y="396"/>
                    <a:pt x="2425" y="396"/>
                  </a:cubicBezTo>
                  <a:cubicBezTo>
                    <a:pt x="2297" y="396"/>
                    <a:pt x="2203" y="301"/>
                    <a:pt x="2102" y="217"/>
                  </a:cubicBezTo>
                  <a:cubicBezTo>
                    <a:pt x="1923" y="70"/>
                    <a:pt x="172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6676061" y="3011183"/>
              <a:ext cx="27871" cy="7874"/>
            </a:xfrm>
            <a:custGeom>
              <a:avLst/>
              <a:gdLst/>
              <a:ahLst/>
              <a:cxnLst/>
              <a:rect l="l" t="t" r="r" b="b"/>
              <a:pathLst>
                <a:path w="1430" h="404" extrusionOk="0">
                  <a:moveTo>
                    <a:pt x="133" y="1"/>
                  </a:moveTo>
                  <a:cubicBezTo>
                    <a:pt x="92" y="1"/>
                    <a:pt x="53" y="19"/>
                    <a:pt x="30" y="60"/>
                  </a:cubicBezTo>
                  <a:cubicBezTo>
                    <a:pt x="0" y="111"/>
                    <a:pt x="13" y="200"/>
                    <a:pt x="74" y="227"/>
                  </a:cubicBezTo>
                  <a:cubicBezTo>
                    <a:pt x="272" y="312"/>
                    <a:pt x="471" y="379"/>
                    <a:pt x="687" y="400"/>
                  </a:cubicBezTo>
                  <a:cubicBezTo>
                    <a:pt x="719" y="402"/>
                    <a:pt x="752" y="404"/>
                    <a:pt x="784" y="404"/>
                  </a:cubicBezTo>
                  <a:cubicBezTo>
                    <a:pt x="854" y="404"/>
                    <a:pt x="923" y="398"/>
                    <a:pt x="992" y="387"/>
                  </a:cubicBezTo>
                  <a:cubicBezTo>
                    <a:pt x="1082" y="372"/>
                    <a:pt x="1167" y="346"/>
                    <a:pt x="1257" y="346"/>
                  </a:cubicBezTo>
                  <a:cubicBezTo>
                    <a:pt x="1273" y="346"/>
                    <a:pt x="1289" y="347"/>
                    <a:pt x="1306" y="349"/>
                  </a:cubicBezTo>
                  <a:cubicBezTo>
                    <a:pt x="1310" y="349"/>
                    <a:pt x="1313" y="349"/>
                    <a:pt x="1317" y="349"/>
                  </a:cubicBezTo>
                  <a:cubicBezTo>
                    <a:pt x="1379" y="349"/>
                    <a:pt x="1429" y="283"/>
                    <a:pt x="1429" y="226"/>
                  </a:cubicBezTo>
                  <a:cubicBezTo>
                    <a:pt x="1429" y="152"/>
                    <a:pt x="1373" y="111"/>
                    <a:pt x="1306" y="103"/>
                  </a:cubicBezTo>
                  <a:cubicBezTo>
                    <a:pt x="1286" y="100"/>
                    <a:pt x="1266" y="99"/>
                    <a:pt x="1247" y="99"/>
                  </a:cubicBezTo>
                  <a:cubicBezTo>
                    <a:pt x="1161" y="99"/>
                    <a:pt x="1076" y="120"/>
                    <a:pt x="992" y="136"/>
                  </a:cubicBezTo>
                  <a:cubicBezTo>
                    <a:pt x="924" y="152"/>
                    <a:pt x="854" y="159"/>
                    <a:pt x="784" y="159"/>
                  </a:cubicBezTo>
                  <a:cubicBezTo>
                    <a:pt x="765" y="159"/>
                    <a:pt x="747" y="158"/>
                    <a:pt x="728" y="157"/>
                  </a:cubicBezTo>
                  <a:cubicBezTo>
                    <a:pt x="546" y="146"/>
                    <a:pt x="366" y="87"/>
                    <a:pt x="198" y="15"/>
                  </a:cubicBezTo>
                  <a:cubicBezTo>
                    <a:pt x="177" y="6"/>
                    <a:pt x="155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6691516" y="3002666"/>
              <a:ext cx="15358" cy="5360"/>
            </a:xfrm>
            <a:custGeom>
              <a:avLst/>
              <a:gdLst/>
              <a:ahLst/>
              <a:cxnLst/>
              <a:rect l="l" t="t" r="r" b="b"/>
              <a:pathLst>
                <a:path w="788" h="275" extrusionOk="0">
                  <a:moveTo>
                    <a:pt x="124" y="0"/>
                  </a:moveTo>
                  <a:cubicBezTo>
                    <a:pt x="92" y="0"/>
                    <a:pt x="60" y="13"/>
                    <a:pt x="37" y="37"/>
                  </a:cubicBezTo>
                  <a:cubicBezTo>
                    <a:pt x="15" y="59"/>
                    <a:pt x="2" y="91"/>
                    <a:pt x="1" y="123"/>
                  </a:cubicBezTo>
                  <a:cubicBezTo>
                    <a:pt x="4" y="197"/>
                    <a:pt x="55" y="238"/>
                    <a:pt x="124" y="246"/>
                  </a:cubicBezTo>
                  <a:cubicBezTo>
                    <a:pt x="290" y="265"/>
                    <a:pt x="456" y="275"/>
                    <a:pt x="623" y="275"/>
                  </a:cubicBezTo>
                  <a:cubicBezTo>
                    <a:pt x="636" y="275"/>
                    <a:pt x="649" y="275"/>
                    <a:pt x="662" y="275"/>
                  </a:cubicBezTo>
                  <a:cubicBezTo>
                    <a:pt x="726" y="275"/>
                    <a:pt x="788" y="219"/>
                    <a:pt x="785" y="152"/>
                  </a:cubicBezTo>
                  <a:cubicBezTo>
                    <a:pt x="783" y="83"/>
                    <a:pt x="729" y="29"/>
                    <a:pt x="662" y="29"/>
                  </a:cubicBezTo>
                  <a:cubicBezTo>
                    <a:pt x="649" y="29"/>
                    <a:pt x="636" y="29"/>
                    <a:pt x="623" y="29"/>
                  </a:cubicBezTo>
                  <a:cubicBezTo>
                    <a:pt x="456" y="29"/>
                    <a:pt x="290" y="19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6693114" y="2969085"/>
              <a:ext cx="22043" cy="8420"/>
            </a:xfrm>
            <a:custGeom>
              <a:avLst/>
              <a:gdLst/>
              <a:ahLst/>
              <a:cxnLst/>
              <a:rect l="l" t="t" r="r" b="b"/>
              <a:pathLst>
                <a:path w="1131" h="432" extrusionOk="0">
                  <a:moveTo>
                    <a:pt x="141" y="1"/>
                  </a:moveTo>
                  <a:cubicBezTo>
                    <a:pt x="98" y="1"/>
                    <a:pt x="57" y="23"/>
                    <a:pt x="34" y="61"/>
                  </a:cubicBezTo>
                  <a:cubicBezTo>
                    <a:pt x="0" y="120"/>
                    <a:pt x="19" y="195"/>
                    <a:pt x="78" y="230"/>
                  </a:cubicBezTo>
                  <a:cubicBezTo>
                    <a:pt x="212" y="315"/>
                    <a:pt x="353" y="396"/>
                    <a:pt x="514" y="420"/>
                  </a:cubicBezTo>
                  <a:cubicBezTo>
                    <a:pt x="564" y="428"/>
                    <a:pt x="614" y="432"/>
                    <a:pt x="664" y="432"/>
                  </a:cubicBezTo>
                  <a:cubicBezTo>
                    <a:pt x="786" y="432"/>
                    <a:pt x="907" y="412"/>
                    <a:pt x="1028" y="392"/>
                  </a:cubicBezTo>
                  <a:cubicBezTo>
                    <a:pt x="1094" y="380"/>
                    <a:pt x="1131" y="301"/>
                    <a:pt x="1115" y="240"/>
                  </a:cubicBezTo>
                  <a:cubicBezTo>
                    <a:pt x="1096" y="180"/>
                    <a:pt x="1045" y="152"/>
                    <a:pt x="988" y="152"/>
                  </a:cubicBezTo>
                  <a:cubicBezTo>
                    <a:pt x="980" y="152"/>
                    <a:pt x="971" y="152"/>
                    <a:pt x="963" y="154"/>
                  </a:cubicBezTo>
                  <a:cubicBezTo>
                    <a:pt x="867" y="170"/>
                    <a:pt x="764" y="188"/>
                    <a:pt x="665" y="188"/>
                  </a:cubicBezTo>
                  <a:cubicBezTo>
                    <a:pt x="631" y="188"/>
                    <a:pt x="597" y="186"/>
                    <a:pt x="564" y="181"/>
                  </a:cubicBezTo>
                  <a:cubicBezTo>
                    <a:pt x="430" y="162"/>
                    <a:pt x="318" y="90"/>
                    <a:pt x="203" y="18"/>
                  </a:cubicBezTo>
                  <a:cubicBezTo>
                    <a:pt x="183" y="6"/>
                    <a:pt x="16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6484552" y="2979746"/>
              <a:ext cx="44671" cy="22472"/>
            </a:xfrm>
            <a:custGeom>
              <a:avLst/>
              <a:gdLst/>
              <a:ahLst/>
              <a:cxnLst/>
              <a:rect l="l" t="t" r="r" b="b"/>
              <a:pathLst>
                <a:path w="2292" h="1153" extrusionOk="0">
                  <a:moveTo>
                    <a:pt x="189" y="1"/>
                  </a:moveTo>
                  <a:cubicBezTo>
                    <a:pt x="89" y="1"/>
                    <a:pt x="0" y="125"/>
                    <a:pt x="96" y="205"/>
                  </a:cubicBezTo>
                  <a:lnTo>
                    <a:pt x="96" y="207"/>
                  </a:lnTo>
                  <a:lnTo>
                    <a:pt x="701" y="716"/>
                  </a:lnTo>
                  <a:cubicBezTo>
                    <a:pt x="875" y="863"/>
                    <a:pt x="1051" y="1028"/>
                    <a:pt x="1268" y="1114"/>
                  </a:cubicBezTo>
                  <a:cubicBezTo>
                    <a:pt x="1334" y="1140"/>
                    <a:pt x="1400" y="1153"/>
                    <a:pt x="1463" y="1153"/>
                  </a:cubicBezTo>
                  <a:cubicBezTo>
                    <a:pt x="1586" y="1153"/>
                    <a:pt x="1702" y="1105"/>
                    <a:pt x="1804" y="1013"/>
                  </a:cubicBezTo>
                  <a:cubicBezTo>
                    <a:pt x="1915" y="914"/>
                    <a:pt x="1999" y="750"/>
                    <a:pt x="2151" y="712"/>
                  </a:cubicBezTo>
                  <a:cubicBezTo>
                    <a:pt x="2291" y="676"/>
                    <a:pt x="2247" y="469"/>
                    <a:pt x="2118" y="469"/>
                  </a:cubicBezTo>
                  <a:cubicBezTo>
                    <a:pt x="2108" y="469"/>
                    <a:pt x="2097" y="471"/>
                    <a:pt x="2085" y="474"/>
                  </a:cubicBezTo>
                  <a:cubicBezTo>
                    <a:pt x="1937" y="512"/>
                    <a:pt x="1835" y="619"/>
                    <a:pt x="1736" y="731"/>
                  </a:cubicBezTo>
                  <a:cubicBezTo>
                    <a:pt x="1648" y="828"/>
                    <a:pt x="1569" y="905"/>
                    <a:pt x="1458" y="905"/>
                  </a:cubicBezTo>
                  <a:cubicBezTo>
                    <a:pt x="1420" y="905"/>
                    <a:pt x="1379" y="896"/>
                    <a:pt x="1332" y="876"/>
                  </a:cubicBezTo>
                  <a:cubicBezTo>
                    <a:pt x="1137" y="790"/>
                    <a:pt x="977" y="629"/>
                    <a:pt x="816" y="493"/>
                  </a:cubicBezTo>
                  <a:lnTo>
                    <a:pt x="270" y="31"/>
                  </a:lnTo>
                  <a:cubicBezTo>
                    <a:pt x="245" y="10"/>
                    <a:pt x="217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6522674" y="2988088"/>
              <a:ext cx="84450" cy="91057"/>
            </a:xfrm>
            <a:custGeom>
              <a:avLst/>
              <a:gdLst/>
              <a:ahLst/>
              <a:cxnLst/>
              <a:rect l="l" t="t" r="r" b="b"/>
              <a:pathLst>
                <a:path w="4333" h="4672" extrusionOk="0">
                  <a:moveTo>
                    <a:pt x="151" y="0"/>
                  </a:moveTo>
                  <a:cubicBezTo>
                    <a:pt x="79" y="0"/>
                    <a:pt x="0" y="61"/>
                    <a:pt x="18" y="154"/>
                  </a:cubicBezTo>
                  <a:lnTo>
                    <a:pt x="16" y="154"/>
                  </a:lnTo>
                  <a:cubicBezTo>
                    <a:pt x="101" y="606"/>
                    <a:pt x="176" y="1066"/>
                    <a:pt x="307" y="1507"/>
                  </a:cubicBezTo>
                  <a:cubicBezTo>
                    <a:pt x="426" y="1920"/>
                    <a:pt x="639" y="2267"/>
                    <a:pt x="942" y="2572"/>
                  </a:cubicBezTo>
                  <a:cubicBezTo>
                    <a:pt x="1514" y="3145"/>
                    <a:pt x="2168" y="3683"/>
                    <a:pt x="2861" y="4103"/>
                  </a:cubicBezTo>
                  <a:cubicBezTo>
                    <a:pt x="3256" y="4347"/>
                    <a:pt x="3682" y="4535"/>
                    <a:pt x="4128" y="4666"/>
                  </a:cubicBezTo>
                  <a:cubicBezTo>
                    <a:pt x="4140" y="4670"/>
                    <a:pt x="4152" y="4672"/>
                    <a:pt x="4164" y="4672"/>
                  </a:cubicBezTo>
                  <a:cubicBezTo>
                    <a:pt x="4290" y="4672"/>
                    <a:pt x="4332" y="4470"/>
                    <a:pt x="4193" y="4429"/>
                  </a:cubicBezTo>
                  <a:cubicBezTo>
                    <a:pt x="3431" y="4211"/>
                    <a:pt x="2754" y="3785"/>
                    <a:pt x="2140" y="3295"/>
                  </a:cubicBezTo>
                  <a:cubicBezTo>
                    <a:pt x="1838" y="3054"/>
                    <a:pt x="1544" y="2800"/>
                    <a:pt x="1261" y="2536"/>
                  </a:cubicBezTo>
                  <a:cubicBezTo>
                    <a:pt x="952" y="2247"/>
                    <a:pt x="703" y="1938"/>
                    <a:pt x="570" y="1529"/>
                  </a:cubicBezTo>
                  <a:cubicBezTo>
                    <a:pt x="420" y="1064"/>
                    <a:pt x="343" y="569"/>
                    <a:pt x="254" y="89"/>
                  </a:cubicBezTo>
                  <a:cubicBezTo>
                    <a:pt x="243" y="27"/>
                    <a:pt x="198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" name="Google Shape;1347;p60"/>
            <p:cNvSpPr/>
            <p:nvPr/>
          </p:nvSpPr>
          <p:spPr>
            <a:xfrm>
              <a:off x="6624568" y="3062462"/>
              <a:ext cx="101679" cy="29391"/>
            </a:xfrm>
            <a:custGeom>
              <a:avLst/>
              <a:gdLst/>
              <a:ahLst/>
              <a:cxnLst/>
              <a:rect l="l" t="t" r="r" b="b"/>
              <a:pathLst>
                <a:path w="5217" h="1508" extrusionOk="0">
                  <a:moveTo>
                    <a:pt x="5050" y="1"/>
                  </a:moveTo>
                  <a:cubicBezTo>
                    <a:pt x="5022" y="1"/>
                    <a:pt x="4994" y="13"/>
                    <a:pt x="4970" y="44"/>
                  </a:cubicBezTo>
                  <a:cubicBezTo>
                    <a:pt x="4485" y="667"/>
                    <a:pt x="3760" y="1040"/>
                    <a:pt x="2992" y="1187"/>
                  </a:cubicBezTo>
                  <a:cubicBezTo>
                    <a:pt x="2715" y="1241"/>
                    <a:pt x="2435" y="1264"/>
                    <a:pt x="2155" y="1264"/>
                  </a:cubicBezTo>
                  <a:cubicBezTo>
                    <a:pt x="1497" y="1264"/>
                    <a:pt x="839" y="1136"/>
                    <a:pt x="207" y="965"/>
                  </a:cubicBezTo>
                  <a:cubicBezTo>
                    <a:pt x="195" y="962"/>
                    <a:pt x="184" y="961"/>
                    <a:pt x="173" y="961"/>
                  </a:cubicBezTo>
                  <a:cubicBezTo>
                    <a:pt x="45" y="961"/>
                    <a:pt x="0" y="1165"/>
                    <a:pt x="142" y="1203"/>
                  </a:cubicBezTo>
                  <a:cubicBezTo>
                    <a:pt x="797" y="1379"/>
                    <a:pt x="1478" y="1508"/>
                    <a:pt x="2157" y="1508"/>
                  </a:cubicBezTo>
                  <a:cubicBezTo>
                    <a:pt x="2458" y="1508"/>
                    <a:pt x="2759" y="1483"/>
                    <a:pt x="3057" y="1425"/>
                  </a:cubicBezTo>
                  <a:cubicBezTo>
                    <a:pt x="3860" y="1270"/>
                    <a:pt x="4636" y="871"/>
                    <a:pt x="5144" y="218"/>
                  </a:cubicBezTo>
                  <a:cubicBezTo>
                    <a:pt x="5217" y="124"/>
                    <a:pt x="5136" y="1"/>
                    <a:pt x="5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" name="Google Shape;1348;p60"/>
            <p:cNvSpPr/>
            <p:nvPr/>
          </p:nvSpPr>
          <p:spPr>
            <a:xfrm>
              <a:off x="6667933" y="3058934"/>
              <a:ext cx="40461" cy="9940"/>
            </a:xfrm>
            <a:custGeom>
              <a:avLst/>
              <a:gdLst/>
              <a:ahLst/>
              <a:cxnLst/>
              <a:rect l="l" t="t" r="r" b="b"/>
              <a:pathLst>
                <a:path w="2076" h="510" extrusionOk="0">
                  <a:moveTo>
                    <a:pt x="1885" y="1"/>
                  </a:moveTo>
                  <a:cubicBezTo>
                    <a:pt x="1867" y="1"/>
                    <a:pt x="1848" y="5"/>
                    <a:pt x="1829" y="14"/>
                  </a:cubicBezTo>
                  <a:cubicBezTo>
                    <a:pt x="1482" y="181"/>
                    <a:pt x="1106" y="267"/>
                    <a:pt x="727" y="267"/>
                  </a:cubicBezTo>
                  <a:cubicBezTo>
                    <a:pt x="555" y="267"/>
                    <a:pt x="383" y="249"/>
                    <a:pt x="213" y="214"/>
                  </a:cubicBezTo>
                  <a:cubicBezTo>
                    <a:pt x="203" y="212"/>
                    <a:pt x="194" y="211"/>
                    <a:pt x="185" y="211"/>
                  </a:cubicBezTo>
                  <a:cubicBezTo>
                    <a:pt x="50" y="211"/>
                    <a:pt x="1" y="420"/>
                    <a:pt x="147" y="450"/>
                  </a:cubicBezTo>
                  <a:lnTo>
                    <a:pt x="146" y="450"/>
                  </a:lnTo>
                  <a:cubicBezTo>
                    <a:pt x="337" y="490"/>
                    <a:pt x="530" y="510"/>
                    <a:pt x="723" y="510"/>
                  </a:cubicBezTo>
                  <a:cubicBezTo>
                    <a:pt x="1147" y="510"/>
                    <a:pt x="1568" y="414"/>
                    <a:pt x="1953" y="227"/>
                  </a:cubicBezTo>
                  <a:cubicBezTo>
                    <a:pt x="2076" y="167"/>
                    <a:pt x="2000" y="1"/>
                    <a:pt x="1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" name="Google Shape;1349;p60"/>
            <p:cNvSpPr/>
            <p:nvPr/>
          </p:nvSpPr>
          <p:spPr>
            <a:xfrm>
              <a:off x="6485487" y="2944255"/>
              <a:ext cx="30287" cy="26935"/>
            </a:xfrm>
            <a:custGeom>
              <a:avLst/>
              <a:gdLst/>
              <a:ahLst/>
              <a:cxnLst/>
              <a:rect l="l" t="t" r="r" b="b"/>
              <a:pathLst>
                <a:path w="1554" h="1382" extrusionOk="0">
                  <a:moveTo>
                    <a:pt x="481" y="1"/>
                  </a:moveTo>
                  <a:cubicBezTo>
                    <a:pt x="446" y="1"/>
                    <a:pt x="411" y="17"/>
                    <a:pt x="387" y="39"/>
                  </a:cubicBezTo>
                  <a:cubicBezTo>
                    <a:pt x="286" y="122"/>
                    <a:pt x="371" y="238"/>
                    <a:pt x="428" y="313"/>
                  </a:cubicBezTo>
                  <a:cubicBezTo>
                    <a:pt x="493" y="398"/>
                    <a:pt x="561" y="481"/>
                    <a:pt x="629" y="561"/>
                  </a:cubicBezTo>
                  <a:cubicBezTo>
                    <a:pt x="767" y="720"/>
                    <a:pt x="913" y="872"/>
                    <a:pt x="1068" y="1014"/>
                  </a:cubicBezTo>
                  <a:cubicBezTo>
                    <a:pt x="1103" y="1046"/>
                    <a:pt x="1140" y="1080"/>
                    <a:pt x="1175" y="1110"/>
                  </a:cubicBezTo>
                  <a:cubicBezTo>
                    <a:pt x="1186" y="1119"/>
                    <a:pt x="1196" y="1128"/>
                    <a:pt x="1206" y="1136"/>
                  </a:cubicBezTo>
                  <a:lnTo>
                    <a:pt x="1206" y="1136"/>
                  </a:lnTo>
                  <a:cubicBezTo>
                    <a:pt x="1203" y="1136"/>
                    <a:pt x="1199" y="1136"/>
                    <a:pt x="1196" y="1136"/>
                  </a:cubicBezTo>
                  <a:cubicBezTo>
                    <a:pt x="1183" y="1136"/>
                    <a:pt x="1170" y="1135"/>
                    <a:pt x="1158" y="1134"/>
                  </a:cubicBezTo>
                  <a:cubicBezTo>
                    <a:pt x="1110" y="1129"/>
                    <a:pt x="1060" y="1120"/>
                    <a:pt x="1014" y="1107"/>
                  </a:cubicBezTo>
                  <a:cubicBezTo>
                    <a:pt x="905" y="1080"/>
                    <a:pt x="797" y="1064"/>
                    <a:pt x="687" y="1043"/>
                  </a:cubicBezTo>
                  <a:cubicBezTo>
                    <a:pt x="615" y="1030"/>
                    <a:pt x="546" y="1000"/>
                    <a:pt x="487" y="955"/>
                  </a:cubicBezTo>
                  <a:cubicBezTo>
                    <a:pt x="351" y="848"/>
                    <a:pt x="268" y="671"/>
                    <a:pt x="252" y="500"/>
                  </a:cubicBezTo>
                  <a:cubicBezTo>
                    <a:pt x="246" y="435"/>
                    <a:pt x="200" y="377"/>
                    <a:pt x="129" y="377"/>
                  </a:cubicBezTo>
                  <a:cubicBezTo>
                    <a:pt x="67" y="377"/>
                    <a:pt x="0" y="435"/>
                    <a:pt x="7" y="500"/>
                  </a:cubicBezTo>
                  <a:cubicBezTo>
                    <a:pt x="22" y="706"/>
                    <a:pt x="104" y="901"/>
                    <a:pt x="238" y="1056"/>
                  </a:cubicBezTo>
                  <a:cubicBezTo>
                    <a:pt x="303" y="1129"/>
                    <a:pt x="382" y="1188"/>
                    <a:pt x="470" y="1230"/>
                  </a:cubicBezTo>
                  <a:cubicBezTo>
                    <a:pt x="578" y="1279"/>
                    <a:pt x="690" y="1284"/>
                    <a:pt x="803" y="1308"/>
                  </a:cubicBezTo>
                  <a:cubicBezTo>
                    <a:pt x="925" y="1333"/>
                    <a:pt x="1043" y="1373"/>
                    <a:pt x="1169" y="1381"/>
                  </a:cubicBezTo>
                  <a:cubicBezTo>
                    <a:pt x="1178" y="1382"/>
                    <a:pt x="1188" y="1382"/>
                    <a:pt x="1198" y="1382"/>
                  </a:cubicBezTo>
                  <a:cubicBezTo>
                    <a:pt x="1303" y="1382"/>
                    <a:pt x="1428" y="1356"/>
                    <a:pt x="1480" y="1258"/>
                  </a:cubicBezTo>
                  <a:cubicBezTo>
                    <a:pt x="1554" y="1126"/>
                    <a:pt x="1440" y="1017"/>
                    <a:pt x="1349" y="937"/>
                  </a:cubicBezTo>
                  <a:cubicBezTo>
                    <a:pt x="1257" y="858"/>
                    <a:pt x="1174" y="778"/>
                    <a:pt x="1089" y="695"/>
                  </a:cubicBezTo>
                  <a:cubicBezTo>
                    <a:pt x="998" y="604"/>
                    <a:pt x="910" y="510"/>
                    <a:pt x="824" y="412"/>
                  </a:cubicBezTo>
                  <a:cubicBezTo>
                    <a:pt x="781" y="363"/>
                    <a:pt x="738" y="312"/>
                    <a:pt x="696" y="261"/>
                  </a:cubicBezTo>
                  <a:cubicBezTo>
                    <a:pt x="676" y="233"/>
                    <a:pt x="655" y="208"/>
                    <a:pt x="634" y="182"/>
                  </a:cubicBezTo>
                  <a:cubicBezTo>
                    <a:pt x="628" y="173"/>
                    <a:pt x="620" y="163"/>
                    <a:pt x="613" y="154"/>
                  </a:cubicBezTo>
                  <a:lnTo>
                    <a:pt x="601" y="137"/>
                  </a:lnTo>
                  <a:lnTo>
                    <a:pt x="601" y="137"/>
                  </a:lnTo>
                  <a:cubicBezTo>
                    <a:pt x="603" y="93"/>
                    <a:pt x="578" y="52"/>
                    <a:pt x="540" y="24"/>
                  </a:cubicBezTo>
                  <a:lnTo>
                    <a:pt x="541" y="23"/>
                  </a:lnTo>
                  <a:lnTo>
                    <a:pt x="535" y="18"/>
                  </a:lnTo>
                  <a:cubicBezTo>
                    <a:pt x="518" y="6"/>
                    <a:pt x="500" y="1"/>
                    <a:pt x="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" name="Google Shape;1350;p60"/>
            <p:cNvSpPr/>
            <p:nvPr/>
          </p:nvSpPr>
          <p:spPr>
            <a:xfrm>
              <a:off x="6455141" y="2915371"/>
              <a:ext cx="62758" cy="50421"/>
            </a:xfrm>
            <a:custGeom>
              <a:avLst/>
              <a:gdLst/>
              <a:ahLst/>
              <a:cxnLst/>
              <a:rect l="l" t="t" r="r" b="b"/>
              <a:pathLst>
                <a:path w="3220" h="2587" extrusionOk="0">
                  <a:moveTo>
                    <a:pt x="2756" y="1"/>
                  </a:moveTo>
                  <a:cubicBezTo>
                    <a:pt x="2673" y="1"/>
                    <a:pt x="2588" y="90"/>
                    <a:pt x="2640" y="186"/>
                  </a:cubicBezTo>
                  <a:cubicBezTo>
                    <a:pt x="2943" y="746"/>
                    <a:pt x="2220" y="1295"/>
                    <a:pt x="1848" y="1599"/>
                  </a:cubicBezTo>
                  <a:cubicBezTo>
                    <a:pt x="1453" y="1920"/>
                    <a:pt x="927" y="2344"/>
                    <a:pt x="384" y="2344"/>
                  </a:cubicBezTo>
                  <a:cubicBezTo>
                    <a:pt x="328" y="2344"/>
                    <a:pt x="271" y="2340"/>
                    <a:pt x="214" y="2330"/>
                  </a:cubicBezTo>
                  <a:cubicBezTo>
                    <a:pt x="206" y="2329"/>
                    <a:pt x="198" y="2328"/>
                    <a:pt x="190" y="2328"/>
                  </a:cubicBezTo>
                  <a:cubicBezTo>
                    <a:pt x="53" y="2328"/>
                    <a:pt x="1" y="2542"/>
                    <a:pt x="149" y="2568"/>
                  </a:cubicBezTo>
                  <a:cubicBezTo>
                    <a:pt x="223" y="2581"/>
                    <a:pt x="296" y="2586"/>
                    <a:pt x="368" y="2586"/>
                  </a:cubicBezTo>
                  <a:cubicBezTo>
                    <a:pt x="1006" y="2586"/>
                    <a:pt x="1587" y="2131"/>
                    <a:pt x="2058" y="1743"/>
                  </a:cubicBezTo>
                  <a:cubicBezTo>
                    <a:pt x="2531" y="1353"/>
                    <a:pt x="3219" y="741"/>
                    <a:pt x="2852" y="61"/>
                  </a:cubicBezTo>
                  <a:cubicBezTo>
                    <a:pt x="2829" y="18"/>
                    <a:pt x="2793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" name="Google Shape;1351;p60"/>
            <p:cNvSpPr/>
            <p:nvPr/>
          </p:nvSpPr>
          <p:spPr>
            <a:xfrm>
              <a:off x="6470051" y="2904787"/>
              <a:ext cx="47887" cy="37031"/>
            </a:xfrm>
            <a:custGeom>
              <a:avLst/>
              <a:gdLst/>
              <a:ahLst/>
              <a:cxnLst/>
              <a:rect l="l" t="t" r="r" b="b"/>
              <a:pathLst>
                <a:path w="2457" h="1900" extrusionOk="0">
                  <a:moveTo>
                    <a:pt x="2308" y="0"/>
                  </a:moveTo>
                  <a:cubicBezTo>
                    <a:pt x="2259" y="0"/>
                    <a:pt x="2208" y="25"/>
                    <a:pt x="2184" y="82"/>
                  </a:cubicBezTo>
                  <a:cubicBezTo>
                    <a:pt x="1927" y="686"/>
                    <a:pt x="1461" y="1177"/>
                    <a:pt x="872" y="1465"/>
                  </a:cubicBezTo>
                  <a:cubicBezTo>
                    <a:pt x="778" y="1511"/>
                    <a:pt x="682" y="1551"/>
                    <a:pt x="583" y="1585"/>
                  </a:cubicBezTo>
                  <a:cubicBezTo>
                    <a:pt x="515" y="1608"/>
                    <a:pt x="402" y="1660"/>
                    <a:pt x="313" y="1660"/>
                  </a:cubicBezTo>
                  <a:cubicBezTo>
                    <a:pt x="289" y="1660"/>
                    <a:pt x="267" y="1656"/>
                    <a:pt x="248" y="1647"/>
                  </a:cubicBezTo>
                  <a:cubicBezTo>
                    <a:pt x="228" y="1637"/>
                    <a:pt x="209" y="1633"/>
                    <a:pt x="191" y="1633"/>
                  </a:cubicBezTo>
                  <a:cubicBezTo>
                    <a:pt x="77" y="1633"/>
                    <a:pt x="1" y="1800"/>
                    <a:pt x="125" y="1859"/>
                  </a:cubicBezTo>
                  <a:cubicBezTo>
                    <a:pt x="185" y="1888"/>
                    <a:pt x="249" y="1900"/>
                    <a:pt x="315" y="1900"/>
                  </a:cubicBezTo>
                  <a:cubicBezTo>
                    <a:pt x="499" y="1900"/>
                    <a:pt x="696" y="1810"/>
                    <a:pt x="853" y="1743"/>
                  </a:cubicBezTo>
                  <a:cubicBezTo>
                    <a:pt x="1565" y="1436"/>
                    <a:pt x="2127" y="863"/>
                    <a:pt x="2421" y="148"/>
                  </a:cubicBezTo>
                  <a:cubicBezTo>
                    <a:pt x="2457" y="59"/>
                    <a:pt x="2384" y="0"/>
                    <a:pt x="2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" name="Google Shape;1352;p60"/>
            <p:cNvSpPr/>
            <p:nvPr/>
          </p:nvSpPr>
          <p:spPr>
            <a:xfrm>
              <a:off x="6495778" y="2877638"/>
              <a:ext cx="23213" cy="22277"/>
            </a:xfrm>
            <a:custGeom>
              <a:avLst/>
              <a:gdLst/>
              <a:ahLst/>
              <a:cxnLst/>
              <a:rect l="l" t="t" r="r" b="b"/>
              <a:pathLst>
                <a:path w="1191" h="1143" extrusionOk="0">
                  <a:moveTo>
                    <a:pt x="833" y="459"/>
                  </a:moveTo>
                  <a:cubicBezTo>
                    <a:pt x="834" y="459"/>
                    <a:pt x="836" y="461"/>
                    <a:pt x="838" y="463"/>
                  </a:cubicBezTo>
                  <a:lnTo>
                    <a:pt x="838" y="463"/>
                  </a:lnTo>
                  <a:cubicBezTo>
                    <a:pt x="835" y="461"/>
                    <a:pt x="832" y="460"/>
                    <a:pt x="832" y="460"/>
                  </a:cubicBezTo>
                  <a:cubicBezTo>
                    <a:pt x="833" y="460"/>
                    <a:pt x="833" y="459"/>
                    <a:pt x="833" y="459"/>
                  </a:cubicBezTo>
                  <a:close/>
                  <a:moveTo>
                    <a:pt x="137" y="1"/>
                  </a:moveTo>
                  <a:cubicBezTo>
                    <a:pt x="83" y="1"/>
                    <a:pt x="33" y="36"/>
                    <a:pt x="17" y="91"/>
                  </a:cubicBezTo>
                  <a:cubicBezTo>
                    <a:pt x="1" y="151"/>
                    <a:pt x="37" y="228"/>
                    <a:pt x="103" y="242"/>
                  </a:cubicBezTo>
                  <a:cubicBezTo>
                    <a:pt x="219" y="266"/>
                    <a:pt x="342" y="289"/>
                    <a:pt x="448" y="349"/>
                  </a:cubicBezTo>
                  <a:cubicBezTo>
                    <a:pt x="491" y="372"/>
                    <a:pt x="529" y="404"/>
                    <a:pt x="559" y="440"/>
                  </a:cubicBezTo>
                  <a:cubicBezTo>
                    <a:pt x="572" y="458"/>
                    <a:pt x="583" y="476"/>
                    <a:pt x="595" y="495"/>
                  </a:cubicBezTo>
                  <a:cubicBezTo>
                    <a:pt x="604" y="512"/>
                    <a:pt x="596" y="495"/>
                    <a:pt x="603" y="514"/>
                  </a:cubicBezTo>
                  <a:cubicBezTo>
                    <a:pt x="607" y="528"/>
                    <a:pt x="611" y="543"/>
                    <a:pt x="615" y="559"/>
                  </a:cubicBezTo>
                  <a:cubicBezTo>
                    <a:pt x="646" y="638"/>
                    <a:pt x="708" y="670"/>
                    <a:pt x="769" y="699"/>
                  </a:cubicBezTo>
                  <a:cubicBezTo>
                    <a:pt x="805" y="717"/>
                    <a:pt x="837" y="742"/>
                    <a:pt x="863" y="774"/>
                  </a:cubicBezTo>
                  <a:cubicBezTo>
                    <a:pt x="868" y="779"/>
                    <a:pt x="871" y="784"/>
                    <a:pt x="874" y="790"/>
                  </a:cubicBezTo>
                  <a:cubicBezTo>
                    <a:pt x="882" y="800"/>
                    <a:pt x="888" y="811"/>
                    <a:pt x="895" y="822"/>
                  </a:cubicBezTo>
                  <a:cubicBezTo>
                    <a:pt x="896" y="826"/>
                    <a:pt x="904" y="840"/>
                    <a:pt x="907" y="845"/>
                  </a:cubicBezTo>
                  <a:lnTo>
                    <a:pt x="907" y="845"/>
                  </a:lnTo>
                  <a:cubicBezTo>
                    <a:pt x="907" y="847"/>
                    <a:pt x="914" y="869"/>
                    <a:pt x="915" y="873"/>
                  </a:cubicBezTo>
                  <a:cubicBezTo>
                    <a:pt x="920" y="886"/>
                    <a:pt x="923" y="897"/>
                    <a:pt x="925" y="910"/>
                  </a:cubicBezTo>
                  <a:cubicBezTo>
                    <a:pt x="927" y="916"/>
                    <a:pt x="928" y="920"/>
                    <a:pt x="928" y="926"/>
                  </a:cubicBezTo>
                  <a:lnTo>
                    <a:pt x="928" y="926"/>
                  </a:lnTo>
                  <a:cubicBezTo>
                    <a:pt x="927" y="922"/>
                    <a:pt x="927" y="920"/>
                    <a:pt x="927" y="920"/>
                  </a:cubicBezTo>
                  <a:lnTo>
                    <a:pt x="927" y="920"/>
                  </a:lnTo>
                  <a:cubicBezTo>
                    <a:pt x="927" y="920"/>
                    <a:pt x="927" y="922"/>
                    <a:pt x="928" y="927"/>
                  </a:cubicBezTo>
                  <a:cubicBezTo>
                    <a:pt x="928" y="927"/>
                    <a:pt x="928" y="926"/>
                    <a:pt x="928" y="926"/>
                  </a:cubicBezTo>
                  <a:lnTo>
                    <a:pt x="928" y="926"/>
                  </a:lnTo>
                  <a:cubicBezTo>
                    <a:pt x="928" y="926"/>
                    <a:pt x="928" y="926"/>
                    <a:pt x="928" y="926"/>
                  </a:cubicBezTo>
                  <a:cubicBezTo>
                    <a:pt x="928" y="939"/>
                    <a:pt x="930" y="951"/>
                    <a:pt x="928" y="964"/>
                  </a:cubicBezTo>
                  <a:cubicBezTo>
                    <a:pt x="928" y="968"/>
                    <a:pt x="925" y="994"/>
                    <a:pt x="926" y="994"/>
                  </a:cubicBezTo>
                  <a:cubicBezTo>
                    <a:pt x="927" y="994"/>
                    <a:pt x="927" y="992"/>
                    <a:pt x="928" y="988"/>
                  </a:cubicBezTo>
                  <a:lnTo>
                    <a:pt x="928" y="988"/>
                  </a:lnTo>
                  <a:cubicBezTo>
                    <a:pt x="917" y="1054"/>
                    <a:pt x="944" y="1121"/>
                    <a:pt x="1013" y="1138"/>
                  </a:cubicBezTo>
                  <a:cubicBezTo>
                    <a:pt x="1023" y="1141"/>
                    <a:pt x="1034" y="1143"/>
                    <a:pt x="1045" y="1143"/>
                  </a:cubicBezTo>
                  <a:cubicBezTo>
                    <a:pt x="1099" y="1143"/>
                    <a:pt x="1155" y="1108"/>
                    <a:pt x="1165" y="1054"/>
                  </a:cubicBezTo>
                  <a:lnTo>
                    <a:pt x="1165" y="1052"/>
                  </a:lnTo>
                  <a:cubicBezTo>
                    <a:pt x="1190" y="921"/>
                    <a:pt x="1163" y="784"/>
                    <a:pt x="1091" y="670"/>
                  </a:cubicBezTo>
                  <a:cubicBezTo>
                    <a:pt x="1051" y="610"/>
                    <a:pt x="1002" y="559"/>
                    <a:pt x="943" y="519"/>
                  </a:cubicBezTo>
                  <a:cubicBezTo>
                    <a:pt x="914" y="499"/>
                    <a:pt x="885" y="484"/>
                    <a:pt x="854" y="471"/>
                  </a:cubicBezTo>
                  <a:lnTo>
                    <a:pt x="854" y="471"/>
                  </a:lnTo>
                  <a:cubicBezTo>
                    <a:pt x="854" y="471"/>
                    <a:pt x="850" y="469"/>
                    <a:pt x="845" y="467"/>
                  </a:cubicBezTo>
                  <a:lnTo>
                    <a:pt x="845" y="467"/>
                  </a:lnTo>
                  <a:cubicBezTo>
                    <a:pt x="754" y="164"/>
                    <a:pt x="447" y="62"/>
                    <a:pt x="168" y="5"/>
                  </a:cubicBezTo>
                  <a:cubicBezTo>
                    <a:pt x="158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6423587" y="2894399"/>
              <a:ext cx="83534" cy="41455"/>
            </a:xfrm>
            <a:custGeom>
              <a:avLst/>
              <a:gdLst/>
              <a:ahLst/>
              <a:cxnLst/>
              <a:rect l="l" t="t" r="r" b="b"/>
              <a:pathLst>
                <a:path w="4286" h="2127" extrusionOk="0">
                  <a:moveTo>
                    <a:pt x="4116" y="0"/>
                  </a:moveTo>
                  <a:cubicBezTo>
                    <a:pt x="4078" y="0"/>
                    <a:pt x="4041" y="18"/>
                    <a:pt x="4016" y="59"/>
                  </a:cubicBezTo>
                  <a:cubicBezTo>
                    <a:pt x="3783" y="447"/>
                    <a:pt x="3487" y="796"/>
                    <a:pt x="3141" y="1088"/>
                  </a:cubicBezTo>
                  <a:cubicBezTo>
                    <a:pt x="2972" y="1230"/>
                    <a:pt x="2756" y="1391"/>
                    <a:pt x="2525" y="1391"/>
                  </a:cubicBezTo>
                  <a:cubicBezTo>
                    <a:pt x="2322" y="1391"/>
                    <a:pt x="2183" y="1225"/>
                    <a:pt x="2006" y="1152"/>
                  </a:cubicBezTo>
                  <a:cubicBezTo>
                    <a:pt x="1948" y="1127"/>
                    <a:pt x="1889" y="1115"/>
                    <a:pt x="1830" y="1115"/>
                  </a:cubicBezTo>
                  <a:cubicBezTo>
                    <a:pt x="1728" y="1115"/>
                    <a:pt x="1630" y="1152"/>
                    <a:pt x="1548" y="1227"/>
                  </a:cubicBezTo>
                  <a:cubicBezTo>
                    <a:pt x="1412" y="1350"/>
                    <a:pt x="1351" y="1532"/>
                    <a:pt x="1219" y="1658"/>
                  </a:cubicBezTo>
                  <a:cubicBezTo>
                    <a:pt x="1065" y="1804"/>
                    <a:pt x="855" y="1880"/>
                    <a:pt x="645" y="1880"/>
                  </a:cubicBezTo>
                  <a:cubicBezTo>
                    <a:pt x="505" y="1880"/>
                    <a:pt x="364" y="1846"/>
                    <a:pt x="241" y="1774"/>
                  </a:cubicBezTo>
                  <a:cubicBezTo>
                    <a:pt x="220" y="1762"/>
                    <a:pt x="200" y="1757"/>
                    <a:pt x="180" y="1757"/>
                  </a:cubicBezTo>
                  <a:cubicBezTo>
                    <a:pt x="72" y="1757"/>
                    <a:pt x="1" y="1919"/>
                    <a:pt x="117" y="1987"/>
                  </a:cubicBezTo>
                  <a:cubicBezTo>
                    <a:pt x="280" y="2079"/>
                    <a:pt x="463" y="2127"/>
                    <a:pt x="647" y="2127"/>
                  </a:cubicBezTo>
                  <a:cubicBezTo>
                    <a:pt x="758" y="2127"/>
                    <a:pt x="869" y="2109"/>
                    <a:pt x="978" y="2074"/>
                  </a:cubicBezTo>
                  <a:cubicBezTo>
                    <a:pt x="1115" y="2030"/>
                    <a:pt x="1244" y="1959"/>
                    <a:pt x="1354" y="1865"/>
                  </a:cubicBezTo>
                  <a:cubicBezTo>
                    <a:pt x="1474" y="1763"/>
                    <a:pt x="1546" y="1632"/>
                    <a:pt x="1634" y="1504"/>
                  </a:cubicBezTo>
                  <a:cubicBezTo>
                    <a:pt x="1674" y="1447"/>
                    <a:pt x="1722" y="1380"/>
                    <a:pt x="1793" y="1362"/>
                  </a:cubicBezTo>
                  <a:cubicBezTo>
                    <a:pt x="1805" y="1359"/>
                    <a:pt x="1817" y="1358"/>
                    <a:pt x="1829" y="1358"/>
                  </a:cubicBezTo>
                  <a:cubicBezTo>
                    <a:pt x="1894" y="1358"/>
                    <a:pt x="1956" y="1399"/>
                    <a:pt x="2009" y="1431"/>
                  </a:cubicBezTo>
                  <a:cubicBezTo>
                    <a:pt x="2156" y="1524"/>
                    <a:pt x="2285" y="1619"/>
                    <a:pt x="2464" y="1635"/>
                  </a:cubicBezTo>
                  <a:cubicBezTo>
                    <a:pt x="2485" y="1637"/>
                    <a:pt x="2507" y="1638"/>
                    <a:pt x="2528" y="1638"/>
                  </a:cubicBezTo>
                  <a:cubicBezTo>
                    <a:pt x="2869" y="1638"/>
                    <a:pt x="3172" y="1392"/>
                    <a:pt x="3414" y="1176"/>
                  </a:cubicBezTo>
                  <a:cubicBezTo>
                    <a:pt x="3733" y="888"/>
                    <a:pt x="4008" y="553"/>
                    <a:pt x="4228" y="182"/>
                  </a:cubicBezTo>
                  <a:cubicBezTo>
                    <a:pt x="4286" y="88"/>
                    <a:pt x="4201" y="0"/>
                    <a:pt x="4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6423743" y="2880113"/>
              <a:ext cx="68098" cy="38766"/>
            </a:xfrm>
            <a:custGeom>
              <a:avLst/>
              <a:gdLst/>
              <a:ahLst/>
              <a:cxnLst/>
              <a:rect l="l" t="t" r="r" b="b"/>
              <a:pathLst>
                <a:path w="3494" h="1989" extrusionOk="0">
                  <a:moveTo>
                    <a:pt x="3305" y="1"/>
                  </a:moveTo>
                  <a:cubicBezTo>
                    <a:pt x="3287" y="1"/>
                    <a:pt x="3268" y="5"/>
                    <a:pt x="3248" y="15"/>
                  </a:cubicBezTo>
                  <a:cubicBezTo>
                    <a:pt x="2965" y="157"/>
                    <a:pt x="2743" y="382"/>
                    <a:pt x="2534" y="614"/>
                  </a:cubicBezTo>
                  <a:cubicBezTo>
                    <a:pt x="2430" y="727"/>
                    <a:pt x="2328" y="842"/>
                    <a:pt x="2220" y="949"/>
                  </a:cubicBezTo>
                  <a:cubicBezTo>
                    <a:pt x="2159" y="1008"/>
                    <a:pt x="2092" y="1073"/>
                    <a:pt x="2011" y="1102"/>
                  </a:cubicBezTo>
                  <a:cubicBezTo>
                    <a:pt x="1991" y="1109"/>
                    <a:pt x="1973" y="1112"/>
                    <a:pt x="1957" y="1112"/>
                  </a:cubicBezTo>
                  <a:cubicBezTo>
                    <a:pt x="1886" y="1112"/>
                    <a:pt x="1836" y="1060"/>
                    <a:pt x="1766" y="1027"/>
                  </a:cubicBezTo>
                  <a:cubicBezTo>
                    <a:pt x="1706" y="999"/>
                    <a:pt x="1645" y="987"/>
                    <a:pt x="1585" y="987"/>
                  </a:cubicBezTo>
                  <a:cubicBezTo>
                    <a:pt x="1366" y="987"/>
                    <a:pt x="1160" y="1153"/>
                    <a:pt x="1029" y="1324"/>
                  </a:cubicBezTo>
                  <a:cubicBezTo>
                    <a:pt x="938" y="1441"/>
                    <a:pt x="859" y="1573"/>
                    <a:pt x="744" y="1667"/>
                  </a:cubicBezTo>
                  <a:cubicBezTo>
                    <a:pt x="671" y="1726"/>
                    <a:pt x="591" y="1750"/>
                    <a:pt x="510" y="1750"/>
                  </a:cubicBezTo>
                  <a:cubicBezTo>
                    <a:pt x="422" y="1750"/>
                    <a:pt x="333" y="1722"/>
                    <a:pt x="248" y="1682"/>
                  </a:cubicBezTo>
                  <a:cubicBezTo>
                    <a:pt x="228" y="1672"/>
                    <a:pt x="209" y="1668"/>
                    <a:pt x="191" y="1668"/>
                  </a:cubicBezTo>
                  <a:cubicBezTo>
                    <a:pt x="77" y="1668"/>
                    <a:pt x="1" y="1835"/>
                    <a:pt x="123" y="1894"/>
                  </a:cubicBezTo>
                  <a:lnTo>
                    <a:pt x="123" y="1893"/>
                  </a:lnTo>
                  <a:cubicBezTo>
                    <a:pt x="253" y="1955"/>
                    <a:pt x="382" y="1988"/>
                    <a:pt x="505" y="1988"/>
                  </a:cubicBezTo>
                  <a:cubicBezTo>
                    <a:pt x="694" y="1988"/>
                    <a:pt x="871" y="1910"/>
                    <a:pt x="1019" y="1738"/>
                  </a:cubicBezTo>
                  <a:cubicBezTo>
                    <a:pt x="1126" y="1615"/>
                    <a:pt x="1206" y="1466"/>
                    <a:pt x="1329" y="1356"/>
                  </a:cubicBezTo>
                  <a:cubicBezTo>
                    <a:pt x="1389" y="1303"/>
                    <a:pt x="1461" y="1251"/>
                    <a:pt x="1543" y="1236"/>
                  </a:cubicBezTo>
                  <a:cubicBezTo>
                    <a:pt x="1556" y="1234"/>
                    <a:pt x="1568" y="1233"/>
                    <a:pt x="1579" y="1233"/>
                  </a:cubicBezTo>
                  <a:cubicBezTo>
                    <a:pt x="1659" y="1233"/>
                    <a:pt x="1713" y="1285"/>
                    <a:pt x="1785" y="1323"/>
                  </a:cubicBezTo>
                  <a:cubicBezTo>
                    <a:pt x="1842" y="1351"/>
                    <a:pt x="1897" y="1363"/>
                    <a:pt x="1951" y="1363"/>
                  </a:cubicBezTo>
                  <a:cubicBezTo>
                    <a:pt x="2211" y="1363"/>
                    <a:pt x="2440" y="1080"/>
                    <a:pt x="2600" y="906"/>
                  </a:cubicBezTo>
                  <a:cubicBezTo>
                    <a:pt x="2833" y="650"/>
                    <a:pt x="3060" y="385"/>
                    <a:pt x="3372" y="227"/>
                  </a:cubicBezTo>
                  <a:cubicBezTo>
                    <a:pt x="3493" y="167"/>
                    <a:pt x="3419" y="1"/>
                    <a:pt x="3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6445279" y="2936517"/>
              <a:ext cx="19003" cy="14656"/>
            </a:xfrm>
            <a:custGeom>
              <a:avLst/>
              <a:gdLst/>
              <a:ahLst/>
              <a:cxnLst/>
              <a:rect l="l" t="t" r="r" b="b"/>
              <a:pathLst>
                <a:path w="975" h="752" extrusionOk="0">
                  <a:moveTo>
                    <a:pt x="393" y="460"/>
                  </a:moveTo>
                  <a:cubicBezTo>
                    <a:pt x="391" y="461"/>
                    <a:pt x="388" y="462"/>
                    <a:pt x="383" y="464"/>
                  </a:cubicBezTo>
                  <a:cubicBezTo>
                    <a:pt x="387" y="463"/>
                    <a:pt x="390" y="462"/>
                    <a:pt x="393" y="460"/>
                  </a:cubicBezTo>
                  <a:close/>
                  <a:moveTo>
                    <a:pt x="849" y="1"/>
                  </a:moveTo>
                  <a:cubicBezTo>
                    <a:pt x="799" y="1"/>
                    <a:pt x="749" y="29"/>
                    <a:pt x="731" y="91"/>
                  </a:cubicBezTo>
                  <a:cubicBezTo>
                    <a:pt x="727" y="108"/>
                    <a:pt x="720" y="126"/>
                    <a:pt x="714" y="142"/>
                  </a:cubicBezTo>
                  <a:cubicBezTo>
                    <a:pt x="713" y="146"/>
                    <a:pt x="712" y="147"/>
                    <a:pt x="712" y="147"/>
                  </a:cubicBezTo>
                  <a:cubicBezTo>
                    <a:pt x="712" y="147"/>
                    <a:pt x="714" y="143"/>
                    <a:pt x="717" y="135"/>
                  </a:cubicBezTo>
                  <a:lnTo>
                    <a:pt x="717" y="135"/>
                  </a:lnTo>
                  <a:cubicBezTo>
                    <a:pt x="716" y="140"/>
                    <a:pt x="714" y="145"/>
                    <a:pt x="712" y="150"/>
                  </a:cubicBezTo>
                  <a:cubicBezTo>
                    <a:pt x="708" y="156"/>
                    <a:pt x="704" y="164"/>
                    <a:pt x="701" y="172"/>
                  </a:cubicBezTo>
                  <a:cubicBezTo>
                    <a:pt x="684" y="204"/>
                    <a:pt x="666" y="234"/>
                    <a:pt x="644" y="265"/>
                  </a:cubicBezTo>
                  <a:cubicBezTo>
                    <a:pt x="643" y="266"/>
                    <a:pt x="642" y="268"/>
                    <a:pt x="641" y="269"/>
                  </a:cubicBezTo>
                  <a:lnTo>
                    <a:pt x="641" y="269"/>
                  </a:lnTo>
                  <a:cubicBezTo>
                    <a:pt x="640" y="269"/>
                    <a:pt x="640" y="270"/>
                    <a:pt x="639" y="271"/>
                  </a:cubicBezTo>
                  <a:cubicBezTo>
                    <a:pt x="634" y="277"/>
                    <a:pt x="629" y="284"/>
                    <a:pt x="625" y="289"/>
                  </a:cubicBezTo>
                  <a:cubicBezTo>
                    <a:pt x="612" y="303"/>
                    <a:pt x="599" y="316"/>
                    <a:pt x="586" y="329"/>
                  </a:cubicBezTo>
                  <a:cubicBezTo>
                    <a:pt x="573" y="343"/>
                    <a:pt x="561" y="354"/>
                    <a:pt x="546" y="365"/>
                  </a:cubicBezTo>
                  <a:cubicBezTo>
                    <a:pt x="543" y="369"/>
                    <a:pt x="539" y="372"/>
                    <a:pt x="536" y="375"/>
                  </a:cubicBezTo>
                  <a:lnTo>
                    <a:pt x="536" y="375"/>
                  </a:lnTo>
                  <a:cubicBezTo>
                    <a:pt x="536" y="374"/>
                    <a:pt x="536" y="374"/>
                    <a:pt x="536" y="374"/>
                  </a:cubicBezTo>
                  <a:lnTo>
                    <a:pt x="536" y="374"/>
                  </a:lnTo>
                  <a:cubicBezTo>
                    <a:pt x="536" y="374"/>
                    <a:pt x="534" y="376"/>
                    <a:pt x="527" y="381"/>
                  </a:cubicBezTo>
                  <a:cubicBezTo>
                    <a:pt x="530" y="379"/>
                    <a:pt x="533" y="377"/>
                    <a:pt x="536" y="375"/>
                  </a:cubicBezTo>
                  <a:lnTo>
                    <a:pt x="536" y="375"/>
                  </a:lnTo>
                  <a:cubicBezTo>
                    <a:pt x="534" y="376"/>
                    <a:pt x="523" y="385"/>
                    <a:pt x="521" y="386"/>
                  </a:cubicBezTo>
                  <a:cubicBezTo>
                    <a:pt x="492" y="407"/>
                    <a:pt x="460" y="426"/>
                    <a:pt x="428" y="444"/>
                  </a:cubicBezTo>
                  <a:cubicBezTo>
                    <a:pt x="417" y="450"/>
                    <a:pt x="405" y="455"/>
                    <a:pt x="393" y="460"/>
                  </a:cubicBezTo>
                  <a:lnTo>
                    <a:pt x="393" y="460"/>
                  </a:lnTo>
                  <a:cubicBezTo>
                    <a:pt x="394" y="460"/>
                    <a:pt x="395" y="460"/>
                    <a:pt x="395" y="460"/>
                  </a:cubicBezTo>
                  <a:lnTo>
                    <a:pt x="395" y="460"/>
                  </a:lnTo>
                  <a:cubicBezTo>
                    <a:pt x="395" y="460"/>
                    <a:pt x="379" y="466"/>
                    <a:pt x="377" y="467"/>
                  </a:cubicBezTo>
                  <a:cubicBezTo>
                    <a:pt x="367" y="471"/>
                    <a:pt x="358" y="474"/>
                    <a:pt x="348" y="477"/>
                  </a:cubicBezTo>
                  <a:cubicBezTo>
                    <a:pt x="316" y="487"/>
                    <a:pt x="283" y="496"/>
                    <a:pt x="249" y="501"/>
                  </a:cubicBezTo>
                  <a:cubicBezTo>
                    <a:pt x="243" y="502"/>
                    <a:pt x="239" y="503"/>
                    <a:pt x="237" y="503"/>
                  </a:cubicBezTo>
                  <a:cubicBezTo>
                    <a:pt x="235" y="503"/>
                    <a:pt x="238" y="502"/>
                    <a:pt x="248" y="501"/>
                  </a:cubicBezTo>
                  <a:cubicBezTo>
                    <a:pt x="238" y="501"/>
                    <a:pt x="227" y="503"/>
                    <a:pt x="217" y="504"/>
                  </a:cubicBezTo>
                  <a:cubicBezTo>
                    <a:pt x="198" y="506"/>
                    <a:pt x="177" y="506"/>
                    <a:pt x="158" y="506"/>
                  </a:cubicBezTo>
                  <a:cubicBezTo>
                    <a:pt x="0" y="511"/>
                    <a:pt x="0" y="745"/>
                    <a:pt x="158" y="752"/>
                  </a:cubicBezTo>
                  <a:cubicBezTo>
                    <a:pt x="163" y="752"/>
                    <a:pt x="167" y="752"/>
                    <a:pt x="172" y="752"/>
                  </a:cubicBezTo>
                  <a:cubicBezTo>
                    <a:pt x="489" y="752"/>
                    <a:pt x="787" y="555"/>
                    <a:pt x="924" y="272"/>
                  </a:cubicBezTo>
                  <a:lnTo>
                    <a:pt x="924" y="272"/>
                  </a:lnTo>
                  <a:cubicBezTo>
                    <a:pt x="953" y="251"/>
                    <a:pt x="972" y="217"/>
                    <a:pt x="974" y="179"/>
                  </a:cubicBezTo>
                  <a:lnTo>
                    <a:pt x="974" y="124"/>
                  </a:lnTo>
                  <a:cubicBezTo>
                    <a:pt x="973" y="45"/>
                    <a:pt x="91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6432046" y="2933321"/>
              <a:ext cx="23330" cy="13799"/>
            </a:xfrm>
            <a:custGeom>
              <a:avLst/>
              <a:gdLst/>
              <a:ahLst/>
              <a:cxnLst/>
              <a:rect l="l" t="t" r="r" b="b"/>
              <a:pathLst>
                <a:path w="1197" h="708" extrusionOk="0">
                  <a:moveTo>
                    <a:pt x="1058" y="1"/>
                  </a:moveTo>
                  <a:cubicBezTo>
                    <a:pt x="1014" y="1"/>
                    <a:pt x="971" y="21"/>
                    <a:pt x="951" y="60"/>
                  </a:cubicBezTo>
                  <a:cubicBezTo>
                    <a:pt x="884" y="194"/>
                    <a:pt x="772" y="283"/>
                    <a:pt x="631" y="346"/>
                  </a:cubicBezTo>
                  <a:cubicBezTo>
                    <a:pt x="484" y="411"/>
                    <a:pt x="293" y="438"/>
                    <a:pt x="124" y="461"/>
                  </a:cubicBezTo>
                  <a:cubicBezTo>
                    <a:pt x="58" y="470"/>
                    <a:pt x="1" y="512"/>
                    <a:pt x="1" y="584"/>
                  </a:cubicBezTo>
                  <a:cubicBezTo>
                    <a:pt x="1" y="641"/>
                    <a:pt x="51" y="707"/>
                    <a:pt x="112" y="707"/>
                  </a:cubicBezTo>
                  <a:cubicBezTo>
                    <a:pt x="116" y="707"/>
                    <a:pt x="120" y="707"/>
                    <a:pt x="124" y="707"/>
                  </a:cubicBezTo>
                  <a:cubicBezTo>
                    <a:pt x="512" y="655"/>
                    <a:pt x="970" y="574"/>
                    <a:pt x="1163" y="184"/>
                  </a:cubicBezTo>
                  <a:cubicBezTo>
                    <a:pt x="1197" y="125"/>
                    <a:pt x="1177" y="52"/>
                    <a:pt x="1120" y="17"/>
                  </a:cubicBezTo>
                  <a:cubicBezTo>
                    <a:pt x="1101" y="6"/>
                    <a:pt x="1080" y="1"/>
                    <a:pt x="1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6520433" y="2850410"/>
              <a:ext cx="25883" cy="53325"/>
            </a:xfrm>
            <a:custGeom>
              <a:avLst/>
              <a:gdLst/>
              <a:ahLst/>
              <a:cxnLst/>
              <a:rect l="l" t="t" r="r" b="b"/>
              <a:pathLst>
                <a:path w="1328" h="2736" extrusionOk="0">
                  <a:moveTo>
                    <a:pt x="1177" y="1"/>
                  </a:moveTo>
                  <a:cubicBezTo>
                    <a:pt x="1129" y="1"/>
                    <a:pt x="1085" y="27"/>
                    <a:pt x="1073" y="89"/>
                  </a:cubicBezTo>
                  <a:cubicBezTo>
                    <a:pt x="1035" y="311"/>
                    <a:pt x="949" y="522"/>
                    <a:pt x="822" y="709"/>
                  </a:cubicBezTo>
                  <a:cubicBezTo>
                    <a:pt x="755" y="803"/>
                    <a:pt x="674" y="879"/>
                    <a:pt x="596" y="962"/>
                  </a:cubicBezTo>
                  <a:cubicBezTo>
                    <a:pt x="519" y="1042"/>
                    <a:pt x="508" y="1130"/>
                    <a:pt x="522" y="1237"/>
                  </a:cubicBezTo>
                  <a:cubicBezTo>
                    <a:pt x="583" y="1692"/>
                    <a:pt x="562" y="2248"/>
                    <a:pt x="117" y="2506"/>
                  </a:cubicBezTo>
                  <a:cubicBezTo>
                    <a:pt x="0" y="2574"/>
                    <a:pt x="72" y="2736"/>
                    <a:pt x="180" y="2736"/>
                  </a:cubicBezTo>
                  <a:cubicBezTo>
                    <a:pt x="200" y="2736"/>
                    <a:pt x="220" y="2731"/>
                    <a:pt x="241" y="2719"/>
                  </a:cubicBezTo>
                  <a:cubicBezTo>
                    <a:pt x="679" y="2465"/>
                    <a:pt x="822" y="1951"/>
                    <a:pt x="794" y="1473"/>
                  </a:cubicBezTo>
                  <a:cubicBezTo>
                    <a:pt x="786" y="1362"/>
                    <a:pt x="720" y="1184"/>
                    <a:pt x="805" y="1103"/>
                  </a:cubicBezTo>
                  <a:cubicBezTo>
                    <a:pt x="891" y="1020"/>
                    <a:pt x="968" y="929"/>
                    <a:pt x="1035" y="833"/>
                  </a:cubicBezTo>
                  <a:cubicBezTo>
                    <a:pt x="1174" y="629"/>
                    <a:pt x="1268" y="397"/>
                    <a:pt x="1311" y="155"/>
                  </a:cubicBezTo>
                  <a:cubicBezTo>
                    <a:pt x="1327" y="61"/>
                    <a:pt x="1248" y="1"/>
                    <a:pt x="1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6425867" y="2831330"/>
              <a:ext cx="129141" cy="61432"/>
            </a:xfrm>
            <a:custGeom>
              <a:avLst/>
              <a:gdLst/>
              <a:ahLst/>
              <a:cxnLst/>
              <a:rect l="l" t="t" r="r" b="b"/>
              <a:pathLst>
                <a:path w="6626" h="3152" extrusionOk="0">
                  <a:moveTo>
                    <a:pt x="6483" y="1"/>
                  </a:moveTo>
                  <a:cubicBezTo>
                    <a:pt x="6478" y="1"/>
                    <a:pt x="6474" y="1"/>
                    <a:pt x="6470" y="2"/>
                  </a:cubicBezTo>
                  <a:cubicBezTo>
                    <a:pt x="5987" y="49"/>
                    <a:pt x="5727" y="476"/>
                    <a:pt x="5470" y="833"/>
                  </a:cubicBezTo>
                  <a:cubicBezTo>
                    <a:pt x="5173" y="1245"/>
                    <a:pt x="4809" y="1667"/>
                    <a:pt x="4284" y="1763"/>
                  </a:cubicBezTo>
                  <a:cubicBezTo>
                    <a:pt x="4224" y="1773"/>
                    <a:pt x="4165" y="1779"/>
                    <a:pt x="4106" y="1779"/>
                  </a:cubicBezTo>
                  <a:cubicBezTo>
                    <a:pt x="3921" y="1779"/>
                    <a:pt x="3744" y="1725"/>
                    <a:pt x="3586" y="1614"/>
                  </a:cubicBezTo>
                  <a:cubicBezTo>
                    <a:pt x="3428" y="1503"/>
                    <a:pt x="3282" y="1402"/>
                    <a:pt x="3097" y="1402"/>
                  </a:cubicBezTo>
                  <a:cubicBezTo>
                    <a:pt x="3059" y="1402"/>
                    <a:pt x="3019" y="1407"/>
                    <a:pt x="2976" y="1416"/>
                  </a:cubicBezTo>
                  <a:cubicBezTo>
                    <a:pt x="2730" y="1472"/>
                    <a:pt x="2527" y="1667"/>
                    <a:pt x="2355" y="1841"/>
                  </a:cubicBezTo>
                  <a:cubicBezTo>
                    <a:pt x="2170" y="2029"/>
                    <a:pt x="2001" y="2235"/>
                    <a:pt x="1811" y="2420"/>
                  </a:cubicBezTo>
                  <a:cubicBezTo>
                    <a:pt x="1605" y="2623"/>
                    <a:pt x="1367" y="2800"/>
                    <a:pt x="1082" y="2874"/>
                  </a:cubicBezTo>
                  <a:cubicBezTo>
                    <a:pt x="1008" y="2894"/>
                    <a:pt x="938" y="2903"/>
                    <a:pt x="870" y="2903"/>
                  </a:cubicBezTo>
                  <a:cubicBezTo>
                    <a:pt x="640" y="2903"/>
                    <a:pt x="442" y="2799"/>
                    <a:pt x="235" y="2660"/>
                  </a:cubicBezTo>
                  <a:cubicBezTo>
                    <a:pt x="213" y="2645"/>
                    <a:pt x="191" y="2639"/>
                    <a:pt x="171" y="2639"/>
                  </a:cubicBezTo>
                  <a:cubicBezTo>
                    <a:pt x="69" y="2639"/>
                    <a:pt x="1" y="2799"/>
                    <a:pt x="110" y="2872"/>
                  </a:cubicBezTo>
                  <a:cubicBezTo>
                    <a:pt x="332" y="3022"/>
                    <a:pt x="560" y="3149"/>
                    <a:pt x="835" y="3152"/>
                  </a:cubicBezTo>
                  <a:cubicBezTo>
                    <a:pt x="839" y="3152"/>
                    <a:pt x="844" y="3152"/>
                    <a:pt x="848" y="3152"/>
                  </a:cubicBezTo>
                  <a:cubicBezTo>
                    <a:pt x="1093" y="3152"/>
                    <a:pt x="1332" y="3066"/>
                    <a:pt x="1541" y="2944"/>
                  </a:cubicBezTo>
                  <a:cubicBezTo>
                    <a:pt x="2004" y="2674"/>
                    <a:pt x="2296" y="2211"/>
                    <a:pt x="2689" y="1863"/>
                  </a:cubicBezTo>
                  <a:cubicBezTo>
                    <a:pt x="2784" y="1779"/>
                    <a:pt x="2895" y="1689"/>
                    <a:pt x="3021" y="1659"/>
                  </a:cubicBezTo>
                  <a:cubicBezTo>
                    <a:pt x="3048" y="1652"/>
                    <a:pt x="3075" y="1649"/>
                    <a:pt x="3100" y="1649"/>
                  </a:cubicBezTo>
                  <a:cubicBezTo>
                    <a:pt x="3213" y="1649"/>
                    <a:pt x="3304" y="1713"/>
                    <a:pt x="3401" y="1782"/>
                  </a:cubicBezTo>
                  <a:cubicBezTo>
                    <a:pt x="3594" y="1922"/>
                    <a:pt x="3795" y="2010"/>
                    <a:pt x="4038" y="2023"/>
                  </a:cubicBezTo>
                  <a:cubicBezTo>
                    <a:pt x="4060" y="2024"/>
                    <a:pt x="4082" y="2025"/>
                    <a:pt x="4105" y="2025"/>
                  </a:cubicBezTo>
                  <a:cubicBezTo>
                    <a:pt x="4584" y="2025"/>
                    <a:pt x="5012" y="1748"/>
                    <a:pt x="5328" y="1403"/>
                  </a:cubicBezTo>
                  <a:cubicBezTo>
                    <a:pt x="5521" y="1193"/>
                    <a:pt x="5681" y="955"/>
                    <a:pt x="5847" y="725"/>
                  </a:cubicBezTo>
                  <a:cubicBezTo>
                    <a:pt x="5999" y="517"/>
                    <a:pt x="6195" y="276"/>
                    <a:pt x="6470" y="249"/>
                  </a:cubicBezTo>
                  <a:cubicBezTo>
                    <a:pt x="6620" y="234"/>
                    <a:pt x="6626" y="1"/>
                    <a:pt x="6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6497337" y="2819772"/>
              <a:ext cx="66734" cy="32451"/>
            </a:xfrm>
            <a:custGeom>
              <a:avLst/>
              <a:gdLst/>
              <a:ahLst/>
              <a:cxnLst/>
              <a:rect l="l" t="t" r="r" b="b"/>
              <a:pathLst>
                <a:path w="3424" h="1665" extrusionOk="0">
                  <a:moveTo>
                    <a:pt x="2515" y="1"/>
                  </a:moveTo>
                  <a:cubicBezTo>
                    <a:pt x="2446" y="1"/>
                    <a:pt x="2378" y="9"/>
                    <a:pt x="2312" y="34"/>
                  </a:cubicBezTo>
                  <a:cubicBezTo>
                    <a:pt x="2170" y="87"/>
                    <a:pt x="2073" y="202"/>
                    <a:pt x="1977" y="315"/>
                  </a:cubicBezTo>
                  <a:cubicBezTo>
                    <a:pt x="1867" y="446"/>
                    <a:pt x="1757" y="577"/>
                    <a:pt x="1658" y="716"/>
                  </a:cubicBezTo>
                  <a:cubicBezTo>
                    <a:pt x="1560" y="853"/>
                    <a:pt x="1481" y="1011"/>
                    <a:pt x="1359" y="1133"/>
                  </a:cubicBezTo>
                  <a:cubicBezTo>
                    <a:pt x="1259" y="1232"/>
                    <a:pt x="1137" y="1303"/>
                    <a:pt x="1003" y="1343"/>
                  </a:cubicBezTo>
                  <a:cubicBezTo>
                    <a:pt x="805" y="1405"/>
                    <a:pt x="596" y="1419"/>
                    <a:pt x="388" y="1419"/>
                  </a:cubicBezTo>
                  <a:cubicBezTo>
                    <a:pt x="311" y="1419"/>
                    <a:pt x="235" y="1417"/>
                    <a:pt x="159" y="1415"/>
                  </a:cubicBezTo>
                  <a:cubicBezTo>
                    <a:pt x="157" y="1415"/>
                    <a:pt x="156" y="1415"/>
                    <a:pt x="155" y="1415"/>
                  </a:cubicBezTo>
                  <a:cubicBezTo>
                    <a:pt x="0" y="1415"/>
                    <a:pt x="1" y="1658"/>
                    <a:pt x="159" y="1661"/>
                  </a:cubicBezTo>
                  <a:cubicBezTo>
                    <a:pt x="222" y="1663"/>
                    <a:pt x="286" y="1664"/>
                    <a:pt x="350" y="1664"/>
                  </a:cubicBezTo>
                  <a:cubicBezTo>
                    <a:pt x="832" y="1664"/>
                    <a:pt x="1329" y="1593"/>
                    <a:pt x="1640" y="1181"/>
                  </a:cubicBezTo>
                  <a:cubicBezTo>
                    <a:pt x="1840" y="915"/>
                    <a:pt x="2009" y="636"/>
                    <a:pt x="2236" y="389"/>
                  </a:cubicBezTo>
                  <a:cubicBezTo>
                    <a:pt x="2334" y="282"/>
                    <a:pt x="2434" y="251"/>
                    <a:pt x="2552" y="251"/>
                  </a:cubicBezTo>
                  <a:cubicBezTo>
                    <a:pt x="2601" y="251"/>
                    <a:pt x="2653" y="256"/>
                    <a:pt x="2710" y="264"/>
                  </a:cubicBezTo>
                  <a:cubicBezTo>
                    <a:pt x="2882" y="290"/>
                    <a:pt x="3052" y="326"/>
                    <a:pt x="3219" y="374"/>
                  </a:cubicBezTo>
                  <a:cubicBezTo>
                    <a:pt x="3232" y="378"/>
                    <a:pt x="3245" y="380"/>
                    <a:pt x="3256" y="380"/>
                  </a:cubicBezTo>
                  <a:cubicBezTo>
                    <a:pt x="3381" y="380"/>
                    <a:pt x="3424" y="177"/>
                    <a:pt x="3285" y="138"/>
                  </a:cubicBezTo>
                  <a:cubicBezTo>
                    <a:pt x="3117" y="88"/>
                    <a:pt x="2948" y="52"/>
                    <a:pt x="2775" y="26"/>
                  </a:cubicBezTo>
                  <a:cubicBezTo>
                    <a:pt x="2691" y="15"/>
                    <a:pt x="2603" y="1"/>
                    <a:pt x="2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6451263" y="2847487"/>
              <a:ext cx="37518" cy="32802"/>
            </a:xfrm>
            <a:custGeom>
              <a:avLst/>
              <a:gdLst/>
              <a:ahLst/>
              <a:cxnLst/>
              <a:rect l="l" t="t" r="r" b="b"/>
              <a:pathLst>
                <a:path w="1925" h="1683" extrusionOk="0">
                  <a:moveTo>
                    <a:pt x="1740" y="0"/>
                  </a:moveTo>
                  <a:cubicBezTo>
                    <a:pt x="1731" y="0"/>
                    <a:pt x="1722" y="1"/>
                    <a:pt x="1713" y="3"/>
                  </a:cubicBezTo>
                  <a:cubicBezTo>
                    <a:pt x="1341" y="75"/>
                    <a:pt x="1025" y="303"/>
                    <a:pt x="824" y="621"/>
                  </a:cubicBezTo>
                  <a:cubicBezTo>
                    <a:pt x="640" y="908"/>
                    <a:pt x="514" y="1344"/>
                    <a:pt x="142" y="1441"/>
                  </a:cubicBezTo>
                  <a:cubicBezTo>
                    <a:pt x="0" y="1478"/>
                    <a:pt x="45" y="1682"/>
                    <a:pt x="173" y="1682"/>
                  </a:cubicBezTo>
                  <a:cubicBezTo>
                    <a:pt x="184" y="1682"/>
                    <a:pt x="195" y="1681"/>
                    <a:pt x="207" y="1678"/>
                  </a:cubicBezTo>
                  <a:cubicBezTo>
                    <a:pt x="594" y="1577"/>
                    <a:pt x="776" y="1210"/>
                    <a:pt x="951" y="889"/>
                  </a:cubicBezTo>
                  <a:cubicBezTo>
                    <a:pt x="1042" y="723"/>
                    <a:pt x="1146" y="570"/>
                    <a:pt x="1296" y="453"/>
                  </a:cubicBezTo>
                  <a:cubicBezTo>
                    <a:pt x="1438" y="344"/>
                    <a:pt x="1603" y="273"/>
                    <a:pt x="1778" y="241"/>
                  </a:cubicBezTo>
                  <a:cubicBezTo>
                    <a:pt x="1924" y="212"/>
                    <a:pt x="1875" y="0"/>
                    <a:pt x="17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6433585" y="2800282"/>
              <a:ext cx="138476" cy="62602"/>
            </a:xfrm>
            <a:custGeom>
              <a:avLst/>
              <a:gdLst/>
              <a:ahLst/>
              <a:cxnLst/>
              <a:rect l="l" t="t" r="r" b="b"/>
              <a:pathLst>
                <a:path w="7105" h="3212" extrusionOk="0">
                  <a:moveTo>
                    <a:pt x="6324" y="0"/>
                  </a:moveTo>
                  <a:cubicBezTo>
                    <a:pt x="6017" y="0"/>
                    <a:pt x="5715" y="66"/>
                    <a:pt x="5440" y="231"/>
                  </a:cubicBezTo>
                  <a:cubicBezTo>
                    <a:pt x="5026" y="478"/>
                    <a:pt x="4734" y="871"/>
                    <a:pt x="4375" y="1183"/>
                  </a:cubicBezTo>
                  <a:cubicBezTo>
                    <a:pt x="4188" y="1345"/>
                    <a:pt x="3972" y="1494"/>
                    <a:pt x="3733" y="1566"/>
                  </a:cubicBezTo>
                  <a:cubicBezTo>
                    <a:pt x="3646" y="1592"/>
                    <a:pt x="3564" y="1603"/>
                    <a:pt x="3484" y="1603"/>
                  </a:cubicBezTo>
                  <a:cubicBezTo>
                    <a:pt x="3312" y="1603"/>
                    <a:pt x="3150" y="1553"/>
                    <a:pt x="2968" y="1502"/>
                  </a:cubicBezTo>
                  <a:cubicBezTo>
                    <a:pt x="2856" y="1470"/>
                    <a:pt x="2745" y="1455"/>
                    <a:pt x="2636" y="1455"/>
                  </a:cubicBezTo>
                  <a:cubicBezTo>
                    <a:pt x="2259" y="1455"/>
                    <a:pt x="1902" y="1632"/>
                    <a:pt x="1606" y="1880"/>
                  </a:cubicBezTo>
                  <a:cubicBezTo>
                    <a:pt x="1373" y="2078"/>
                    <a:pt x="1178" y="2315"/>
                    <a:pt x="972" y="2540"/>
                  </a:cubicBezTo>
                  <a:cubicBezTo>
                    <a:pt x="836" y="2688"/>
                    <a:pt x="603" y="2973"/>
                    <a:pt x="366" y="2973"/>
                  </a:cubicBezTo>
                  <a:cubicBezTo>
                    <a:pt x="327" y="2973"/>
                    <a:pt x="289" y="2965"/>
                    <a:pt x="251" y="2949"/>
                  </a:cubicBezTo>
                  <a:cubicBezTo>
                    <a:pt x="232" y="2941"/>
                    <a:pt x="215" y="2937"/>
                    <a:pt x="198" y="2937"/>
                  </a:cubicBezTo>
                  <a:cubicBezTo>
                    <a:pt x="80" y="2937"/>
                    <a:pt x="0" y="3105"/>
                    <a:pt x="126" y="3161"/>
                  </a:cubicBezTo>
                  <a:cubicBezTo>
                    <a:pt x="207" y="3196"/>
                    <a:pt x="285" y="3212"/>
                    <a:pt x="360" y="3212"/>
                  </a:cubicBezTo>
                  <a:cubicBezTo>
                    <a:pt x="750" y="3212"/>
                    <a:pt x="1072" y="2797"/>
                    <a:pt x="1314" y="2525"/>
                  </a:cubicBezTo>
                  <a:cubicBezTo>
                    <a:pt x="1658" y="2144"/>
                    <a:pt x="2074" y="1695"/>
                    <a:pt x="2630" y="1695"/>
                  </a:cubicBezTo>
                  <a:cubicBezTo>
                    <a:pt x="2632" y="1695"/>
                    <a:pt x="2634" y="1695"/>
                    <a:pt x="2636" y="1695"/>
                  </a:cubicBezTo>
                  <a:cubicBezTo>
                    <a:pt x="2903" y="1697"/>
                    <a:pt x="3142" y="1844"/>
                    <a:pt x="3409" y="1855"/>
                  </a:cubicBezTo>
                  <a:cubicBezTo>
                    <a:pt x="3425" y="1856"/>
                    <a:pt x="3440" y="1856"/>
                    <a:pt x="3456" y="1856"/>
                  </a:cubicBezTo>
                  <a:cubicBezTo>
                    <a:pt x="3679" y="1856"/>
                    <a:pt x="3898" y="1784"/>
                    <a:pt x="4092" y="1679"/>
                  </a:cubicBezTo>
                  <a:cubicBezTo>
                    <a:pt x="4536" y="1444"/>
                    <a:pt x="4843" y="1047"/>
                    <a:pt x="5208" y="715"/>
                  </a:cubicBezTo>
                  <a:cubicBezTo>
                    <a:pt x="5414" y="528"/>
                    <a:pt x="5644" y="365"/>
                    <a:pt x="5916" y="292"/>
                  </a:cubicBezTo>
                  <a:cubicBezTo>
                    <a:pt x="6046" y="257"/>
                    <a:pt x="6178" y="242"/>
                    <a:pt x="6311" y="242"/>
                  </a:cubicBezTo>
                  <a:cubicBezTo>
                    <a:pt x="6508" y="242"/>
                    <a:pt x="6705" y="274"/>
                    <a:pt x="6896" y="322"/>
                  </a:cubicBezTo>
                  <a:cubicBezTo>
                    <a:pt x="6907" y="325"/>
                    <a:pt x="6918" y="326"/>
                    <a:pt x="6928" y="326"/>
                  </a:cubicBezTo>
                  <a:cubicBezTo>
                    <a:pt x="7058" y="326"/>
                    <a:pt x="7105" y="120"/>
                    <a:pt x="6961" y="84"/>
                  </a:cubicBezTo>
                  <a:cubicBezTo>
                    <a:pt x="6751" y="32"/>
                    <a:pt x="6536" y="0"/>
                    <a:pt x="6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6555924" y="2810222"/>
              <a:ext cx="11597" cy="6393"/>
            </a:xfrm>
            <a:custGeom>
              <a:avLst/>
              <a:gdLst/>
              <a:ahLst/>
              <a:cxnLst/>
              <a:rect l="l" t="t" r="r" b="b"/>
              <a:pathLst>
                <a:path w="595" h="328" extrusionOk="0">
                  <a:moveTo>
                    <a:pt x="144" y="1"/>
                  </a:moveTo>
                  <a:cubicBezTo>
                    <a:pt x="122" y="1"/>
                    <a:pt x="100" y="5"/>
                    <a:pt x="79" y="16"/>
                  </a:cubicBezTo>
                  <a:cubicBezTo>
                    <a:pt x="22" y="51"/>
                    <a:pt x="1" y="127"/>
                    <a:pt x="36" y="186"/>
                  </a:cubicBezTo>
                  <a:cubicBezTo>
                    <a:pt x="52" y="213"/>
                    <a:pt x="78" y="234"/>
                    <a:pt x="110" y="241"/>
                  </a:cubicBezTo>
                  <a:cubicBezTo>
                    <a:pt x="220" y="257"/>
                    <a:pt x="330" y="285"/>
                    <a:pt x="435" y="323"/>
                  </a:cubicBezTo>
                  <a:cubicBezTo>
                    <a:pt x="446" y="326"/>
                    <a:pt x="457" y="327"/>
                    <a:pt x="468" y="327"/>
                  </a:cubicBezTo>
                  <a:cubicBezTo>
                    <a:pt x="489" y="327"/>
                    <a:pt x="511" y="322"/>
                    <a:pt x="529" y="310"/>
                  </a:cubicBezTo>
                  <a:cubicBezTo>
                    <a:pt x="557" y="294"/>
                    <a:pt x="577" y="267"/>
                    <a:pt x="587" y="237"/>
                  </a:cubicBezTo>
                  <a:cubicBezTo>
                    <a:pt x="595" y="205"/>
                    <a:pt x="590" y="171"/>
                    <a:pt x="574" y="142"/>
                  </a:cubicBezTo>
                  <a:cubicBezTo>
                    <a:pt x="557" y="115"/>
                    <a:pt x="531" y="96"/>
                    <a:pt x="501" y="85"/>
                  </a:cubicBezTo>
                  <a:cubicBezTo>
                    <a:pt x="395" y="47"/>
                    <a:pt x="285" y="20"/>
                    <a:pt x="175" y="4"/>
                  </a:cubicBezTo>
                  <a:cubicBezTo>
                    <a:pt x="165" y="2"/>
                    <a:pt x="155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6569899" y="2797164"/>
              <a:ext cx="19315" cy="6783"/>
            </a:xfrm>
            <a:custGeom>
              <a:avLst/>
              <a:gdLst/>
              <a:ahLst/>
              <a:cxnLst/>
              <a:rect l="l" t="t" r="r" b="b"/>
              <a:pathLst>
                <a:path w="991" h="348" extrusionOk="0">
                  <a:moveTo>
                    <a:pt x="135" y="1"/>
                  </a:moveTo>
                  <a:cubicBezTo>
                    <a:pt x="93" y="1"/>
                    <a:pt x="52" y="20"/>
                    <a:pt x="31" y="60"/>
                  </a:cubicBezTo>
                  <a:cubicBezTo>
                    <a:pt x="1" y="116"/>
                    <a:pt x="14" y="198"/>
                    <a:pt x="74" y="228"/>
                  </a:cubicBezTo>
                  <a:cubicBezTo>
                    <a:pt x="229" y="307"/>
                    <a:pt x="399" y="347"/>
                    <a:pt x="570" y="347"/>
                  </a:cubicBezTo>
                  <a:cubicBezTo>
                    <a:pt x="675" y="347"/>
                    <a:pt x="781" y="332"/>
                    <a:pt x="884" y="302"/>
                  </a:cubicBezTo>
                  <a:cubicBezTo>
                    <a:pt x="944" y="282"/>
                    <a:pt x="991" y="215"/>
                    <a:pt x="970" y="150"/>
                  </a:cubicBezTo>
                  <a:cubicBezTo>
                    <a:pt x="954" y="96"/>
                    <a:pt x="903" y="60"/>
                    <a:pt x="848" y="60"/>
                  </a:cubicBezTo>
                  <a:cubicBezTo>
                    <a:pt x="838" y="60"/>
                    <a:pt x="828" y="61"/>
                    <a:pt x="818" y="64"/>
                  </a:cubicBezTo>
                  <a:lnTo>
                    <a:pt x="818" y="65"/>
                  </a:lnTo>
                  <a:cubicBezTo>
                    <a:pt x="791" y="73"/>
                    <a:pt x="762" y="81"/>
                    <a:pt x="735" y="88"/>
                  </a:cubicBezTo>
                  <a:cubicBezTo>
                    <a:pt x="719" y="91"/>
                    <a:pt x="703" y="92"/>
                    <a:pt x="687" y="96"/>
                  </a:cubicBezTo>
                  <a:cubicBezTo>
                    <a:pt x="684" y="96"/>
                    <a:pt x="682" y="97"/>
                    <a:pt x="680" y="97"/>
                  </a:cubicBezTo>
                  <a:lnTo>
                    <a:pt x="680" y="97"/>
                  </a:lnTo>
                  <a:cubicBezTo>
                    <a:pt x="680" y="97"/>
                    <a:pt x="680" y="97"/>
                    <a:pt x="679" y="97"/>
                  </a:cubicBezTo>
                  <a:cubicBezTo>
                    <a:pt x="678" y="97"/>
                    <a:pt x="675" y="97"/>
                    <a:pt x="671" y="97"/>
                  </a:cubicBezTo>
                  <a:cubicBezTo>
                    <a:pt x="637" y="101"/>
                    <a:pt x="602" y="102"/>
                    <a:pt x="568" y="102"/>
                  </a:cubicBezTo>
                  <a:cubicBezTo>
                    <a:pt x="543" y="102"/>
                    <a:pt x="519" y="102"/>
                    <a:pt x="494" y="100"/>
                  </a:cubicBezTo>
                  <a:cubicBezTo>
                    <a:pt x="482" y="99"/>
                    <a:pt x="470" y="98"/>
                    <a:pt x="458" y="96"/>
                  </a:cubicBezTo>
                  <a:lnTo>
                    <a:pt x="458" y="96"/>
                  </a:lnTo>
                  <a:cubicBezTo>
                    <a:pt x="454" y="96"/>
                    <a:pt x="432" y="92"/>
                    <a:pt x="429" y="92"/>
                  </a:cubicBezTo>
                  <a:cubicBezTo>
                    <a:pt x="402" y="86"/>
                    <a:pt x="373" y="80"/>
                    <a:pt x="346" y="72"/>
                  </a:cubicBezTo>
                  <a:cubicBezTo>
                    <a:pt x="295" y="59"/>
                    <a:pt x="245" y="40"/>
                    <a:pt x="199" y="16"/>
                  </a:cubicBezTo>
                  <a:cubicBezTo>
                    <a:pt x="179" y="6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6575141" y="2790186"/>
              <a:ext cx="28299" cy="5866"/>
            </a:xfrm>
            <a:custGeom>
              <a:avLst/>
              <a:gdLst/>
              <a:ahLst/>
              <a:cxnLst/>
              <a:rect l="l" t="t" r="r" b="b"/>
              <a:pathLst>
                <a:path w="1452" h="301" extrusionOk="0">
                  <a:moveTo>
                    <a:pt x="138" y="0"/>
                  </a:moveTo>
                  <a:cubicBezTo>
                    <a:pt x="83" y="0"/>
                    <a:pt x="32" y="31"/>
                    <a:pt x="16" y="88"/>
                  </a:cubicBezTo>
                  <a:cubicBezTo>
                    <a:pt x="0" y="149"/>
                    <a:pt x="37" y="228"/>
                    <a:pt x="102" y="240"/>
                  </a:cubicBezTo>
                  <a:cubicBezTo>
                    <a:pt x="314" y="281"/>
                    <a:pt x="528" y="301"/>
                    <a:pt x="742" y="301"/>
                  </a:cubicBezTo>
                  <a:cubicBezTo>
                    <a:pt x="945" y="301"/>
                    <a:pt x="1149" y="283"/>
                    <a:pt x="1349" y="246"/>
                  </a:cubicBezTo>
                  <a:cubicBezTo>
                    <a:pt x="1415" y="235"/>
                    <a:pt x="1451" y="155"/>
                    <a:pt x="1436" y="96"/>
                  </a:cubicBezTo>
                  <a:cubicBezTo>
                    <a:pt x="1419" y="36"/>
                    <a:pt x="1369" y="7"/>
                    <a:pt x="1314" y="7"/>
                  </a:cubicBezTo>
                  <a:cubicBezTo>
                    <a:pt x="1304" y="7"/>
                    <a:pt x="1294" y="8"/>
                    <a:pt x="1284" y="10"/>
                  </a:cubicBezTo>
                  <a:cubicBezTo>
                    <a:pt x="1105" y="41"/>
                    <a:pt x="924" y="57"/>
                    <a:pt x="742" y="57"/>
                  </a:cubicBezTo>
                  <a:cubicBezTo>
                    <a:pt x="550" y="57"/>
                    <a:pt x="358" y="39"/>
                    <a:pt x="168" y="3"/>
                  </a:cubicBezTo>
                  <a:cubicBezTo>
                    <a:pt x="158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6446683" y="2774965"/>
              <a:ext cx="175800" cy="54397"/>
            </a:xfrm>
            <a:custGeom>
              <a:avLst/>
              <a:gdLst/>
              <a:ahLst/>
              <a:cxnLst/>
              <a:rect l="l" t="t" r="r" b="b"/>
              <a:pathLst>
                <a:path w="9020" h="2791" extrusionOk="0">
                  <a:moveTo>
                    <a:pt x="5842" y="1"/>
                  </a:moveTo>
                  <a:cubicBezTo>
                    <a:pt x="5810" y="1"/>
                    <a:pt x="5779" y="1"/>
                    <a:pt x="5748" y="4"/>
                  </a:cubicBezTo>
                  <a:cubicBezTo>
                    <a:pt x="5445" y="24"/>
                    <a:pt x="5154" y="189"/>
                    <a:pt x="4887" y="324"/>
                  </a:cubicBezTo>
                  <a:cubicBezTo>
                    <a:pt x="4598" y="475"/>
                    <a:pt x="4319" y="641"/>
                    <a:pt x="4049" y="824"/>
                  </a:cubicBezTo>
                  <a:cubicBezTo>
                    <a:pt x="3803" y="992"/>
                    <a:pt x="3564" y="1171"/>
                    <a:pt x="3305" y="1316"/>
                  </a:cubicBezTo>
                  <a:cubicBezTo>
                    <a:pt x="3033" y="1470"/>
                    <a:pt x="2744" y="1576"/>
                    <a:pt x="2429" y="1576"/>
                  </a:cubicBezTo>
                  <a:cubicBezTo>
                    <a:pt x="2427" y="1576"/>
                    <a:pt x="2425" y="1576"/>
                    <a:pt x="2422" y="1576"/>
                  </a:cubicBezTo>
                  <a:cubicBezTo>
                    <a:pt x="2261" y="1576"/>
                    <a:pt x="2103" y="1567"/>
                    <a:pt x="1945" y="1567"/>
                  </a:cubicBezTo>
                  <a:cubicBezTo>
                    <a:pt x="1802" y="1567"/>
                    <a:pt x="1658" y="1575"/>
                    <a:pt x="1512" y="1605"/>
                  </a:cubicBezTo>
                  <a:cubicBezTo>
                    <a:pt x="912" y="1731"/>
                    <a:pt x="388" y="2092"/>
                    <a:pt x="59" y="2609"/>
                  </a:cubicBezTo>
                  <a:cubicBezTo>
                    <a:pt x="0" y="2703"/>
                    <a:pt x="85" y="2791"/>
                    <a:pt x="171" y="2791"/>
                  </a:cubicBezTo>
                  <a:cubicBezTo>
                    <a:pt x="208" y="2791"/>
                    <a:pt x="246" y="2774"/>
                    <a:pt x="272" y="2734"/>
                  </a:cubicBezTo>
                  <a:cubicBezTo>
                    <a:pt x="565" y="2277"/>
                    <a:pt x="1028" y="1958"/>
                    <a:pt x="1558" y="1846"/>
                  </a:cubicBezTo>
                  <a:cubicBezTo>
                    <a:pt x="1684" y="1819"/>
                    <a:pt x="1809" y="1812"/>
                    <a:pt x="1934" y="1812"/>
                  </a:cubicBezTo>
                  <a:cubicBezTo>
                    <a:pt x="2094" y="1812"/>
                    <a:pt x="2254" y="1824"/>
                    <a:pt x="2416" y="1824"/>
                  </a:cubicBezTo>
                  <a:cubicBezTo>
                    <a:pt x="2427" y="1824"/>
                    <a:pt x="2437" y="1824"/>
                    <a:pt x="2448" y="1824"/>
                  </a:cubicBezTo>
                  <a:cubicBezTo>
                    <a:pt x="2727" y="1819"/>
                    <a:pt x="2992" y="1744"/>
                    <a:pt x="3243" y="1626"/>
                  </a:cubicBezTo>
                  <a:cubicBezTo>
                    <a:pt x="3784" y="1370"/>
                    <a:pt x="4242" y="963"/>
                    <a:pt x="4765" y="671"/>
                  </a:cubicBezTo>
                  <a:cubicBezTo>
                    <a:pt x="5026" y="524"/>
                    <a:pt x="5309" y="358"/>
                    <a:pt x="5600" y="278"/>
                  </a:cubicBezTo>
                  <a:cubicBezTo>
                    <a:pt x="5680" y="255"/>
                    <a:pt x="5764" y="246"/>
                    <a:pt x="5850" y="246"/>
                  </a:cubicBezTo>
                  <a:cubicBezTo>
                    <a:pt x="6101" y="246"/>
                    <a:pt x="6366" y="324"/>
                    <a:pt x="6602" y="363"/>
                  </a:cubicBezTo>
                  <a:cubicBezTo>
                    <a:pt x="7203" y="463"/>
                    <a:pt x="7810" y="546"/>
                    <a:pt x="8420" y="546"/>
                  </a:cubicBezTo>
                  <a:cubicBezTo>
                    <a:pt x="8567" y="546"/>
                    <a:pt x="8714" y="541"/>
                    <a:pt x="8862" y="530"/>
                  </a:cubicBezTo>
                  <a:cubicBezTo>
                    <a:pt x="9014" y="520"/>
                    <a:pt x="9019" y="284"/>
                    <a:pt x="8873" y="284"/>
                  </a:cubicBezTo>
                  <a:cubicBezTo>
                    <a:pt x="8869" y="284"/>
                    <a:pt x="8866" y="284"/>
                    <a:pt x="8862" y="285"/>
                  </a:cubicBezTo>
                  <a:lnTo>
                    <a:pt x="8862" y="283"/>
                  </a:lnTo>
                  <a:cubicBezTo>
                    <a:pt x="8713" y="294"/>
                    <a:pt x="8564" y="299"/>
                    <a:pt x="8416" y="299"/>
                  </a:cubicBezTo>
                  <a:cubicBezTo>
                    <a:pt x="7863" y="299"/>
                    <a:pt x="7313" y="230"/>
                    <a:pt x="6767" y="141"/>
                  </a:cubicBezTo>
                  <a:cubicBezTo>
                    <a:pt x="6467" y="93"/>
                    <a:pt x="6148" y="1"/>
                    <a:pt x="5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6470987" y="2794377"/>
              <a:ext cx="79227" cy="31691"/>
            </a:xfrm>
            <a:custGeom>
              <a:avLst/>
              <a:gdLst/>
              <a:ahLst/>
              <a:cxnLst/>
              <a:rect l="l" t="t" r="r" b="b"/>
              <a:pathLst>
                <a:path w="4065" h="1626" extrusionOk="0">
                  <a:moveTo>
                    <a:pt x="3893" y="1"/>
                  </a:moveTo>
                  <a:cubicBezTo>
                    <a:pt x="3881" y="1"/>
                    <a:pt x="3870" y="2"/>
                    <a:pt x="3858" y="5"/>
                  </a:cubicBezTo>
                  <a:cubicBezTo>
                    <a:pt x="3166" y="189"/>
                    <a:pt x="2521" y="518"/>
                    <a:pt x="1966" y="968"/>
                  </a:cubicBezTo>
                  <a:cubicBezTo>
                    <a:pt x="1748" y="1146"/>
                    <a:pt x="1516" y="1373"/>
                    <a:pt x="1230" y="1373"/>
                  </a:cubicBezTo>
                  <a:cubicBezTo>
                    <a:pt x="1179" y="1373"/>
                    <a:pt x="1126" y="1366"/>
                    <a:pt x="1071" y="1350"/>
                  </a:cubicBezTo>
                  <a:cubicBezTo>
                    <a:pt x="845" y="1284"/>
                    <a:pt x="624" y="1152"/>
                    <a:pt x="396" y="1152"/>
                  </a:cubicBezTo>
                  <a:cubicBezTo>
                    <a:pt x="304" y="1152"/>
                    <a:pt x="211" y="1174"/>
                    <a:pt x="117" y="1230"/>
                  </a:cubicBezTo>
                  <a:cubicBezTo>
                    <a:pt x="1" y="1298"/>
                    <a:pt x="71" y="1461"/>
                    <a:pt x="178" y="1461"/>
                  </a:cubicBezTo>
                  <a:cubicBezTo>
                    <a:pt x="198" y="1461"/>
                    <a:pt x="218" y="1455"/>
                    <a:pt x="240" y="1442"/>
                  </a:cubicBezTo>
                  <a:cubicBezTo>
                    <a:pt x="295" y="1410"/>
                    <a:pt x="354" y="1397"/>
                    <a:pt x="414" y="1397"/>
                  </a:cubicBezTo>
                  <a:cubicBezTo>
                    <a:pt x="514" y="1397"/>
                    <a:pt x="617" y="1433"/>
                    <a:pt x="711" y="1471"/>
                  </a:cubicBezTo>
                  <a:cubicBezTo>
                    <a:pt x="875" y="1538"/>
                    <a:pt x="1035" y="1618"/>
                    <a:pt x="1215" y="1625"/>
                  </a:cubicBezTo>
                  <a:cubicBezTo>
                    <a:pt x="1224" y="1625"/>
                    <a:pt x="1233" y="1625"/>
                    <a:pt x="1242" y="1625"/>
                  </a:cubicBezTo>
                  <a:cubicBezTo>
                    <a:pt x="1556" y="1625"/>
                    <a:pt x="1814" y="1413"/>
                    <a:pt x="2042" y="1222"/>
                  </a:cubicBezTo>
                  <a:cubicBezTo>
                    <a:pt x="2590" y="762"/>
                    <a:pt x="3232" y="429"/>
                    <a:pt x="3923" y="242"/>
                  </a:cubicBezTo>
                  <a:cubicBezTo>
                    <a:pt x="4064" y="205"/>
                    <a:pt x="4020" y="1"/>
                    <a:pt x="38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6624237" y="2754149"/>
              <a:ext cx="75446" cy="26740"/>
            </a:xfrm>
            <a:custGeom>
              <a:avLst/>
              <a:gdLst/>
              <a:ahLst/>
              <a:cxnLst/>
              <a:rect l="l" t="t" r="r" b="b"/>
              <a:pathLst>
                <a:path w="3871" h="1372" extrusionOk="0">
                  <a:moveTo>
                    <a:pt x="3686" y="1"/>
                  </a:moveTo>
                  <a:cubicBezTo>
                    <a:pt x="3667" y="1"/>
                    <a:pt x="3647" y="6"/>
                    <a:pt x="3627" y="16"/>
                  </a:cubicBezTo>
                  <a:cubicBezTo>
                    <a:pt x="3336" y="169"/>
                    <a:pt x="3047" y="345"/>
                    <a:pt x="2745" y="478"/>
                  </a:cubicBezTo>
                  <a:cubicBezTo>
                    <a:pt x="2660" y="514"/>
                    <a:pt x="2576" y="525"/>
                    <a:pt x="2490" y="525"/>
                  </a:cubicBezTo>
                  <a:cubicBezTo>
                    <a:pt x="2422" y="525"/>
                    <a:pt x="2354" y="518"/>
                    <a:pt x="2284" y="513"/>
                  </a:cubicBezTo>
                  <a:cubicBezTo>
                    <a:pt x="2110" y="500"/>
                    <a:pt x="1936" y="494"/>
                    <a:pt x="1762" y="489"/>
                  </a:cubicBezTo>
                  <a:cubicBezTo>
                    <a:pt x="1654" y="487"/>
                    <a:pt x="1545" y="481"/>
                    <a:pt x="1436" y="481"/>
                  </a:cubicBezTo>
                  <a:cubicBezTo>
                    <a:pt x="1386" y="481"/>
                    <a:pt x="1335" y="482"/>
                    <a:pt x="1284" y="486"/>
                  </a:cubicBezTo>
                  <a:cubicBezTo>
                    <a:pt x="1144" y="495"/>
                    <a:pt x="1051" y="553"/>
                    <a:pt x="947" y="640"/>
                  </a:cubicBezTo>
                  <a:cubicBezTo>
                    <a:pt x="705" y="846"/>
                    <a:pt x="429" y="1011"/>
                    <a:pt x="132" y="1126"/>
                  </a:cubicBezTo>
                  <a:cubicBezTo>
                    <a:pt x="0" y="1176"/>
                    <a:pt x="37" y="1371"/>
                    <a:pt x="153" y="1371"/>
                  </a:cubicBezTo>
                  <a:cubicBezTo>
                    <a:pt x="166" y="1371"/>
                    <a:pt x="181" y="1368"/>
                    <a:pt x="197" y="1362"/>
                  </a:cubicBezTo>
                  <a:cubicBezTo>
                    <a:pt x="478" y="1257"/>
                    <a:pt x="745" y="1108"/>
                    <a:pt x="984" y="926"/>
                  </a:cubicBezTo>
                  <a:cubicBezTo>
                    <a:pt x="1042" y="882"/>
                    <a:pt x="1096" y="832"/>
                    <a:pt x="1153" y="787"/>
                  </a:cubicBezTo>
                  <a:cubicBezTo>
                    <a:pt x="1227" y="730"/>
                    <a:pt x="1299" y="730"/>
                    <a:pt x="1388" y="730"/>
                  </a:cubicBezTo>
                  <a:cubicBezTo>
                    <a:pt x="1562" y="730"/>
                    <a:pt x="1736" y="733"/>
                    <a:pt x="1910" y="739"/>
                  </a:cubicBezTo>
                  <a:cubicBezTo>
                    <a:pt x="2085" y="745"/>
                    <a:pt x="2269" y="774"/>
                    <a:pt x="2448" y="774"/>
                  </a:cubicBezTo>
                  <a:cubicBezTo>
                    <a:pt x="2583" y="774"/>
                    <a:pt x="2716" y="758"/>
                    <a:pt x="2841" y="703"/>
                  </a:cubicBezTo>
                  <a:cubicBezTo>
                    <a:pt x="3152" y="567"/>
                    <a:pt x="3449" y="387"/>
                    <a:pt x="3751" y="229"/>
                  </a:cubicBezTo>
                  <a:cubicBezTo>
                    <a:pt x="3870" y="166"/>
                    <a:pt x="3797" y="1"/>
                    <a:pt x="3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6577772" y="2732028"/>
              <a:ext cx="111093" cy="41572"/>
            </a:xfrm>
            <a:custGeom>
              <a:avLst/>
              <a:gdLst/>
              <a:ahLst/>
              <a:cxnLst/>
              <a:rect l="l" t="t" r="r" b="b"/>
              <a:pathLst>
                <a:path w="5700" h="2133" extrusionOk="0">
                  <a:moveTo>
                    <a:pt x="5265" y="1"/>
                  </a:moveTo>
                  <a:cubicBezTo>
                    <a:pt x="5162" y="1"/>
                    <a:pt x="5058" y="19"/>
                    <a:pt x="4958" y="54"/>
                  </a:cubicBezTo>
                  <a:cubicBezTo>
                    <a:pt x="4770" y="126"/>
                    <a:pt x="4618" y="257"/>
                    <a:pt x="4444" y="354"/>
                  </a:cubicBezTo>
                  <a:cubicBezTo>
                    <a:pt x="4245" y="467"/>
                    <a:pt x="4024" y="486"/>
                    <a:pt x="3799" y="486"/>
                  </a:cubicBezTo>
                  <a:cubicBezTo>
                    <a:pt x="3690" y="486"/>
                    <a:pt x="3581" y="481"/>
                    <a:pt x="3472" y="481"/>
                  </a:cubicBezTo>
                  <a:cubicBezTo>
                    <a:pt x="3363" y="481"/>
                    <a:pt x="3256" y="486"/>
                    <a:pt x="3151" y="503"/>
                  </a:cubicBezTo>
                  <a:cubicBezTo>
                    <a:pt x="2790" y="564"/>
                    <a:pt x="2469" y="760"/>
                    <a:pt x="2160" y="945"/>
                  </a:cubicBezTo>
                  <a:cubicBezTo>
                    <a:pt x="1818" y="1148"/>
                    <a:pt x="1487" y="1320"/>
                    <a:pt x="1083" y="1344"/>
                  </a:cubicBezTo>
                  <a:cubicBezTo>
                    <a:pt x="863" y="1357"/>
                    <a:pt x="651" y="1378"/>
                    <a:pt x="456" y="1493"/>
                  </a:cubicBezTo>
                  <a:cubicBezTo>
                    <a:pt x="275" y="1598"/>
                    <a:pt x="133" y="1756"/>
                    <a:pt x="46" y="1945"/>
                  </a:cubicBezTo>
                  <a:cubicBezTo>
                    <a:pt x="1" y="2043"/>
                    <a:pt x="87" y="2133"/>
                    <a:pt x="167" y="2133"/>
                  </a:cubicBezTo>
                  <a:cubicBezTo>
                    <a:pt x="203" y="2133"/>
                    <a:pt x="238" y="2114"/>
                    <a:pt x="259" y="2069"/>
                  </a:cubicBezTo>
                  <a:lnTo>
                    <a:pt x="259" y="2069"/>
                  </a:lnTo>
                  <a:lnTo>
                    <a:pt x="258" y="2071"/>
                  </a:lnTo>
                  <a:cubicBezTo>
                    <a:pt x="328" y="1913"/>
                    <a:pt x="446" y="1782"/>
                    <a:pt x="596" y="1697"/>
                  </a:cubicBezTo>
                  <a:cubicBezTo>
                    <a:pt x="783" y="1592"/>
                    <a:pt x="994" y="1601"/>
                    <a:pt x="1202" y="1582"/>
                  </a:cubicBezTo>
                  <a:cubicBezTo>
                    <a:pt x="1546" y="1552"/>
                    <a:pt x="1855" y="1407"/>
                    <a:pt x="2152" y="1236"/>
                  </a:cubicBezTo>
                  <a:cubicBezTo>
                    <a:pt x="2452" y="1060"/>
                    <a:pt x="2747" y="857"/>
                    <a:pt x="3087" y="768"/>
                  </a:cubicBezTo>
                  <a:cubicBezTo>
                    <a:pt x="3234" y="730"/>
                    <a:pt x="3384" y="722"/>
                    <a:pt x="3534" y="722"/>
                  </a:cubicBezTo>
                  <a:cubicBezTo>
                    <a:pt x="3637" y="722"/>
                    <a:pt x="3740" y="726"/>
                    <a:pt x="3843" y="726"/>
                  </a:cubicBezTo>
                  <a:cubicBezTo>
                    <a:pt x="3983" y="726"/>
                    <a:pt x="4122" y="719"/>
                    <a:pt x="4259" y="688"/>
                  </a:cubicBezTo>
                  <a:cubicBezTo>
                    <a:pt x="4470" y="642"/>
                    <a:pt x="4638" y="524"/>
                    <a:pt x="4815" y="407"/>
                  </a:cubicBezTo>
                  <a:cubicBezTo>
                    <a:pt x="4964" y="312"/>
                    <a:pt x="5113" y="251"/>
                    <a:pt x="5273" y="251"/>
                  </a:cubicBezTo>
                  <a:cubicBezTo>
                    <a:pt x="5345" y="251"/>
                    <a:pt x="5420" y="263"/>
                    <a:pt x="5498" y="291"/>
                  </a:cubicBezTo>
                  <a:cubicBezTo>
                    <a:pt x="5513" y="295"/>
                    <a:pt x="5526" y="298"/>
                    <a:pt x="5539" y="298"/>
                  </a:cubicBezTo>
                  <a:cubicBezTo>
                    <a:pt x="5659" y="298"/>
                    <a:pt x="5699" y="99"/>
                    <a:pt x="5564" y="53"/>
                  </a:cubicBezTo>
                  <a:cubicBezTo>
                    <a:pt x="5467" y="18"/>
                    <a:pt x="5366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6612679" y="2751031"/>
              <a:ext cx="38805" cy="20913"/>
            </a:xfrm>
            <a:custGeom>
              <a:avLst/>
              <a:gdLst/>
              <a:ahLst/>
              <a:cxnLst/>
              <a:rect l="l" t="t" r="r" b="b"/>
              <a:pathLst>
                <a:path w="1991" h="1073" extrusionOk="0">
                  <a:moveTo>
                    <a:pt x="1843" y="0"/>
                  </a:moveTo>
                  <a:cubicBezTo>
                    <a:pt x="1840" y="0"/>
                    <a:pt x="1836" y="0"/>
                    <a:pt x="1833" y="1"/>
                  </a:cubicBezTo>
                  <a:cubicBezTo>
                    <a:pt x="1160" y="50"/>
                    <a:pt x="533" y="358"/>
                    <a:pt x="81" y="860"/>
                  </a:cubicBezTo>
                  <a:cubicBezTo>
                    <a:pt x="1" y="949"/>
                    <a:pt x="82" y="1072"/>
                    <a:pt x="173" y="1072"/>
                  </a:cubicBezTo>
                  <a:cubicBezTo>
                    <a:pt x="201" y="1072"/>
                    <a:pt x="230" y="1060"/>
                    <a:pt x="255" y="1032"/>
                  </a:cubicBezTo>
                  <a:lnTo>
                    <a:pt x="255" y="1034"/>
                  </a:lnTo>
                  <a:cubicBezTo>
                    <a:pt x="659" y="579"/>
                    <a:pt x="1224" y="296"/>
                    <a:pt x="1833" y="246"/>
                  </a:cubicBezTo>
                  <a:cubicBezTo>
                    <a:pt x="1986" y="235"/>
                    <a:pt x="1991" y="0"/>
                    <a:pt x="1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6663821" y="2747152"/>
              <a:ext cx="24577" cy="11246"/>
            </a:xfrm>
            <a:custGeom>
              <a:avLst/>
              <a:gdLst/>
              <a:ahLst/>
              <a:cxnLst/>
              <a:rect l="l" t="t" r="r" b="b"/>
              <a:pathLst>
                <a:path w="1261" h="577" extrusionOk="0">
                  <a:moveTo>
                    <a:pt x="1123" y="1"/>
                  </a:moveTo>
                  <a:cubicBezTo>
                    <a:pt x="1092" y="1"/>
                    <a:pt x="1061" y="13"/>
                    <a:pt x="1037" y="37"/>
                  </a:cubicBezTo>
                  <a:cubicBezTo>
                    <a:pt x="817" y="226"/>
                    <a:pt x="537" y="329"/>
                    <a:pt x="250" y="329"/>
                  </a:cubicBezTo>
                  <a:cubicBezTo>
                    <a:pt x="208" y="329"/>
                    <a:pt x="166" y="327"/>
                    <a:pt x="124" y="322"/>
                  </a:cubicBezTo>
                  <a:cubicBezTo>
                    <a:pt x="121" y="322"/>
                    <a:pt x="118" y="322"/>
                    <a:pt x="115" y="322"/>
                  </a:cubicBezTo>
                  <a:cubicBezTo>
                    <a:pt x="53" y="322"/>
                    <a:pt x="1" y="386"/>
                    <a:pt x="1" y="445"/>
                  </a:cubicBezTo>
                  <a:cubicBezTo>
                    <a:pt x="1" y="517"/>
                    <a:pt x="58" y="562"/>
                    <a:pt x="124" y="568"/>
                  </a:cubicBezTo>
                  <a:lnTo>
                    <a:pt x="124" y="570"/>
                  </a:lnTo>
                  <a:cubicBezTo>
                    <a:pt x="168" y="574"/>
                    <a:pt x="213" y="577"/>
                    <a:pt x="258" y="577"/>
                  </a:cubicBezTo>
                  <a:cubicBezTo>
                    <a:pt x="607" y="577"/>
                    <a:pt x="949" y="441"/>
                    <a:pt x="1211" y="211"/>
                  </a:cubicBezTo>
                  <a:cubicBezTo>
                    <a:pt x="1260" y="166"/>
                    <a:pt x="1256" y="81"/>
                    <a:pt x="1211" y="37"/>
                  </a:cubicBezTo>
                  <a:cubicBezTo>
                    <a:pt x="1186" y="13"/>
                    <a:pt x="1155" y="1"/>
                    <a:pt x="1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6686137" y="2732028"/>
              <a:ext cx="29332" cy="35491"/>
            </a:xfrm>
            <a:custGeom>
              <a:avLst/>
              <a:gdLst/>
              <a:ahLst/>
              <a:cxnLst/>
              <a:rect l="l" t="t" r="r" b="b"/>
              <a:pathLst>
                <a:path w="1505" h="1821" extrusionOk="0">
                  <a:moveTo>
                    <a:pt x="221" y="0"/>
                  </a:moveTo>
                  <a:cubicBezTo>
                    <a:pt x="173" y="0"/>
                    <a:pt x="126" y="27"/>
                    <a:pt x="111" y="88"/>
                  </a:cubicBezTo>
                  <a:cubicBezTo>
                    <a:pt x="0" y="541"/>
                    <a:pt x="190" y="1004"/>
                    <a:pt x="515" y="1324"/>
                  </a:cubicBezTo>
                  <a:cubicBezTo>
                    <a:pt x="677" y="1478"/>
                    <a:pt x="861" y="1611"/>
                    <a:pt x="1061" y="1713"/>
                  </a:cubicBezTo>
                  <a:cubicBezTo>
                    <a:pt x="1135" y="1753"/>
                    <a:pt x="1234" y="1821"/>
                    <a:pt x="1326" y="1821"/>
                  </a:cubicBezTo>
                  <a:cubicBezTo>
                    <a:pt x="1342" y="1821"/>
                    <a:pt x="1358" y="1819"/>
                    <a:pt x="1374" y="1814"/>
                  </a:cubicBezTo>
                  <a:cubicBezTo>
                    <a:pt x="1504" y="1774"/>
                    <a:pt x="1503" y="1616"/>
                    <a:pt x="1405" y="1546"/>
                  </a:cubicBezTo>
                  <a:cubicBezTo>
                    <a:pt x="1388" y="1533"/>
                    <a:pt x="1368" y="1527"/>
                    <a:pt x="1347" y="1527"/>
                  </a:cubicBezTo>
                  <a:cubicBezTo>
                    <a:pt x="1322" y="1527"/>
                    <a:pt x="1296" y="1536"/>
                    <a:pt x="1274" y="1551"/>
                  </a:cubicBezTo>
                  <a:lnTo>
                    <a:pt x="1274" y="1551"/>
                  </a:lnTo>
                  <a:cubicBezTo>
                    <a:pt x="1232" y="1530"/>
                    <a:pt x="1190" y="1504"/>
                    <a:pt x="1152" y="1483"/>
                  </a:cubicBezTo>
                  <a:cubicBezTo>
                    <a:pt x="1080" y="1443"/>
                    <a:pt x="1010" y="1402"/>
                    <a:pt x="942" y="1356"/>
                  </a:cubicBezTo>
                  <a:cubicBezTo>
                    <a:pt x="808" y="1266"/>
                    <a:pt x="689" y="1159"/>
                    <a:pt x="585" y="1036"/>
                  </a:cubicBezTo>
                  <a:cubicBezTo>
                    <a:pt x="384" y="795"/>
                    <a:pt x="272" y="465"/>
                    <a:pt x="348" y="153"/>
                  </a:cubicBezTo>
                  <a:cubicBezTo>
                    <a:pt x="372" y="61"/>
                    <a:pt x="294" y="0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6702996" y="2747601"/>
              <a:ext cx="31788" cy="30287"/>
            </a:xfrm>
            <a:custGeom>
              <a:avLst/>
              <a:gdLst/>
              <a:ahLst/>
              <a:cxnLst/>
              <a:rect l="l" t="t" r="r" b="b"/>
              <a:pathLst>
                <a:path w="1631" h="1554" extrusionOk="0">
                  <a:moveTo>
                    <a:pt x="121" y="0"/>
                  </a:moveTo>
                  <a:cubicBezTo>
                    <a:pt x="59" y="0"/>
                    <a:pt x="0" y="40"/>
                    <a:pt x="4" y="119"/>
                  </a:cubicBezTo>
                  <a:cubicBezTo>
                    <a:pt x="14" y="309"/>
                    <a:pt x="140" y="461"/>
                    <a:pt x="248" y="608"/>
                  </a:cubicBezTo>
                  <a:cubicBezTo>
                    <a:pt x="363" y="761"/>
                    <a:pt x="485" y="911"/>
                    <a:pt x="612" y="1055"/>
                  </a:cubicBezTo>
                  <a:cubicBezTo>
                    <a:pt x="829" y="1298"/>
                    <a:pt x="1101" y="1553"/>
                    <a:pt x="1446" y="1553"/>
                  </a:cubicBezTo>
                  <a:cubicBezTo>
                    <a:pt x="1455" y="1553"/>
                    <a:pt x="1463" y="1553"/>
                    <a:pt x="1471" y="1553"/>
                  </a:cubicBezTo>
                  <a:cubicBezTo>
                    <a:pt x="1628" y="1548"/>
                    <a:pt x="1631" y="1307"/>
                    <a:pt x="1476" y="1307"/>
                  </a:cubicBezTo>
                  <a:cubicBezTo>
                    <a:pt x="1474" y="1307"/>
                    <a:pt x="1473" y="1307"/>
                    <a:pt x="1471" y="1307"/>
                  </a:cubicBezTo>
                  <a:cubicBezTo>
                    <a:pt x="1465" y="1307"/>
                    <a:pt x="1458" y="1307"/>
                    <a:pt x="1452" y="1307"/>
                  </a:cubicBezTo>
                  <a:cubicBezTo>
                    <a:pt x="1174" y="1307"/>
                    <a:pt x="960" y="1074"/>
                    <a:pt x="786" y="881"/>
                  </a:cubicBezTo>
                  <a:cubicBezTo>
                    <a:pt x="681" y="763"/>
                    <a:pt x="579" y="640"/>
                    <a:pt x="483" y="513"/>
                  </a:cubicBezTo>
                  <a:cubicBezTo>
                    <a:pt x="434" y="448"/>
                    <a:pt x="386" y="381"/>
                    <a:pt x="339" y="314"/>
                  </a:cubicBezTo>
                  <a:cubicBezTo>
                    <a:pt x="299" y="255"/>
                    <a:pt x="255" y="192"/>
                    <a:pt x="250" y="119"/>
                  </a:cubicBezTo>
                  <a:cubicBezTo>
                    <a:pt x="246" y="40"/>
                    <a:pt x="18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6689723" y="2727818"/>
              <a:ext cx="39916" cy="26740"/>
            </a:xfrm>
            <a:custGeom>
              <a:avLst/>
              <a:gdLst/>
              <a:ahLst/>
              <a:cxnLst/>
              <a:rect l="l" t="t" r="r" b="b"/>
              <a:pathLst>
                <a:path w="2048" h="1372" extrusionOk="0">
                  <a:moveTo>
                    <a:pt x="641" y="0"/>
                  </a:moveTo>
                  <a:cubicBezTo>
                    <a:pt x="627" y="0"/>
                    <a:pt x="613" y="1"/>
                    <a:pt x="599" y="2"/>
                  </a:cubicBezTo>
                  <a:cubicBezTo>
                    <a:pt x="485" y="12"/>
                    <a:pt x="379" y="62"/>
                    <a:pt x="305" y="142"/>
                  </a:cubicBezTo>
                  <a:lnTo>
                    <a:pt x="305" y="142"/>
                  </a:lnTo>
                  <a:lnTo>
                    <a:pt x="267" y="109"/>
                  </a:lnTo>
                  <a:cubicBezTo>
                    <a:pt x="241" y="86"/>
                    <a:pt x="213" y="76"/>
                    <a:pt x="186" y="76"/>
                  </a:cubicBezTo>
                  <a:cubicBezTo>
                    <a:pt x="88" y="76"/>
                    <a:pt x="1" y="201"/>
                    <a:pt x="94" y="283"/>
                  </a:cubicBezTo>
                  <a:lnTo>
                    <a:pt x="248" y="419"/>
                  </a:lnTo>
                  <a:cubicBezTo>
                    <a:pt x="273" y="442"/>
                    <a:pt x="305" y="453"/>
                    <a:pt x="336" y="453"/>
                  </a:cubicBezTo>
                  <a:cubicBezTo>
                    <a:pt x="387" y="453"/>
                    <a:pt x="437" y="422"/>
                    <a:pt x="453" y="364"/>
                  </a:cubicBezTo>
                  <a:cubicBezTo>
                    <a:pt x="477" y="281"/>
                    <a:pt x="557" y="248"/>
                    <a:pt x="638" y="248"/>
                  </a:cubicBezTo>
                  <a:cubicBezTo>
                    <a:pt x="671" y="248"/>
                    <a:pt x="705" y="254"/>
                    <a:pt x="734" y="264"/>
                  </a:cubicBezTo>
                  <a:cubicBezTo>
                    <a:pt x="889" y="317"/>
                    <a:pt x="1008" y="460"/>
                    <a:pt x="1107" y="583"/>
                  </a:cubicBezTo>
                  <a:cubicBezTo>
                    <a:pt x="1213" y="714"/>
                    <a:pt x="1308" y="856"/>
                    <a:pt x="1416" y="987"/>
                  </a:cubicBezTo>
                  <a:cubicBezTo>
                    <a:pt x="1533" y="1126"/>
                    <a:pt x="1667" y="1247"/>
                    <a:pt x="1815" y="1350"/>
                  </a:cubicBezTo>
                  <a:cubicBezTo>
                    <a:pt x="1838" y="1365"/>
                    <a:pt x="1860" y="1372"/>
                    <a:pt x="1880" y="1372"/>
                  </a:cubicBezTo>
                  <a:cubicBezTo>
                    <a:pt x="1981" y="1372"/>
                    <a:pt x="2047" y="1212"/>
                    <a:pt x="1940" y="1137"/>
                  </a:cubicBezTo>
                  <a:cubicBezTo>
                    <a:pt x="1768" y="1017"/>
                    <a:pt x="1627" y="867"/>
                    <a:pt x="1502" y="701"/>
                  </a:cubicBezTo>
                  <a:cubicBezTo>
                    <a:pt x="1376" y="534"/>
                    <a:pt x="1260" y="360"/>
                    <a:pt x="1107" y="218"/>
                  </a:cubicBezTo>
                  <a:cubicBezTo>
                    <a:pt x="979" y="101"/>
                    <a:pt x="818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6723792" y="2758612"/>
              <a:ext cx="29586" cy="25434"/>
            </a:xfrm>
            <a:custGeom>
              <a:avLst/>
              <a:gdLst/>
              <a:ahLst/>
              <a:cxnLst/>
              <a:rect l="l" t="t" r="r" b="b"/>
              <a:pathLst>
                <a:path w="1518" h="1305" extrusionOk="0">
                  <a:moveTo>
                    <a:pt x="182" y="0"/>
                  </a:moveTo>
                  <a:cubicBezTo>
                    <a:pt x="134" y="0"/>
                    <a:pt x="88" y="26"/>
                    <a:pt x="74" y="87"/>
                  </a:cubicBezTo>
                  <a:cubicBezTo>
                    <a:pt x="0" y="419"/>
                    <a:pt x="211" y="720"/>
                    <a:pt x="462" y="916"/>
                  </a:cubicBezTo>
                  <a:cubicBezTo>
                    <a:pt x="719" y="1119"/>
                    <a:pt x="1025" y="1251"/>
                    <a:pt x="1350" y="1302"/>
                  </a:cubicBezTo>
                  <a:cubicBezTo>
                    <a:pt x="1358" y="1304"/>
                    <a:pt x="1367" y="1304"/>
                    <a:pt x="1375" y="1304"/>
                  </a:cubicBezTo>
                  <a:cubicBezTo>
                    <a:pt x="1433" y="1304"/>
                    <a:pt x="1485" y="1276"/>
                    <a:pt x="1501" y="1216"/>
                  </a:cubicBezTo>
                  <a:cubicBezTo>
                    <a:pt x="1517" y="1157"/>
                    <a:pt x="1482" y="1074"/>
                    <a:pt x="1415" y="1064"/>
                  </a:cubicBezTo>
                  <a:cubicBezTo>
                    <a:pt x="1142" y="1025"/>
                    <a:pt x="882" y="919"/>
                    <a:pt x="658" y="758"/>
                  </a:cubicBezTo>
                  <a:cubicBezTo>
                    <a:pt x="476" y="627"/>
                    <a:pt x="256" y="400"/>
                    <a:pt x="312" y="153"/>
                  </a:cubicBezTo>
                  <a:cubicBezTo>
                    <a:pt x="333" y="60"/>
                    <a:pt x="255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6729073" y="2772879"/>
              <a:ext cx="42839" cy="22725"/>
            </a:xfrm>
            <a:custGeom>
              <a:avLst/>
              <a:gdLst/>
              <a:ahLst/>
              <a:cxnLst/>
              <a:rect l="l" t="t" r="r" b="b"/>
              <a:pathLst>
                <a:path w="2198" h="1166" extrusionOk="0">
                  <a:moveTo>
                    <a:pt x="165" y="1"/>
                  </a:moveTo>
                  <a:cubicBezTo>
                    <a:pt x="111" y="1"/>
                    <a:pt x="51" y="35"/>
                    <a:pt x="44" y="90"/>
                  </a:cubicBezTo>
                  <a:lnTo>
                    <a:pt x="42" y="90"/>
                  </a:lnTo>
                  <a:cubicBezTo>
                    <a:pt x="1" y="400"/>
                    <a:pt x="275" y="628"/>
                    <a:pt x="497" y="797"/>
                  </a:cubicBezTo>
                  <a:cubicBezTo>
                    <a:pt x="726" y="974"/>
                    <a:pt x="994" y="1108"/>
                    <a:pt x="1281" y="1150"/>
                  </a:cubicBezTo>
                  <a:cubicBezTo>
                    <a:pt x="1345" y="1159"/>
                    <a:pt x="1413" y="1165"/>
                    <a:pt x="1481" y="1165"/>
                  </a:cubicBezTo>
                  <a:cubicBezTo>
                    <a:pt x="1699" y="1165"/>
                    <a:pt x="1924" y="1107"/>
                    <a:pt x="2059" y="928"/>
                  </a:cubicBezTo>
                  <a:cubicBezTo>
                    <a:pt x="2198" y="746"/>
                    <a:pt x="2169" y="430"/>
                    <a:pt x="1942" y="328"/>
                  </a:cubicBezTo>
                  <a:cubicBezTo>
                    <a:pt x="1924" y="320"/>
                    <a:pt x="1906" y="316"/>
                    <a:pt x="1889" y="316"/>
                  </a:cubicBezTo>
                  <a:cubicBezTo>
                    <a:pt x="1771" y="316"/>
                    <a:pt x="1693" y="484"/>
                    <a:pt x="1818" y="540"/>
                  </a:cubicBezTo>
                  <a:cubicBezTo>
                    <a:pt x="1966" y="607"/>
                    <a:pt x="1886" y="791"/>
                    <a:pt x="1778" y="853"/>
                  </a:cubicBezTo>
                  <a:cubicBezTo>
                    <a:pt x="1690" y="904"/>
                    <a:pt x="1586" y="923"/>
                    <a:pt x="1480" y="923"/>
                  </a:cubicBezTo>
                  <a:cubicBezTo>
                    <a:pt x="1386" y="923"/>
                    <a:pt x="1291" y="908"/>
                    <a:pt x="1206" y="887"/>
                  </a:cubicBezTo>
                  <a:cubicBezTo>
                    <a:pt x="1012" y="834"/>
                    <a:pt x="828" y="743"/>
                    <a:pt x="668" y="620"/>
                  </a:cubicBezTo>
                  <a:cubicBezTo>
                    <a:pt x="582" y="556"/>
                    <a:pt x="502" y="486"/>
                    <a:pt x="429" y="409"/>
                  </a:cubicBezTo>
                  <a:cubicBezTo>
                    <a:pt x="368" y="348"/>
                    <a:pt x="267" y="253"/>
                    <a:pt x="280" y="155"/>
                  </a:cubicBezTo>
                  <a:cubicBezTo>
                    <a:pt x="290" y="90"/>
                    <a:pt x="264" y="24"/>
                    <a:pt x="196" y="5"/>
                  </a:cubicBezTo>
                  <a:cubicBezTo>
                    <a:pt x="186" y="2"/>
                    <a:pt x="175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6732075" y="2762335"/>
              <a:ext cx="30112" cy="11441"/>
            </a:xfrm>
            <a:custGeom>
              <a:avLst/>
              <a:gdLst/>
              <a:ahLst/>
              <a:cxnLst/>
              <a:rect l="l" t="t" r="r" b="b"/>
              <a:pathLst>
                <a:path w="1545" h="587" extrusionOk="0">
                  <a:moveTo>
                    <a:pt x="181" y="1"/>
                  </a:moveTo>
                  <a:cubicBezTo>
                    <a:pt x="72" y="1"/>
                    <a:pt x="0" y="164"/>
                    <a:pt x="118" y="230"/>
                  </a:cubicBezTo>
                  <a:cubicBezTo>
                    <a:pt x="505" y="449"/>
                    <a:pt x="941" y="572"/>
                    <a:pt x="1386" y="586"/>
                  </a:cubicBezTo>
                  <a:cubicBezTo>
                    <a:pt x="1388" y="586"/>
                    <a:pt x="1389" y="586"/>
                    <a:pt x="1391" y="586"/>
                  </a:cubicBezTo>
                  <a:cubicBezTo>
                    <a:pt x="1544" y="586"/>
                    <a:pt x="1543" y="345"/>
                    <a:pt x="1386" y="340"/>
                  </a:cubicBezTo>
                  <a:cubicBezTo>
                    <a:pt x="984" y="326"/>
                    <a:pt x="591" y="216"/>
                    <a:pt x="241" y="18"/>
                  </a:cubicBezTo>
                  <a:cubicBezTo>
                    <a:pt x="220" y="6"/>
                    <a:pt x="200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6745581" y="2791161"/>
              <a:ext cx="47205" cy="27734"/>
            </a:xfrm>
            <a:custGeom>
              <a:avLst/>
              <a:gdLst/>
              <a:ahLst/>
              <a:cxnLst/>
              <a:rect l="l" t="t" r="r" b="b"/>
              <a:pathLst>
                <a:path w="2422" h="1423" extrusionOk="0">
                  <a:moveTo>
                    <a:pt x="161" y="0"/>
                  </a:moveTo>
                  <a:cubicBezTo>
                    <a:pt x="113" y="0"/>
                    <a:pt x="68" y="26"/>
                    <a:pt x="54" y="87"/>
                  </a:cubicBezTo>
                  <a:cubicBezTo>
                    <a:pt x="0" y="340"/>
                    <a:pt x="150" y="549"/>
                    <a:pt x="323" y="717"/>
                  </a:cubicBezTo>
                  <a:cubicBezTo>
                    <a:pt x="493" y="881"/>
                    <a:pt x="687" y="1022"/>
                    <a:pt x="899" y="1132"/>
                  </a:cubicBezTo>
                  <a:cubicBezTo>
                    <a:pt x="1262" y="1323"/>
                    <a:pt x="1667" y="1423"/>
                    <a:pt x="2077" y="1423"/>
                  </a:cubicBezTo>
                  <a:cubicBezTo>
                    <a:pt x="2140" y="1423"/>
                    <a:pt x="2202" y="1421"/>
                    <a:pt x="2264" y="1416"/>
                  </a:cubicBezTo>
                  <a:cubicBezTo>
                    <a:pt x="2416" y="1403"/>
                    <a:pt x="2422" y="1169"/>
                    <a:pt x="2277" y="1169"/>
                  </a:cubicBezTo>
                  <a:cubicBezTo>
                    <a:pt x="2273" y="1169"/>
                    <a:pt x="2269" y="1170"/>
                    <a:pt x="2264" y="1170"/>
                  </a:cubicBezTo>
                  <a:cubicBezTo>
                    <a:pt x="2202" y="1175"/>
                    <a:pt x="2140" y="1177"/>
                    <a:pt x="2078" y="1177"/>
                  </a:cubicBezTo>
                  <a:cubicBezTo>
                    <a:pt x="1745" y="1177"/>
                    <a:pt x="1416" y="1105"/>
                    <a:pt x="1111" y="964"/>
                  </a:cubicBezTo>
                  <a:cubicBezTo>
                    <a:pt x="936" y="883"/>
                    <a:pt x="770" y="777"/>
                    <a:pt x="620" y="653"/>
                  </a:cubicBezTo>
                  <a:cubicBezTo>
                    <a:pt x="485" y="541"/>
                    <a:pt x="249" y="354"/>
                    <a:pt x="292" y="153"/>
                  </a:cubicBezTo>
                  <a:cubicBezTo>
                    <a:pt x="312" y="61"/>
                    <a:pt x="234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6751370" y="2804297"/>
              <a:ext cx="29761" cy="23602"/>
            </a:xfrm>
            <a:custGeom>
              <a:avLst/>
              <a:gdLst/>
              <a:ahLst/>
              <a:cxnLst/>
              <a:rect l="l" t="t" r="r" b="b"/>
              <a:pathLst>
                <a:path w="1527" h="1211" extrusionOk="0">
                  <a:moveTo>
                    <a:pt x="215" y="0"/>
                  </a:moveTo>
                  <a:cubicBezTo>
                    <a:pt x="173" y="0"/>
                    <a:pt x="134" y="24"/>
                    <a:pt x="107" y="60"/>
                  </a:cubicBezTo>
                  <a:cubicBezTo>
                    <a:pt x="0" y="199"/>
                    <a:pt x="46" y="392"/>
                    <a:pt x="142" y="522"/>
                  </a:cubicBezTo>
                  <a:cubicBezTo>
                    <a:pt x="240" y="651"/>
                    <a:pt x="364" y="758"/>
                    <a:pt x="493" y="852"/>
                  </a:cubicBezTo>
                  <a:cubicBezTo>
                    <a:pt x="749" y="1039"/>
                    <a:pt x="1046" y="1162"/>
                    <a:pt x="1360" y="1208"/>
                  </a:cubicBezTo>
                  <a:cubicBezTo>
                    <a:pt x="1369" y="1209"/>
                    <a:pt x="1378" y="1210"/>
                    <a:pt x="1387" y="1210"/>
                  </a:cubicBezTo>
                  <a:cubicBezTo>
                    <a:pt x="1443" y="1210"/>
                    <a:pt x="1494" y="1183"/>
                    <a:pt x="1510" y="1122"/>
                  </a:cubicBezTo>
                  <a:cubicBezTo>
                    <a:pt x="1526" y="1064"/>
                    <a:pt x="1491" y="981"/>
                    <a:pt x="1426" y="972"/>
                  </a:cubicBezTo>
                  <a:cubicBezTo>
                    <a:pt x="1166" y="933"/>
                    <a:pt x="918" y="839"/>
                    <a:pt x="698" y="696"/>
                  </a:cubicBezTo>
                  <a:cubicBezTo>
                    <a:pt x="592" y="627"/>
                    <a:pt x="493" y="544"/>
                    <a:pt x="406" y="453"/>
                  </a:cubicBezTo>
                  <a:cubicBezTo>
                    <a:pt x="340" y="384"/>
                    <a:pt x="246" y="280"/>
                    <a:pt x="319" y="185"/>
                  </a:cubicBezTo>
                  <a:cubicBezTo>
                    <a:pt x="359" y="132"/>
                    <a:pt x="327" y="47"/>
                    <a:pt x="275" y="17"/>
                  </a:cubicBezTo>
                  <a:cubicBezTo>
                    <a:pt x="255" y="5"/>
                    <a:pt x="235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6752773" y="2818759"/>
              <a:ext cx="15066" cy="108072"/>
            </a:xfrm>
            <a:custGeom>
              <a:avLst/>
              <a:gdLst/>
              <a:ahLst/>
              <a:cxnLst/>
              <a:rect l="l" t="t" r="r" b="b"/>
              <a:pathLst>
                <a:path w="773" h="5545" extrusionOk="0">
                  <a:moveTo>
                    <a:pt x="149" y="0"/>
                  </a:moveTo>
                  <a:cubicBezTo>
                    <a:pt x="74" y="0"/>
                    <a:pt x="1" y="59"/>
                    <a:pt x="37" y="148"/>
                  </a:cubicBezTo>
                  <a:lnTo>
                    <a:pt x="35" y="147"/>
                  </a:lnTo>
                  <a:lnTo>
                    <a:pt x="35" y="147"/>
                  </a:lnTo>
                  <a:cubicBezTo>
                    <a:pt x="196" y="549"/>
                    <a:pt x="326" y="963"/>
                    <a:pt x="421" y="1386"/>
                  </a:cubicBezTo>
                  <a:cubicBezTo>
                    <a:pt x="517" y="1822"/>
                    <a:pt x="519" y="2258"/>
                    <a:pt x="520" y="2701"/>
                  </a:cubicBezTo>
                  <a:cubicBezTo>
                    <a:pt x="522" y="3610"/>
                    <a:pt x="525" y="4517"/>
                    <a:pt x="527" y="5425"/>
                  </a:cubicBezTo>
                  <a:cubicBezTo>
                    <a:pt x="527" y="5505"/>
                    <a:pt x="589" y="5545"/>
                    <a:pt x="650" y="5545"/>
                  </a:cubicBezTo>
                  <a:cubicBezTo>
                    <a:pt x="712" y="5545"/>
                    <a:pt x="773" y="5505"/>
                    <a:pt x="773" y="5425"/>
                  </a:cubicBezTo>
                  <a:lnTo>
                    <a:pt x="766" y="2652"/>
                  </a:lnTo>
                  <a:cubicBezTo>
                    <a:pt x="766" y="2219"/>
                    <a:pt x="758" y="1793"/>
                    <a:pt x="669" y="1368"/>
                  </a:cubicBezTo>
                  <a:cubicBezTo>
                    <a:pt x="575" y="929"/>
                    <a:pt x="442" y="498"/>
                    <a:pt x="273" y="83"/>
                  </a:cubicBezTo>
                  <a:cubicBezTo>
                    <a:pt x="250" y="25"/>
                    <a:pt x="199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6763434" y="2827510"/>
              <a:ext cx="20737" cy="12396"/>
            </a:xfrm>
            <a:custGeom>
              <a:avLst/>
              <a:gdLst/>
              <a:ahLst/>
              <a:cxnLst/>
              <a:rect l="l" t="t" r="r" b="b"/>
              <a:pathLst>
                <a:path w="1064" h="636" extrusionOk="0">
                  <a:moveTo>
                    <a:pt x="251" y="56"/>
                  </a:moveTo>
                  <a:cubicBezTo>
                    <a:pt x="252" y="57"/>
                    <a:pt x="253" y="58"/>
                    <a:pt x="254" y="60"/>
                  </a:cubicBezTo>
                  <a:cubicBezTo>
                    <a:pt x="253" y="59"/>
                    <a:pt x="252" y="58"/>
                    <a:pt x="251" y="56"/>
                  </a:cubicBezTo>
                  <a:close/>
                  <a:moveTo>
                    <a:pt x="818" y="383"/>
                  </a:moveTo>
                  <a:lnTo>
                    <a:pt x="818" y="383"/>
                  </a:lnTo>
                  <a:cubicBezTo>
                    <a:pt x="819" y="383"/>
                    <a:pt x="821" y="384"/>
                    <a:pt x="823" y="384"/>
                  </a:cubicBezTo>
                  <a:lnTo>
                    <a:pt x="823" y="384"/>
                  </a:lnTo>
                  <a:cubicBezTo>
                    <a:pt x="820" y="384"/>
                    <a:pt x="818" y="383"/>
                    <a:pt x="818" y="383"/>
                  </a:cubicBezTo>
                  <a:close/>
                  <a:moveTo>
                    <a:pt x="145" y="0"/>
                  </a:moveTo>
                  <a:cubicBezTo>
                    <a:pt x="125" y="0"/>
                    <a:pt x="105" y="5"/>
                    <a:pt x="85" y="17"/>
                  </a:cubicBezTo>
                  <a:cubicBezTo>
                    <a:pt x="34" y="47"/>
                    <a:pt x="1" y="132"/>
                    <a:pt x="42" y="185"/>
                  </a:cubicBezTo>
                  <a:cubicBezTo>
                    <a:pt x="253" y="467"/>
                    <a:pt x="585" y="635"/>
                    <a:pt x="938" y="635"/>
                  </a:cubicBezTo>
                  <a:cubicBezTo>
                    <a:pt x="1002" y="635"/>
                    <a:pt x="1064" y="578"/>
                    <a:pt x="1061" y="512"/>
                  </a:cubicBezTo>
                  <a:cubicBezTo>
                    <a:pt x="1059" y="443"/>
                    <a:pt x="1005" y="389"/>
                    <a:pt x="938" y="389"/>
                  </a:cubicBezTo>
                  <a:cubicBezTo>
                    <a:pt x="901" y="389"/>
                    <a:pt x="864" y="388"/>
                    <a:pt x="828" y="384"/>
                  </a:cubicBezTo>
                  <a:cubicBezTo>
                    <a:pt x="826" y="384"/>
                    <a:pt x="825" y="384"/>
                    <a:pt x="823" y="384"/>
                  </a:cubicBezTo>
                  <a:lnTo>
                    <a:pt x="823" y="384"/>
                  </a:lnTo>
                  <a:cubicBezTo>
                    <a:pt x="824" y="384"/>
                    <a:pt x="824" y="384"/>
                    <a:pt x="824" y="384"/>
                  </a:cubicBezTo>
                  <a:cubicBezTo>
                    <a:pt x="824" y="384"/>
                    <a:pt x="823" y="384"/>
                    <a:pt x="823" y="384"/>
                  </a:cubicBezTo>
                  <a:lnTo>
                    <a:pt x="823" y="384"/>
                  </a:lnTo>
                  <a:cubicBezTo>
                    <a:pt x="823" y="384"/>
                    <a:pt x="823" y="384"/>
                    <a:pt x="823" y="384"/>
                  </a:cubicBezTo>
                  <a:lnTo>
                    <a:pt x="823" y="384"/>
                  </a:lnTo>
                  <a:cubicBezTo>
                    <a:pt x="820" y="383"/>
                    <a:pt x="818" y="383"/>
                    <a:pt x="818" y="383"/>
                  </a:cubicBezTo>
                  <a:lnTo>
                    <a:pt x="818" y="383"/>
                  </a:lnTo>
                  <a:cubicBezTo>
                    <a:pt x="818" y="383"/>
                    <a:pt x="818" y="383"/>
                    <a:pt x="818" y="383"/>
                  </a:cubicBezTo>
                  <a:lnTo>
                    <a:pt x="818" y="383"/>
                  </a:lnTo>
                  <a:cubicBezTo>
                    <a:pt x="812" y="382"/>
                    <a:pt x="806" y="381"/>
                    <a:pt x="800" y="380"/>
                  </a:cubicBezTo>
                  <a:cubicBezTo>
                    <a:pt x="783" y="376"/>
                    <a:pt x="765" y="373"/>
                    <a:pt x="748" y="370"/>
                  </a:cubicBezTo>
                  <a:cubicBezTo>
                    <a:pt x="711" y="360"/>
                    <a:pt x="676" y="351"/>
                    <a:pt x="642" y="340"/>
                  </a:cubicBezTo>
                  <a:cubicBezTo>
                    <a:pt x="625" y="333"/>
                    <a:pt x="607" y="327"/>
                    <a:pt x="591" y="319"/>
                  </a:cubicBezTo>
                  <a:lnTo>
                    <a:pt x="591" y="319"/>
                  </a:lnTo>
                  <a:cubicBezTo>
                    <a:pt x="595" y="320"/>
                    <a:pt x="596" y="321"/>
                    <a:pt x="596" y="321"/>
                  </a:cubicBezTo>
                  <a:cubicBezTo>
                    <a:pt x="597" y="321"/>
                    <a:pt x="591" y="318"/>
                    <a:pt x="587" y="317"/>
                  </a:cubicBezTo>
                  <a:lnTo>
                    <a:pt x="559" y="305"/>
                  </a:lnTo>
                  <a:cubicBezTo>
                    <a:pt x="529" y="289"/>
                    <a:pt x="499" y="271"/>
                    <a:pt x="468" y="253"/>
                  </a:cubicBezTo>
                  <a:cubicBezTo>
                    <a:pt x="454" y="244"/>
                    <a:pt x="438" y="233"/>
                    <a:pt x="424" y="223"/>
                  </a:cubicBezTo>
                  <a:cubicBezTo>
                    <a:pt x="417" y="218"/>
                    <a:pt x="411" y="213"/>
                    <a:pt x="403" y="209"/>
                  </a:cubicBezTo>
                  <a:cubicBezTo>
                    <a:pt x="402" y="208"/>
                    <a:pt x="402" y="208"/>
                    <a:pt x="402" y="208"/>
                  </a:cubicBezTo>
                  <a:lnTo>
                    <a:pt x="402" y="208"/>
                  </a:lnTo>
                  <a:cubicBezTo>
                    <a:pt x="402" y="208"/>
                    <a:pt x="402" y="208"/>
                    <a:pt x="402" y="208"/>
                  </a:cubicBezTo>
                  <a:cubicBezTo>
                    <a:pt x="402" y="208"/>
                    <a:pt x="400" y="206"/>
                    <a:pt x="400" y="206"/>
                  </a:cubicBezTo>
                  <a:lnTo>
                    <a:pt x="400" y="206"/>
                  </a:lnTo>
                  <a:cubicBezTo>
                    <a:pt x="400" y="206"/>
                    <a:pt x="400" y="207"/>
                    <a:pt x="402" y="208"/>
                  </a:cubicBezTo>
                  <a:lnTo>
                    <a:pt x="402" y="208"/>
                  </a:lnTo>
                  <a:cubicBezTo>
                    <a:pt x="401" y="207"/>
                    <a:pt x="399" y="206"/>
                    <a:pt x="395" y="202"/>
                  </a:cubicBezTo>
                  <a:cubicBezTo>
                    <a:pt x="368" y="180"/>
                    <a:pt x="342" y="158"/>
                    <a:pt x="318" y="132"/>
                  </a:cubicBezTo>
                  <a:cubicBezTo>
                    <a:pt x="305" y="119"/>
                    <a:pt x="293" y="107"/>
                    <a:pt x="282" y="92"/>
                  </a:cubicBezTo>
                  <a:cubicBezTo>
                    <a:pt x="274" y="84"/>
                    <a:pt x="269" y="78"/>
                    <a:pt x="261" y="70"/>
                  </a:cubicBezTo>
                  <a:cubicBezTo>
                    <a:pt x="260" y="67"/>
                    <a:pt x="250" y="55"/>
                    <a:pt x="250" y="55"/>
                  </a:cubicBezTo>
                  <a:lnTo>
                    <a:pt x="250" y="55"/>
                  </a:lnTo>
                  <a:cubicBezTo>
                    <a:pt x="251" y="56"/>
                    <a:pt x="251" y="56"/>
                    <a:pt x="251" y="56"/>
                  </a:cubicBezTo>
                  <a:lnTo>
                    <a:pt x="251" y="56"/>
                  </a:lnTo>
                  <a:cubicBezTo>
                    <a:pt x="251" y="56"/>
                    <a:pt x="250" y="55"/>
                    <a:pt x="250" y="55"/>
                  </a:cubicBezTo>
                  <a:lnTo>
                    <a:pt x="250" y="55"/>
                  </a:lnTo>
                  <a:cubicBezTo>
                    <a:pt x="250" y="55"/>
                    <a:pt x="250" y="55"/>
                    <a:pt x="250" y="55"/>
                  </a:cubicBezTo>
                  <a:lnTo>
                    <a:pt x="250" y="55"/>
                  </a:lnTo>
                  <a:cubicBezTo>
                    <a:pt x="223" y="22"/>
                    <a:pt x="18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6760998" y="2839983"/>
              <a:ext cx="43404" cy="25961"/>
            </a:xfrm>
            <a:custGeom>
              <a:avLst/>
              <a:gdLst/>
              <a:ahLst/>
              <a:cxnLst/>
              <a:rect l="l" t="t" r="r" b="b"/>
              <a:pathLst>
                <a:path w="2227" h="1332" extrusionOk="0">
                  <a:moveTo>
                    <a:pt x="144" y="1"/>
                  </a:moveTo>
                  <a:cubicBezTo>
                    <a:pt x="134" y="1"/>
                    <a:pt x="124" y="2"/>
                    <a:pt x="113" y="5"/>
                  </a:cubicBezTo>
                  <a:cubicBezTo>
                    <a:pt x="54" y="21"/>
                    <a:pt x="1" y="96"/>
                    <a:pt x="27" y="156"/>
                  </a:cubicBezTo>
                  <a:cubicBezTo>
                    <a:pt x="193" y="559"/>
                    <a:pt x="568" y="830"/>
                    <a:pt x="932" y="1046"/>
                  </a:cubicBezTo>
                  <a:cubicBezTo>
                    <a:pt x="1151" y="1177"/>
                    <a:pt x="1460" y="1331"/>
                    <a:pt x="1742" y="1331"/>
                  </a:cubicBezTo>
                  <a:cubicBezTo>
                    <a:pt x="1884" y="1331"/>
                    <a:pt x="2019" y="1293"/>
                    <a:pt x="2133" y="1193"/>
                  </a:cubicBezTo>
                  <a:cubicBezTo>
                    <a:pt x="2226" y="1110"/>
                    <a:pt x="2139" y="986"/>
                    <a:pt x="2040" y="986"/>
                  </a:cubicBezTo>
                  <a:cubicBezTo>
                    <a:pt x="2013" y="986"/>
                    <a:pt x="1984" y="996"/>
                    <a:pt x="1959" y="1018"/>
                  </a:cubicBezTo>
                  <a:cubicBezTo>
                    <a:pt x="1903" y="1068"/>
                    <a:pt x="1832" y="1085"/>
                    <a:pt x="1759" y="1085"/>
                  </a:cubicBezTo>
                  <a:cubicBezTo>
                    <a:pt x="1672" y="1085"/>
                    <a:pt x="1582" y="1061"/>
                    <a:pt x="1507" y="1038"/>
                  </a:cubicBezTo>
                  <a:cubicBezTo>
                    <a:pt x="1328" y="980"/>
                    <a:pt x="1157" y="900"/>
                    <a:pt x="999" y="798"/>
                  </a:cubicBezTo>
                  <a:cubicBezTo>
                    <a:pt x="719" y="624"/>
                    <a:pt x="394" y="407"/>
                    <a:pt x="263" y="91"/>
                  </a:cubicBezTo>
                  <a:cubicBezTo>
                    <a:pt x="241" y="38"/>
                    <a:pt x="19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6787426" y="2849183"/>
              <a:ext cx="17015" cy="7211"/>
            </a:xfrm>
            <a:custGeom>
              <a:avLst/>
              <a:gdLst/>
              <a:ahLst/>
              <a:cxnLst/>
              <a:rect l="l" t="t" r="r" b="b"/>
              <a:pathLst>
                <a:path w="873" h="370" extrusionOk="0">
                  <a:moveTo>
                    <a:pt x="723" y="0"/>
                  </a:moveTo>
                  <a:cubicBezTo>
                    <a:pt x="703" y="0"/>
                    <a:pt x="684" y="6"/>
                    <a:pt x="666" y="18"/>
                  </a:cubicBezTo>
                  <a:cubicBezTo>
                    <a:pt x="646" y="32"/>
                    <a:pt x="623" y="45"/>
                    <a:pt x="601" y="58"/>
                  </a:cubicBezTo>
                  <a:cubicBezTo>
                    <a:pt x="590" y="64"/>
                    <a:pt x="579" y="69"/>
                    <a:pt x="567" y="75"/>
                  </a:cubicBezTo>
                  <a:lnTo>
                    <a:pt x="556" y="81"/>
                  </a:lnTo>
                  <a:lnTo>
                    <a:pt x="556" y="81"/>
                  </a:lnTo>
                  <a:cubicBezTo>
                    <a:pt x="560" y="79"/>
                    <a:pt x="562" y="78"/>
                    <a:pt x="562" y="78"/>
                  </a:cubicBezTo>
                  <a:lnTo>
                    <a:pt x="562" y="78"/>
                  </a:lnTo>
                  <a:cubicBezTo>
                    <a:pt x="561" y="78"/>
                    <a:pt x="559" y="79"/>
                    <a:pt x="553" y="82"/>
                  </a:cubicBezTo>
                  <a:cubicBezTo>
                    <a:pt x="507" y="98"/>
                    <a:pt x="462" y="109"/>
                    <a:pt x="414" y="119"/>
                  </a:cubicBezTo>
                  <a:cubicBezTo>
                    <a:pt x="407" y="119"/>
                    <a:pt x="404" y="120"/>
                    <a:pt x="405" y="120"/>
                  </a:cubicBezTo>
                  <a:lnTo>
                    <a:pt x="405" y="120"/>
                  </a:lnTo>
                  <a:lnTo>
                    <a:pt x="400" y="120"/>
                  </a:lnTo>
                  <a:cubicBezTo>
                    <a:pt x="387" y="122"/>
                    <a:pt x="374" y="123"/>
                    <a:pt x="361" y="123"/>
                  </a:cubicBezTo>
                  <a:lnTo>
                    <a:pt x="294" y="123"/>
                  </a:lnTo>
                  <a:cubicBezTo>
                    <a:pt x="282" y="123"/>
                    <a:pt x="269" y="122"/>
                    <a:pt x="256" y="120"/>
                  </a:cubicBezTo>
                  <a:lnTo>
                    <a:pt x="256" y="120"/>
                  </a:lnTo>
                  <a:cubicBezTo>
                    <a:pt x="265" y="123"/>
                    <a:pt x="269" y="124"/>
                    <a:pt x="269" y="124"/>
                  </a:cubicBezTo>
                  <a:cubicBezTo>
                    <a:pt x="268" y="124"/>
                    <a:pt x="247" y="118"/>
                    <a:pt x="242" y="117"/>
                  </a:cubicBezTo>
                  <a:cubicBezTo>
                    <a:pt x="218" y="112"/>
                    <a:pt x="192" y="106"/>
                    <a:pt x="168" y="99"/>
                  </a:cubicBezTo>
                  <a:cubicBezTo>
                    <a:pt x="157" y="97"/>
                    <a:pt x="147" y="95"/>
                    <a:pt x="136" y="95"/>
                  </a:cubicBezTo>
                  <a:cubicBezTo>
                    <a:pt x="82" y="95"/>
                    <a:pt x="33" y="131"/>
                    <a:pt x="17" y="184"/>
                  </a:cubicBezTo>
                  <a:cubicBezTo>
                    <a:pt x="1" y="250"/>
                    <a:pt x="39" y="317"/>
                    <a:pt x="103" y="336"/>
                  </a:cubicBezTo>
                  <a:cubicBezTo>
                    <a:pt x="179" y="359"/>
                    <a:pt x="257" y="370"/>
                    <a:pt x="334" y="370"/>
                  </a:cubicBezTo>
                  <a:cubicBezTo>
                    <a:pt x="495" y="370"/>
                    <a:pt x="654" y="322"/>
                    <a:pt x="791" y="230"/>
                  </a:cubicBezTo>
                  <a:cubicBezTo>
                    <a:pt x="842" y="194"/>
                    <a:pt x="872" y="120"/>
                    <a:pt x="834" y="63"/>
                  </a:cubicBezTo>
                  <a:cubicBezTo>
                    <a:pt x="811" y="26"/>
                    <a:pt x="767" y="0"/>
                    <a:pt x="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6768599" y="2866178"/>
              <a:ext cx="33718" cy="28670"/>
            </a:xfrm>
            <a:custGeom>
              <a:avLst/>
              <a:gdLst/>
              <a:ahLst/>
              <a:cxnLst/>
              <a:rect l="l" t="t" r="r" b="b"/>
              <a:pathLst>
                <a:path w="1730" h="1471" extrusionOk="0">
                  <a:moveTo>
                    <a:pt x="206" y="1"/>
                  </a:moveTo>
                  <a:cubicBezTo>
                    <a:pt x="163" y="1"/>
                    <a:pt x="119" y="21"/>
                    <a:pt x="100" y="61"/>
                  </a:cubicBezTo>
                  <a:lnTo>
                    <a:pt x="100" y="62"/>
                  </a:lnTo>
                  <a:cubicBezTo>
                    <a:pt x="1" y="267"/>
                    <a:pt x="56" y="481"/>
                    <a:pt x="159" y="676"/>
                  </a:cubicBezTo>
                  <a:cubicBezTo>
                    <a:pt x="250" y="851"/>
                    <a:pt x="368" y="1012"/>
                    <a:pt x="508" y="1153"/>
                  </a:cubicBezTo>
                  <a:cubicBezTo>
                    <a:pt x="702" y="1342"/>
                    <a:pt x="966" y="1470"/>
                    <a:pt x="1232" y="1470"/>
                  </a:cubicBezTo>
                  <a:cubicBezTo>
                    <a:pt x="1361" y="1470"/>
                    <a:pt x="1490" y="1440"/>
                    <a:pt x="1612" y="1372"/>
                  </a:cubicBezTo>
                  <a:cubicBezTo>
                    <a:pt x="1730" y="1307"/>
                    <a:pt x="1657" y="1143"/>
                    <a:pt x="1548" y="1143"/>
                  </a:cubicBezTo>
                  <a:cubicBezTo>
                    <a:pt x="1529" y="1143"/>
                    <a:pt x="1509" y="1148"/>
                    <a:pt x="1489" y="1159"/>
                  </a:cubicBezTo>
                  <a:cubicBezTo>
                    <a:pt x="1405" y="1206"/>
                    <a:pt x="1318" y="1226"/>
                    <a:pt x="1230" y="1226"/>
                  </a:cubicBezTo>
                  <a:cubicBezTo>
                    <a:pt x="1028" y="1226"/>
                    <a:pt x="827" y="1119"/>
                    <a:pt x="682" y="979"/>
                  </a:cubicBezTo>
                  <a:cubicBezTo>
                    <a:pt x="572" y="869"/>
                    <a:pt x="480" y="744"/>
                    <a:pt x="403" y="610"/>
                  </a:cubicBezTo>
                  <a:cubicBezTo>
                    <a:pt x="334" y="490"/>
                    <a:pt x="246" y="323"/>
                    <a:pt x="312" y="185"/>
                  </a:cubicBezTo>
                  <a:cubicBezTo>
                    <a:pt x="341" y="125"/>
                    <a:pt x="329" y="53"/>
                    <a:pt x="269" y="16"/>
                  </a:cubicBezTo>
                  <a:cubicBezTo>
                    <a:pt x="251" y="6"/>
                    <a:pt x="229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6781209" y="2877170"/>
              <a:ext cx="26058" cy="9979"/>
            </a:xfrm>
            <a:custGeom>
              <a:avLst/>
              <a:gdLst/>
              <a:ahLst/>
              <a:cxnLst/>
              <a:rect l="l" t="t" r="r" b="b"/>
              <a:pathLst>
                <a:path w="1337" h="512" extrusionOk="0">
                  <a:moveTo>
                    <a:pt x="182" y="0"/>
                  </a:moveTo>
                  <a:cubicBezTo>
                    <a:pt x="85" y="0"/>
                    <a:pt x="0" y="123"/>
                    <a:pt x="90" y="209"/>
                  </a:cubicBezTo>
                  <a:lnTo>
                    <a:pt x="90" y="207"/>
                  </a:lnTo>
                  <a:cubicBezTo>
                    <a:pt x="256" y="365"/>
                    <a:pt x="465" y="466"/>
                    <a:pt x="692" y="498"/>
                  </a:cubicBezTo>
                  <a:cubicBezTo>
                    <a:pt x="744" y="505"/>
                    <a:pt x="806" y="511"/>
                    <a:pt x="870" y="511"/>
                  </a:cubicBezTo>
                  <a:cubicBezTo>
                    <a:pt x="1054" y="511"/>
                    <a:pt x="1256" y="465"/>
                    <a:pt x="1309" y="284"/>
                  </a:cubicBezTo>
                  <a:cubicBezTo>
                    <a:pt x="1336" y="193"/>
                    <a:pt x="1261" y="132"/>
                    <a:pt x="1187" y="132"/>
                  </a:cubicBezTo>
                  <a:cubicBezTo>
                    <a:pt x="1139" y="132"/>
                    <a:pt x="1091" y="158"/>
                    <a:pt x="1073" y="219"/>
                  </a:cubicBezTo>
                  <a:cubicBezTo>
                    <a:pt x="1073" y="217"/>
                    <a:pt x="1073" y="217"/>
                    <a:pt x="1073" y="217"/>
                  </a:cubicBezTo>
                  <a:cubicBezTo>
                    <a:pt x="1072" y="217"/>
                    <a:pt x="1068" y="222"/>
                    <a:pt x="1070" y="222"/>
                  </a:cubicBezTo>
                  <a:cubicBezTo>
                    <a:pt x="1071" y="222"/>
                    <a:pt x="1073" y="221"/>
                    <a:pt x="1076" y="219"/>
                  </a:cubicBezTo>
                  <a:lnTo>
                    <a:pt x="1076" y="219"/>
                  </a:lnTo>
                  <a:cubicBezTo>
                    <a:pt x="1070" y="225"/>
                    <a:pt x="1062" y="230"/>
                    <a:pt x="1052" y="233"/>
                  </a:cubicBezTo>
                  <a:cubicBezTo>
                    <a:pt x="1052" y="233"/>
                    <a:pt x="1039" y="238"/>
                    <a:pt x="1040" y="238"/>
                  </a:cubicBezTo>
                  <a:cubicBezTo>
                    <a:pt x="1040" y="238"/>
                    <a:pt x="1041" y="238"/>
                    <a:pt x="1043" y="238"/>
                  </a:cubicBezTo>
                  <a:lnTo>
                    <a:pt x="1043" y="238"/>
                  </a:lnTo>
                  <a:cubicBezTo>
                    <a:pt x="1009" y="249"/>
                    <a:pt x="973" y="257"/>
                    <a:pt x="936" y="260"/>
                  </a:cubicBezTo>
                  <a:cubicBezTo>
                    <a:pt x="905" y="263"/>
                    <a:pt x="874" y="265"/>
                    <a:pt x="844" y="265"/>
                  </a:cubicBezTo>
                  <a:cubicBezTo>
                    <a:pt x="630" y="265"/>
                    <a:pt x="422" y="183"/>
                    <a:pt x="264" y="35"/>
                  </a:cubicBezTo>
                  <a:cubicBezTo>
                    <a:pt x="238" y="11"/>
                    <a:pt x="209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6774699" y="2900129"/>
              <a:ext cx="13429" cy="7036"/>
            </a:xfrm>
            <a:custGeom>
              <a:avLst/>
              <a:gdLst/>
              <a:ahLst/>
              <a:cxnLst/>
              <a:rect l="l" t="t" r="r" b="b"/>
              <a:pathLst>
                <a:path w="689" h="361" extrusionOk="0">
                  <a:moveTo>
                    <a:pt x="430" y="101"/>
                  </a:moveTo>
                  <a:cubicBezTo>
                    <a:pt x="429" y="102"/>
                    <a:pt x="428" y="102"/>
                    <a:pt x="427" y="102"/>
                  </a:cubicBezTo>
                  <a:lnTo>
                    <a:pt x="430" y="101"/>
                  </a:lnTo>
                  <a:close/>
                  <a:moveTo>
                    <a:pt x="195" y="230"/>
                  </a:moveTo>
                  <a:lnTo>
                    <a:pt x="194" y="232"/>
                  </a:lnTo>
                  <a:lnTo>
                    <a:pt x="187" y="235"/>
                  </a:lnTo>
                  <a:lnTo>
                    <a:pt x="187" y="235"/>
                  </a:lnTo>
                  <a:cubicBezTo>
                    <a:pt x="190" y="233"/>
                    <a:pt x="192" y="232"/>
                    <a:pt x="195" y="230"/>
                  </a:cubicBezTo>
                  <a:close/>
                  <a:moveTo>
                    <a:pt x="171" y="242"/>
                  </a:moveTo>
                  <a:lnTo>
                    <a:pt x="165" y="244"/>
                  </a:lnTo>
                  <a:lnTo>
                    <a:pt x="168" y="243"/>
                  </a:lnTo>
                  <a:cubicBezTo>
                    <a:pt x="169" y="243"/>
                    <a:pt x="170" y="242"/>
                    <a:pt x="171" y="242"/>
                  </a:cubicBezTo>
                  <a:close/>
                  <a:moveTo>
                    <a:pt x="137" y="0"/>
                  </a:moveTo>
                  <a:cubicBezTo>
                    <a:pt x="125" y="0"/>
                    <a:pt x="114" y="2"/>
                    <a:pt x="103" y="5"/>
                  </a:cubicBezTo>
                  <a:lnTo>
                    <a:pt x="104" y="5"/>
                  </a:lnTo>
                  <a:cubicBezTo>
                    <a:pt x="71" y="16"/>
                    <a:pt x="42" y="38"/>
                    <a:pt x="21" y="67"/>
                  </a:cubicBezTo>
                  <a:cubicBezTo>
                    <a:pt x="7" y="91"/>
                    <a:pt x="1" y="117"/>
                    <a:pt x="2" y="144"/>
                  </a:cubicBezTo>
                  <a:cubicBezTo>
                    <a:pt x="4" y="192"/>
                    <a:pt x="24" y="235"/>
                    <a:pt x="60" y="268"/>
                  </a:cubicBezTo>
                  <a:cubicBezTo>
                    <a:pt x="111" y="310"/>
                    <a:pt x="173" y="339"/>
                    <a:pt x="238" y="350"/>
                  </a:cubicBezTo>
                  <a:cubicBezTo>
                    <a:pt x="272" y="357"/>
                    <a:pt x="306" y="360"/>
                    <a:pt x="341" y="360"/>
                  </a:cubicBezTo>
                  <a:cubicBezTo>
                    <a:pt x="434" y="360"/>
                    <a:pt x="527" y="335"/>
                    <a:pt x="607" y="284"/>
                  </a:cubicBezTo>
                  <a:cubicBezTo>
                    <a:pt x="662" y="251"/>
                    <a:pt x="689" y="174"/>
                    <a:pt x="652" y="117"/>
                  </a:cubicBezTo>
                  <a:cubicBezTo>
                    <a:pt x="628" y="80"/>
                    <a:pt x="585" y="55"/>
                    <a:pt x="542" y="55"/>
                  </a:cubicBezTo>
                  <a:cubicBezTo>
                    <a:pt x="522" y="55"/>
                    <a:pt x="501" y="60"/>
                    <a:pt x="483" y="72"/>
                  </a:cubicBezTo>
                  <a:cubicBezTo>
                    <a:pt x="471" y="81"/>
                    <a:pt x="458" y="88"/>
                    <a:pt x="445" y="94"/>
                  </a:cubicBezTo>
                  <a:lnTo>
                    <a:pt x="445" y="94"/>
                  </a:lnTo>
                  <a:cubicBezTo>
                    <a:pt x="424" y="102"/>
                    <a:pt x="402" y="108"/>
                    <a:pt x="380" y="113"/>
                  </a:cubicBezTo>
                  <a:lnTo>
                    <a:pt x="380" y="113"/>
                  </a:lnTo>
                  <a:cubicBezTo>
                    <a:pt x="367" y="114"/>
                    <a:pt x="354" y="114"/>
                    <a:pt x="341" y="114"/>
                  </a:cubicBezTo>
                  <a:cubicBezTo>
                    <a:pt x="328" y="114"/>
                    <a:pt x="315" y="114"/>
                    <a:pt x="303" y="113"/>
                  </a:cubicBezTo>
                  <a:lnTo>
                    <a:pt x="303" y="113"/>
                  </a:lnTo>
                  <a:cubicBezTo>
                    <a:pt x="287" y="110"/>
                    <a:pt x="272" y="105"/>
                    <a:pt x="257" y="101"/>
                  </a:cubicBezTo>
                  <a:lnTo>
                    <a:pt x="257" y="101"/>
                  </a:lnTo>
                  <a:cubicBezTo>
                    <a:pt x="251" y="67"/>
                    <a:pt x="231" y="36"/>
                    <a:pt x="199" y="18"/>
                  </a:cubicBezTo>
                  <a:cubicBezTo>
                    <a:pt x="180" y="6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6754254" y="2791648"/>
              <a:ext cx="36115" cy="12201"/>
            </a:xfrm>
            <a:custGeom>
              <a:avLst/>
              <a:gdLst/>
              <a:ahLst/>
              <a:cxnLst/>
              <a:rect l="l" t="t" r="r" b="b"/>
              <a:pathLst>
                <a:path w="1853" h="626" extrusionOk="0">
                  <a:moveTo>
                    <a:pt x="1589" y="0"/>
                  </a:moveTo>
                  <a:cubicBezTo>
                    <a:pt x="1548" y="0"/>
                    <a:pt x="1508" y="18"/>
                    <a:pt x="1485" y="59"/>
                  </a:cubicBezTo>
                  <a:cubicBezTo>
                    <a:pt x="1461" y="100"/>
                    <a:pt x="1464" y="161"/>
                    <a:pt x="1495" y="200"/>
                  </a:cubicBezTo>
                  <a:lnTo>
                    <a:pt x="1495" y="200"/>
                  </a:lnTo>
                  <a:cubicBezTo>
                    <a:pt x="1480" y="215"/>
                    <a:pt x="1469" y="233"/>
                    <a:pt x="1453" y="249"/>
                  </a:cubicBezTo>
                  <a:cubicBezTo>
                    <a:pt x="1418" y="281"/>
                    <a:pt x="1377" y="307"/>
                    <a:pt x="1334" y="324"/>
                  </a:cubicBezTo>
                  <a:cubicBezTo>
                    <a:pt x="1224" y="371"/>
                    <a:pt x="1101" y="380"/>
                    <a:pt x="984" y="380"/>
                  </a:cubicBezTo>
                  <a:cubicBezTo>
                    <a:pt x="852" y="379"/>
                    <a:pt x="719" y="356"/>
                    <a:pt x="593" y="318"/>
                  </a:cubicBezTo>
                  <a:cubicBezTo>
                    <a:pt x="531" y="299"/>
                    <a:pt x="470" y="275"/>
                    <a:pt x="411" y="248"/>
                  </a:cubicBezTo>
                  <a:cubicBezTo>
                    <a:pt x="379" y="232"/>
                    <a:pt x="272" y="189"/>
                    <a:pt x="264" y="163"/>
                  </a:cubicBezTo>
                  <a:cubicBezTo>
                    <a:pt x="247" y="103"/>
                    <a:pt x="199" y="77"/>
                    <a:pt x="150" y="77"/>
                  </a:cubicBezTo>
                  <a:cubicBezTo>
                    <a:pt x="77" y="77"/>
                    <a:pt x="1" y="137"/>
                    <a:pt x="28" y="229"/>
                  </a:cubicBezTo>
                  <a:cubicBezTo>
                    <a:pt x="58" y="331"/>
                    <a:pt x="141" y="383"/>
                    <a:pt x="230" y="431"/>
                  </a:cubicBezTo>
                  <a:cubicBezTo>
                    <a:pt x="321" y="479"/>
                    <a:pt x="417" y="521"/>
                    <a:pt x="515" y="551"/>
                  </a:cubicBezTo>
                  <a:cubicBezTo>
                    <a:pt x="670" y="600"/>
                    <a:pt x="832" y="625"/>
                    <a:pt x="994" y="625"/>
                  </a:cubicBezTo>
                  <a:cubicBezTo>
                    <a:pt x="1032" y="625"/>
                    <a:pt x="1069" y="624"/>
                    <a:pt x="1107" y="621"/>
                  </a:cubicBezTo>
                  <a:cubicBezTo>
                    <a:pt x="1283" y="607"/>
                    <a:pt x="1458" y="562"/>
                    <a:pt x="1596" y="449"/>
                  </a:cubicBezTo>
                  <a:cubicBezTo>
                    <a:pt x="1711" y="356"/>
                    <a:pt x="1853" y="106"/>
                    <a:pt x="1653" y="15"/>
                  </a:cubicBezTo>
                  <a:cubicBezTo>
                    <a:pt x="1633" y="5"/>
                    <a:pt x="1611" y="0"/>
                    <a:pt x="1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6727748" y="2737934"/>
              <a:ext cx="35823" cy="17794"/>
            </a:xfrm>
            <a:custGeom>
              <a:avLst/>
              <a:gdLst/>
              <a:ahLst/>
              <a:cxnLst/>
              <a:rect l="l" t="t" r="r" b="b"/>
              <a:pathLst>
                <a:path w="1838" h="913" extrusionOk="0">
                  <a:moveTo>
                    <a:pt x="1670" y="0"/>
                  </a:moveTo>
                  <a:cubicBezTo>
                    <a:pt x="1633" y="0"/>
                    <a:pt x="1597" y="18"/>
                    <a:pt x="1574" y="61"/>
                  </a:cubicBezTo>
                  <a:cubicBezTo>
                    <a:pt x="1373" y="442"/>
                    <a:pt x="981" y="666"/>
                    <a:pt x="570" y="666"/>
                  </a:cubicBezTo>
                  <a:cubicBezTo>
                    <a:pt x="447" y="666"/>
                    <a:pt x="322" y="646"/>
                    <a:pt x="200" y="604"/>
                  </a:cubicBezTo>
                  <a:cubicBezTo>
                    <a:pt x="185" y="599"/>
                    <a:pt x="172" y="597"/>
                    <a:pt x="159" y="597"/>
                  </a:cubicBezTo>
                  <a:cubicBezTo>
                    <a:pt x="39" y="597"/>
                    <a:pt x="0" y="796"/>
                    <a:pt x="134" y="842"/>
                  </a:cubicBezTo>
                  <a:cubicBezTo>
                    <a:pt x="278" y="889"/>
                    <a:pt x="424" y="912"/>
                    <a:pt x="569" y="912"/>
                  </a:cubicBezTo>
                  <a:cubicBezTo>
                    <a:pt x="1066" y="912"/>
                    <a:pt x="1539" y="643"/>
                    <a:pt x="1787" y="186"/>
                  </a:cubicBezTo>
                  <a:cubicBezTo>
                    <a:pt x="1837" y="89"/>
                    <a:pt x="1752" y="0"/>
                    <a:pt x="1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6754196" y="2756741"/>
              <a:ext cx="17288" cy="8654"/>
            </a:xfrm>
            <a:custGeom>
              <a:avLst/>
              <a:gdLst/>
              <a:ahLst/>
              <a:cxnLst/>
              <a:rect l="l" t="t" r="r" b="b"/>
              <a:pathLst>
                <a:path w="887" h="444" extrusionOk="0">
                  <a:moveTo>
                    <a:pt x="737" y="0"/>
                  </a:moveTo>
                  <a:cubicBezTo>
                    <a:pt x="716" y="0"/>
                    <a:pt x="696" y="6"/>
                    <a:pt x="679" y="19"/>
                  </a:cubicBezTo>
                  <a:cubicBezTo>
                    <a:pt x="637" y="49"/>
                    <a:pt x="593" y="78"/>
                    <a:pt x="546" y="102"/>
                  </a:cubicBezTo>
                  <a:cubicBezTo>
                    <a:pt x="534" y="108"/>
                    <a:pt x="521" y="115"/>
                    <a:pt x="508" y="121"/>
                  </a:cubicBezTo>
                  <a:cubicBezTo>
                    <a:pt x="505" y="122"/>
                    <a:pt x="487" y="130"/>
                    <a:pt x="482" y="132"/>
                  </a:cubicBezTo>
                  <a:lnTo>
                    <a:pt x="482" y="132"/>
                  </a:lnTo>
                  <a:cubicBezTo>
                    <a:pt x="460" y="141"/>
                    <a:pt x="438" y="149"/>
                    <a:pt x="415" y="156"/>
                  </a:cubicBezTo>
                  <a:cubicBezTo>
                    <a:pt x="366" y="171"/>
                    <a:pt x="315" y="183"/>
                    <a:pt x="262" y="191"/>
                  </a:cubicBezTo>
                  <a:cubicBezTo>
                    <a:pt x="258" y="192"/>
                    <a:pt x="257" y="193"/>
                    <a:pt x="258" y="193"/>
                  </a:cubicBezTo>
                  <a:cubicBezTo>
                    <a:pt x="259" y="193"/>
                    <a:pt x="262" y="192"/>
                    <a:pt x="269" y="191"/>
                  </a:cubicBezTo>
                  <a:lnTo>
                    <a:pt x="269" y="191"/>
                  </a:lnTo>
                  <a:cubicBezTo>
                    <a:pt x="262" y="193"/>
                    <a:pt x="256" y="193"/>
                    <a:pt x="249" y="195"/>
                  </a:cubicBezTo>
                  <a:cubicBezTo>
                    <a:pt x="235" y="196"/>
                    <a:pt x="222" y="196"/>
                    <a:pt x="208" y="198"/>
                  </a:cubicBezTo>
                  <a:cubicBezTo>
                    <a:pt x="179" y="199"/>
                    <a:pt x="152" y="199"/>
                    <a:pt x="123" y="199"/>
                  </a:cubicBezTo>
                  <a:cubicBezTo>
                    <a:pt x="56" y="199"/>
                    <a:pt x="2" y="254"/>
                    <a:pt x="0" y="321"/>
                  </a:cubicBezTo>
                  <a:cubicBezTo>
                    <a:pt x="2" y="388"/>
                    <a:pt x="56" y="444"/>
                    <a:pt x="123" y="444"/>
                  </a:cubicBezTo>
                  <a:cubicBezTo>
                    <a:pt x="133" y="444"/>
                    <a:pt x="142" y="444"/>
                    <a:pt x="152" y="444"/>
                  </a:cubicBezTo>
                  <a:cubicBezTo>
                    <a:pt x="386" y="444"/>
                    <a:pt x="615" y="369"/>
                    <a:pt x="803" y="231"/>
                  </a:cubicBezTo>
                  <a:cubicBezTo>
                    <a:pt x="856" y="193"/>
                    <a:pt x="886" y="123"/>
                    <a:pt x="848" y="62"/>
                  </a:cubicBezTo>
                  <a:cubicBezTo>
                    <a:pt x="825" y="27"/>
                    <a:pt x="780" y="0"/>
                    <a:pt x="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6715996" y="2723803"/>
              <a:ext cx="38473" cy="13682"/>
            </a:xfrm>
            <a:custGeom>
              <a:avLst/>
              <a:gdLst/>
              <a:ahLst/>
              <a:cxnLst/>
              <a:rect l="l" t="t" r="r" b="b"/>
              <a:pathLst>
                <a:path w="1974" h="702" extrusionOk="0">
                  <a:moveTo>
                    <a:pt x="1851" y="0"/>
                  </a:moveTo>
                  <a:cubicBezTo>
                    <a:pt x="1790" y="0"/>
                    <a:pt x="1728" y="40"/>
                    <a:pt x="1727" y="120"/>
                  </a:cubicBezTo>
                  <a:cubicBezTo>
                    <a:pt x="1726" y="221"/>
                    <a:pt x="1528" y="317"/>
                    <a:pt x="1448" y="353"/>
                  </a:cubicBezTo>
                  <a:cubicBezTo>
                    <a:pt x="1331" y="408"/>
                    <a:pt x="1208" y="440"/>
                    <a:pt x="1081" y="451"/>
                  </a:cubicBezTo>
                  <a:cubicBezTo>
                    <a:pt x="1037" y="455"/>
                    <a:pt x="993" y="457"/>
                    <a:pt x="950" y="457"/>
                  </a:cubicBezTo>
                  <a:cubicBezTo>
                    <a:pt x="695" y="457"/>
                    <a:pt x="444" y="392"/>
                    <a:pt x="202" y="312"/>
                  </a:cubicBezTo>
                  <a:cubicBezTo>
                    <a:pt x="188" y="307"/>
                    <a:pt x="175" y="305"/>
                    <a:pt x="163" y="305"/>
                  </a:cubicBezTo>
                  <a:cubicBezTo>
                    <a:pt x="42" y="305"/>
                    <a:pt x="1" y="505"/>
                    <a:pt x="137" y="550"/>
                  </a:cubicBezTo>
                  <a:cubicBezTo>
                    <a:pt x="400" y="637"/>
                    <a:pt x="673" y="701"/>
                    <a:pt x="948" y="701"/>
                  </a:cubicBezTo>
                  <a:cubicBezTo>
                    <a:pt x="1039" y="701"/>
                    <a:pt x="1130" y="694"/>
                    <a:pt x="1221" y="679"/>
                  </a:cubicBezTo>
                  <a:cubicBezTo>
                    <a:pt x="1384" y="652"/>
                    <a:pt x="1539" y="594"/>
                    <a:pt x="1678" y="508"/>
                  </a:cubicBezTo>
                  <a:cubicBezTo>
                    <a:pt x="1818" y="420"/>
                    <a:pt x="1970" y="299"/>
                    <a:pt x="1973" y="120"/>
                  </a:cubicBezTo>
                  <a:cubicBezTo>
                    <a:pt x="1974" y="40"/>
                    <a:pt x="1913" y="0"/>
                    <a:pt x="1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6463892" y="2692658"/>
              <a:ext cx="245009" cy="109202"/>
            </a:xfrm>
            <a:custGeom>
              <a:avLst/>
              <a:gdLst/>
              <a:ahLst/>
              <a:cxnLst/>
              <a:rect l="l" t="t" r="r" b="b"/>
              <a:pathLst>
                <a:path w="12571" h="5603" extrusionOk="0">
                  <a:moveTo>
                    <a:pt x="9346" y="1"/>
                  </a:moveTo>
                  <a:cubicBezTo>
                    <a:pt x="8573" y="1"/>
                    <a:pt x="7800" y="93"/>
                    <a:pt x="7048" y="275"/>
                  </a:cubicBezTo>
                  <a:cubicBezTo>
                    <a:pt x="6158" y="490"/>
                    <a:pt x="5304" y="835"/>
                    <a:pt x="4515" y="1298"/>
                  </a:cubicBezTo>
                  <a:cubicBezTo>
                    <a:pt x="3672" y="1793"/>
                    <a:pt x="2909" y="2414"/>
                    <a:pt x="2184" y="3067"/>
                  </a:cubicBezTo>
                  <a:cubicBezTo>
                    <a:pt x="1779" y="3435"/>
                    <a:pt x="1380" y="3810"/>
                    <a:pt x="987" y="4193"/>
                  </a:cubicBezTo>
                  <a:cubicBezTo>
                    <a:pt x="620" y="4555"/>
                    <a:pt x="268" y="4945"/>
                    <a:pt x="46" y="5414"/>
                  </a:cubicBezTo>
                  <a:cubicBezTo>
                    <a:pt x="0" y="5512"/>
                    <a:pt x="86" y="5602"/>
                    <a:pt x="166" y="5602"/>
                  </a:cubicBezTo>
                  <a:cubicBezTo>
                    <a:pt x="202" y="5602"/>
                    <a:pt x="237" y="5584"/>
                    <a:pt x="259" y="5539"/>
                  </a:cubicBezTo>
                  <a:lnTo>
                    <a:pt x="257" y="5539"/>
                  </a:lnTo>
                  <a:cubicBezTo>
                    <a:pt x="452" y="5125"/>
                    <a:pt x="747" y="4781"/>
                    <a:pt x="1068" y="4460"/>
                  </a:cubicBezTo>
                  <a:cubicBezTo>
                    <a:pt x="1399" y="4129"/>
                    <a:pt x="1742" y="3808"/>
                    <a:pt x="2085" y="3490"/>
                  </a:cubicBezTo>
                  <a:cubicBezTo>
                    <a:pt x="2788" y="2842"/>
                    <a:pt x="3517" y="2218"/>
                    <a:pt x="4325" y="1702"/>
                  </a:cubicBezTo>
                  <a:cubicBezTo>
                    <a:pt x="5820" y="748"/>
                    <a:pt x="7568" y="246"/>
                    <a:pt x="9341" y="246"/>
                  </a:cubicBezTo>
                  <a:cubicBezTo>
                    <a:pt x="9366" y="246"/>
                    <a:pt x="9391" y="246"/>
                    <a:pt x="9416" y="246"/>
                  </a:cubicBezTo>
                  <a:cubicBezTo>
                    <a:pt x="10421" y="252"/>
                    <a:pt x="11419" y="422"/>
                    <a:pt x="12369" y="751"/>
                  </a:cubicBezTo>
                  <a:cubicBezTo>
                    <a:pt x="12384" y="756"/>
                    <a:pt x="12397" y="758"/>
                    <a:pt x="12410" y="758"/>
                  </a:cubicBezTo>
                  <a:cubicBezTo>
                    <a:pt x="12530" y="758"/>
                    <a:pt x="12571" y="559"/>
                    <a:pt x="12435" y="513"/>
                  </a:cubicBezTo>
                  <a:cubicBezTo>
                    <a:pt x="11442" y="170"/>
                    <a:pt x="10394" y="1"/>
                    <a:pt x="9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6490594" y="2710628"/>
              <a:ext cx="222108" cy="85659"/>
            </a:xfrm>
            <a:custGeom>
              <a:avLst/>
              <a:gdLst/>
              <a:ahLst/>
              <a:cxnLst/>
              <a:rect l="l" t="t" r="r" b="b"/>
              <a:pathLst>
                <a:path w="11396" h="4395" extrusionOk="0">
                  <a:moveTo>
                    <a:pt x="9939" y="1"/>
                  </a:moveTo>
                  <a:cubicBezTo>
                    <a:pt x="8770" y="1"/>
                    <a:pt x="7601" y="135"/>
                    <a:pt x="6474" y="448"/>
                  </a:cubicBezTo>
                  <a:cubicBezTo>
                    <a:pt x="4935" y="874"/>
                    <a:pt x="3562" y="1674"/>
                    <a:pt x="2256" y="2572"/>
                  </a:cubicBezTo>
                  <a:cubicBezTo>
                    <a:pt x="1886" y="2826"/>
                    <a:pt x="1520" y="3087"/>
                    <a:pt x="1154" y="3348"/>
                  </a:cubicBezTo>
                  <a:cubicBezTo>
                    <a:pt x="789" y="3608"/>
                    <a:pt x="421" y="3876"/>
                    <a:pt x="91" y="4186"/>
                  </a:cubicBezTo>
                  <a:cubicBezTo>
                    <a:pt x="0" y="4270"/>
                    <a:pt x="86" y="4394"/>
                    <a:pt x="183" y="4394"/>
                  </a:cubicBezTo>
                  <a:cubicBezTo>
                    <a:pt x="211" y="4394"/>
                    <a:pt x="239" y="4384"/>
                    <a:pt x="265" y="4360"/>
                  </a:cubicBezTo>
                  <a:cubicBezTo>
                    <a:pt x="837" y="3823"/>
                    <a:pt x="1509" y="3389"/>
                    <a:pt x="2151" y="2942"/>
                  </a:cubicBezTo>
                  <a:cubicBezTo>
                    <a:pt x="2785" y="2501"/>
                    <a:pt x="3430" y="2074"/>
                    <a:pt x="4105" y="1698"/>
                  </a:cubicBezTo>
                  <a:cubicBezTo>
                    <a:pt x="5485" y="930"/>
                    <a:pt x="7009" y="459"/>
                    <a:pt x="8580" y="311"/>
                  </a:cubicBezTo>
                  <a:cubicBezTo>
                    <a:pt x="9031" y="267"/>
                    <a:pt x="9483" y="247"/>
                    <a:pt x="9935" y="247"/>
                  </a:cubicBezTo>
                  <a:cubicBezTo>
                    <a:pt x="10370" y="247"/>
                    <a:pt x="10804" y="265"/>
                    <a:pt x="11237" y="300"/>
                  </a:cubicBezTo>
                  <a:cubicBezTo>
                    <a:pt x="11241" y="300"/>
                    <a:pt x="11245" y="300"/>
                    <a:pt x="11249" y="300"/>
                  </a:cubicBezTo>
                  <a:cubicBezTo>
                    <a:pt x="11395" y="300"/>
                    <a:pt x="11390" y="66"/>
                    <a:pt x="11237" y="54"/>
                  </a:cubicBezTo>
                  <a:cubicBezTo>
                    <a:pt x="10806" y="19"/>
                    <a:pt x="10373" y="1"/>
                    <a:pt x="9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6526085" y="2772411"/>
              <a:ext cx="12376" cy="5944"/>
            </a:xfrm>
            <a:custGeom>
              <a:avLst/>
              <a:gdLst/>
              <a:ahLst/>
              <a:cxnLst/>
              <a:rect l="l" t="t" r="r" b="b"/>
              <a:pathLst>
                <a:path w="635" h="305" extrusionOk="0">
                  <a:moveTo>
                    <a:pt x="307" y="55"/>
                  </a:moveTo>
                  <a:lnTo>
                    <a:pt x="326" y="56"/>
                  </a:lnTo>
                  <a:lnTo>
                    <a:pt x="326" y="56"/>
                  </a:lnTo>
                  <a:cubicBezTo>
                    <a:pt x="320" y="56"/>
                    <a:pt x="313" y="55"/>
                    <a:pt x="307" y="55"/>
                  </a:cubicBezTo>
                  <a:close/>
                  <a:moveTo>
                    <a:pt x="437" y="55"/>
                  </a:moveTo>
                  <a:lnTo>
                    <a:pt x="437" y="55"/>
                  </a:lnTo>
                  <a:cubicBezTo>
                    <a:pt x="430" y="55"/>
                    <a:pt x="424" y="56"/>
                    <a:pt x="418" y="56"/>
                  </a:cubicBezTo>
                  <a:lnTo>
                    <a:pt x="418" y="56"/>
                  </a:lnTo>
                  <a:lnTo>
                    <a:pt x="437" y="55"/>
                  </a:lnTo>
                  <a:close/>
                  <a:moveTo>
                    <a:pt x="138" y="1"/>
                  </a:moveTo>
                  <a:cubicBezTo>
                    <a:pt x="96" y="1"/>
                    <a:pt x="54" y="20"/>
                    <a:pt x="33" y="60"/>
                  </a:cubicBezTo>
                  <a:cubicBezTo>
                    <a:pt x="1" y="120"/>
                    <a:pt x="17" y="197"/>
                    <a:pt x="77" y="229"/>
                  </a:cubicBezTo>
                  <a:lnTo>
                    <a:pt x="76" y="229"/>
                  </a:lnTo>
                  <a:cubicBezTo>
                    <a:pt x="167" y="279"/>
                    <a:pt x="268" y="304"/>
                    <a:pt x="371" y="304"/>
                  </a:cubicBezTo>
                  <a:cubicBezTo>
                    <a:pt x="426" y="304"/>
                    <a:pt x="481" y="297"/>
                    <a:pt x="536" y="281"/>
                  </a:cubicBezTo>
                  <a:cubicBezTo>
                    <a:pt x="598" y="262"/>
                    <a:pt x="635" y="195"/>
                    <a:pt x="617" y="131"/>
                  </a:cubicBezTo>
                  <a:cubicBezTo>
                    <a:pt x="602" y="78"/>
                    <a:pt x="553" y="42"/>
                    <a:pt x="499" y="42"/>
                  </a:cubicBezTo>
                  <a:cubicBezTo>
                    <a:pt x="489" y="42"/>
                    <a:pt x="480" y="43"/>
                    <a:pt x="470" y="45"/>
                  </a:cubicBezTo>
                  <a:cubicBezTo>
                    <a:pt x="450" y="51"/>
                    <a:pt x="430" y="54"/>
                    <a:pt x="409" y="57"/>
                  </a:cubicBezTo>
                  <a:lnTo>
                    <a:pt x="409" y="57"/>
                  </a:lnTo>
                  <a:cubicBezTo>
                    <a:pt x="397" y="58"/>
                    <a:pt x="384" y="58"/>
                    <a:pt x="372" y="58"/>
                  </a:cubicBezTo>
                  <a:cubicBezTo>
                    <a:pt x="359" y="58"/>
                    <a:pt x="346" y="58"/>
                    <a:pt x="334" y="57"/>
                  </a:cubicBezTo>
                  <a:lnTo>
                    <a:pt x="334" y="57"/>
                  </a:lnTo>
                  <a:cubicBezTo>
                    <a:pt x="296" y="52"/>
                    <a:pt x="259" y="42"/>
                    <a:pt x="223" y="27"/>
                  </a:cubicBezTo>
                  <a:lnTo>
                    <a:pt x="223" y="27"/>
                  </a:lnTo>
                  <a:cubicBezTo>
                    <a:pt x="216" y="24"/>
                    <a:pt x="208" y="20"/>
                    <a:pt x="200" y="16"/>
                  </a:cubicBezTo>
                  <a:cubicBezTo>
                    <a:pt x="181" y="6"/>
                    <a:pt x="160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6546004" y="2760834"/>
              <a:ext cx="29313" cy="11752"/>
            </a:xfrm>
            <a:custGeom>
              <a:avLst/>
              <a:gdLst/>
              <a:ahLst/>
              <a:cxnLst/>
              <a:rect l="l" t="t" r="r" b="b"/>
              <a:pathLst>
                <a:path w="1504" h="603" extrusionOk="0">
                  <a:moveTo>
                    <a:pt x="247" y="110"/>
                  </a:moveTo>
                  <a:lnTo>
                    <a:pt x="247" y="110"/>
                  </a:lnTo>
                  <a:cubicBezTo>
                    <a:pt x="247" y="110"/>
                    <a:pt x="248" y="110"/>
                    <a:pt x="248" y="111"/>
                  </a:cubicBezTo>
                  <a:cubicBezTo>
                    <a:pt x="248" y="111"/>
                    <a:pt x="247" y="110"/>
                    <a:pt x="247" y="110"/>
                  </a:cubicBezTo>
                  <a:lnTo>
                    <a:pt x="247" y="110"/>
                  </a:lnTo>
                  <a:cubicBezTo>
                    <a:pt x="247" y="110"/>
                    <a:pt x="247" y="110"/>
                    <a:pt x="247" y="110"/>
                  </a:cubicBezTo>
                  <a:close/>
                  <a:moveTo>
                    <a:pt x="133" y="0"/>
                  </a:moveTo>
                  <a:cubicBezTo>
                    <a:pt x="61" y="0"/>
                    <a:pt x="15" y="56"/>
                    <a:pt x="10" y="123"/>
                  </a:cubicBezTo>
                  <a:cubicBezTo>
                    <a:pt x="1" y="261"/>
                    <a:pt x="125" y="334"/>
                    <a:pt x="235" y="377"/>
                  </a:cubicBezTo>
                  <a:cubicBezTo>
                    <a:pt x="365" y="427"/>
                    <a:pt x="502" y="454"/>
                    <a:pt x="642" y="459"/>
                  </a:cubicBezTo>
                  <a:cubicBezTo>
                    <a:pt x="648" y="459"/>
                    <a:pt x="654" y="459"/>
                    <a:pt x="660" y="459"/>
                  </a:cubicBezTo>
                  <a:cubicBezTo>
                    <a:pt x="786" y="459"/>
                    <a:pt x="910" y="430"/>
                    <a:pt x="1035" y="430"/>
                  </a:cubicBezTo>
                  <a:cubicBezTo>
                    <a:pt x="1041" y="430"/>
                    <a:pt x="1047" y="430"/>
                    <a:pt x="1053" y="430"/>
                  </a:cubicBezTo>
                  <a:cubicBezTo>
                    <a:pt x="1142" y="432"/>
                    <a:pt x="1227" y="457"/>
                    <a:pt x="1265" y="543"/>
                  </a:cubicBezTo>
                  <a:cubicBezTo>
                    <a:pt x="1282" y="583"/>
                    <a:pt x="1326" y="603"/>
                    <a:pt x="1369" y="603"/>
                  </a:cubicBezTo>
                  <a:cubicBezTo>
                    <a:pt x="1392" y="603"/>
                    <a:pt x="1415" y="597"/>
                    <a:pt x="1433" y="586"/>
                  </a:cubicBezTo>
                  <a:cubicBezTo>
                    <a:pt x="1495" y="550"/>
                    <a:pt x="1503" y="479"/>
                    <a:pt x="1478" y="419"/>
                  </a:cubicBezTo>
                  <a:cubicBezTo>
                    <a:pt x="1398" y="235"/>
                    <a:pt x="1207" y="188"/>
                    <a:pt x="1024" y="188"/>
                  </a:cubicBezTo>
                  <a:cubicBezTo>
                    <a:pt x="972" y="188"/>
                    <a:pt x="922" y="191"/>
                    <a:pt x="874" y="197"/>
                  </a:cubicBezTo>
                  <a:cubicBezTo>
                    <a:pt x="807" y="206"/>
                    <a:pt x="739" y="212"/>
                    <a:pt x="672" y="212"/>
                  </a:cubicBezTo>
                  <a:cubicBezTo>
                    <a:pt x="617" y="212"/>
                    <a:pt x="562" y="208"/>
                    <a:pt x="507" y="197"/>
                  </a:cubicBezTo>
                  <a:cubicBezTo>
                    <a:pt x="446" y="186"/>
                    <a:pt x="389" y="171"/>
                    <a:pt x="331" y="151"/>
                  </a:cubicBezTo>
                  <a:cubicBezTo>
                    <a:pt x="307" y="144"/>
                    <a:pt x="283" y="133"/>
                    <a:pt x="261" y="120"/>
                  </a:cubicBezTo>
                  <a:lnTo>
                    <a:pt x="261" y="120"/>
                  </a:lnTo>
                  <a:cubicBezTo>
                    <a:pt x="262" y="121"/>
                    <a:pt x="262" y="121"/>
                    <a:pt x="262" y="121"/>
                  </a:cubicBezTo>
                  <a:cubicBezTo>
                    <a:pt x="262" y="121"/>
                    <a:pt x="259" y="119"/>
                    <a:pt x="256" y="117"/>
                  </a:cubicBezTo>
                  <a:lnTo>
                    <a:pt x="256" y="117"/>
                  </a:lnTo>
                  <a:cubicBezTo>
                    <a:pt x="257" y="53"/>
                    <a:pt x="194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6560758" y="2754481"/>
              <a:ext cx="20094" cy="10505"/>
            </a:xfrm>
            <a:custGeom>
              <a:avLst/>
              <a:gdLst/>
              <a:ahLst/>
              <a:cxnLst/>
              <a:rect l="l" t="t" r="r" b="b"/>
              <a:pathLst>
                <a:path w="1031" h="539" extrusionOk="0">
                  <a:moveTo>
                    <a:pt x="300" y="1"/>
                  </a:moveTo>
                  <a:cubicBezTo>
                    <a:pt x="235" y="1"/>
                    <a:pt x="170" y="12"/>
                    <a:pt x="109" y="36"/>
                  </a:cubicBezTo>
                  <a:cubicBezTo>
                    <a:pt x="48" y="60"/>
                    <a:pt x="0" y="119"/>
                    <a:pt x="23" y="188"/>
                  </a:cubicBezTo>
                  <a:cubicBezTo>
                    <a:pt x="39" y="235"/>
                    <a:pt x="88" y="280"/>
                    <a:pt x="141" y="280"/>
                  </a:cubicBezTo>
                  <a:cubicBezTo>
                    <a:pt x="152" y="280"/>
                    <a:pt x="163" y="278"/>
                    <a:pt x="174" y="274"/>
                  </a:cubicBezTo>
                  <a:cubicBezTo>
                    <a:pt x="214" y="255"/>
                    <a:pt x="257" y="245"/>
                    <a:pt x="300" y="245"/>
                  </a:cubicBezTo>
                  <a:cubicBezTo>
                    <a:pt x="313" y="245"/>
                    <a:pt x="326" y="246"/>
                    <a:pt x="339" y="248"/>
                  </a:cubicBezTo>
                  <a:cubicBezTo>
                    <a:pt x="345" y="248"/>
                    <a:pt x="351" y="249"/>
                    <a:pt x="358" y="250"/>
                  </a:cubicBezTo>
                  <a:lnTo>
                    <a:pt x="358" y="250"/>
                  </a:lnTo>
                  <a:cubicBezTo>
                    <a:pt x="357" y="250"/>
                    <a:pt x="356" y="250"/>
                    <a:pt x="356" y="250"/>
                  </a:cubicBezTo>
                  <a:cubicBezTo>
                    <a:pt x="355" y="250"/>
                    <a:pt x="358" y="251"/>
                    <a:pt x="364" y="251"/>
                  </a:cubicBezTo>
                  <a:cubicBezTo>
                    <a:pt x="362" y="251"/>
                    <a:pt x="360" y="251"/>
                    <a:pt x="358" y="250"/>
                  </a:cubicBezTo>
                  <a:lnTo>
                    <a:pt x="358" y="250"/>
                  </a:lnTo>
                  <a:cubicBezTo>
                    <a:pt x="360" y="251"/>
                    <a:pt x="364" y="251"/>
                    <a:pt x="369" y="251"/>
                  </a:cubicBezTo>
                  <a:cubicBezTo>
                    <a:pt x="384" y="255"/>
                    <a:pt x="403" y="259"/>
                    <a:pt x="419" y="264"/>
                  </a:cubicBezTo>
                  <a:cubicBezTo>
                    <a:pt x="436" y="269"/>
                    <a:pt x="451" y="274"/>
                    <a:pt x="468" y="279"/>
                  </a:cubicBezTo>
                  <a:lnTo>
                    <a:pt x="492" y="288"/>
                  </a:lnTo>
                  <a:cubicBezTo>
                    <a:pt x="550" y="317"/>
                    <a:pt x="607" y="350"/>
                    <a:pt x="660" y="389"/>
                  </a:cubicBezTo>
                  <a:cubicBezTo>
                    <a:pt x="690" y="411"/>
                    <a:pt x="695" y="414"/>
                    <a:pt x="724" y="437"/>
                  </a:cubicBezTo>
                  <a:cubicBezTo>
                    <a:pt x="751" y="459"/>
                    <a:pt x="776" y="481"/>
                    <a:pt x="804" y="504"/>
                  </a:cubicBezTo>
                  <a:cubicBezTo>
                    <a:pt x="830" y="526"/>
                    <a:pt x="863" y="539"/>
                    <a:pt x="896" y="539"/>
                  </a:cubicBezTo>
                  <a:cubicBezTo>
                    <a:pt x="926" y="539"/>
                    <a:pt x="955" y="528"/>
                    <a:pt x="978" y="504"/>
                  </a:cubicBezTo>
                  <a:cubicBezTo>
                    <a:pt x="1019" y="457"/>
                    <a:pt x="1030" y="374"/>
                    <a:pt x="978" y="330"/>
                  </a:cubicBezTo>
                  <a:cubicBezTo>
                    <a:pt x="856" y="227"/>
                    <a:pt x="732" y="125"/>
                    <a:pt x="583" y="63"/>
                  </a:cubicBezTo>
                  <a:cubicBezTo>
                    <a:pt x="494" y="25"/>
                    <a:pt x="397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6574147" y="2737135"/>
              <a:ext cx="47166" cy="18632"/>
            </a:xfrm>
            <a:custGeom>
              <a:avLst/>
              <a:gdLst/>
              <a:ahLst/>
              <a:cxnLst/>
              <a:rect l="l" t="t" r="r" b="b"/>
              <a:pathLst>
                <a:path w="2420" h="956" extrusionOk="0">
                  <a:moveTo>
                    <a:pt x="183" y="1"/>
                  </a:moveTo>
                  <a:cubicBezTo>
                    <a:pt x="85" y="1"/>
                    <a:pt x="0" y="125"/>
                    <a:pt x="91" y="209"/>
                  </a:cubicBezTo>
                  <a:cubicBezTo>
                    <a:pt x="262" y="370"/>
                    <a:pt x="444" y="519"/>
                    <a:pt x="635" y="654"/>
                  </a:cubicBezTo>
                  <a:cubicBezTo>
                    <a:pt x="813" y="781"/>
                    <a:pt x="1008" y="904"/>
                    <a:pt x="1225" y="942"/>
                  </a:cubicBezTo>
                  <a:cubicBezTo>
                    <a:pt x="1278" y="951"/>
                    <a:pt x="1332" y="956"/>
                    <a:pt x="1385" y="956"/>
                  </a:cubicBezTo>
                  <a:cubicBezTo>
                    <a:pt x="1528" y="956"/>
                    <a:pt x="1669" y="924"/>
                    <a:pt x="1798" y="862"/>
                  </a:cubicBezTo>
                  <a:cubicBezTo>
                    <a:pt x="1889" y="816"/>
                    <a:pt x="1973" y="757"/>
                    <a:pt x="2047" y="686"/>
                  </a:cubicBezTo>
                  <a:cubicBezTo>
                    <a:pt x="2122" y="619"/>
                    <a:pt x="2192" y="544"/>
                    <a:pt x="2286" y="509"/>
                  </a:cubicBezTo>
                  <a:cubicBezTo>
                    <a:pt x="2420" y="462"/>
                    <a:pt x="2382" y="265"/>
                    <a:pt x="2264" y="265"/>
                  </a:cubicBezTo>
                  <a:cubicBezTo>
                    <a:pt x="2250" y="265"/>
                    <a:pt x="2236" y="267"/>
                    <a:pt x="2221" y="273"/>
                  </a:cubicBezTo>
                  <a:cubicBezTo>
                    <a:pt x="2049" y="335"/>
                    <a:pt x="1942" y="468"/>
                    <a:pt x="1799" y="575"/>
                  </a:cubicBezTo>
                  <a:cubicBezTo>
                    <a:pt x="1679" y="664"/>
                    <a:pt x="1535" y="711"/>
                    <a:pt x="1387" y="711"/>
                  </a:cubicBezTo>
                  <a:cubicBezTo>
                    <a:pt x="1355" y="711"/>
                    <a:pt x="1323" y="709"/>
                    <a:pt x="1290" y="704"/>
                  </a:cubicBezTo>
                  <a:cubicBezTo>
                    <a:pt x="1099" y="675"/>
                    <a:pt x="931" y="562"/>
                    <a:pt x="774" y="452"/>
                  </a:cubicBezTo>
                  <a:cubicBezTo>
                    <a:pt x="596" y="326"/>
                    <a:pt x="425" y="185"/>
                    <a:pt x="265" y="35"/>
                  </a:cubicBezTo>
                  <a:cubicBezTo>
                    <a:pt x="239" y="11"/>
                    <a:pt x="21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6598159" y="2732808"/>
              <a:ext cx="38395" cy="13214"/>
            </a:xfrm>
            <a:custGeom>
              <a:avLst/>
              <a:gdLst/>
              <a:ahLst/>
              <a:cxnLst/>
              <a:rect l="l" t="t" r="r" b="b"/>
              <a:pathLst>
                <a:path w="1970" h="678" extrusionOk="0">
                  <a:moveTo>
                    <a:pt x="1251" y="1"/>
                  </a:moveTo>
                  <a:cubicBezTo>
                    <a:pt x="1187" y="1"/>
                    <a:pt x="1123" y="7"/>
                    <a:pt x="1059" y="22"/>
                  </a:cubicBezTo>
                  <a:cubicBezTo>
                    <a:pt x="876" y="67"/>
                    <a:pt x="762" y="188"/>
                    <a:pt x="630" y="314"/>
                  </a:cubicBezTo>
                  <a:cubicBezTo>
                    <a:pt x="554" y="390"/>
                    <a:pt x="453" y="430"/>
                    <a:pt x="350" y="430"/>
                  </a:cubicBezTo>
                  <a:cubicBezTo>
                    <a:pt x="299" y="430"/>
                    <a:pt x="247" y="420"/>
                    <a:pt x="197" y="399"/>
                  </a:cubicBezTo>
                  <a:cubicBezTo>
                    <a:pt x="181" y="393"/>
                    <a:pt x="166" y="390"/>
                    <a:pt x="153" y="390"/>
                  </a:cubicBezTo>
                  <a:cubicBezTo>
                    <a:pt x="37" y="390"/>
                    <a:pt x="0" y="586"/>
                    <a:pt x="132" y="637"/>
                  </a:cubicBezTo>
                  <a:cubicBezTo>
                    <a:pt x="203" y="664"/>
                    <a:pt x="279" y="678"/>
                    <a:pt x="354" y="678"/>
                  </a:cubicBezTo>
                  <a:cubicBezTo>
                    <a:pt x="421" y="678"/>
                    <a:pt x="488" y="667"/>
                    <a:pt x="553" y="645"/>
                  </a:cubicBezTo>
                  <a:cubicBezTo>
                    <a:pt x="708" y="591"/>
                    <a:pt x="805" y="480"/>
                    <a:pt x="920" y="372"/>
                  </a:cubicBezTo>
                  <a:cubicBezTo>
                    <a:pt x="1015" y="282"/>
                    <a:pt x="1134" y="246"/>
                    <a:pt x="1259" y="246"/>
                  </a:cubicBezTo>
                  <a:cubicBezTo>
                    <a:pt x="1281" y="246"/>
                    <a:pt x="1304" y="247"/>
                    <a:pt x="1326" y="249"/>
                  </a:cubicBezTo>
                  <a:cubicBezTo>
                    <a:pt x="1401" y="259"/>
                    <a:pt x="1476" y="276"/>
                    <a:pt x="1549" y="302"/>
                  </a:cubicBezTo>
                  <a:cubicBezTo>
                    <a:pt x="1567" y="308"/>
                    <a:pt x="1626" y="324"/>
                    <a:pt x="1666" y="345"/>
                  </a:cubicBezTo>
                  <a:lnTo>
                    <a:pt x="1666" y="345"/>
                  </a:lnTo>
                  <a:cubicBezTo>
                    <a:pt x="1662" y="376"/>
                    <a:pt x="1671" y="409"/>
                    <a:pt x="1696" y="439"/>
                  </a:cubicBezTo>
                  <a:cubicBezTo>
                    <a:pt x="1723" y="466"/>
                    <a:pt x="1757" y="488"/>
                    <a:pt x="1794" y="500"/>
                  </a:cubicBezTo>
                  <a:cubicBezTo>
                    <a:pt x="1806" y="505"/>
                    <a:pt x="1819" y="507"/>
                    <a:pt x="1831" y="507"/>
                  </a:cubicBezTo>
                  <a:cubicBezTo>
                    <a:pt x="1895" y="507"/>
                    <a:pt x="1943" y="441"/>
                    <a:pt x="1949" y="381"/>
                  </a:cubicBezTo>
                  <a:cubicBezTo>
                    <a:pt x="1969" y="193"/>
                    <a:pt x="1757" y="113"/>
                    <a:pt x="1613" y="65"/>
                  </a:cubicBezTo>
                  <a:cubicBezTo>
                    <a:pt x="1497" y="25"/>
                    <a:pt x="1374" y="1"/>
                    <a:pt x="1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6632676" y="2727838"/>
              <a:ext cx="14247" cy="15650"/>
            </a:xfrm>
            <a:custGeom>
              <a:avLst/>
              <a:gdLst/>
              <a:ahLst/>
              <a:cxnLst/>
              <a:rect l="l" t="t" r="r" b="b"/>
              <a:pathLst>
                <a:path w="731" h="803" extrusionOk="0">
                  <a:moveTo>
                    <a:pt x="418" y="350"/>
                  </a:moveTo>
                  <a:lnTo>
                    <a:pt x="418" y="350"/>
                  </a:lnTo>
                  <a:cubicBezTo>
                    <a:pt x="418" y="351"/>
                    <a:pt x="420" y="353"/>
                    <a:pt x="422" y="355"/>
                  </a:cubicBezTo>
                  <a:lnTo>
                    <a:pt x="418" y="350"/>
                  </a:lnTo>
                  <a:close/>
                  <a:moveTo>
                    <a:pt x="449" y="507"/>
                  </a:moveTo>
                  <a:lnTo>
                    <a:pt x="449" y="507"/>
                  </a:lnTo>
                  <a:cubicBezTo>
                    <a:pt x="447" y="514"/>
                    <a:pt x="449" y="515"/>
                    <a:pt x="447" y="520"/>
                  </a:cubicBezTo>
                  <a:cubicBezTo>
                    <a:pt x="447" y="523"/>
                    <a:pt x="447" y="525"/>
                    <a:pt x="447" y="525"/>
                  </a:cubicBezTo>
                  <a:cubicBezTo>
                    <a:pt x="448" y="525"/>
                    <a:pt x="448" y="519"/>
                    <a:pt x="449" y="507"/>
                  </a:cubicBezTo>
                  <a:close/>
                  <a:moveTo>
                    <a:pt x="134" y="0"/>
                  </a:moveTo>
                  <a:cubicBezTo>
                    <a:pt x="112" y="0"/>
                    <a:pt x="90" y="6"/>
                    <a:pt x="71" y="17"/>
                  </a:cubicBezTo>
                  <a:cubicBezTo>
                    <a:pt x="43" y="33"/>
                    <a:pt x="23" y="60"/>
                    <a:pt x="15" y="90"/>
                  </a:cubicBezTo>
                  <a:cubicBezTo>
                    <a:pt x="0" y="150"/>
                    <a:pt x="32" y="231"/>
                    <a:pt x="99" y="242"/>
                  </a:cubicBezTo>
                  <a:cubicBezTo>
                    <a:pt x="174" y="253"/>
                    <a:pt x="248" y="271"/>
                    <a:pt x="320" y="296"/>
                  </a:cubicBezTo>
                  <a:lnTo>
                    <a:pt x="347" y="308"/>
                  </a:lnTo>
                  <a:cubicBezTo>
                    <a:pt x="348" y="308"/>
                    <a:pt x="350" y="309"/>
                    <a:pt x="351" y="309"/>
                  </a:cubicBezTo>
                  <a:lnTo>
                    <a:pt x="351" y="309"/>
                  </a:lnTo>
                  <a:cubicBezTo>
                    <a:pt x="351" y="309"/>
                    <a:pt x="351" y="309"/>
                    <a:pt x="352" y="309"/>
                  </a:cubicBezTo>
                  <a:cubicBezTo>
                    <a:pt x="366" y="316"/>
                    <a:pt x="379" y="322"/>
                    <a:pt x="392" y="330"/>
                  </a:cubicBezTo>
                  <a:cubicBezTo>
                    <a:pt x="397" y="332"/>
                    <a:pt x="402" y="335"/>
                    <a:pt x="407" y="339"/>
                  </a:cubicBezTo>
                  <a:lnTo>
                    <a:pt x="407" y="339"/>
                  </a:lnTo>
                  <a:cubicBezTo>
                    <a:pt x="411" y="342"/>
                    <a:pt x="416" y="348"/>
                    <a:pt x="417" y="349"/>
                  </a:cubicBezTo>
                  <a:lnTo>
                    <a:pt x="418" y="350"/>
                  </a:lnTo>
                  <a:lnTo>
                    <a:pt x="418" y="350"/>
                  </a:lnTo>
                  <a:cubicBezTo>
                    <a:pt x="417" y="349"/>
                    <a:pt x="417" y="349"/>
                    <a:pt x="417" y="349"/>
                  </a:cubicBezTo>
                  <a:lnTo>
                    <a:pt x="417" y="349"/>
                  </a:lnTo>
                  <a:cubicBezTo>
                    <a:pt x="417" y="349"/>
                    <a:pt x="419" y="351"/>
                    <a:pt x="422" y="355"/>
                  </a:cubicBezTo>
                  <a:cubicBezTo>
                    <a:pt x="425" y="359"/>
                    <a:pt x="427" y="362"/>
                    <a:pt x="428" y="365"/>
                  </a:cubicBezTo>
                  <a:cubicBezTo>
                    <a:pt x="433" y="370"/>
                    <a:pt x="435" y="376"/>
                    <a:pt x="438" y="381"/>
                  </a:cubicBezTo>
                  <a:cubicBezTo>
                    <a:pt x="443" y="395"/>
                    <a:pt x="446" y="410"/>
                    <a:pt x="449" y="423"/>
                  </a:cubicBezTo>
                  <a:cubicBezTo>
                    <a:pt x="449" y="423"/>
                    <a:pt x="449" y="423"/>
                    <a:pt x="449" y="424"/>
                  </a:cubicBezTo>
                  <a:lnTo>
                    <a:pt x="449" y="424"/>
                  </a:lnTo>
                  <a:cubicBezTo>
                    <a:pt x="450" y="430"/>
                    <a:pt x="451" y="436"/>
                    <a:pt x="451" y="442"/>
                  </a:cubicBezTo>
                  <a:lnTo>
                    <a:pt x="451" y="486"/>
                  </a:lnTo>
                  <a:cubicBezTo>
                    <a:pt x="451" y="494"/>
                    <a:pt x="451" y="501"/>
                    <a:pt x="449" y="507"/>
                  </a:cubicBezTo>
                  <a:cubicBezTo>
                    <a:pt x="454" y="517"/>
                    <a:pt x="444" y="542"/>
                    <a:pt x="441" y="553"/>
                  </a:cubicBezTo>
                  <a:cubicBezTo>
                    <a:pt x="435" y="585"/>
                    <a:pt x="428" y="616"/>
                    <a:pt x="419" y="648"/>
                  </a:cubicBezTo>
                  <a:cubicBezTo>
                    <a:pt x="401" y="713"/>
                    <a:pt x="439" y="780"/>
                    <a:pt x="505" y="798"/>
                  </a:cubicBezTo>
                  <a:cubicBezTo>
                    <a:pt x="516" y="801"/>
                    <a:pt x="528" y="803"/>
                    <a:pt x="539" y="803"/>
                  </a:cubicBezTo>
                  <a:cubicBezTo>
                    <a:pt x="592" y="803"/>
                    <a:pt x="641" y="767"/>
                    <a:pt x="657" y="713"/>
                  </a:cubicBezTo>
                  <a:lnTo>
                    <a:pt x="657" y="712"/>
                  </a:lnTo>
                  <a:cubicBezTo>
                    <a:pt x="698" y="561"/>
                    <a:pt x="730" y="383"/>
                    <a:pt x="644" y="241"/>
                  </a:cubicBezTo>
                  <a:cubicBezTo>
                    <a:pt x="591" y="154"/>
                    <a:pt x="508" y="106"/>
                    <a:pt x="419" y="71"/>
                  </a:cubicBezTo>
                  <a:cubicBezTo>
                    <a:pt x="336" y="39"/>
                    <a:pt x="251" y="17"/>
                    <a:pt x="165" y="4"/>
                  </a:cubicBezTo>
                  <a:cubicBezTo>
                    <a:pt x="155" y="2"/>
                    <a:pt x="14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6628135" y="2718911"/>
              <a:ext cx="32353" cy="23778"/>
            </a:xfrm>
            <a:custGeom>
              <a:avLst/>
              <a:gdLst/>
              <a:ahLst/>
              <a:cxnLst/>
              <a:rect l="l" t="t" r="r" b="b"/>
              <a:pathLst>
                <a:path w="1660" h="1220" extrusionOk="0">
                  <a:moveTo>
                    <a:pt x="136" y="0"/>
                  </a:moveTo>
                  <a:cubicBezTo>
                    <a:pt x="95" y="0"/>
                    <a:pt x="55" y="19"/>
                    <a:pt x="32" y="58"/>
                  </a:cubicBezTo>
                  <a:cubicBezTo>
                    <a:pt x="0" y="113"/>
                    <a:pt x="16" y="199"/>
                    <a:pt x="77" y="227"/>
                  </a:cubicBezTo>
                  <a:lnTo>
                    <a:pt x="75" y="226"/>
                  </a:lnTo>
                  <a:lnTo>
                    <a:pt x="75" y="226"/>
                  </a:lnTo>
                  <a:cubicBezTo>
                    <a:pt x="237" y="303"/>
                    <a:pt x="411" y="342"/>
                    <a:pt x="589" y="342"/>
                  </a:cubicBezTo>
                  <a:cubicBezTo>
                    <a:pt x="595" y="343"/>
                    <a:pt x="601" y="343"/>
                    <a:pt x="606" y="343"/>
                  </a:cubicBezTo>
                  <a:cubicBezTo>
                    <a:pt x="689" y="343"/>
                    <a:pt x="774" y="337"/>
                    <a:pt x="858" y="337"/>
                  </a:cubicBezTo>
                  <a:cubicBezTo>
                    <a:pt x="931" y="337"/>
                    <a:pt x="1003" y="341"/>
                    <a:pt x="1075" y="357"/>
                  </a:cubicBezTo>
                  <a:cubicBezTo>
                    <a:pt x="1206" y="387"/>
                    <a:pt x="1309" y="457"/>
                    <a:pt x="1362" y="585"/>
                  </a:cubicBezTo>
                  <a:cubicBezTo>
                    <a:pt x="1420" y="722"/>
                    <a:pt x="1413" y="876"/>
                    <a:pt x="1403" y="1023"/>
                  </a:cubicBezTo>
                  <a:lnTo>
                    <a:pt x="1403" y="1023"/>
                  </a:lnTo>
                  <a:cubicBezTo>
                    <a:pt x="1396" y="1033"/>
                    <a:pt x="1389" y="1045"/>
                    <a:pt x="1385" y="1058"/>
                  </a:cubicBezTo>
                  <a:lnTo>
                    <a:pt x="1383" y="1063"/>
                  </a:lnTo>
                  <a:cubicBezTo>
                    <a:pt x="1354" y="1137"/>
                    <a:pt x="1425" y="1219"/>
                    <a:pt x="1499" y="1219"/>
                  </a:cubicBezTo>
                  <a:cubicBezTo>
                    <a:pt x="1500" y="1219"/>
                    <a:pt x="1500" y="1219"/>
                    <a:pt x="1501" y="1219"/>
                  </a:cubicBezTo>
                  <a:cubicBezTo>
                    <a:pt x="1634" y="1214"/>
                    <a:pt x="1645" y="1096"/>
                    <a:pt x="1651" y="991"/>
                  </a:cubicBezTo>
                  <a:cubicBezTo>
                    <a:pt x="1659" y="882"/>
                    <a:pt x="1654" y="774"/>
                    <a:pt x="1638" y="665"/>
                  </a:cubicBezTo>
                  <a:cubicBezTo>
                    <a:pt x="1608" y="481"/>
                    <a:pt x="1515" y="311"/>
                    <a:pt x="1356" y="208"/>
                  </a:cubicBezTo>
                  <a:cubicBezTo>
                    <a:pt x="1209" y="114"/>
                    <a:pt x="1026" y="93"/>
                    <a:pt x="853" y="93"/>
                  </a:cubicBezTo>
                  <a:cubicBezTo>
                    <a:pt x="839" y="93"/>
                    <a:pt x="825" y="93"/>
                    <a:pt x="811" y="93"/>
                  </a:cubicBezTo>
                  <a:cubicBezTo>
                    <a:pt x="757" y="94"/>
                    <a:pt x="704" y="96"/>
                    <a:pt x="651" y="96"/>
                  </a:cubicBezTo>
                  <a:cubicBezTo>
                    <a:pt x="496" y="96"/>
                    <a:pt x="346" y="84"/>
                    <a:pt x="200" y="15"/>
                  </a:cubicBezTo>
                  <a:cubicBezTo>
                    <a:pt x="179" y="5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6657077" y="2720958"/>
              <a:ext cx="11187" cy="21712"/>
            </a:xfrm>
            <a:custGeom>
              <a:avLst/>
              <a:gdLst/>
              <a:ahLst/>
              <a:cxnLst/>
              <a:rect l="l" t="t" r="r" b="b"/>
              <a:pathLst>
                <a:path w="574" h="1114" extrusionOk="0">
                  <a:moveTo>
                    <a:pt x="142" y="1"/>
                  </a:moveTo>
                  <a:cubicBezTo>
                    <a:pt x="86" y="1"/>
                    <a:pt x="33" y="29"/>
                    <a:pt x="16" y="89"/>
                  </a:cubicBezTo>
                  <a:cubicBezTo>
                    <a:pt x="0" y="148"/>
                    <a:pt x="37" y="231"/>
                    <a:pt x="102" y="241"/>
                  </a:cubicBezTo>
                  <a:cubicBezTo>
                    <a:pt x="139" y="245"/>
                    <a:pt x="176" y="255"/>
                    <a:pt x="209" y="269"/>
                  </a:cubicBezTo>
                  <a:cubicBezTo>
                    <a:pt x="224" y="277"/>
                    <a:pt x="236" y="285"/>
                    <a:pt x="249" y="293"/>
                  </a:cubicBezTo>
                  <a:cubicBezTo>
                    <a:pt x="256" y="300"/>
                    <a:pt x="262" y="306"/>
                    <a:pt x="268" y="312"/>
                  </a:cubicBezTo>
                  <a:cubicBezTo>
                    <a:pt x="271" y="315"/>
                    <a:pt x="279" y="325"/>
                    <a:pt x="280" y="325"/>
                  </a:cubicBezTo>
                  <a:cubicBezTo>
                    <a:pt x="280" y="325"/>
                    <a:pt x="279" y="324"/>
                    <a:pt x="276" y="320"/>
                  </a:cubicBezTo>
                  <a:lnTo>
                    <a:pt x="276" y="320"/>
                  </a:lnTo>
                  <a:cubicBezTo>
                    <a:pt x="288" y="335"/>
                    <a:pt x="297" y="351"/>
                    <a:pt x="303" y="367"/>
                  </a:cubicBezTo>
                  <a:cubicBezTo>
                    <a:pt x="304" y="367"/>
                    <a:pt x="304" y="367"/>
                    <a:pt x="304" y="367"/>
                  </a:cubicBezTo>
                  <a:lnTo>
                    <a:pt x="304" y="367"/>
                  </a:lnTo>
                  <a:cubicBezTo>
                    <a:pt x="304" y="368"/>
                    <a:pt x="304" y="370"/>
                    <a:pt x="305" y="372"/>
                  </a:cubicBezTo>
                  <a:cubicBezTo>
                    <a:pt x="308" y="383"/>
                    <a:pt x="311" y="392"/>
                    <a:pt x="315" y="402"/>
                  </a:cubicBezTo>
                  <a:cubicBezTo>
                    <a:pt x="318" y="411"/>
                    <a:pt x="318" y="418"/>
                    <a:pt x="321" y="426"/>
                  </a:cubicBezTo>
                  <a:cubicBezTo>
                    <a:pt x="322" y="429"/>
                    <a:pt x="322" y="432"/>
                    <a:pt x="322" y="433"/>
                  </a:cubicBezTo>
                  <a:lnTo>
                    <a:pt x="322" y="433"/>
                  </a:lnTo>
                  <a:cubicBezTo>
                    <a:pt x="322" y="434"/>
                    <a:pt x="322" y="435"/>
                    <a:pt x="323" y="437"/>
                  </a:cubicBezTo>
                  <a:cubicBezTo>
                    <a:pt x="323" y="456"/>
                    <a:pt x="324" y="474"/>
                    <a:pt x="324" y="493"/>
                  </a:cubicBezTo>
                  <a:cubicBezTo>
                    <a:pt x="324" y="503"/>
                    <a:pt x="324" y="510"/>
                    <a:pt x="321" y="518"/>
                  </a:cubicBezTo>
                  <a:cubicBezTo>
                    <a:pt x="320" y="525"/>
                    <a:pt x="320" y="531"/>
                    <a:pt x="320" y="531"/>
                  </a:cubicBezTo>
                  <a:cubicBezTo>
                    <a:pt x="320" y="531"/>
                    <a:pt x="320" y="529"/>
                    <a:pt x="321" y="523"/>
                  </a:cubicBezTo>
                  <a:lnTo>
                    <a:pt x="321" y="523"/>
                  </a:lnTo>
                  <a:cubicBezTo>
                    <a:pt x="319" y="542"/>
                    <a:pt x="315" y="562"/>
                    <a:pt x="310" y="579"/>
                  </a:cubicBezTo>
                  <a:cubicBezTo>
                    <a:pt x="299" y="617"/>
                    <a:pt x="283" y="653"/>
                    <a:pt x="264" y="686"/>
                  </a:cubicBezTo>
                  <a:cubicBezTo>
                    <a:pt x="220" y="763"/>
                    <a:pt x="169" y="836"/>
                    <a:pt x="113" y="903"/>
                  </a:cubicBezTo>
                  <a:cubicBezTo>
                    <a:pt x="74" y="956"/>
                    <a:pt x="62" y="1026"/>
                    <a:pt x="113" y="1077"/>
                  </a:cubicBezTo>
                  <a:cubicBezTo>
                    <a:pt x="136" y="1100"/>
                    <a:pt x="171" y="1113"/>
                    <a:pt x="206" y="1113"/>
                  </a:cubicBezTo>
                  <a:cubicBezTo>
                    <a:pt x="237" y="1113"/>
                    <a:pt x="268" y="1102"/>
                    <a:pt x="288" y="1077"/>
                  </a:cubicBezTo>
                  <a:cubicBezTo>
                    <a:pt x="426" y="900"/>
                    <a:pt x="573" y="707"/>
                    <a:pt x="570" y="469"/>
                  </a:cubicBezTo>
                  <a:cubicBezTo>
                    <a:pt x="569" y="357"/>
                    <a:pt x="532" y="249"/>
                    <a:pt x="462" y="161"/>
                  </a:cubicBezTo>
                  <a:cubicBezTo>
                    <a:pt x="390" y="73"/>
                    <a:pt x="280" y="20"/>
                    <a:pt x="168" y="3"/>
                  </a:cubicBezTo>
                  <a:cubicBezTo>
                    <a:pt x="159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6671285" y="2712811"/>
              <a:ext cx="13409" cy="16742"/>
            </a:xfrm>
            <a:custGeom>
              <a:avLst/>
              <a:gdLst/>
              <a:ahLst/>
              <a:cxnLst/>
              <a:rect l="l" t="t" r="r" b="b"/>
              <a:pathLst>
                <a:path w="688" h="859" extrusionOk="0">
                  <a:moveTo>
                    <a:pt x="390" y="472"/>
                  </a:moveTo>
                  <a:cubicBezTo>
                    <a:pt x="390" y="473"/>
                    <a:pt x="392" y="476"/>
                    <a:pt x="394" y="480"/>
                  </a:cubicBezTo>
                  <a:cubicBezTo>
                    <a:pt x="392" y="477"/>
                    <a:pt x="391" y="474"/>
                    <a:pt x="390" y="472"/>
                  </a:cubicBezTo>
                  <a:close/>
                  <a:moveTo>
                    <a:pt x="137" y="1"/>
                  </a:moveTo>
                  <a:cubicBezTo>
                    <a:pt x="82" y="1"/>
                    <a:pt x="27" y="33"/>
                    <a:pt x="15" y="90"/>
                  </a:cubicBezTo>
                  <a:cubicBezTo>
                    <a:pt x="1" y="151"/>
                    <a:pt x="34" y="226"/>
                    <a:pt x="101" y="240"/>
                  </a:cubicBezTo>
                  <a:cubicBezTo>
                    <a:pt x="116" y="245"/>
                    <a:pt x="132" y="248"/>
                    <a:pt x="146" y="253"/>
                  </a:cubicBezTo>
                  <a:cubicBezTo>
                    <a:pt x="152" y="255"/>
                    <a:pt x="159" y="256"/>
                    <a:pt x="165" y="259"/>
                  </a:cubicBezTo>
                  <a:cubicBezTo>
                    <a:pt x="165" y="259"/>
                    <a:pt x="175" y="263"/>
                    <a:pt x="179" y="264"/>
                  </a:cubicBezTo>
                  <a:lnTo>
                    <a:pt x="179" y="264"/>
                  </a:lnTo>
                  <a:cubicBezTo>
                    <a:pt x="183" y="266"/>
                    <a:pt x="187" y="267"/>
                    <a:pt x="188" y="267"/>
                  </a:cubicBezTo>
                  <a:cubicBezTo>
                    <a:pt x="196" y="271"/>
                    <a:pt x="202" y="275"/>
                    <a:pt x="208" y="279"/>
                  </a:cubicBezTo>
                  <a:cubicBezTo>
                    <a:pt x="221" y="285"/>
                    <a:pt x="234" y="293"/>
                    <a:pt x="245" y="301"/>
                  </a:cubicBezTo>
                  <a:cubicBezTo>
                    <a:pt x="253" y="304"/>
                    <a:pt x="259" y="309"/>
                    <a:pt x="266" y="314"/>
                  </a:cubicBezTo>
                  <a:cubicBezTo>
                    <a:pt x="271" y="318"/>
                    <a:pt x="275" y="320"/>
                    <a:pt x="276" y="320"/>
                  </a:cubicBezTo>
                  <a:cubicBezTo>
                    <a:pt x="276" y="320"/>
                    <a:pt x="275" y="319"/>
                    <a:pt x="274" y="318"/>
                  </a:cubicBezTo>
                  <a:lnTo>
                    <a:pt x="274" y="318"/>
                  </a:lnTo>
                  <a:cubicBezTo>
                    <a:pt x="285" y="326"/>
                    <a:pt x="295" y="335"/>
                    <a:pt x="303" y="346"/>
                  </a:cubicBezTo>
                  <a:cubicBezTo>
                    <a:pt x="314" y="355"/>
                    <a:pt x="323" y="365"/>
                    <a:pt x="333" y="376"/>
                  </a:cubicBezTo>
                  <a:cubicBezTo>
                    <a:pt x="336" y="380"/>
                    <a:pt x="339" y="384"/>
                    <a:pt x="342" y="387"/>
                  </a:cubicBezTo>
                  <a:lnTo>
                    <a:pt x="342" y="387"/>
                  </a:lnTo>
                  <a:cubicBezTo>
                    <a:pt x="343" y="389"/>
                    <a:pt x="345" y="393"/>
                    <a:pt x="347" y="397"/>
                  </a:cubicBezTo>
                  <a:cubicBezTo>
                    <a:pt x="363" y="420"/>
                    <a:pt x="378" y="445"/>
                    <a:pt x="390" y="472"/>
                  </a:cubicBezTo>
                  <a:lnTo>
                    <a:pt x="390" y="472"/>
                  </a:lnTo>
                  <a:cubicBezTo>
                    <a:pt x="390" y="471"/>
                    <a:pt x="390" y="471"/>
                    <a:pt x="390" y="471"/>
                  </a:cubicBezTo>
                  <a:lnTo>
                    <a:pt x="390" y="471"/>
                  </a:lnTo>
                  <a:cubicBezTo>
                    <a:pt x="390" y="471"/>
                    <a:pt x="391" y="473"/>
                    <a:pt x="394" y="478"/>
                  </a:cubicBezTo>
                  <a:cubicBezTo>
                    <a:pt x="397" y="486"/>
                    <a:pt x="400" y="494"/>
                    <a:pt x="402" y="502"/>
                  </a:cubicBezTo>
                  <a:cubicBezTo>
                    <a:pt x="408" y="518"/>
                    <a:pt x="411" y="536"/>
                    <a:pt x="414" y="552"/>
                  </a:cubicBezTo>
                  <a:cubicBezTo>
                    <a:pt x="418" y="560"/>
                    <a:pt x="419" y="569"/>
                    <a:pt x="419" y="577"/>
                  </a:cubicBezTo>
                  <a:cubicBezTo>
                    <a:pt x="419" y="577"/>
                    <a:pt x="419" y="577"/>
                    <a:pt x="420" y="576"/>
                  </a:cubicBezTo>
                  <a:lnTo>
                    <a:pt x="420" y="576"/>
                  </a:lnTo>
                  <a:cubicBezTo>
                    <a:pt x="422" y="593"/>
                    <a:pt x="422" y="610"/>
                    <a:pt x="422" y="625"/>
                  </a:cubicBezTo>
                  <a:cubicBezTo>
                    <a:pt x="422" y="642"/>
                    <a:pt x="422" y="660"/>
                    <a:pt x="421" y="675"/>
                  </a:cubicBezTo>
                  <a:lnTo>
                    <a:pt x="421" y="675"/>
                  </a:lnTo>
                  <a:cubicBezTo>
                    <a:pt x="421" y="675"/>
                    <a:pt x="421" y="675"/>
                    <a:pt x="421" y="675"/>
                  </a:cubicBezTo>
                  <a:lnTo>
                    <a:pt x="421" y="675"/>
                  </a:lnTo>
                  <a:cubicBezTo>
                    <a:pt x="421" y="675"/>
                    <a:pt x="421" y="676"/>
                    <a:pt x="421" y="676"/>
                  </a:cubicBezTo>
                  <a:lnTo>
                    <a:pt x="421" y="676"/>
                  </a:lnTo>
                  <a:cubicBezTo>
                    <a:pt x="420" y="681"/>
                    <a:pt x="420" y="684"/>
                    <a:pt x="420" y="685"/>
                  </a:cubicBezTo>
                  <a:lnTo>
                    <a:pt x="420" y="685"/>
                  </a:lnTo>
                  <a:cubicBezTo>
                    <a:pt x="418" y="691"/>
                    <a:pt x="416" y="698"/>
                    <a:pt x="414" y="705"/>
                  </a:cubicBezTo>
                  <a:cubicBezTo>
                    <a:pt x="402" y="767"/>
                    <a:pt x="434" y="841"/>
                    <a:pt x="501" y="855"/>
                  </a:cubicBezTo>
                  <a:cubicBezTo>
                    <a:pt x="510" y="857"/>
                    <a:pt x="521" y="858"/>
                    <a:pt x="531" y="858"/>
                  </a:cubicBezTo>
                  <a:cubicBezTo>
                    <a:pt x="585" y="858"/>
                    <a:pt x="640" y="827"/>
                    <a:pt x="652" y="770"/>
                  </a:cubicBezTo>
                  <a:cubicBezTo>
                    <a:pt x="687" y="601"/>
                    <a:pt x="660" y="416"/>
                    <a:pt x="560" y="272"/>
                  </a:cubicBezTo>
                  <a:cubicBezTo>
                    <a:pt x="467" y="137"/>
                    <a:pt x="327" y="41"/>
                    <a:pt x="167" y="4"/>
                  </a:cubicBezTo>
                  <a:cubicBezTo>
                    <a:pt x="157" y="2"/>
                    <a:pt x="14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6685883" y="2716982"/>
              <a:ext cx="7055" cy="9316"/>
            </a:xfrm>
            <a:custGeom>
              <a:avLst/>
              <a:gdLst/>
              <a:ahLst/>
              <a:cxnLst/>
              <a:rect l="l" t="t" r="r" b="b"/>
              <a:pathLst>
                <a:path w="362" h="478" extrusionOk="0">
                  <a:moveTo>
                    <a:pt x="35" y="209"/>
                  </a:moveTo>
                  <a:cubicBezTo>
                    <a:pt x="36" y="210"/>
                    <a:pt x="36" y="211"/>
                    <a:pt x="37" y="212"/>
                  </a:cubicBezTo>
                  <a:cubicBezTo>
                    <a:pt x="39" y="215"/>
                    <a:pt x="42" y="218"/>
                    <a:pt x="44" y="221"/>
                  </a:cubicBezTo>
                  <a:lnTo>
                    <a:pt x="35" y="209"/>
                  </a:lnTo>
                  <a:close/>
                  <a:moveTo>
                    <a:pt x="92" y="308"/>
                  </a:moveTo>
                  <a:lnTo>
                    <a:pt x="92" y="308"/>
                  </a:lnTo>
                  <a:cubicBezTo>
                    <a:pt x="94" y="313"/>
                    <a:pt x="96" y="317"/>
                    <a:pt x="98" y="322"/>
                  </a:cubicBezTo>
                  <a:cubicBezTo>
                    <a:pt x="96" y="317"/>
                    <a:pt x="94" y="313"/>
                    <a:pt x="92" y="308"/>
                  </a:cubicBezTo>
                  <a:close/>
                  <a:moveTo>
                    <a:pt x="125" y="1"/>
                  </a:moveTo>
                  <a:cubicBezTo>
                    <a:pt x="61" y="1"/>
                    <a:pt x="1" y="51"/>
                    <a:pt x="1" y="125"/>
                  </a:cubicBezTo>
                  <a:cubicBezTo>
                    <a:pt x="2" y="135"/>
                    <a:pt x="4" y="146"/>
                    <a:pt x="5" y="157"/>
                  </a:cubicBezTo>
                  <a:cubicBezTo>
                    <a:pt x="11" y="176"/>
                    <a:pt x="20" y="193"/>
                    <a:pt x="33" y="207"/>
                  </a:cubicBezTo>
                  <a:lnTo>
                    <a:pt x="33" y="207"/>
                  </a:lnTo>
                  <a:cubicBezTo>
                    <a:pt x="54" y="237"/>
                    <a:pt x="73" y="268"/>
                    <a:pt x="88" y="301"/>
                  </a:cubicBezTo>
                  <a:lnTo>
                    <a:pt x="88" y="301"/>
                  </a:lnTo>
                  <a:cubicBezTo>
                    <a:pt x="100" y="329"/>
                    <a:pt x="110" y="358"/>
                    <a:pt x="116" y="387"/>
                  </a:cubicBezTo>
                  <a:cubicBezTo>
                    <a:pt x="132" y="442"/>
                    <a:pt x="181" y="478"/>
                    <a:pt x="235" y="478"/>
                  </a:cubicBezTo>
                  <a:cubicBezTo>
                    <a:pt x="246" y="478"/>
                    <a:pt x="257" y="476"/>
                    <a:pt x="267" y="473"/>
                  </a:cubicBezTo>
                  <a:cubicBezTo>
                    <a:pt x="298" y="464"/>
                    <a:pt x="325" y="443"/>
                    <a:pt x="341" y="416"/>
                  </a:cubicBezTo>
                  <a:cubicBezTo>
                    <a:pt x="357" y="387"/>
                    <a:pt x="361" y="354"/>
                    <a:pt x="354" y="322"/>
                  </a:cubicBezTo>
                  <a:cubicBezTo>
                    <a:pt x="330" y="216"/>
                    <a:pt x="280" y="121"/>
                    <a:pt x="211" y="37"/>
                  </a:cubicBezTo>
                  <a:cubicBezTo>
                    <a:pt x="186" y="12"/>
                    <a:pt x="15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6702664" y="2715501"/>
              <a:ext cx="44613" cy="11752"/>
            </a:xfrm>
            <a:custGeom>
              <a:avLst/>
              <a:gdLst/>
              <a:ahLst/>
              <a:cxnLst/>
              <a:rect l="l" t="t" r="r" b="b"/>
              <a:pathLst>
                <a:path w="2289" h="603" extrusionOk="0">
                  <a:moveTo>
                    <a:pt x="835" y="0"/>
                  </a:moveTo>
                  <a:cubicBezTo>
                    <a:pt x="556" y="0"/>
                    <a:pt x="284" y="111"/>
                    <a:pt x="85" y="315"/>
                  </a:cubicBezTo>
                  <a:cubicBezTo>
                    <a:pt x="0" y="403"/>
                    <a:pt x="83" y="526"/>
                    <a:pt x="177" y="526"/>
                  </a:cubicBezTo>
                  <a:cubicBezTo>
                    <a:pt x="205" y="526"/>
                    <a:pt x="233" y="515"/>
                    <a:pt x="259" y="489"/>
                  </a:cubicBezTo>
                  <a:lnTo>
                    <a:pt x="257" y="489"/>
                  </a:lnTo>
                  <a:cubicBezTo>
                    <a:pt x="411" y="330"/>
                    <a:pt x="618" y="246"/>
                    <a:pt x="828" y="246"/>
                  </a:cubicBezTo>
                  <a:cubicBezTo>
                    <a:pt x="946" y="246"/>
                    <a:pt x="1065" y="273"/>
                    <a:pt x="1175" y="327"/>
                  </a:cubicBezTo>
                  <a:cubicBezTo>
                    <a:pt x="1391" y="434"/>
                    <a:pt x="1641" y="602"/>
                    <a:pt x="1888" y="602"/>
                  </a:cubicBezTo>
                  <a:cubicBezTo>
                    <a:pt x="1988" y="602"/>
                    <a:pt x="2088" y="574"/>
                    <a:pt x="2184" y="503"/>
                  </a:cubicBezTo>
                  <a:cubicBezTo>
                    <a:pt x="2289" y="425"/>
                    <a:pt x="2223" y="267"/>
                    <a:pt x="2125" y="267"/>
                  </a:cubicBezTo>
                  <a:cubicBezTo>
                    <a:pt x="2104" y="267"/>
                    <a:pt x="2082" y="274"/>
                    <a:pt x="2060" y="291"/>
                  </a:cubicBezTo>
                  <a:cubicBezTo>
                    <a:pt x="2000" y="335"/>
                    <a:pt x="1934" y="352"/>
                    <a:pt x="1868" y="352"/>
                  </a:cubicBezTo>
                  <a:cubicBezTo>
                    <a:pt x="1770" y="352"/>
                    <a:pt x="1670" y="315"/>
                    <a:pt x="1581" y="270"/>
                  </a:cubicBezTo>
                  <a:cubicBezTo>
                    <a:pt x="1405" y="179"/>
                    <a:pt x="1239" y="62"/>
                    <a:pt x="1043" y="21"/>
                  </a:cubicBezTo>
                  <a:cubicBezTo>
                    <a:pt x="974" y="7"/>
                    <a:pt x="904" y="0"/>
                    <a:pt x="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6685357" y="2676482"/>
              <a:ext cx="48043" cy="35784"/>
            </a:xfrm>
            <a:custGeom>
              <a:avLst/>
              <a:gdLst/>
              <a:ahLst/>
              <a:cxnLst/>
              <a:rect l="l" t="t" r="r" b="b"/>
              <a:pathLst>
                <a:path w="2465" h="1836" extrusionOk="0">
                  <a:moveTo>
                    <a:pt x="181" y="0"/>
                  </a:moveTo>
                  <a:cubicBezTo>
                    <a:pt x="73" y="0"/>
                    <a:pt x="1" y="163"/>
                    <a:pt x="117" y="230"/>
                  </a:cubicBezTo>
                  <a:cubicBezTo>
                    <a:pt x="301" y="335"/>
                    <a:pt x="489" y="441"/>
                    <a:pt x="650" y="581"/>
                  </a:cubicBezTo>
                  <a:cubicBezTo>
                    <a:pt x="725" y="645"/>
                    <a:pt x="789" y="728"/>
                    <a:pt x="875" y="779"/>
                  </a:cubicBezTo>
                  <a:cubicBezTo>
                    <a:pt x="965" y="832"/>
                    <a:pt x="1075" y="853"/>
                    <a:pt x="1171" y="891"/>
                  </a:cubicBezTo>
                  <a:cubicBezTo>
                    <a:pt x="1351" y="966"/>
                    <a:pt x="1521" y="1066"/>
                    <a:pt x="1672" y="1191"/>
                  </a:cubicBezTo>
                  <a:cubicBezTo>
                    <a:pt x="1765" y="1266"/>
                    <a:pt x="2051" y="1485"/>
                    <a:pt x="1918" y="1624"/>
                  </a:cubicBezTo>
                  <a:cubicBezTo>
                    <a:pt x="1835" y="1712"/>
                    <a:pt x="1917" y="1835"/>
                    <a:pt x="2010" y="1835"/>
                  </a:cubicBezTo>
                  <a:cubicBezTo>
                    <a:pt x="2038" y="1835"/>
                    <a:pt x="2067" y="1824"/>
                    <a:pt x="2092" y="1798"/>
                  </a:cubicBezTo>
                  <a:lnTo>
                    <a:pt x="2092" y="1799"/>
                  </a:lnTo>
                  <a:cubicBezTo>
                    <a:pt x="2464" y="1405"/>
                    <a:pt x="1787" y="936"/>
                    <a:pt x="1489" y="773"/>
                  </a:cubicBezTo>
                  <a:cubicBezTo>
                    <a:pt x="1388" y="718"/>
                    <a:pt x="1284" y="671"/>
                    <a:pt x="1177" y="632"/>
                  </a:cubicBezTo>
                  <a:cubicBezTo>
                    <a:pt x="1120" y="610"/>
                    <a:pt x="1053" y="599"/>
                    <a:pt x="1000" y="567"/>
                  </a:cubicBezTo>
                  <a:cubicBezTo>
                    <a:pt x="947" y="535"/>
                    <a:pt x="906" y="481"/>
                    <a:pt x="861" y="439"/>
                  </a:cubicBezTo>
                  <a:cubicBezTo>
                    <a:pt x="676" y="268"/>
                    <a:pt x="457" y="142"/>
                    <a:pt x="242" y="17"/>
                  </a:cubicBezTo>
                  <a:cubicBezTo>
                    <a:pt x="221" y="6"/>
                    <a:pt x="200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6672416" y="2675566"/>
              <a:ext cx="22569" cy="18632"/>
            </a:xfrm>
            <a:custGeom>
              <a:avLst/>
              <a:gdLst/>
              <a:ahLst/>
              <a:cxnLst/>
              <a:rect l="l" t="t" r="r" b="b"/>
              <a:pathLst>
                <a:path w="1158" h="956" extrusionOk="0">
                  <a:moveTo>
                    <a:pt x="118" y="0"/>
                  </a:moveTo>
                  <a:cubicBezTo>
                    <a:pt x="54" y="0"/>
                    <a:pt x="0" y="62"/>
                    <a:pt x="0" y="124"/>
                  </a:cubicBezTo>
                  <a:cubicBezTo>
                    <a:pt x="2" y="191"/>
                    <a:pt x="56" y="245"/>
                    <a:pt x="125" y="246"/>
                  </a:cubicBezTo>
                  <a:cubicBezTo>
                    <a:pt x="299" y="262"/>
                    <a:pt x="463" y="328"/>
                    <a:pt x="602" y="435"/>
                  </a:cubicBezTo>
                  <a:cubicBezTo>
                    <a:pt x="639" y="464"/>
                    <a:pt x="674" y="496"/>
                    <a:pt x="708" y="531"/>
                  </a:cubicBezTo>
                  <a:cubicBezTo>
                    <a:pt x="724" y="548"/>
                    <a:pt x="740" y="566"/>
                    <a:pt x="754" y="583"/>
                  </a:cubicBezTo>
                  <a:cubicBezTo>
                    <a:pt x="765" y="598"/>
                    <a:pt x="776" y="612"/>
                    <a:pt x="786" y="627"/>
                  </a:cubicBezTo>
                  <a:cubicBezTo>
                    <a:pt x="839" y="700"/>
                    <a:pt x="880" y="783"/>
                    <a:pt x="906" y="869"/>
                  </a:cubicBezTo>
                  <a:cubicBezTo>
                    <a:pt x="923" y="922"/>
                    <a:pt x="970" y="955"/>
                    <a:pt x="1023" y="955"/>
                  </a:cubicBezTo>
                  <a:cubicBezTo>
                    <a:pt x="1033" y="955"/>
                    <a:pt x="1045" y="954"/>
                    <a:pt x="1056" y="951"/>
                  </a:cubicBezTo>
                  <a:cubicBezTo>
                    <a:pt x="1120" y="933"/>
                    <a:pt x="1158" y="869"/>
                    <a:pt x="1144" y="804"/>
                  </a:cubicBezTo>
                  <a:cubicBezTo>
                    <a:pt x="1005" y="357"/>
                    <a:pt x="589" y="33"/>
                    <a:pt x="125" y="1"/>
                  </a:cubicBezTo>
                  <a:cubicBezTo>
                    <a:pt x="122" y="0"/>
                    <a:pt x="120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" name="Google Shape;1405;p60"/>
            <p:cNvSpPr/>
            <p:nvPr/>
          </p:nvSpPr>
          <p:spPr>
            <a:xfrm>
              <a:off x="6593501" y="2659759"/>
              <a:ext cx="15923" cy="29391"/>
            </a:xfrm>
            <a:custGeom>
              <a:avLst/>
              <a:gdLst/>
              <a:ahLst/>
              <a:cxnLst/>
              <a:rect l="l" t="t" r="r" b="b"/>
              <a:pathLst>
                <a:path w="817" h="1508" extrusionOk="0">
                  <a:moveTo>
                    <a:pt x="660" y="0"/>
                  </a:moveTo>
                  <a:cubicBezTo>
                    <a:pt x="509" y="0"/>
                    <a:pt x="395" y="130"/>
                    <a:pt x="319" y="250"/>
                  </a:cubicBezTo>
                  <a:cubicBezTo>
                    <a:pt x="227" y="398"/>
                    <a:pt x="155" y="558"/>
                    <a:pt x="104" y="725"/>
                  </a:cubicBezTo>
                  <a:cubicBezTo>
                    <a:pt x="53" y="890"/>
                    <a:pt x="0" y="1086"/>
                    <a:pt x="53" y="1255"/>
                  </a:cubicBezTo>
                  <a:cubicBezTo>
                    <a:pt x="88" y="1374"/>
                    <a:pt x="198" y="1507"/>
                    <a:pt x="320" y="1507"/>
                  </a:cubicBezTo>
                  <a:cubicBezTo>
                    <a:pt x="358" y="1507"/>
                    <a:pt x="396" y="1494"/>
                    <a:pt x="434" y="1465"/>
                  </a:cubicBezTo>
                  <a:cubicBezTo>
                    <a:pt x="487" y="1425"/>
                    <a:pt x="478" y="1334"/>
                    <a:pt x="434" y="1291"/>
                  </a:cubicBezTo>
                  <a:cubicBezTo>
                    <a:pt x="410" y="1267"/>
                    <a:pt x="382" y="1256"/>
                    <a:pt x="354" y="1256"/>
                  </a:cubicBezTo>
                  <a:cubicBezTo>
                    <a:pt x="346" y="1256"/>
                    <a:pt x="338" y="1257"/>
                    <a:pt x="330" y="1259"/>
                  </a:cubicBezTo>
                  <a:lnTo>
                    <a:pt x="330" y="1259"/>
                  </a:lnTo>
                  <a:cubicBezTo>
                    <a:pt x="275" y="1221"/>
                    <a:pt x="276" y="1106"/>
                    <a:pt x="281" y="1054"/>
                  </a:cubicBezTo>
                  <a:cubicBezTo>
                    <a:pt x="296" y="936"/>
                    <a:pt x="326" y="820"/>
                    <a:pt x="369" y="708"/>
                  </a:cubicBezTo>
                  <a:cubicBezTo>
                    <a:pt x="407" y="601"/>
                    <a:pt x="457" y="499"/>
                    <a:pt x="516" y="401"/>
                  </a:cubicBezTo>
                  <a:cubicBezTo>
                    <a:pt x="552" y="341"/>
                    <a:pt x="600" y="247"/>
                    <a:pt x="680" y="247"/>
                  </a:cubicBezTo>
                  <a:cubicBezTo>
                    <a:pt x="684" y="247"/>
                    <a:pt x="689" y="247"/>
                    <a:pt x="693" y="248"/>
                  </a:cubicBezTo>
                  <a:cubicBezTo>
                    <a:pt x="697" y="249"/>
                    <a:pt x="701" y="249"/>
                    <a:pt x="705" y="249"/>
                  </a:cubicBezTo>
                  <a:cubicBezTo>
                    <a:pt x="765" y="249"/>
                    <a:pt x="816" y="182"/>
                    <a:pt x="816" y="125"/>
                  </a:cubicBezTo>
                  <a:cubicBezTo>
                    <a:pt x="816" y="52"/>
                    <a:pt x="759" y="12"/>
                    <a:pt x="693" y="2"/>
                  </a:cubicBezTo>
                  <a:cubicBezTo>
                    <a:pt x="682" y="1"/>
                    <a:pt x="671" y="0"/>
                    <a:pt x="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" name="Google Shape;1406;p60"/>
            <p:cNvSpPr/>
            <p:nvPr/>
          </p:nvSpPr>
          <p:spPr>
            <a:xfrm>
              <a:off x="6580949" y="2657888"/>
              <a:ext cx="18866" cy="38103"/>
            </a:xfrm>
            <a:custGeom>
              <a:avLst/>
              <a:gdLst/>
              <a:ahLst/>
              <a:cxnLst/>
              <a:rect l="l" t="t" r="r" b="b"/>
              <a:pathLst>
                <a:path w="968" h="1955" extrusionOk="0">
                  <a:moveTo>
                    <a:pt x="813" y="1"/>
                  </a:moveTo>
                  <a:cubicBezTo>
                    <a:pt x="799" y="1"/>
                    <a:pt x="785" y="3"/>
                    <a:pt x="770" y="9"/>
                  </a:cubicBezTo>
                  <a:cubicBezTo>
                    <a:pt x="438" y="132"/>
                    <a:pt x="197" y="413"/>
                    <a:pt x="98" y="750"/>
                  </a:cubicBezTo>
                  <a:cubicBezTo>
                    <a:pt x="1" y="1089"/>
                    <a:pt x="60" y="1449"/>
                    <a:pt x="201" y="1767"/>
                  </a:cubicBezTo>
                  <a:lnTo>
                    <a:pt x="201" y="1767"/>
                  </a:lnTo>
                  <a:cubicBezTo>
                    <a:pt x="193" y="1802"/>
                    <a:pt x="202" y="1841"/>
                    <a:pt x="235" y="1874"/>
                  </a:cubicBezTo>
                  <a:lnTo>
                    <a:pt x="282" y="1918"/>
                  </a:lnTo>
                  <a:cubicBezTo>
                    <a:pt x="307" y="1944"/>
                    <a:pt x="337" y="1955"/>
                    <a:pt x="365" y="1955"/>
                  </a:cubicBezTo>
                  <a:cubicBezTo>
                    <a:pt x="448" y="1955"/>
                    <a:pt x="522" y="1861"/>
                    <a:pt x="475" y="1770"/>
                  </a:cubicBezTo>
                  <a:cubicBezTo>
                    <a:pt x="326" y="1487"/>
                    <a:pt x="247" y="1153"/>
                    <a:pt x="330" y="839"/>
                  </a:cubicBezTo>
                  <a:cubicBezTo>
                    <a:pt x="398" y="579"/>
                    <a:pt x="579" y="341"/>
                    <a:pt x="834" y="247"/>
                  </a:cubicBezTo>
                  <a:cubicBezTo>
                    <a:pt x="968" y="198"/>
                    <a:pt x="930" y="1"/>
                    <a:pt x="8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" name="Google Shape;1407;p60"/>
            <p:cNvSpPr/>
            <p:nvPr/>
          </p:nvSpPr>
          <p:spPr>
            <a:xfrm>
              <a:off x="6571302" y="2675507"/>
              <a:ext cx="11499" cy="19256"/>
            </a:xfrm>
            <a:custGeom>
              <a:avLst/>
              <a:gdLst/>
              <a:ahLst/>
              <a:cxnLst/>
              <a:rect l="l" t="t" r="r" b="b"/>
              <a:pathLst>
                <a:path w="590" h="988" extrusionOk="0">
                  <a:moveTo>
                    <a:pt x="441" y="0"/>
                  </a:moveTo>
                  <a:cubicBezTo>
                    <a:pt x="421" y="0"/>
                    <a:pt x="401" y="6"/>
                    <a:pt x="384" y="18"/>
                  </a:cubicBezTo>
                  <a:lnTo>
                    <a:pt x="386" y="18"/>
                  </a:lnTo>
                  <a:cubicBezTo>
                    <a:pt x="97" y="226"/>
                    <a:pt x="1" y="609"/>
                    <a:pt x="157" y="926"/>
                  </a:cubicBezTo>
                  <a:cubicBezTo>
                    <a:pt x="181" y="966"/>
                    <a:pt x="221" y="988"/>
                    <a:pt x="263" y="988"/>
                  </a:cubicBezTo>
                  <a:cubicBezTo>
                    <a:pt x="284" y="988"/>
                    <a:pt x="305" y="982"/>
                    <a:pt x="325" y="971"/>
                  </a:cubicBezTo>
                  <a:cubicBezTo>
                    <a:pt x="382" y="936"/>
                    <a:pt x="401" y="861"/>
                    <a:pt x="370" y="804"/>
                  </a:cubicBezTo>
                  <a:cubicBezTo>
                    <a:pt x="366" y="796"/>
                    <a:pt x="362" y="788"/>
                    <a:pt x="358" y="781"/>
                  </a:cubicBezTo>
                  <a:cubicBezTo>
                    <a:pt x="357" y="779"/>
                    <a:pt x="357" y="778"/>
                    <a:pt x="357" y="777"/>
                  </a:cubicBezTo>
                  <a:lnTo>
                    <a:pt x="357" y="777"/>
                  </a:lnTo>
                  <a:cubicBezTo>
                    <a:pt x="352" y="763"/>
                    <a:pt x="347" y="749"/>
                    <a:pt x="344" y="735"/>
                  </a:cubicBezTo>
                  <a:cubicBezTo>
                    <a:pt x="339" y="721"/>
                    <a:pt x="334" y="703"/>
                    <a:pt x="331" y="687"/>
                  </a:cubicBezTo>
                  <a:cubicBezTo>
                    <a:pt x="330" y="679"/>
                    <a:pt x="330" y="669"/>
                    <a:pt x="328" y="661"/>
                  </a:cubicBezTo>
                  <a:lnTo>
                    <a:pt x="328" y="661"/>
                  </a:lnTo>
                  <a:cubicBezTo>
                    <a:pt x="329" y="668"/>
                    <a:pt x="329" y="673"/>
                    <a:pt x="329" y="673"/>
                  </a:cubicBezTo>
                  <a:cubicBezTo>
                    <a:pt x="329" y="673"/>
                    <a:pt x="329" y="671"/>
                    <a:pt x="328" y="665"/>
                  </a:cubicBezTo>
                  <a:cubicBezTo>
                    <a:pt x="325" y="631"/>
                    <a:pt x="325" y="599"/>
                    <a:pt x="328" y="566"/>
                  </a:cubicBezTo>
                  <a:cubicBezTo>
                    <a:pt x="328" y="559"/>
                    <a:pt x="330" y="551"/>
                    <a:pt x="330" y="545"/>
                  </a:cubicBezTo>
                  <a:cubicBezTo>
                    <a:pt x="330" y="544"/>
                    <a:pt x="330" y="542"/>
                    <a:pt x="330" y="541"/>
                  </a:cubicBezTo>
                  <a:lnTo>
                    <a:pt x="330" y="541"/>
                  </a:lnTo>
                  <a:cubicBezTo>
                    <a:pt x="333" y="525"/>
                    <a:pt x="336" y="509"/>
                    <a:pt x="339" y="494"/>
                  </a:cubicBezTo>
                  <a:cubicBezTo>
                    <a:pt x="344" y="478"/>
                    <a:pt x="347" y="465"/>
                    <a:pt x="352" y="451"/>
                  </a:cubicBezTo>
                  <a:cubicBezTo>
                    <a:pt x="355" y="443"/>
                    <a:pt x="357" y="435"/>
                    <a:pt x="360" y="427"/>
                  </a:cubicBezTo>
                  <a:cubicBezTo>
                    <a:pt x="362" y="422"/>
                    <a:pt x="367" y="412"/>
                    <a:pt x="366" y="412"/>
                  </a:cubicBezTo>
                  <a:lnTo>
                    <a:pt x="366" y="412"/>
                  </a:lnTo>
                  <a:cubicBezTo>
                    <a:pt x="366" y="412"/>
                    <a:pt x="365" y="415"/>
                    <a:pt x="360" y="424"/>
                  </a:cubicBezTo>
                  <a:cubicBezTo>
                    <a:pt x="373" y="395"/>
                    <a:pt x="389" y="368"/>
                    <a:pt x="405" y="341"/>
                  </a:cubicBezTo>
                  <a:cubicBezTo>
                    <a:pt x="410" y="331"/>
                    <a:pt x="417" y="322"/>
                    <a:pt x="423" y="313"/>
                  </a:cubicBezTo>
                  <a:lnTo>
                    <a:pt x="423" y="313"/>
                  </a:lnTo>
                  <a:cubicBezTo>
                    <a:pt x="425" y="312"/>
                    <a:pt x="431" y="304"/>
                    <a:pt x="433" y="302"/>
                  </a:cubicBezTo>
                  <a:cubicBezTo>
                    <a:pt x="437" y="297"/>
                    <a:pt x="445" y="289"/>
                    <a:pt x="449" y="283"/>
                  </a:cubicBezTo>
                  <a:cubicBezTo>
                    <a:pt x="461" y="270"/>
                    <a:pt x="473" y="259"/>
                    <a:pt x="486" y="248"/>
                  </a:cubicBezTo>
                  <a:lnTo>
                    <a:pt x="500" y="235"/>
                  </a:lnTo>
                  <a:lnTo>
                    <a:pt x="500" y="235"/>
                  </a:lnTo>
                  <a:cubicBezTo>
                    <a:pt x="495" y="241"/>
                    <a:pt x="493" y="243"/>
                    <a:pt x="493" y="243"/>
                  </a:cubicBezTo>
                  <a:cubicBezTo>
                    <a:pt x="493" y="243"/>
                    <a:pt x="505" y="233"/>
                    <a:pt x="508" y="230"/>
                  </a:cubicBezTo>
                  <a:cubicBezTo>
                    <a:pt x="560" y="194"/>
                    <a:pt x="590" y="122"/>
                    <a:pt x="552" y="63"/>
                  </a:cubicBezTo>
                  <a:cubicBezTo>
                    <a:pt x="529" y="26"/>
                    <a:pt x="484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" name="Google Shape;1408;p60"/>
            <p:cNvSpPr/>
            <p:nvPr/>
          </p:nvSpPr>
          <p:spPr>
            <a:xfrm>
              <a:off x="6540001" y="2672934"/>
              <a:ext cx="25045" cy="37382"/>
            </a:xfrm>
            <a:custGeom>
              <a:avLst/>
              <a:gdLst/>
              <a:ahLst/>
              <a:cxnLst/>
              <a:rect l="l" t="t" r="r" b="b"/>
              <a:pathLst>
                <a:path w="1285" h="1918" extrusionOk="0">
                  <a:moveTo>
                    <a:pt x="1151" y="1"/>
                  </a:moveTo>
                  <a:cubicBezTo>
                    <a:pt x="1129" y="1"/>
                    <a:pt x="1107" y="5"/>
                    <a:pt x="1086" y="14"/>
                  </a:cubicBezTo>
                  <a:lnTo>
                    <a:pt x="1086" y="16"/>
                  </a:lnTo>
                  <a:cubicBezTo>
                    <a:pt x="746" y="168"/>
                    <a:pt x="438" y="402"/>
                    <a:pt x="243" y="722"/>
                  </a:cubicBezTo>
                  <a:cubicBezTo>
                    <a:pt x="70" y="1011"/>
                    <a:pt x="1" y="1371"/>
                    <a:pt x="85" y="1699"/>
                  </a:cubicBezTo>
                  <a:lnTo>
                    <a:pt x="85" y="1699"/>
                  </a:lnTo>
                  <a:cubicBezTo>
                    <a:pt x="26" y="1765"/>
                    <a:pt x="56" y="1904"/>
                    <a:pt x="175" y="1913"/>
                  </a:cubicBezTo>
                  <a:lnTo>
                    <a:pt x="246" y="1917"/>
                  </a:lnTo>
                  <a:cubicBezTo>
                    <a:pt x="248" y="1918"/>
                    <a:pt x="250" y="1918"/>
                    <a:pt x="252" y="1918"/>
                  </a:cubicBezTo>
                  <a:cubicBezTo>
                    <a:pt x="324" y="1918"/>
                    <a:pt x="393" y="1831"/>
                    <a:pt x="365" y="1761"/>
                  </a:cubicBezTo>
                  <a:cubicBezTo>
                    <a:pt x="240" y="1450"/>
                    <a:pt x="293" y="1105"/>
                    <a:pt x="470" y="824"/>
                  </a:cubicBezTo>
                  <a:cubicBezTo>
                    <a:pt x="644" y="549"/>
                    <a:pt x="919" y="358"/>
                    <a:pt x="1211" y="228"/>
                  </a:cubicBezTo>
                  <a:cubicBezTo>
                    <a:pt x="1271" y="199"/>
                    <a:pt x="1284" y="112"/>
                    <a:pt x="1254" y="59"/>
                  </a:cubicBezTo>
                  <a:cubicBezTo>
                    <a:pt x="1231" y="18"/>
                    <a:pt x="1192" y="1"/>
                    <a:pt x="1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" name="Google Shape;1409;p60"/>
            <p:cNvSpPr/>
            <p:nvPr/>
          </p:nvSpPr>
          <p:spPr>
            <a:xfrm>
              <a:off x="6516905" y="2711154"/>
              <a:ext cx="20932" cy="24187"/>
            </a:xfrm>
            <a:custGeom>
              <a:avLst/>
              <a:gdLst/>
              <a:ahLst/>
              <a:cxnLst/>
              <a:rect l="l" t="t" r="r" b="b"/>
              <a:pathLst>
                <a:path w="1074" h="1241" extrusionOk="0">
                  <a:moveTo>
                    <a:pt x="935" y="1"/>
                  </a:moveTo>
                  <a:cubicBezTo>
                    <a:pt x="925" y="1"/>
                    <a:pt x="914" y="2"/>
                    <a:pt x="903" y="6"/>
                  </a:cubicBezTo>
                  <a:cubicBezTo>
                    <a:pt x="441" y="175"/>
                    <a:pt x="81" y="595"/>
                    <a:pt x="10" y="1087"/>
                  </a:cubicBezTo>
                  <a:cubicBezTo>
                    <a:pt x="1" y="1152"/>
                    <a:pt x="26" y="1219"/>
                    <a:pt x="97" y="1237"/>
                  </a:cubicBezTo>
                  <a:cubicBezTo>
                    <a:pt x="106" y="1240"/>
                    <a:pt x="116" y="1241"/>
                    <a:pt x="126" y="1241"/>
                  </a:cubicBezTo>
                  <a:cubicBezTo>
                    <a:pt x="179" y="1241"/>
                    <a:pt x="240" y="1207"/>
                    <a:pt x="247" y="1152"/>
                  </a:cubicBezTo>
                  <a:cubicBezTo>
                    <a:pt x="306" y="744"/>
                    <a:pt x="587" y="383"/>
                    <a:pt x="968" y="244"/>
                  </a:cubicBezTo>
                  <a:cubicBezTo>
                    <a:pt x="1031" y="222"/>
                    <a:pt x="1074" y="161"/>
                    <a:pt x="1055" y="92"/>
                  </a:cubicBezTo>
                  <a:cubicBezTo>
                    <a:pt x="1041" y="43"/>
                    <a:pt x="989" y="1"/>
                    <a:pt x="9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" name="Google Shape;1410;p60"/>
            <p:cNvSpPr/>
            <p:nvPr/>
          </p:nvSpPr>
          <p:spPr>
            <a:xfrm>
              <a:off x="6506244" y="2680594"/>
              <a:ext cx="36466" cy="64005"/>
            </a:xfrm>
            <a:custGeom>
              <a:avLst/>
              <a:gdLst/>
              <a:ahLst/>
              <a:cxnLst/>
              <a:rect l="l" t="t" r="r" b="b"/>
              <a:pathLst>
                <a:path w="1871" h="3284" extrusionOk="0">
                  <a:moveTo>
                    <a:pt x="1699" y="0"/>
                  </a:moveTo>
                  <a:cubicBezTo>
                    <a:pt x="1679" y="0"/>
                    <a:pt x="1657" y="6"/>
                    <a:pt x="1635" y="20"/>
                  </a:cubicBezTo>
                  <a:cubicBezTo>
                    <a:pt x="1383" y="185"/>
                    <a:pt x="1188" y="424"/>
                    <a:pt x="1079" y="707"/>
                  </a:cubicBezTo>
                  <a:cubicBezTo>
                    <a:pt x="1052" y="777"/>
                    <a:pt x="1032" y="851"/>
                    <a:pt x="1017" y="926"/>
                  </a:cubicBezTo>
                  <a:cubicBezTo>
                    <a:pt x="1004" y="1002"/>
                    <a:pt x="1012" y="1098"/>
                    <a:pt x="985" y="1170"/>
                  </a:cubicBezTo>
                  <a:cubicBezTo>
                    <a:pt x="955" y="1247"/>
                    <a:pt x="862" y="1271"/>
                    <a:pt x="794" y="1298"/>
                  </a:cubicBezTo>
                  <a:cubicBezTo>
                    <a:pt x="720" y="1327"/>
                    <a:pt x="648" y="1358"/>
                    <a:pt x="580" y="1397"/>
                  </a:cubicBezTo>
                  <a:cubicBezTo>
                    <a:pt x="294" y="1556"/>
                    <a:pt x="107" y="1817"/>
                    <a:pt x="56" y="2141"/>
                  </a:cubicBezTo>
                  <a:cubicBezTo>
                    <a:pt x="0" y="2503"/>
                    <a:pt x="107" y="2856"/>
                    <a:pt x="219" y="3198"/>
                  </a:cubicBezTo>
                  <a:cubicBezTo>
                    <a:pt x="238" y="3257"/>
                    <a:pt x="288" y="3283"/>
                    <a:pt x="337" y="3283"/>
                  </a:cubicBezTo>
                  <a:cubicBezTo>
                    <a:pt x="412" y="3283"/>
                    <a:pt x="487" y="3224"/>
                    <a:pt x="457" y="3132"/>
                  </a:cubicBezTo>
                  <a:lnTo>
                    <a:pt x="457" y="3132"/>
                  </a:lnTo>
                  <a:lnTo>
                    <a:pt x="457" y="3134"/>
                  </a:lnTo>
                  <a:cubicBezTo>
                    <a:pt x="353" y="2819"/>
                    <a:pt x="236" y="2481"/>
                    <a:pt x="303" y="2147"/>
                  </a:cubicBezTo>
                  <a:cubicBezTo>
                    <a:pt x="369" y="1823"/>
                    <a:pt x="599" y="1641"/>
                    <a:pt x="893" y="1523"/>
                  </a:cubicBezTo>
                  <a:cubicBezTo>
                    <a:pt x="1004" y="1478"/>
                    <a:pt x="1119" y="1430"/>
                    <a:pt x="1185" y="1322"/>
                  </a:cubicBezTo>
                  <a:cubicBezTo>
                    <a:pt x="1257" y="1202"/>
                    <a:pt x="1238" y="1049"/>
                    <a:pt x="1271" y="918"/>
                  </a:cubicBezTo>
                  <a:cubicBezTo>
                    <a:pt x="1343" y="637"/>
                    <a:pt x="1517" y="392"/>
                    <a:pt x="1760" y="233"/>
                  </a:cubicBezTo>
                  <a:cubicBezTo>
                    <a:pt x="1870" y="161"/>
                    <a:pt x="1803" y="0"/>
                    <a:pt x="1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" name="Google Shape;1411;p60"/>
            <p:cNvSpPr/>
            <p:nvPr/>
          </p:nvSpPr>
          <p:spPr>
            <a:xfrm>
              <a:off x="6493127" y="2721075"/>
              <a:ext cx="10486" cy="24129"/>
            </a:xfrm>
            <a:custGeom>
              <a:avLst/>
              <a:gdLst/>
              <a:ahLst/>
              <a:cxnLst/>
              <a:rect l="l" t="t" r="r" b="b"/>
              <a:pathLst>
                <a:path w="538" h="1238" extrusionOk="0">
                  <a:moveTo>
                    <a:pt x="392" y="0"/>
                  </a:moveTo>
                  <a:cubicBezTo>
                    <a:pt x="338" y="0"/>
                    <a:pt x="295" y="39"/>
                    <a:pt x="274" y="91"/>
                  </a:cubicBezTo>
                  <a:cubicBezTo>
                    <a:pt x="130" y="434"/>
                    <a:pt x="1" y="825"/>
                    <a:pt x="196" y="1177"/>
                  </a:cubicBezTo>
                  <a:cubicBezTo>
                    <a:pt x="220" y="1220"/>
                    <a:pt x="257" y="1237"/>
                    <a:pt x="294" y="1237"/>
                  </a:cubicBezTo>
                  <a:cubicBezTo>
                    <a:pt x="377" y="1237"/>
                    <a:pt x="462" y="1149"/>
                    <a:pt x="408" y="1054"/>
                  </a:cubicBezTo>
                  <a:cubicBezTo>
                    <a:pt x="250" y="768"/>
                    <a:pt x="398" y="428"/>
                    <a:pt x="512" y="156"/>
                  </a:cubicBezTo>
                  <a:cubicBezTo>
                    <a:pt x="537" y="96"/>
                    <a:pt x="485" y="21"/>
                    <a:pt x="426" y="5"/>
                  </a:cubicBezTo>
                  <a:cubicBezTo>
                    <a:pt x="414" y="2"/>
                    <a:pt x="403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6465471" y="2717547"/>
              <a:ext cx="27793" cy="64317"/>
            </a:xfrm>
            <a:custGeom>
              <a:avLst/>
              <a:gdLst/>
              <a:ahLst/>
              <a:cxnLst/>
              <a:rect l="l" t="t" r="r" b="b"/>
              <a:pathLst>
                <a:path w="1426" h="3300" extrusionOk="0">
                  <a:moveTo>
                    <a:pt x="1236" y="1"/>
                  </a:moveTo>
                  <a:cubicBezTo>
                    <a:pt x="1209" y="1"/>
                    <a:pt x="1181" y="10"/>
                    <a:pt x="1155" y="31"/>
                  </a:cubicBezTo>
                  <a:lnTo>
                    <a:pt x="1155" y="29"/>
                  </a:lnTo>
                  <a:cubicBezTo>
                    <a:pt x="693" y="411"/>
                    <a:pt x="489" y="1069"/>
                    <a:pt x="652" y="1647"/>
                  </a:cubicBezTo>
                  <a:cubicBezTo>
                    <a:pt x="692" y="1794"/>
                    <a:pt x="797" y="1924"/>
                    <a:pt x="669" y="2054"/>
                  </a:cubicBezTo>
                  <a:cubicBezTo>
                    <a:pt x="570" y="2154"/>
                    <a:pt x="440" y="2218"/>
                    <a:pt x="337" y="2319"/>
                  </a:cubicBezTo>
                  <a:cubicBezTo>
                    <a:pt x="112" y="2547"/>
                    <a:pt x="0" y="2862"/>
                    <a:pt x="29" y="3181"/>
                  </a:cubicBezTo>
                  <a:cubicBezTo>
                    <a:pt x="36" y="3260"/>
                    <a:pt x="102" y="3299"/>
                    <a:pt x="163" y="3299"/>
                  </a:cubicBezTo>
                  <a:cubicBezTo>
                    <a:pt x="225" y="3299"/>
                    <a:pt x="282" y="3260"/>
                    <a:pt x="275" y="3181"/>
                  </a:cubicBezTo>
                  <a:cubicBezTo>
                    <a:pt x="243" y="2875"/>
                    <a:pt x="377" y="2574"/>
                    <a:pt x="628" y="2396"/>
                  </a:cubicBezTo>
                  <a:cubicBezTo>
                    <a:pt x="850" y="2233"/>
                    <a:pt x="1062" y="2059"/>
                    <a:pt x="950" y="1757"/>
                  </a:cubicBezTo>
                  <a:cubicBezTo>
                    <a:pt x="848" y="1484"/>
                    <a:pt x="810" y="1214"/>
                    <a:pt x="880" y="927"/>
                  </a:cubicBezTo>
                  <a:cubicBezTo>
                    <a:pt x="946" y="642"/>
                    <a:pt x="1104" y="389"/>
                    <a:pt x="1329" y="205"/>
                  </a:cubicBezTo>
                  <a:cubicBezTo>
                    <a:pt x="1426" y="126"/>
                    <a:pt x="1337" y="1"/>
                    <a:pt x="12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" name="Google Shape;1413;p60"/>
            <p:cNvSpPr/>
            <p:nvPr/>
          </p:nvSpPr>
          <p:spPr>
            <a:xfrm>
              <a:off x="6455258" y="2761614"/>
              <a:ext cx="12474" cy="31964"/>
            </a:xfrm>
            <a:custGeom>
              <a:avLst/>
              <a:gdLst/>
              <a:ahLst/>
              <a:cxnLst/>
              <a:rect l="l" t="t" r="r" b="b"/>
              <a:pathLst>
                <a:path w="640" h="1640" extrusionOk="0">
                  <a:moveTo>
                    <a:pt x="492" y="1"/>
                  </a:moveTo>
                  <a:cubicBezTo>
                    <a:pt x="471" y="1"/>
                    <a:pt x="452" y="7"/>
                    <a:pt x="435" y="20"/>
                  </a:cubicBezTo>
                  <a:cubicBezTo>
                    <a:pt x="188" y="206"/>
                    <a:pt x="28" y="486"/>
                    <a:pt x="12" y="799"/>
                  </a:cubicBezTo>
                  <a:cubicBezTo>
                    <a:pt x="1" y="1107"/>
                    <a:pt x="127" y="1404"/>
                    <a:pt x="357" y="1607"/>
                  </a:cubicBezTo>
                  <a:cubicBezTo>
                    <a:pt x="383" y="1630"/>
                    <a:pt x="412" y="1639"/>
                    <a:pt x="439" y="1639"/>
                  </a:cubicBezTo>
                  <a:cubicBezTo>
                    <a:pt x="539" y="1639"/>
                    <a:pt x="624" y="1515"/>
                    <a:pt x="531" y="1434"/>
                  </a:cubicBezTo>
                  <a:cubicBezTo>
                    <a:pt x="354" y="1279"/>
                    <a:pt x="253" y="1056"/>
                    <a:pt x="256" y="821"/>
                  </a:cubicBezTo>
                  <a:cubicBezTo>
                    <a:pt x="264" y="590"/>
                    <a:pt x="376" y="372"/>
                    <a:pt x="560" y="232"/>
                  </a:cubicBezTo>
                  <a:cubicBezTo>
                    <a:pt x="612" y="192"/>
                    <a:pt x="639" y="125"/>
                    <a:pt x="603" y="63"/>
                  </a:cubicBezTo>
                  <a:cubicBezTo>
                    <a:pt x="582" y="28"/>
                    <a:pt x="536" y="1"/>
                    <a:pt x="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" name="Google Shape;1414;p60"/>
            <p:cNvSpPr/>
            <p:nvPr/>
          </p:nvSpPr>
          <p:spPr>
            <a:xfrm>
              <a:off x="6465900" y="2735556"/>
              <a:ext cx="8517" cy="15670"/>
            </a:xfrm>
            <a:custGeom>
              <a:avLst/>
              <a:gdLst/>
              <a:ahLst/>
              <a:cxnLst/>
              <a:rect l="l" t="t" r="r" b="b"/>
              <a:pathLst>
                <a:path w="437" h="804" extrusionOk="0">
                  <a:moveTo>
                    <a:pt x="376" y="575"/>
                  </a:moveTo>
                  <a:lnTo>
                    <a:pt x="376" y="575"/>
                  </a:lnTo>
                  <a:cubicBezTo>
                    <a:pt x="377" y="575"/>
                    <a:pt x="380" y="579"/>
                    <a:pt x="382" y="582"/>
                  </a:cubicBezTo>
                  <a:lnTo>
                    <a:pt x="382" y="582"/>
                  </a:lnTo>
                  <a:lnTo>
                    <a:pt x="381" y="581"/>
                  </a:lnTo>
                  <a:cubicBezTo>
                    <a:pt x="377" y="577"/>
                    <a:pt x="376" y="575"/>
                    <a:pt x="376" y="575"/>
                  </a:cubicBezTo>
                  <a:close/>
                  <a:moveTo>
                    <a:pt x="212" y="1"/>
                  </a:moveTo>
                  <a:cubicBezTo>
                    <a:pt x="156" y="1"/>
                    <a:pt x="113" y="36"/>
                    <a:pt x="92" y="90"/>
                  </a:cubicBezTo>
                  <a:cubicBezTo>
                    <a:pt x="1" y="317"/>
                    <a:pt x="58" y="585"/>
                    <a:pt x="216" y="767"/>
                  </a:cubicBezTo>
                  <a:cubicBezTo>
                    <a:pt x="238" y="792"/>
                    <a:pt x="270" y="803"/>
                    <a:pt x="302" y="803"/>
                  </a:cubicBezTo>
                  <a:cubicBezTo>
                    <a:pt x="335" y="803"/>
                    <a:pt x="368" y="791"/>
                    <a:pt x="390" y="767"/>
                  </a:cubicBezTo>
                  <a:cubicBezTo>
                    <a:pt x="437" y="719"/>
                    <a:pt x="437" y="643"/>
                    <a:pt x="390" y="593"/>
                  </a:cubicBezTo>
                  <a:lnTo>
                    <a:pt x="392" y="593"/>
                  </a:lnTo>
                  <a:lnTo>
                    <a:pt x="384" y="584"/>
                  </a:lnTo>
                  <a:lnTo>
                    <a:pt x="384" y="584"/>
                  </a:lnTo>
                  <a:cubicBezTo>
                    <a:pt x="381" y="576"/>
                    <a:pt x="369" y="564"/>
                    <a:pt x="363" y="558"/>
                  </a:cubicBezTo>
                  <a:cubicBezTo>
                    <a:pt x="350" y="537"/>
                    <a:pt x="339" y="517"/>
                    <a:pt x="330" y="494"/>
                  </a:cubicBezTo>
                  <a:cubicBezTo>
                    <a:pt x="329" y="493"/>
                    <a:pt x="326" y="486"/>
                    <a:pt x="325" y="484"/>
                  </a:cubicBezTo>
                  <a:lnTo>
                    <a:pt x="325" y="484"/>
                  </a:lnTo>
                  <a:cubicBezTo>
                    <a:pt x="322" y="473"/>
                    <a:pt x="318" y="462"/>
                    <a:pt x="315" y="453"/>
                  </a:cubicBezTo>
                  <a:cubicBezTo>
                    <a:pt x="308" y="429"/>
                    <a:pt x="303" y="406"/>
                    <a:pt x="298" y="384"/>
                  </a:cubicBezTo>
                  <a:lnTo>
                    <a:pt x="298" y="384"/>
                  </a:lnTo>
                  <a:cubicBezTo>
                    <a:pt x="298" y="386"/>
                    <a:pt x="298" y="388"/>
                    <a:pt x="298" y="389"/>
                  </a:cubicBezTo>
                  <a:cubicBezTo>
                    <a:pt x="298" y="387"/>
                    <a:pt x="298" y="384"/>
                    <a:pt x="298" y="382"/>
                  </a:cubicBezTo>
                  <a:lnTo>
                    <a:pt x="298" y="382"/>
                  </a:lnTo>
                  <a:cubicBezTo>
                    <a:pt x="298" y="382"/>
                    <a:pt x="298" y="382"/>
                    <a:pt x="298" y="383"/>
                  </a:cubicBezTo>
                  <a:cubicBezTo>
                    <a:pt x="298" y="383"/>
                    <a:pt x="298" y="384"/>
                    <a:pt x="298" y="384"/>
                  </a:cubicBezTo>
                  <a:lnTo>
                    <a:pt x="298" y="384"/>
                  </a:lnTo>
                  <a:cubicBezTo>
                    <a:pt x="298" y="380"/>
                    <a:pt x="297" y="376"/>
                    <a:pt x="297" y="375"/>
                  </a:cubicBezTo>
                  <a:lnTo>
                    <a:pt x="297" y="375"/>
                  </a:lnTo>
                  <a:cubicBezTo>
                    <a:pt x="297" y="377"/>
                    <a:pt x="298" y="380"/>
                    <a:pt x="298" y="382"/>
                  </a:cubicBezTo>
                  <a:lnTo>
                    <a:pt x="298" y="382"/>
                  </a:lnTo>
                  <a:cubicBezTo>
                    <a:pt x="297" y="377"/>
                    <a:pt x="297" y="375"/>
                    <a:pt x="297" y="375"/>
                  </a:cubicBezTo>
                  <a:lnTo>
                    <a:pt x="297" y="375"/>
                  </a:lnTo>
                  <a:cubicBezTo>
                    <a:pt x="297" y="375"/>
                    <a:pt x="297" y="375"/>
                    <a:pt x="297" y="375"/>
                  </a:cubicBezTo>
                  <a:lnTo>
                    <a:pt x="297" y="375"/>
                  </a:lnTo>
                  <a:cubicBezTo>
                    <a:pt x="297" y="374"/>
                    <a:pt x="296" y="374"/>
                    <a:pt x="296" y="373"/>
                  </a:cubicBezTo>
                  <a:cubicBezTo>
                    <a:pt x="295" y="362"/>
                    <a:pt x="295" y="351"/>
                    <a:pt x="295" y="338"/>
                  </a:cubicBezTo>
                  <a:cubicBezTo>
                    <a:pt x="293" y="316"/>
                    <a:pt x="295" y="293"/>
                    <a:pt x="296" y="271"/>
                  </a:cubicBezTo>
                  <a:cubicBezTo>
                    <a:pt x="296" y="265"/>
                    <a:pt x="297" y="261"/>
                    <a:pt x="298" y="256"/>
                  </a:cubicBezTo>
                  <a:lnTo>
                    <a:pt x="298" y="256"/>
                  </a:lnTo>
                  <a:cubicBezTo>
                    <a:pt x="297" y="261"/>
                    <a:pt x="296" y="268"/>
                    <a:pt x="296" y="268"/>
                  </a:cubicBezTo>
                  <a:cubicBezTo>
                    <a:pt x="296" y="268"/>
                    <a:pt x="297" y="266"/>
                    <a:pt x="298" y="261"/>
                  </a:cubicBezTo>
                  <a:cubicBezTo>
                    <a:pt x="301" y="248"/>
                    <a:pt x="303" y="236"/>
                    <a:pt x="306" y="225"/>
                  </a:cubicBezTo>
                  <a:cubicBezTo>
                    <a:pt x="312" y="201"/>
                    <a:pt x="320" y="178"/>
                    <a:pt x="328" y="156"/>
                  </a:cubicBezTo>
                  <a:cubicBezTo>
                    <a:pt x="352" y="95"/>
                    <a:pt x="303" y="19"/>
                    <a:pt x="244" y="4"/>
                  </a:cubicBezTo>
                  <a:cubicBezTo>
                    <a:pt x="232" y="2"/>
                    <a:pt x="222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" name="Google Shape;1415;p60"/>
            <p:cNvSpPr/>
            <p:nvPr/>
          </p:nvSpPr>
          <p:spPr>
            <a:xfrm>
              <a:off x="6442785" y="2776992"/>
              <a:ext cx="14832" cy="37440"/>
            </a:xfrm>
            <a:custGeom>
              <a:avLst/>
              <a:gdLst/>
              <a:ahLst/>
              <a:cxnLst/>
              <a:rect l="l" t="t" r="r" b="b"/>
              <a:pathLst>
                <a:path w="761" h="1921" extrusionOk="0">
                  <a:moveTo>
                    <a:pt x="236" y="1"/>
                  </a:moveTo>
                  <a:cubicBezTo>
                    <a:pt x="199" y="1"/>
                    <a:pt x="161" y="16"/>
                    <a:pt x="133" y="54"/>
                  </a:cubicBezTo>
                  <a:lnTo>
                    <a:pt x="131" y="54"/>
                  </a:lnTo>
                  <a:cubicBezTo>
                    <a:pt x="23" y="206"/>
                    <a:pt x="16" y="403"/>
                    <a:pt x="8" y="581"/>
                  </a:cubicBezTo>
                  <a:cubicBezTo>
                    <a:pt x="0" y="767"/>
                    <a:pt x="13" y="957"/>
                    <a:pt x="104" y="1123"/>
                  </a:cubicBezTo>
                  <a:cubicBezTo>
                    <a:pt x="144" y="1194"/>
                    <a:pt x="200" y="1258"/>
                    <a:pt x="266" y="1308"/>
                  </a:cubicBezTo>
                  <a:cubicBezTo>
                    <a:pt x="299" y="1332"/>
                    <a:pt x="334" y="1353"/>
                    <a:pt x="373" y="1370"/>
                  </a:cubicBezTo>
                  <a:cubicBezTo>
                    <a:pt x="403" y="1383"/>
                    <a:pt x="456" y="1396"/>
                    <a:pt x="476" y="1423"/>
                  </a:cubicBezTo>
                  <a:cubicBezTo>
                    <a:pt x="511" y="1464"/>
                    <a:pt x="483" y="1546"/>
                    <a:pt x="476" y="1594"/>
                  </a:cubicBezTo>
                  <a:cubicBezTo>
                    <a:pt x="464" y="1673"/>
                    <a:pt x="457" y="1753"/>
                    <a:pt x="489" y="1830"/>
                  </a:cubicBezTo>
                  <a:cubicBezTo>
                    <a:pt x="511" y="1882"/>
                    <a:pt x="554" y="1920"/>
                    <a:pt x="609" y="1920"/>
                  </a:cubicBezTo>
                  <a:cubicBezTo>
                    <a:pt x="619" y="1920"/>
                    <a:pt x="630" y="1919"/>
                    <a:pt x="641" y="1916"/>
                  </a:cubicBezTo>
                  <a:cubicBezTo>
                    <a:pt x="698" y="1900"/>
                    <a:pt x="751" y="1825"/>
                    <a:pt x="725" y="1764"/>
                  </a:cubicBezTo>
                  <a:cubicBezTo>
                    <a:pt x="676" y="1643"/>
                    <a:pt x="761" y="1504"/>
                    <a:pt x="725" y="1376"/>
                  </a:cubicBezTo>
                  <a:cubicBezTo>
                    <a:pt x="705" y="1301"/>
                    <a:pt x="655" y="1239"/>
                    <a:pt x="588" y="1199"/>
                  </a:cubicBezTo>
                  <a:cubicBezTo>
                    <a:pt x="523" y="1159"/>
                    <a:pt x="446" y="1145"/>
                    <a:pt x="388" y="1091"/>
                  </a:cubicBezTo>
                  <a:cubicBezTo>
                    <a:pt x="270" y="982"/>
                    <a:pt x="253" y="808"/>
                    <a:pt x="254" y="656"/>
                  </a:cubicBezTo>
                  <a:cubicBezTo>
                    <a:pt x="256" y="500"/>
                    <a:pt x="250" y="312"/>
                    <a:pt x="345" y="179"/>
                  </a:cubicBezTo>
                  <a:cubicBezTo>
                    <a:pt x="410" y="88"/>
                    <a:pt x="325" y="1"/>
                    <a:pt x="2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" name="Google Shape;1416;p60"/>
            <p:cNvSpPr/>
            <p:nvPr/>
          </p:nvSpPr>
          <p:spPr>
            <a:xfrm>
              <a:off x="6443506" y="2805661"/>
              <a:ext cx="6022" cy="13721"/>
            </a:xfrm>
            <a:custGeom>
              <a:avLst/>
              <a:gdLst/>
              <a:ahLst/>
              <a:cxnLst/>
              <a:rect l="l" t="t" r="r" b="b"/>
              <a:pathLst>
                <a:path w="309" h="704" extrusionOk="0">
                  <a:moveTo>
                    <a:pt x="185" y="458"/>
                  </a:moveTo>
                  <a:cubicBezTo>
                    <a:pt x="195" y="458"/>
                    <a:pt x="205" y="459"/>
                    <a:pt x="213" y="462"/>
                  </a:cubicBezTo>
                  <a:lnTo>
                    <a:pt x="213" y="462"/>
                  </a:lnTo>
                  <a:cubicBezTo>
                    <a:pt x="204" y="460"/>
                    <a:pt x="195" y="458"/>
                    <a:pt x="185" y="458"/>
                  </a:cubicBezTo>
                  <a:close/>
                  <a:moveTo>
                    <a:pt x="249" y="474"/>
                  </a:moveTo>
                  <a:cubicBezTo>
                    <a:pt x="249" y="474"/>
                    <a:pt x="250" y="475"/>
                    <a:pt x="250" y="477"/>
                  </a:cubicBezTo>
                  <a:lnTo>
                    <a:pt x="250" y="477"/>
                  </a:lnTo>
                  <a:cubicBezTo>
                    <a:pt x="250" y="477"/>
                    <a:pt x="249" y="477"/>
                    <a:pt x="249" y="477"/>
                  </a:cubicBezTo>
                  <a:lnTo>
                    <a:pt x="249" y="477"/>
                  </a:lnTo>
                  <a:cubicBezTo>
                    <a:pt x="249" y="475"/>
                    <a:pt x="249" y="474"/>
                    <a:pt x="249" y="474"/>
                  </a:cubicBezTo>
                  <a:close/>
                  <a:moveTo>
                    <a:pt x="146" y="0"/>
                  </a:moveTo>
                  <a:cubicBezTo>
                    <a:pt x="115" y="0"/>
                    <a:pt x="83" y="12"/>
                    <a:pt x="59" y="36"/>
                  </a:cubicBezTo>
                  <a:cubicBezTo>
                    <a:pt x="39" y="60"/>
                    <a:pt x="26" y="91"/>
                    <a:pt x="23" y="124"/>
                  </a:cubicBezTo>
                  <a:lnTo>
                    <a:pt x="24" y="123"/>
                  </a:lnTo>
                  <a:lnTo>
                    <a:pt x="24" y="123"/>
                  </a:lnTo>
                  <a:cubicBezTo>
                    <a:pt x="10" y="226"/>
                    <a:pt x="3" y="332"/>
                    <a:pt x="2" y="437"/>
                  </a:cubicBezTo>
                  <a:cubicBezTo>
                    <a:pt x="0" y="483"/>
                    <a:pt x="5" y="528"/>
                    <a:pt x="19" y="573"/>
                  </a:cubicBezTo>
                  <a:cubicBezTo>
                    <a:pt x="31" y="605"/>
                    <a:pt x="48" y="634"/>
                    <a:pt x="72" y="658"/>
                  </a:cubicBezTo>
                  <a:cubicBezTo>
                    <a:pt x="104" y="685"/>
                    <a:pt x="144" y="701"/>
                    <a:pt x="185" y="704"/>
                  </a:cubicBezTo>
                  <a:cubicBezTo>
                    <a:pt x="219" y="704"/>
                    <a:pt x="249" y="691"/>
                    <a:pt x="273" y="669"/>
                  </a:cubicBezTo>
                  <a:cubicBezTo>
                    <a:pt x="296" y="645"/>
                    <a:pt x="308" y="614"/>
                    <a:pt x="308" y="581"/>
                  </a:cubicBezTo>
                  <a:cubicBezTo>
                    <a:pt x="308" y="549"/>
                    <a:pt x="296" y="517"/>
                    <a:pt x="273" y="495"/>
                  </a:cubicBezTo>
                  <a:cubicBezTo>
                    <a:pt x="266" y="488"/>
                    <a:pt x="259" y="482"/>
                    <a:pt x="251" y="478"/>
                  </a:cubicBezTo>
                  <a:lnTo>
                    <a:pt x="251" y="478"/>
                  </a:lnTo>
                  <a:cubicBezTo>
                    <a:pt x="250" y="446"/>
                    <a:pt x="248" y="415"/>
                    <a:pt x="249" y="383"/>
                  </a:cubicBezTo>
                  <a:cubicBezTo>
                    <a:pt x="251" y="297"/>
                    <a:pt x="257" y="209"/>
                    <a:pt x="268" y="124"/>
                  </a:cubicBezTo>
                  <a:cubicBezTo>
                    <a:pt x="270" y="91"/>
                    <a:pt x="256" y="59"/>
                    <a:pt x="233" y="36"/>
                  </a:cubicBezTo>
                  <a:cubicBezTo>
                    <a:pt x="209" y="12"/>
                    <a:pt x="178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" name="Google Shape;1417;p60"/>
            <p:cNvSpPr/>
            <p:nvPr/>
          </p:nvSpPr>
          <p:spPr>
            <a:xfrm>
              <a:off x="6432767" y="2826262"/>
              <a:ext cx="28144" cy="21536"/>
            </a:xfrm>
            <a:custGeom>
              <a:avLst/>
              <a:gdLst/>
              <a:ahLst/>
              <a:cxnLst/>
              <a:rect l="l" t="t" r="r" b="b"/>
              <a:pathLst>
                <a:path w="1444" h="1105" extrusionOk="0">
                  <a:moveTo>
                    <a:pt x="1263" y="0"/>
                  </a:moveTo>
                  <a:cubicBezTo>
                    <a:pt x="1244" y="0"/>
                    <a:pt x="1223" y="5"/>
                    <a:pt x="1203" y="17"/>
                  </a:cubicBezTo>
                  <a:cubicBezTo>
                    <a:pt x="1096" y="78"/>
                    <a:pt x="1022" y="171"/>
                    <a:pt x="954" y="270"/>
                  </a:cubicBezTo>
                  <a:cubicBezTo>
                    <a:pt x="891" y="364"/>
                    <a:pt x="821" y="453"/>
                    <a:pt x="748" y="538"/>
                  </a:cubicBezTo>
                  <a:cubicBezTo>
                    <a:pt x="669" y="624"/>
                    <a:pt x="585" y="704"/>
                    <a:pt x="491" y="772"/>
                  </a:cubicBezTo>
                  <a:cubicBezTo>
                    <a:pt x="440" y="811"/>
                    <a:pt x="366" y="859"/>
                    <a:pt x="299" y="859"/>
                  </a:cubicBezTo>
                  <a:cubicBezTo>
                    <a:pt x="279" y="859"/>
                    <a:pt x="260" y="855"/>
                    <a:pt x="241" y="844"/>
                  </a:cubicBezTo>
                  <a:cubicBezTo>
                    <a:pt x="220" y="832"/>
                    <a:pt x="200" y="827"/>
                    <a:pt x="180" y="827"/>
                  </a:cubicBezTo>
                  <a:cubicBezTo>
                    <a:pt x="72" y="827"/>
                    <a:pt x="1" y="990"/>
                    <a:pt x="117" y="1057"/>
                  </a:cubicBezTo>
                  <a:cubicBezTo>
                    <a:pt x="176" y="1090"/>
                    <a:pt x="236" y="1105"/>
                    <a:pt x="295" y="1105"/>
                  </a:cubicBezTo>
                  <a:cubicBezTo>
                    <a:pt x="502" y="1105"/>
                    <a:pt x="703" y="929"/>
                    <a:pt x="843" y="792"/>
                  </a:cubicBezTo>
                  <a:cubicBezTo>
                    <a:pt x="941" y="694"/>
                    <a:pt x="1030" y="589"/>
                    <a:pt x="1110" y="475"/>
                  </a:cubicBezTo>
                  <a:cubicBezTo>
                    <a:pt x="1172" y="386"/>
                    <a:pt x="1228" y="285"/>
                    <a:pt x="1326" y="230"/>
                  </a:cubicBezTo>
                  <a:cubicBezTo>
                    <a:pt x="1444" y="164"/>
                    <a:pt x="1371" y="0"/>
                    <a:pt x="1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" name="Google Shape;1418;p60"/>
            <p:cNvSpPr/>
            <p:nvPr/>
          </p:nvSpPr>
          <p:spPr>
            <a:xfrm>
              <a:off x="6617084" y="2663131"/>
              <a:ext cx="24908" cy="27267"/>
            </a:xfrm>
            <a:custGeom>
              <a:avLst/>
              <a:gdLst/>
              <a:ahLst/>
              <a:cxnLst/>
              <a:rect l="l" t="t" r="r" b="b"/>
              <a:pathLst>
                <a:path w="1278" h="1399" extrusionOk="0">
                  <a:moveTo>
                    <a:pt x="301" y="0"/>
                  </a:moveTo>
                  <a:cubicBezTo>
                    <a:pt x="248" y="0"/>
                    <a:pt x="194" y="8"/>
                    <a:pt x="139" y="24"/>
                  </a:cubicBezTo>
                  <a:cubicBezTo>
                    <a:pt x="1" y="65"/>
                    <a:pt x="42" y="267"/>
                    <a:pt x="168" y="267"/>
                  </a:cubicBezTo>
                  <a:cubicBezTo>
                    <a:pt x="179" y="267"/>
                    <a:pt x="192" y="266"/>
                    <a:pt x="205" y="262"/>
                  </a:cubicBezTo>
                  <a:cubicBezTo>
                    <a:pt x="238" y="252"/>
                    <a:pt x="271" y="248"/>
                    <a:pt x="303" y="248"/>
                  </a:cubicBezTo>
                  <a:cubicBezTo>
                    <a:pt x="495" y="248"/>
                    <a:pt x="656" y="410"/>
                    <a:pt x="760" y="562"/>
                  </a:cubicBezTo>
                  <a:cubicBezTo>
                    <a:pt x="877" y="732"/>
                    <a:pt x="991" y="940"/>
                    <a:pt x="988" y="1151"/>
                  </a:cubicBezTo>
                  <a:lnTo>
                    <a:pt x="988" y="1151"/>
                  </a:lnTo>
                  <a:cubicBezTo>
                    <a:pt x="971" y="1166"/>
                    <a:pt x="959" y="1185"/>
                    <a:pt x="955" y="1209"/>
                  </a:cubicBezTo>
                  <a:cubicBezTo>
                    <a:pt x="939" y="1292"/>
                    <a:pt x="974" y="1376"/>
                    <a:pt x="1065" y="1395"/>
                  </a:cubicBezTo>
                  <a:cubicBezTo>
                    <a:pt x="1074" y="1397"/>
                    <a:pt x="1083" y="1398"/>
                    <a:pt x="1093" y="1398"/>
                  </a:cubicBezTo>
                  <a:cubicBezTo>
                    <a:pt x="1146" y="1398"/>
                    <a:pt x="1205" y="1368"/>
                    <a:pt x="1215" y="1309"/>
                  </a:cubicBezTo>
                  <a:cubicBezTo>
                    <a:pt x="1278" y="983"/>
                    <a:pt x="1139" y="667"/>
                    <a:pt x="952" y="407"/>
                  </a:cubicBezTo>
                  <a:cubicBezTo>
                    <a:pt x="797" y="192"/>
                    <a:pt x="567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9" name="Google Shape;1419;p60"/>
            <p:cNvSpPr/>
            <p:nvPr/>
          </p:nvSpPr>
          <p:spPr>
            <a:xfrm>
              <a:off x="6641329" y="2671258"/>
              <a:ext cx="8595" cy="19899"/>
            </a:xfrm>
            <a:custGeom>
              <a:avLst/>
              <a:gdLst/>
              <a:ahLst/>
              <a:cxnLst/>
              <a:rect l="l" t="t" r="r" b="b"/>
              <a:pathLst>
                <a:path w="441" h="1021" extrusionOk="0">
                  <a:moveTo>
                    <a:pt x="140" y="1"/>
                  </a:moveTo>
                  <a:cubicBezTo>
                    <a:pt x="83" y="1"/>
                    <a:pt x="27" y="29"/>
                    <a:pt x="13" y="89"/>
                  </a:cubicBezTo>
                  <a:cubicBezTo>
                    <a:pt x="0" y="150"/>
                    <a:pt x="31" y="230"/>
                    <a:pt x="99" y="241"/>
                  </a:cubicBezTo>
                  <a:cubicBezTo>
                    <a:pt x="105" y="242"/>
                    <a:pt x="125" y="249"/>
                    <a:pt x="128" y="249"/>
                  </a:cubicBezTo>
                  <a:cubicBezTo>
                    <a:pt x="130" y="249"/>
                    <a:pt x="128" y="247"/>
                    <a:pt x="122" y="244"/>
                  </a:cubicBezTo>
                  <a:lnTo>
                    <a:pt x="122" y="244"/>
                  </a:lnTo>
                  <a:cubicBezTo>
                    <a:pt x="128" y="247"/>
                    <a:pt x="134" y="250"/>
                    <a:pt x="139" y="255"/>
                  </a:cubicBezTo>
                  <a:cubicBezTo>
                    <a:pt x="144" y="259"/>
                    <a:pt x="148" y="262"/>
                    <a:pt x="151" y="266"/>
                  </a:cubicBezTo>
                  <a:lnTo>
                    <a:pt x="151" y="266"/>
                  </a:lnTo>
                  <a:cubicBezTo>
                    <a:pt x="152" y="267"/>
                    <a:pt x="153" y="269"/>
                    <a:pt x="155" y="271"/>
                  </a:cubicBezTo>
                  <a:cubicBezTo>
                    <a:pt x="161" y="279"/>
                    <a:pt x="165" y="288"/>
                    <a:pt x="169" y="296"/>
                  </a:cubicBezTo>
                  <a:lnTo>
                    <a:pt x="169" y="296"/>
                  </a:lnTo>
                  <a:cubicBezTo>
                    <a:pt x="170" y="298"/>
                    <a:pt x="171" y="302"/>
                    <a:pt x="173" y="306"/>
                  </a:cubicBezTo>
                  <a:cubicBezTo>
                    <a:pt x="176" y="314"/>
                    <a:pt x="177" y="324"/>
                    <a:pt x="179" y="333"/>
                  </a:cubicBezTo>
                  <a:cubicBezTo>
                    <a:pt x="181" y="340"/>
                    <a:pt x="182" y="345"/>
                    <a:pt x="182" y="346"/>
                  </a:cubicBezTo>
                  <a:lnTo>
                    <a:pt x="182" y="346"/>
                  </a:lnTo>
                  <a:cubicBezTo>
                    <a:pt x="183" y="353"/>
                    <a:pt x="184" y="361"/>
                    <a:pt x="184" y="369"/>
                  </a:cubicBezTo>
                  <a:cubicBezTo>
                    <a:pt x="185" y="404"/>
                    <a:pt x="184" y="437"/>
                    <a:pt x="181" y="472"/>
                  </a:cubicBezTo>
                  <a:cubicBezTo>
                    <a:pt x="165" y="600"/>
                    <a:pt x="125" y="723"/>
                    <a:pt x="62" y="835"/>
                  </a:cubicBezTo>
                  <a:cubicBezTo>
                    <a:pt x="32" y="892"/>
                    <a:pt x="47" y="972"/>
                    <a:pt x="107" y="1004"/>
                  </a:cubicBezTo>
                  <a:cubicBezTo>
                    <a:pt x="126" y="1015"/>
                    <a:pt x="147" y="1020"/>
                    <a:pt x="168" y="1020"/>
                  </a:cubicBezTo>
                  <a:cubicBezTo>
                    <a:pt x="210" y="1020"/>
                    <a:pt x="251" y="998"/>
                    <a:pt x="275" y="959"/>
                  </a:cubicBezTo>
                  <a:lnTo>
                    <a:pt x="276" y="961"/>
                  </a:lnTo>
                  <a:cubicBezTo>
                    <a:pt x="367" y="798"/>
                    <a:pt x="420" y="618"/>
                    <a:pt x="431" y="431"/>
                  </a:cubicBezTo>
                  <a:cubicBezTo>
                    <a:pt x="441" y="255"/>
                    <a:pt x="364" y="35"/>
                    <a:pt x="165" y="3"/>
                  </a:cubicBezTo>
                  <a:cubicBezTo>
                    <a:pt x="156" y="2"/>
                    <a:pt x="148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0" name="Google Shape;1420;p60"/>
            <p:cNvSpPr/>
            <p:nvPr/>
          </p:nvSpPr>
          <p:spPr>
            <a:xfrm>
              <a:off x="6470461" y="2962088"/>
              <a:ext cx="19958" cy="32217"/>
            </a:xfrm>
            <a:custGeom>
              <a:avLst/>
              <a:gdLst/>
              <a:ahLst/>
              <a:cxnLst/>
              <a:rect l="l" t="t" r="r" b="b"/>
              <a:pathLst>
                <a:path w="1024" h="1653" extrusionOk="0">
                  <a:moveTo>
                    <a:pt x="173" y="1"/>
                  </a:moveTo>
                  <a:cubicBezTo>
                    <a:pt x="70" y="1"/>
                    <a:pt x="1" y="161"/>
                    <a:pt x="112" y="233"/>
                  </a:cubicBezTo>
                  <a:lnTo>
                    <a:pt x="113" y="233"/>
                  </a:lnTo>
                  <a:cubicBezTo>
                    <a:pt x="319" y="369"/>
                    <a:pt x="485" y="556"/>
                    <a:pt x="595" y="778"/>
                  </a:cubicBezTo>
                  <a:cubicBezTo>
                    <a:pt x="686" y="963"/>
                    <a:pt x="797" y="1298"/>
                    <a:pt x="560" y="1424"/>
                  </a:cubicBezTo>
                  <a:cubicBezTo>
                    <a:pt x="440" y="1488"/>
                    <a:pt x="514" y="1653"/>
                    <a:pt x="624" y="1653"/>
                  </a:cubicBezTo>
                  <a:cubicBezTo>
                    <a:pt x="643" y="1653"/>
                    <a:pt x="663" y="1648"/>
                    <a:pt x="683" y="1637"/>
                  </a:cubicBezTo>
                  <a:cubicBezTo>
                    <a:pt x="1023" y="1458"/>
                    <a:pt x="972" y="1032"/>
                    <a:pt x="843" y="735"/>
                  </a:cubicBezTo>
                  <a:cubicBezTo>
                    <a:pt x="715" y="441"/>
                    <a:pt x="504" y="193"/>
                    <a:pt x="236" y="21"/>
                  </a:cubicBezTo>
                  <a:cubicBezTo>
                    <a:pt x="215" y="7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1" name="Google Shape;1421;p60"/>
            <p:cNvSpPr/>
            <p:nvPr/>
          </p:nvSpPr>
          <p:spPr>
            <a:xfrm>
              <a:off x="6462879" y="2968481"/>
              <a:ext cx="13097" cy="15475"/>
            </a:xfrm>
            <a:custGeom>
              <a:avLst/>
              <a:gdLst/>
              <a:ahLst/>
              <a:cxnLst/>
              <a:rect l="l" t="t" r="r" b="b"/>
              <a:pathLst>
                <a:path w="672" h="794" extrusionOk="0">
                  <a:moveTo>
                    <a:pt x="140" y="1"/>
                  </a:moveTo>
                  <a:cubicBezTo>
                    <a:pt x="98" y="1"/>
                    <a:pt x="56" y="22"/>
                    <a:pt x="33" y="62"/>
                  </a:cubicBezTo>
                  <a:cubicBezTo>
                    <a:pt x="1" y="119"/>
                    <a:pt x="20" y="194"/>
                    <a:pt x="78" y="229"/>
                  </a:cubicBezTo>
                  <a:lnTo>
                    <a:pt x="78" y="228"/>
                  </a:lnTo>
                  <a:cubicBezTo>
                    <a:pt x="89" y="236"/>
                    <a:pt x="100" y="244"/>
                    <a:pt x="113" y="252"/>
                  </a:cubicBezTo>
                  <a:lnTo>
                    <a:pt x="129" y="263"/>
                  </a:lnTo>
                  <a:cubicBezTo>
                    <a:pt x="151" y="279"/>
                    <a:pt x="173" y="296"/>
                    <a:pt x="193" y="317"/>
                  </a:cubicBezTo>
                  <a:cubicBezTo>
                    <a:pt x="212" y="336"/>
                    <a:pt x="229" y="356"/>
                    <a:pt x="247" y="375"/>
                  </a:cubicBezTo>
                  <a:cubicBezTo>
                    <a:pt x="256" y="385"/>
                    <a:pt x="265" y="396"/>
                    <a:pt x="274" y="405"/>
                  </a:cubicBezTo>
                  <a:lnTo>
                    <a:pt x="274" y="405"/>
                  </a:lnTo>
                  <a:cubicBezTo>
                    <a:pt x="274" y="405"/>
                    <a:pt x="274" y="405"/>
                    <a:pt x="274" y="405"/>
                  </a:cubicBezTo>
                  <a:lnTo>
                    <a:pt x="274" y="405"/>
                  </a:lnTo>
                  <a:cubicBezTo>
                    <a:pt x="279" y="411"/>
                    <a:pt x="284" y="416"/>
                    <a:pt x="287" y="423"/>
                  </a:cubicBezTo>
                  <a:cubicBezTo>
                    <a:pt x="319" y="467"/>
                    <a:pt x="346" y="515"/>
                    <a:pt x="370" y="565"/>
                  </a:cubicBezTo>
                  <a:cubicBezTo>
                    <a:pt x="373" y="571"/>
                    <a:pt x="376" y="577"/>
                    <a:pt x="379" y="584"/>
                  </a:cubicBezTo>
                  <a:cubicBezTo>
                    <a:pt x="380" y="589"/>
                    <a:pt x="382" y="596"/>
                    <a:pt x="382" y="596"/>
                  </a:cubicBezTo>
                  <a:cubicBezTo>
                    <a:pt x="382" y="596"/>
                    <a:pt x="381" y="593"/>
                    <a:pt x="379" y="582"/>
                  </a:cubicBezTo>
                  <a:lnTo>
                    <a:pt x="379" y="582"/>
                  </a:lnTo>
                  <a:cubicBezTo>
                    <a:pt x="383" y="597"/>
                    <a:pt x="389" y="609"/>
                    <a:pt x="394" y="622"/>
                  </a:cubicBezTo>
                  <a:cubicBezTo>
                    <a:pt x="403" y="649"/>
                    <a:pt x="411" y="676"/>
                    <a:pt x="418" y="704"/>
                  </a:cubicBezTo>
                  <a:cubicBezTo>
                    <a:pt x="434" y="758"/>
                    <a:pt x="484" y="793"/>
                    <a:pt x="539" y="793"/>
                  </a:cubicBezTo>
                  <a:cubicBezTo>
                    <a:pt x="549" y="793"/>
                    <a:pt x="559" y="792"/>
                    <a:pt x="569" y="790"/>
                  </a:cubicBezTo>
                  <a:cubicBezTo>
                    <a:pt x="635" y="771"/>
                    <a:pt x="672" y="704"/>
                    <a:pt x="656" y="638"/>
                  </a:cubicBezTo>
                  <a:cubicBezTo>
                    <a:pt x="589" y="381"/>
                    <a:pt x="427" y="159"/>
                    <a:pt x="202" y="17"/>
                  </a:cubicBezTo>
                  <a:cubicBezTo>
                    <a:pt x="183" y="6"/>
                    <a:pt x="16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2" name="Google Shape;1422;p60"/>
            <p:cNvSpPr/>
            <p:nvPr/>
          </p:nvSpPr>
          <p:spPr>
            <a:xfrm>
              <a:off x="6456486" y="2992804"/>
              <a:ext cx="28826" cy="55663"/>
            </a:xfrm>
            <a:custGeom>
              <a:avLst/>
              <a:gdLst/>
              <a:ahLst/>
              <a:cxnLst/>
              <a:rect l="l" t="t" r="r" b="b"/>
              <a:pathLst>
                <a:path w="1479" h="2856" extrusionOk="0">
                  <a:moveTo>
                    <a:pt x="914" y="0"/>
                  </a:moveTo>
                  <a:cubicBezTo>
                    <a:pt x="834" y="0"/>
                    <a:pt x="748" y="90"/>
                    <a:pt x="792" y="188"/>
                  </a:cubicBezTo>
                  <a:lnTo>
                    <a:pt x="792" y="190"/>
                  </a:lnTo>
                  <a:cubicBezTo>
                    <a:pt x="948" y="540"/>
                    <a:pt x="511" y="795"/>
                    <a:pt x="295" y="982"/>
                  </a:cubicBezTo>
                  <a:cubicBezTo>
                    <a:pt x="190" y="1073"/>
                    <a:pt x="93" y="1183"/>
                    <a:pt x="53" y="1317"/>
                  </a:cubicBezTo>
                  <a:cubicBezTo>
                    <a:pt x="0" y="1490"/>
                    <a:pt x="54" y="1661"/>
                    <a:pt x="131" y="1815"/>
                  </a:cubicBezTo>
                  <a:cubicBezTo>
                    <a:pt x="279" y="2109"/>
                    <a:pt x="487" y="2370"/>
                    <a:pt x="742" y="2579"/>
                  </a:cubicBezTo>
                  <a:cubicBezTo>
                    <a:pt x="844" y="2660"/>
                    <a:pt x="1078" y="2856"/>
                    <a:pt x="1256" y="2856"/>
                  </a:cubicBezTo>
                  <a:cubicBezTo>
                    <a:pt x="1328" y="2856"/>
                    <a:pt x="1391" y="2824"/>
                    <a:pt x="1432" y="2738"/>
                  </a:cubicBezTo>
                  <a:cubicBezTo>
                    <a:pt x="1478" y="2641"/>
                    <a:pt x="1393" y="2551"/>
                    <a:pt x="1313" y="2551"/>
                  </a:cubicBezTo>
                  <a:cubicBezTo>
                    <a:pt x="1277" y="2551"/>
                    <a:pt x="1241" y="2569"/>
                    <a:pt x="1220" y="2614"/>
                  </a:cubicBezTo>
                  <a:cubicBezTo>
                    <a:pt x="1231" y="2590"/>
                    <a:pt x="1213" y="2606"/>
                    <a:pt x="1191" y="2591"/>
                  </a:cubicBezTo>
                  <a:cubicBezTo>
                    <a:pt x="1166" y="2574"/>
                    <a:pt x="1137" y="2560"/>
                    <a:pt x="1110" y="2542"/>
                  </a:cubicBezTo>
                  <a:cubicBezTo>
                    <a:pt x="1049" y="2504"/>
                    <a:pt x="990" y="2462"/>
                    <a:pt x="932" y="2417"/>
                  </a:cubicBezTo>
                  <a:cubicBezTo>
                    <a:pt x="825" y="2331"/>
                    <a:pt x="727" y="2235"/>
                    <a:pt x="635" y="2130"/>
                  </a:cubicBezTo>
                  <a:cubicBezTo>
                    <a:pt x="477" y="1948"/>
                    <a:pt x="177" y="1584"/>
                    <a:pt x="311" y="1332"/>
                  </a:cubicBezTo>
                  <a:cubicBezTo>
                    <a:pt x="433" y="1105"/>
                    <a:pt x="719" y="993"/>
                    <a:pt x="878" y="795"/>
                  </a:cubicBezTo>
                  <a:cubicBezTo>
                    <a:pt x="1051" y="583"/>
                    <a:pt x="1118" y="319"/>
                    <a:pt x="1004" y="64"/>
                  </a:cubicBezTo>
                  <a:cubicBezTo>
                    <a:pt x="984" y="19"/>
                    <a:pt x="950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3" name="Google Shape;1423;p60"/>
            <p:cNvSpPr/>
            <p:nvPr/>
          </p:nvSpPr>
          <p:spPr>
            <a:xfrm>
              <a:off x="6471981" y="3027886"/>
              <a:ext cx="25766" cy="13078"/>
            </a:xfrm>
            <a:custGeom>
              <a:avLst/>
              <a:gdLst/>
              <a:ahLst/>
              <a:cxnLst/>
              <a:rect l="l" t="t" r="r" b="b"/>
              <a:pathLst>
                <a:path w="1322" h="671" extrusionOk="0">
                  <a:moveTo>
                    <a:pt x="169" y="1"/>
                  </a:moveTo>
                  <a:cubicBezTo>
                    <a:pt x="86" y="1"/>
                    <a:pt x="0" y="90"/>
                    <a:pt x="54" y="185"/>
                  </a:cubicBezTo>
                  <a:cubicBezTo>
                    <a:pt x="226" y="485"/>
                    <a:pt x="566" y="670"/>
                    <a:pt x="907" y="670"/>
                  </a:cubicBezTo>
                  <a:cubicBezTo>
                    <a:pt x="1001" y="670"/>
                    <a:pt x="1094" y="656"/>
                    <a:pt x="1185" y="627"/>
                  </a:cubicBezTo>
                  <a:cubicBezTo>
                    <a:pt x="1321" y="583"/>
                    <a:pt x="1281" y="383"/>
                    <a:pt x="1158" y="383"/>
                  </a:cubicBezTo>
                  <a:cubicBezTo>
                    <a:pt x="1146" y="383"/>
                    <a:pt x="1133" y="385"/>
                    <a:pt x="1119" y="389"/>
                  </a:cubicBezTo>
                  <a:cubicBezTo>
                    <a:pt x="1049" y="412"/>
                    <a:pt x="977" y="423"/>
                    <a:pt x="904" y="423"/>
                  </a:cubicBezTo>
                  <a:cubicBezTo>
                    <a:pt x="650" y="423"/>
                    <a:pt x="397" y="289"/>
                    <a:pt x="267" y="60"/>
                  </a:cubicBezTo>
                  <a:cubicBezTo>
                    <a:pt x="243" y="18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4" name="Google Shape;1424;p60"/>
            <p:cNvSpPr/>
            <p:nvPr/>
          </p:nvSpPr>
          <p:spPr>
            <a:xfrm>
              <a:off x="6450444" y="2977953"/>
              <a:ext cx="16547" cy="26350"/>
            </a:xfrm>
            <a:custGeom>
              <a:avLst/>
              <a:gdLst/>
              <a:ahLst/>
              <a:cxnLst/>
              <a:rect l="l" t="t" r="r" b="b"/>
              <a:pathLst>
                <a:path w="849" h="1352" extrusionOk="0">
                  <a:moveTo>
                    <a:pt x="691" y="241"/>
                  </a:moveTo>
                  <a:cubicBezTo>
                    <a:pt x="699" y="241"/>
                    <a:pt x="697" y="251"/>
                    <a:pt x="685" y="251"/>
                  </a:cubicBezTo>
                  <a:cubicBezTo>
                    <a:pt x="681" y="251"/>
                    <a:pt x="678" y="250"/>
                    <a:pt x="673" y="248"/>
                  </a:cubicBezTo>
                  <a:lnTo>
                    <a:pt x="673" y="248"/>
                  </a:lnTo>
                  <a:cubicBezTo>
                    <a:pt x="676" y="247"/>
                    <a:pt x="678" y="246"/>
                    <a:pt x="680" y="245"/>
                  </a:cubicBezTo>
                  <a:cubicBezTo>
                    <a:pt x="685" y="242"/>
                    <a:pt x="689" y="241"/>
                    <a:pt x="691" y="241"/>
                  </a:cubicBezTo>
                  <a:close/>
                  <a:moveTo>
                    <a:pt x="692" y="0"/>
                  </a:moveTo>
                  <a:cubicBezTo>
                    <a:pt x="651" y="0"/>
                    <a:pt x="608" y="12"/>
                    <a:pt x="572" y="28"/>
                  </a:cubicBezTo>
                  <a:cubicBezTo>
                    <a:pt x="427" y="91"/>
                    <a:pt x="300" y="195"/>
                    <a:pt x="208" y="325"/>
                  </a:cubicBezTo>
                  <a:cubicBezTo>
                    <a:pt x="2" y="606"/>
                    <a:pt x="0" y="1000"/>
                    <a:pt x="181" y="1294"/>
                  </a:cubicBezTo>
                  <a:cubicBezTo>
                    <a:pt x="206" y="1335"/>
                    <a:pt x="244" y="1352"/>
                    <a:pt x="281" y="1352"/>
                  </a:cubicBezTo>
                  <a:cubicBezTo>
                    <a:pt x="366" y="1352"/>
                    <a:pt x="452" y="1264"/>
                    <a:pt x="393" y="1169"/>
                  </a:cubicBezTo>
                  <a:lnTo>
                    <a:pt x="393" y="1168"/>
                  </a:lnTo>
                  <a:cubicBezTo>
                    <a:pt x="229" y="915"/>
                    <a:pt x="267" y="580"/>
                    <a:pt x="486" y="374"/>
                  </a:cubicBezTo>
                  <a:cubicBezTo>
                    <a:pt x="518" y="344"/>
                    <a:pt x="551" y="317"/>
                    <a:pt x="588" y="294"/>
                  </a:cubicBezTo>
                  <a:cubicBezTo>
                    <a:pt x="606" y="283"/>
                    <a:pt x="624" y="272"/>
                    <a:pt x="642" y="263"/>
                  </a:cubicBezTo>
                  <a:lnTo>
                    <a:pt x="642" y="263"/>
                  </a:lnTo>
                  <a:cubicBezTo>
                    <a:pt x="657" y="270"/>
                    <a:pt x="673" y="273"/>
                    <a:pt x="688" y="273"/>
                  </a:cubicBezTo>
                  <a:cubicBezTo>
                    <a:pt x="770" y="273"/>
                    <a:pt x="849" y="186"/>
                    <a:pt x="827" y="101"/>
                  </a:cubicBezTo>
                  <a:cubicBezTo>
                    <a:pt x="808" y="26"/>
                    <a:pt x="753" y="0"/>
                    <a:pt x="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5" name="Google Shape;1425;p60"/>
            <p:cNvSpPr/>
            <p:nvPr/>
          </p:nvSpPr>
          <p:spPr>
            <a:xfrm>
              <a:off x="6448690" y="2971482"/>
              <a:ext cx="11304" cy="8848"/>
            </a:xfrm>
            <a:custGeom>
              <a:avLst/>
              <a:gdLst/>
              <a:ahLst/>
              <a:cxnLst/>
              <a:rect l="l" t="t" r="r" b="b"/>
              <a:pathLst>
                <a:path w="580" h="454" extrusionOk="0">
                  <a:moveTo>
                    <a:pt x="423" y="0"/>
                  </a:moveTo>
                  <a:cubicBezTo>
                    <a:pt x="412" y="0"/>
                    <a:pt x="401" y="2"/>
                    <a:pt x="389" y="5"/>
                  </a:cubicBezTo>
                  <a:cubicBezTo>
                    <a:pt x="320" y="26"/>
                    <a:pt x="255" y="58"/>
                    <a:pt x="194" y="99"/>
                  </a:cubicBezTo>
                  <a:cubicBezTo>
                    <a:pt x="162" y="122"/>
                    <a:pt x="130" y="147"/>
                    <a:pt x="101" y="174"/>
                  </a:cubicBezTo>
                  <a:cubicBezTo>
                    <a:pt x="73" y="203"/>
                    <a:pt x="46" y="235"/>
                    <a:pt x="22" y="269"/>
                  </a:cubicBezTo>
                  <a:cubicBezTo>
                    <a:pt x="6" y="297"/>
                    <a:pt x="1" y="331"/>
                    <a:pt x="9" y="363"/>
                  </a:cubicBezTo>
                  <a:cubicBezTo>
                    <a:pt x="25" y="417"/>
                    <a:pt x="74" y="453"/>
                    <a:pt x="128" y="453"/>
                  </a:cubicBezTo>
                  <a:cubicBezTo>
                    <a:pt x="139" y="453"/>
                    <a:pt x="150" y="452"/>
                    <a:pt x="161" y="449"/>
                  </a:cubicBezTo>
                  <a:lnTo>
                    <a:pt x="191" y="436"/>
                  </a:lnTo>
                  <a:cubicBezTo>
                    <a:pt x="205" y="427"/>
                    <a:pt x="218" y="415"/>
                    <a:pt x="228" y="402"/>
                  </a:cubicBezTo>
                  <a:lnTo>
                    <a:pt x="228" y="402"/>
                  </a:lnTo>
                  <a:lnTo>
                    <a:pt x="226" y="404"/>
                  </a:lnTo>
                  <a:cubicBezTo>
                    <a:pt x="227" y="403"/>
                    <a:pt x="228" y="402"/>
                    <a:pt x="229" y="401"/>
                  </a:cubicBezTo>
                  <a:lnTo>
                    <a:pt x="229" y="401"/>
                  </a:lnTo>
                  <a:cubicBezTo>
                    <a:pt x="228" y="401"/>
                    <a:pt x="228" y="401"/>
                    <a:pt x="228" y="402"/>
                  </a:cubicBezTo>
                  <a:lnTo>
                    <a:pt x="228" y="402"/>
                  </a:lnTo>
                  <a:lnTo>
                    <a:pt x="233" y="395"/>
                  </a:lnTo>
                  <a:lnTo>
                    <a:pt x="233" y="395"/>
                  </a:lnTo>
                  <a:cubicBezTo>
                    <a:pt x="232" y="397"/>
                    <a:pt x="230" y="399"/>
                    <a:pt x="229" y="401"/>
                  </a:cubicBezTo>
                  <a:lnTo>
                    <a:pt x="229" y="401"/>
                  </a:lnTo>
                  <a:cubicBezTo>
                    <a:pt x="230" y="398"/>
                    <a:pt x="232" y="396"/>
                    <a:pt x="234" y="393"/>
                  </a:cubicBezTo>
                  <a:lnTo>
                    <a:pt x="236" y="392"/>
                  </a:lnTo>
                  <a:lnTo>
                    <a:pt x="236" y="392"/>
                  </a:lnTo>
                  <a:lnTo>
                    <a:pt x="233" y="395"/>
                  </a:lnTo>
                  <a:lnTo>
                    <a:pt x="233" y="395"/>
                  </a:lnTo>
                  <a:cubicBezTo>
                    <a:pt x="234" y="394"/>
                    <a:pt x="235" y="393"/>
                    <a:pt x="236" y="392"/>
                  </a:cubicBezTo>
                  <a:lnTo>
                    <a:pt x="236" y="392"/>
                  </a:lnTo>
                  <a:lnTo>
                    <a:pt x="237" y="392"/>
                  </a:lnTo>
                  <a:lnTo>
                    <a:pt x="242" y="385"/>
                  </a:lnTo>
                  <a:lnTo>
                    <a:pt x="242" y="385"/>
                  </a:lnTo>
                  <a:cubicBezTo>
                    <a:pt x="264" y="359"/>
                    <a:pt x="290" y="334"/>
                    <a:pt x="317" y="312"/>
                  </a:cubicBezTo>
                  <a:lnTo>
                    <a:pt x="317" y="312"/>
                  </a:lnTo>
                  <a:cubicBezTo>
                    <a:pt x="348" y="290"/>
                    <a:pt x="381" y="271"/>
                    <a:pt x="415" y="256"/>
                  </a:cubicBezTo>
                  <a:lnTo>
                    <a:pt x="415" y="256"/>
                  </a:lnTo>
                  <a:cubicBezTo>
                    <a:pt x="428" y="251"/>
                    <a:pt x="441" y="246"/>
                    <a:pt x="454" y="243"/>
                  </a:cubicBezTo>
                  <a:cubicBezTo>
                    <a:pt x="486" y="233"/>
                    <a:pt x="512" y="214"/>
                    <a:pt x="529" y="186"/>
                  </a:cubicBezTo>
                  <a:cubicBezTo>
                    <a:pt x="579" y="102"/>
                    <a:pt x="514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6" name="Google Shape;1426;p60"/>
            <p:cNvSpPr/>
            <p:nvPr/>
          </p:nvSpPr>
          <p:spPr>
            <a:xfrm>
              <a:off x="6517763" y="3001321"/>
              <a:ext cx="17853" cy="73088"/>
            </a:xfrm>
            <a:custGeom>
              <a:avLst/>
              <a:gdLst/>
              <a:ahLst/>
              <a:cxnLst/>
              <a:rect l="l" t="t" r="r" b="b"/>
              <a:pathLst>
                <a:path w="916" h="3750" extrusionOk="0">
                  <a:moveTo>
                    <a:pt x="150" y="1"/>
                  </a:moveTo>
                  <a:cubicBezTo>
                    <a:pt x="76" y="1"/>
                    <a:pt x="1" y="61"/>
                    <a:pt x="29" y="152"/>
                  </a:cubicBezTo>
                  <a:cubicBezTo>
                    <a:pt x="199" y="716"/>
                    <a:pt x="334" y="1291"/>
                    <a:pt x="434" y="1870"/>
                  </a:cubicBezTo>
                  <a:cubicBezTo>
                    <a:pt x="532" y="2455"/>
                    <a:pt x="595" y="3044"/>
                    <a:pt x="661" y="3631"/>
                  </a:cubicBezTo>
                  <a:cubicBezTo>
                    <a:pt x="670" y="3710"/>
                    <a:pt x="736" y="3749"/>
                    <a:pt x="797" y="3749"/>
                  </a:cubicBezTo>
                  <a:cubicBezTo>
                    <a:pt x="859" y="3749"/>
                    <a:pt x="916" y="3710"/>
                    <a:pt x="907" y="3631"/>
                  </a:cubicBezTo>
                  <a:cubicBezTo>
                    <a:pt x="841" y="3037"/>
                    <a:pt x="776" y="2443"/>
                    <a:pt x="678" y="1854"/>
                  </a:cubicBezTo>
                  <a:cubicBezTo>
                    <a:pt x="579" y="1257"/>
                    <a:pt x="441" y="666"/>
                    <a:pt x="265" y="87"/>
                  </a:cubicBezTo>
                  <a:cubicBezTo>
                    <a:pt x="247" y="27"/>
                    <a:pt x="199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7" name="Google Shape;1427;p60"/>
            <p:cNvSpPr/>
            <p:nvPr/>
          </p:nvSpPr>
          <p:spPr>
            <a:xfrm>
              <a:off x="6474904" y="3004908"/>
              <a:ext cx="46016" cy="68585"/>
            </a:xfrm>
            <a:custGeom>
              <a:avLst/>
              <a:gdLst/>
              <a:ahLst/>
              <a:cxnLst/>
              <a:rect l="l" t="t" r="r" b="b"/>
              <a:pathLst>
                <a:path w="2361" h="3519" extrusionOk="0">
                  <a:moveTo>
                    <a:pt x="1780" y="0"/>
                  </a:moveTo>
                  <a:cubicBezTo>
                    <a:pt x="1693" y="0"/>
                    <a:pt x="1607" y="88"/>
                    <a:pt x="1669" y="181"/>
                  </a:cubicBezTo>
                  <a:cubicBezTo>
                    <a:pt x="2068" y="771"/>
                    <a:pt x="1876" y="1506"/>
                    <a:pt x="1565" y="2090"/>
                  </a:cubicBezTo>
                  <a:cubicBezTo>
                    <a:pt x="1405" y="2387"/>
                    <a:pt x="1226" y="2687"/>
                    <a:pt x="992" y="2932"/>
                  </a:cubicBezTo>
                  <a:cubicBezTo>
                    <a:pt x="881" y="3048"/>
                    <a:pt x="634" y="3280"/>
                    <a:pt x="428" y="3280"/>
                  </a:cubicBezTo>
                  <a:cubicBezTo>
                    <a:pt x="366" y="3280"/>
                    <a:pt x="308" y="3259"/>
                    <a:pt x="259" y="3208"/>
                  </a:cubicBezTo>
                  <a:cubicBezTo>
                    <a:pt x="234" y="3182"/>
                    <a:pt x="205" y="3171"/>
                    <a:pt x="177" y="3171"/>
                  </a:cubicBezTo>
                  <a:cubicBezTo>
                    <a:pt x="84" y="3171"/>
                    <a:pt x="0" y="3293"/>
                    <a:pt x="85" y="3382"/>
                  </a:cubicBezTo>
                  <a:cubicBezTo>
                    <a:pt x="180" y="3480"/>
                    <a:pt x="292" y="3518"/>
                    <a:pt x="409" y="3518"/>
                  </a:cubicBezTo>
                  <a:cubicBezTo>
                    <a:pt x="610" y="3518"/>
                    <a:pt x="824" y="3403"/>
                    <a:pt x="977" y="3280"/>
                  </a:cubicBezTo>
                  <a:cubicBezTo>
                    <a:pt x="1290" y="3027"/>
                    <a:pt x="1515" y="2679"/>
                    <a:pt x="1712" y="2334"/>
                  </a:cubicBezTo>
                  <a:cubicBezTo>
                    <a:pt x="2100" y="1650"/>
                    <a:pt x="2360" y="767"/>
                    <a:pt x="1883" y="56"/>
                  </a:cubicBezTo>
                  <a:cubicBezTo>
                    <a:pt x="1856" y="17"/>
                    <a:pt x="1818" y="0"/>
                    <a:pt x="1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8" name="Google Shape;1428;p60"/>
            <p:cNvSpPr/>
            <p:nvPr/>
          </p:nvSpPr>
          <p:spPr>
            <a:xfrm>
              <a:off x="6491822" y="3050280"/>
              <a:ext cx="27208" cy="29216"/>
            </a:xfrm>
            <a:custGeom>
              <a:avLst/>
              <a:gdLst/>
              <a:ahLst/>
              <a:cxnLst/>
              <a:rect l="l" t="t" r="r" b="b"/>
              <a:pathLst>
                <a:path w="1396" h="1499" extrusionOk="0">
                  <a:moveTo>
                    <a:pt x="1246" y="1"/>
                  </a:moveTo>
                  <a:cubicBezTo>
                    <a:pt x="1198" y="1"/>
                    <a:pt x="1150" y="27"/>
                    <a:pt x="1133" y="88"/>
                  </a:cubicBezTo>
                  <a:cubicBezTo>
                    <a:pt x="996" y="583"/>
                    <a:pt x="707" y="1191"/>
                    <a:pt x="124" y="1252"/>
                  </a:cubicBezTo>
                  <a:cubicBezTo>
                    <a:pt x="58" y="1258"/>
                    <a:pt x="1" y="1303"/>
                    <a:pt x="1" y="1375"/>
                  </a:cubicBezTo>
                  <a:cubicBezTo>
                    <a:pt x="1" y="1433"/>
                    <a:pt x="53" y="1498"/>
                    <a:pt x="115" y="1498"/>
                  </a:cubicBezTo>
                  <a:cubicBezTo>
                    <a:pt x="118" y="1498"/>
                    <a:pt x="121" y="1498"/>
                    <a:pt x="124" y="1498"/>
                  </a:cubicBezTo>
                  <a:cubicBezTo>
                    <a:pt x="442" y="1464"/>
                    <a:pt x="727" y="1298"/>
                    <a:pt x="933" y="1055"/>
                  </a:cubicBezTo>
                  <a:cubicBezTo>
                    <a:pt x="1152" y="797"/>
                    <a:pt x="1281" y="477"/>
                    <a:pt x="1371" y="153"/>
                  </a:cubicBezTo>
                  <a:cubicBezTo>
                    <a:pt x="1396" y="61"/>
                    <a:pt x="1320" y="1"/>
                    <a:pt x="1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9" name="Google Shape;1429;p60"/>
            <p:cNvSpPr/>
            <p:nvPr/>
          </p:nvSpPr>
          <p:spPr>
            <a:xfrm>
              <a:off x="6511312" y="3068659"/>
              <a:ext cx="7952" cy="7406"/>
            </a:xfrm>
            <a:custGeom>
              <a:avLst/>
              <a:gdLst/>
              <a:ahLst/>
              <a:cxnLst/>
              <a:rect l="l" t="t" r="r" b="b"/>
              <a:pathLst>
                <a:path w="408" h="380" extrusionOk="0">
                  <a:moveTo>
                    <a:pt x="129" y="118"/>
                  </a:moveTo>
                  <a:cubicBezTo>
                    <a:pt x="125" y="122"/>
                    <a:pt x="121" y="125"/>
                    <a:pt x="117" y="128"/>
                  </a:cubicBezTo>
                  <a:lnTo>
                    <a:pt x="129" y="118"/>
                  </a:lnTo>
                  <a:close/>
                  <a:moveTo>
                    <a:pt x="109" y="132"/>
                  </a:moveTo>
                  <a:cubicBezTo>
                    <a:pt x="104" y="134"/>
                    <a:pt x="101" y="135"/>
                    <a:pt x="97" y="137"/>
                  </a:cubicBezTo>
                  <a:lnTo>
                    <a:pt x="97" y="137"/>
                  </a:lnTo>
                  <a:lnTo>
                    <a:pt x="109" y="132"/>
                  </a:lnTo>
                  <a:close/>
                  <a:moveTo>
                    <a:pt x="280" y="0"/>
                  </a:moveTo>
                  <a:cubicBezTo>
                    <a:pt x="270" y="0"/>
                    <a:pt x="260" y="1"/>
                    <a:pt x="249" y="4"/>
                  </a:cubicBezTo>
                  <a:cubicBezTo>
                    <a:pt x="217" y="14"/>
                    <a:pt x="192" y="33"/>
                    <a:pt x="174" y="61"/>
                  </a:cubicBezTo>
                  <a:cubicBezTo>
                    <a:pt x="170" y="70"/>
                    <a:pt x="165" y="79"/>
                    <a:pt x="160" y="87"/>
                  </a:cubicBezTo>
                  <a:lnTo>
                    <a:pt x="160" y="87"/>
                  </a:lnTo>
                  <a:cubicBezTo>
                    <a:pt x="163" y="83"/>
                    <a:pt x="166" y="79"/>
                    <a:pt x="170" y="76"/>
                  </a:cubicBezTo>
                  <a:lnTo>
                    <a:pt x="170" y="76"/>
                  </a:lnTo>
                  <a:cubicBezTo>
                    <a:pt x="166" y="80"/>
                    <a:pt x="162" y="85"/>
                    <a:pt x="158" y="89"/>
                  </a:cubicBezTo>
                  <a:lnTo>
                    <a:pt x="158" y="89"/>
                  </a:lnTo>
                  <a:cubicBezTo>
                    <a:pt x="159" y="88"/>
                    <a:pt x="159" y="87"/>
                    <a:pt x="160" y="87"/>
                  </a:cubicBezTo>
                  <a:lnTo>
                    <a:pt x="160" y="87"/>
                  </a:lnTo>
                  <a:cubicBezTo>
                    <a:pt x="159" y="88"/>
                    <a:pt x="158" y="89"/>
                    <a:pt x="156" y="91"/>
                  </a:cubicBezTo>
                  <a:lnTo>
                    <a:pt x="156" y="91"/>
                  </a:lnTo>
                  <a:cubicBezTo>
                    <a:pt x="157" y="90"/>
                    <a:pt x="158" y="90"/>
                    <a:pt x="158" y="89"/>
                  </a:cubicBezTo>
                  <a:lnTo>
                    <a:pt x="158" y="89"/>
                  </a:lnTo>
                  <a:cubicBezTo>
                    <a:pt x="155" y="93"/>
                    <a:pt x="153" y="96"/>
                    <a:pt x="150" y="100"/>
                  </a:cubicBezTo>
                  <a:cubicBezTo>
                    <a:pt x="152" y="97"/>
                    <a:pt x="154" y="94"/>
                    <a:pt x="156" y="91"/>
                  </a:cubicBezTo>
                  <a:lnTo>
                    <a:pt x="156" y="91"/>
                  </a:lnTo>
                  <a:cubicBezTo>
                    <a:pt x="150" y="98"/>
                    <a:pt x="144" y="104"/>
                    <a:pt x="137" y="111"/>
                  </a:cubicBezTo>
                  <a:lnTo>
                    <a:pt x="137" y="111"/>
                  </a:lnTo>
                  <a:cubicBezTo>
                    <a:pt x="123" y="121"/>
                    <a:pt x="108" y="130"/>
                    <a:pt x="92" y="138"/>
                  </a:cubicBezTo>
                  <a:lnTo>
                    <a:pt x="92" y="138"/>
                  </a:lnTo>
                  <a:cubicBezTo>
                    <a:pt x="76" y="142"/>
                    <a:pt x="62" y="149"/>
                    <a:pt x="51" y="160"/>
                  </a:cubicBezTo>
                  <a:cubicBezTo>
                    <a:pt x="37" y="168"/>
                    <a:pt x="27" y="181"/>
                    <a:pt x="20" y="194"/>
                  </a:cubicBezTo>
                  <a:cubicBezTo>
                    <a:pt x="4" y="224"/>
                    <a:pt x="0" y="258"/>
                    <a:pt x="7" y="290"/>
                  </a:cubicBezTo>
                  <a:cubicBezTo>
                    <a:pt x="15" y="320"/>
                    <a:pt x="35" y="347"/>
                    <a:pt x="63" y="363"/>
                  </a:cubicBezTo>
                  <a:cubicBezTo>
                    <a:pt x="82" y="374"/>
                    <a:pt x="105" y="380"/>
                    <a:pt x="127" y="380"/>
                  </a:cubicBezTo>
                  <a:cubicBezTo>
                    <a:pt x="138" y="380"/>
                    <a:pt x="148" y="378"/>
                    <a:pt x="158" y="376"/>
                  </a:cubicBezTo>
                  <a:cubicBezTo>
                    <a:pt x="184" y="366"/>
                    <a:pt x="210" y="355"/>
                    <a:pt x="235" y="341"/>
                  </a:cubicBezTo>
                  <a:cubicBezTo>
                    <a:pt x="259" y="326"/>
                    <a:pt x="281" y="310"/>
                    <a:pt x="302" y="291"/>
                  </a:cubicBezTo>
                  <a:cubicBezTo>
                    <a:pt x="315" y="280"/>
                    <a:pt x="328" y="267"/>
                    <a:pt x="339" y="255"/>
                  </a:cubicBezTo>
                  <a:cubicBezTo>
                    <a:pt x="358" y="232"/>
                    <a:pt x="374" y="210"/>
                    <a:pt x="388" y="184"/>
                  </a:cubicBezTo>
                  <a:cubicBezTo>
                    <a:pt x="404" y="156"/>
                    <a:pt x="407" y="122"/>
                    <a:pt x="400" y="90"/>
                  </a:cubicBezTo>
                  <a:cubicBezTo>
                    <a:pt x="396" y="74"/>
                    <a:pt x="388" y="60"/>
                    <a:pt x="377" y="49"/>
                  </a:cubicBezTo>
                  <a:cubicBezTo>
                    <a:pt x="369" y="34"/>
                    <a:pt x="358" y="25"/>
                    <a:pt x="344" y="17"/>
                  </a:cubicBezTo>
                  <a:cubicBezTo>
                    <a:pt x="324" y="6"/>
                    <a:pt x="302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0" name="Google Shape;1430;p60"/>
            <p:cNvSpPr/>
            <p:nvPr/>
          </p:nvSpPr>
          <p:spPr>
            <a:xfrm>
              <a:off x="6479816" y="2991109"/>
              <a:ext cx="18262" cy="33581"/>
            </a:xfrm>
            <a:custGeom>
              <a:avLst/>
              <a:gdLst/>
              <a:ahLst/>
              <a:cxnLst/>
              <a:rect l="l" t="t" r="r" b="b"/>
              <a:pathLst>
                <a:path w="937" h="1723" extrusionOk="0">
                  <a:moveTo>
                    <a:pt x="661" y="0"/>
                  </a:moveTo>
                  <a:cubicBezTo>
                    <a:pt x="573" y="0"/>
                    <a:pt x="488" y="88"/>
                    <a:pt x="551" y="180"/>
                  </a:cubicBezTo>
                  <a:cubicBezTo>
                    <a:pt x="692" y="384"/>
                    <a:pt x="650" y="643"/>
                    <a:pt x="559" y="860"/>
                  </a:cubicBezTo>
                  <a:cubicBezTo>
                    <a:pt x="457" y="1109"/>
                    <a:pt x="286" y="1331"/>
                    <a:pt x="90" y="1514"/>
                  </a:cubicBezTo>
                  <a:cubicBezTo>
                    <a:pt x="1" y="1599"/>
                    <a:pt x="86" y="1723"/>
                    <a:pt x="182" y="1723"/>
                  </a:cubicBezTo>
                  <a:cubicBezTo>
                    <a:pt x="210" y="1723"/>
                    <a:pt x="238" y="1713"/>
                    <a:pt x="264" y="1689"/>
                  </a:cubicBezTo>
                  <a:cubicBezTo>
                    <a:pt x="497" y="1471"/>
                    <a:pt x="690" y="1203"/>
                    <a:pt x="805" y="905"/>
                  </a:cubicBezTo>
                  <a:cubicBezTo>
                    <a:pt x="911" y="633"/>
                    <a:pt x="936" y="306"/>
                    <a:pt x="764" y="55"/>
                  </a:cubicBezTo>
                  <a:cubicBezTo>
                    <a:pt x="737" y="16"/>
                    <a:pt x="699" y="0"/>
                    <a:pt x="6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1" name="Google Shape;1431;p60"/>
            <p:cNvSpPr/>
            <p:nvPr/>
          </p:nvSpPr>
          <p:spPr>
            <a:xfrm>
              <a:off x="6495973" y="3018005"/>
              <a:ext cx="6042" cy="5866"/>
            </a:xfrm>
            <a:custGeom>
              <a:avLst/>
              <a:gdLst/>
              <a:ahLst/>
              <a:cxnLst/>
              <a:rect l="l" t="t" r="r" b="b"/>
              <a:pathLst>
                <a:path w="310" h="301" extrusionOk="0">
                  <a:moveTo>
                    <a:pt x="176" y="0"/>
                  </a:moveTo>
                  <a:lnTo>
                    <a:pt x="144" y="5"/>
                  </a:lnTo>
                  <a:cubicBezTo>
                    <a:pt x="123" y="12"/>
                    <a:pt x="104" y="23"/>
                    <a:pt x="90" y="37"/>
                  </a:cubicBezTo>
                  <a:cubicBezTo>
                    <a:pt x="72" y="55"/>
                    <a:pt x="54" y="72"/>
                    <a:pt x="37" y="90"/>
                  </a:cubicBezTo>
                  <a:cubicBezTo>
                    <a:pt x="24" y="101"/>
                    <a:pt x="16" y="114"/>
                    <a:pt x="11" y="130"/>
                  </a:cubicBezTo>
                  <a:cubicBezTo>
                    <a:pt x="3" y="144"/>
                    <a:pt x="0" y="160"/>
                    <a:pt x="0" y="176"/>
                  </a:cubicBezTo>
                  <a:cubicBezTo>
                    <a:pt x="2" y="210"/>
                    <a:pt x="15" y="240"/>
                    <a:pt x="37" y="264"/>
                  </a:cubicBezTo>
                  <a:lnTo>
                    <a:pt x="61" y="283"/>
                  </a:lnTo>
                  <a:cubicBezTo>
                    <a:pt x="80" y="294"/>
                    <a:pt x="102" y="301"/>
                    <a:pt x="123" y="301"/>
                  </a:cubicBezTo>
                  <a:lnTo>
                    <a:pt x="157" y="296"/>
                  </a:lnTo>
                  <a:cubicBezTo>
                    <a:pt x="177" y="291"/>
                    <a:pt x="195" y="280"/>
                    <a:pt x="211" y="264"/>
                  </a:cubicBezTo>
                  <a:cubicBezTo>
                    <a:pt x="229" y="246"/>
                    <a:pt x="246" y="229"/>
                    <a:pt x="264" y="213"/>
                  </a:cubicBezTo>
                  <a:cubicBezTo>
                    <a:pt x="310" y="163"/>
                    <a:pt x="310" y="87"/>
                    <a:pt x="264" y="37"/>
                  </a:cubicBezTo>
                  <a:lnTo>
                    <a:pt x="238" y="18"/>
                  </a:lnTo>
                  <a:cubicBezTo>
                    <a:pt x="219" y="7"/>
                    <a:pt x="198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2" name="Google Shape;1432;p60"/>
            <p:cNvSpPr/>
            <p:nvPr/>
          </p:nvSpPr>
          <p:spPr>
            <a:xfrm>
              <a:off x="6566137" y="3084251"/>
              <a:ext cx="70359" cy="128283"/>
            </a:xfrm>
            <a:custGeom>
              <a:avLst/>
              <a:gdLst/>
              <a:ahLst/>
              <a:cxnLst/>
              <a:rect l="l" t="t" r="r" b="b"/>
              <a:pathLst>
                <a:path w="3610" h="6582" extrusionOk="0">
                  <a:moveTo>
                    <a:pt x="149" y="0"/>
                  </a:moveTo>
                  <a:cubicBezTo>
                    <a:pt x="73" y="0"/>
                    <a:pt x="0" y="59"/>
                    <a:pt x="36" y="148"/>
                  </a:cubicBezTo>
                  <a:cubicBezTo>
                    <a:pt x="718" y="1883"/>
                    <a:pt x="1538" y="3561"/>
                    <a:pt x="2488" y="5166"/>
                  </a:cubicBezTo>
                  <a:cubicBezTo>
                    <a:pt x="2760" y="5626"/>
                    <a:pt x="3044" y="6079"/>
                    <a:pt x="3336" y="6525"/>
                  </a:cubicBezTo>
                  <a:cubicBezTo>
                    <a:pt x="3363" y="6565"/>
                    <a:pt x="3401" y="6582"/>
                    <a:pt x="3439" y="6582"/>
                  </a:cubicBezTo>
                  <a:cubicBezTo>
                    <a:pt x="3525" y="6582"/>
                    <a:pt x="3610" y="6494"/>
                    <a:pt x="3548" y="6402"/>
                  </a:cubicBezTo>
                  <a:cubicBezTo>
                    <a:pt x="2536" y="4858"/>
                    <a:pt x="1647" y="3236"/>
                    <a:pt x="890" y="1551"/>
                  </a:cubicBezTo>
                  <a:cubicBezTo>
                    <a:pt x="673" y="1067"/>
                    <a:pt x="467" y="577"/>
                    <a:pt x="272" y="82"/>
                  </a:cubicBezTo>
                  <a:cubicBezTo>
                    <a:pt x="249" y="25"/>
                    <a:pt x="199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3" name="Google Shape;1433;p60"/>
            <p:cNvSpPr/>
            <p:nvPr/>
          </p:nvSpPr>
          <p:spPr>
            <a:xfrm>
              <a:off x="6764058" y="3139954"/>
              <a:ext cx="19899" cy="79402"/>
            </a:xfrm>
            <a:custGeom>
              <a:avLst/>
              <a:gdLst/>
              <a:ahLst/>
              <a:cxnLst/>
              <a:rect l="l" t="t" r="r" b="b"/>
              <a:pathLst>
                <a:path w="1021" h="4074" extrusionOk="0">
                  <a:moveTo>
                    <a:pt x="150" y="1"/>
                  </a:moveTo>
                  <a:cubicBezTo>
                    <a:pt x="75" y="1"/>
                    <a:pt x="1" y="60"/>
                    <a:pt x="32" y="151"/>
                  </a:cubicBezTo>
                  <a:lnTo>
                    <a:pt x="32" y="149"/>
                  </a:lnTo>
                  <a:cubicBezTo>
                    <a:pt x="154" y="497"/>
                    <a:pt x="280" y="842"/>
                    <a:pt x="408" y="1187"/>
                  </a:cubicBezTo>
                  <a:cubicBezTo>
                    <a:pt x="468" y="1351"/>
                    <a:pt x="531" y="1516"/>
                    <a:pt x="593" y="1680"/>
                  </a:cubicBezTo>
                  <a:cubicBezTo>
                    <a:pt x="626" y="1767"/>
                    <a:pt x="660" y="1853"/>
                    <a:pt x="693" y="1939"/>
                  </a:cubicBezTo>
                  <a:cubicBezTo>
                    <a:pt x="722" y="2016"/>
                    <a:pt x="767" y="2100"/>
                    <a:pt x="756" y="2185"/>
                  </a:cubicBezTo>
                  <a:cubicBezTo>
                    <a:pt x="745" y="2260"/>
                    <a:pt x="693" y="2333"/>
                    <a:pt x="663" y="2404"/>
                  </a:cubicBezTo>
                  <a:cubicBezTo>
                    <a:pt x="636" y="2471"/>
                    <a:pt x="610" y="2538"/>
                    <a:pt x="590" y="2608"/>
                  </a:cubicBezTo>
                  <a:cubicBezTo>
                    <a:pt x="545" y="2757"/>
                    <a:pt x="518" y="2911"/>
                    <a:pt x="507" y="3066"/>
                  </a:cubicBezTo>
                  <a:cubicBezTo>
                    <a:pt x="484" y="3382"/>
                    <a:pt x="535" y="3699"/>
                    <a:pt x="654" y="3991"/>
                  </a:cubicBezTo>
                  <a:cubicBezTo>
                    <a:pt x="677" y="4048"/>
                    <a:pt x="728" y="4073"/>
                    <a:pt x="778" y="4073"/>
                  </a:cubicBezTo>
                  <a:cubicBezTo>
                    <a:pt x="855" y="4073"/>
                    <a:pt x="927" y="4016"/>
                    <a:pt x="891" y="3927"/>
                  </a:cubicBezTo>
                  <a:cubicBezTo>
                    <a:pt x="768" y="3627"/>
                    <a:pt x="724" y="3301"/>
                    <a:pt x="760" y="2980"/>
                  </a:cubicBezTo>
                  <a:cubicBezTo>
                    <a:pt x="780" y="2825"/>
                    <a:pt x="820" y="2675"/>
                    <a:pt x="877" y="2530"/>
                  </a:cubicBezTo>
                  <a:cubicBezTo>
                    <a:pt x="933" y="2386"/>
                    <a:pt x="1021" y="2263"/>
                    <a:pt x="1000" y="2102"/>
                  </a:cubicBezTo>
                  <a:cubicBezTo>
                    <a:pt x="979" y="1942"/>
                    <a:pt x="898" y="1787"/>
                    <a:pt x="840" y="1639"/>
                  </a:cubicBezTo>
                  <a:cubicBezTo>
                    <a:pt x="775" y="1468"/>
                    <a:pt x="709" y="1296"/>
                    <a:pt x="646" y="1123"/>
                  </a:cubicBezTo>
                  <a:cubicBezTo>
                    <a:pt x="518" y="777"/>
                    <a:pt x="392" y="432"/>
                    <a:pt x="270" y="85"/>
                  </a:cubicBezTo>
                  <a:cubicBezTo>
                    <a:pt x="249" y="26"/>
                    <a:pt x="199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4" name="Google Shape;1434;p60"/>
            <p:cNvSpPr/>
            <p:nvPr/>
          </p:nvSpPr>
          <p:spPr>
            <a:xfrm>
              <a:off x="6509246" y="3199184"/>
              <a:ext cx="272217" cy="120390"/>
            </a:xfrm>
            <a:custGeom>
              <a:avLst/>
              <a:gdLst/>
              <a:ahLst/>
              <a:cxnLst/>
              <a:rect l="l" t="t" r="r" b="b"/>
              <a:pathLst>
                <a:path w="13967" h="6177" extrusionOk="0">
                  <a:moveTo>
                    <a:pt x="338" y="1"/>
                  </a:moveTo>
                  <a:cubicBezTo>
                    <a:pt x="302" y="1"/>
                    <a:pt x="267" y="19"/>
                    <a:pt x="247" y="64"/>
                  </a:cubicBezTo>
                  <a:lnTo>
                    <a:pt x="247" y="66"/>
                  </a:lnTo>
                  <a:cubicBezTo>
                    <a:pt x="1" y="612"/>
                    <a:pt x="248" y="1177"/>
                    <a:pt x="616" y="1598"/>
                  </a:cubicBezTo>
                  <a:cubicBezTo>
                    <a:pt x="814" y="1825"/>
                    <a:pt x="1040" y="2028"/>
                    <a:pt x="1259" y="2234"/>
                  </a:cubicBezTo>
                  <a:cubicBezTo>
                    <a:pt x="1487" y="2449"/>
                    <a:pt x="1717" y="2663"/>
                    <a:pt x="1950" y="2874"/>
                  </a:cubicBezTo>
                  <a:cubicBezTo>
                    <a:pt x="2854" y="3693"/>
                    <a:pt x="3798" y="4472"/>
                    <a:pt x="4805" y="5162"/>
                  </a:cubicBezTo>
                  <a:cubicBezTo>
                    <a:pt x="5056" y="5336"/>
                    <a:pt x="5313" y="5502"/>
                    <a:pt x="5573" y="5664"/>
                  </a:cubicBezTo>
                  <a:cubicBezTo>
                    <a:pt x="5829" y="5820"/>
                    <a:pt x="6089" y="5992"/>
                    <a:pt x="6362" y="6117"/>
                  </a:cubicBezTo>
                  <a:cubicBezTo>
                    <a:pt x="6438" y="6151"/>
                    <a:pt x="6519" y="6176"/>
                    <a:pt x="6601" y="6176"/>
                  </a:cubicBezTo>
                  <a:cubicBezTo>
                    <a:pt x="6640" y="6176"/>
                    <a:pt x="6680" y="6170"/>
                    <a:pt x="6720" y="6157"/>
                  </a:cubicBezTo>
                  <a:cubicBezTo>
                    <a:pt x="6846" y="6114"/>
                    <a:pt x="6919" y="6002"/>
                    <a:pt x="6993" y="5898"/>
                  </a:cubicBezTo>
                  <a:cubicBezTo>
                    <a:pt x="7152" y="5670"/>
                    <a:pt x="7349" y="5469"/>
                    <a:pt x="7576" y="5304"/>
                  </a:cubicBezTo>
                  <a:cubicBezTo>
                    <a:pt x="7810" y="5138"/>
                    <a:pt x="8071" y="5011"/>
                    <a:pt x="8348" y="4929"/>
                  </a:cubicBezTo>
                  <a:cubicBezTo>
                    <a:pt x="8652" y="4836"/>
                    <a:pt x="8961" y="4773"/>
                    <a:pt x="9258" y="4654"/>
                  </a:cubicBezTo>
                  <a:cubicBezTo>
                    <a:pt x="9830" y="4426"/>
                    <a:pt x="10341" y="4078"/>
                    <a:pt x="10850" y="3738"/>
                  </a:cubicBezTo>
                  <a:lnTo>
                    <a:pt x="12755" y="2467"/>
                  </a:lnTo>
                  <a:cubicBezTo>
                    <a:pt x="13223" y="2156"/>
                    <a:pt x="13801" y="1830"/>
                    <a:pt x="13943" y="1241"/>
                  </a:cubicBezTo>
                  <a:cubicBezTo>
                    <a:pt x="13966" y="1148"/>
                    <a:pt x="13889" y="1088"/>
                    <a:pt x="13816" y="1088"/>
                  </a:cubicBezTo>
                  <a:cubicBezTo>
                    <a:pt x="13768" y="1088"/>
                    <a:pt x="13721" y="1114"/>
                    <a:pt x="13707" y="1175"/>
                  </a:cubicBezTo>
                  <a:cubicBezTo>
                    <a:pt x="13585" y="1680"/>
                    <a:pt x="13073" y="1961"/>
                    <a:pt x="12674" y="2228"/>
                  </a:cubicBezTo>
                  <a:lnTo>
                    <a:pt x="11107" y="3272"/>
                  </a:lnTo>
                  <a:cubicBezTo>
                    <a:pt x="10608" y="3604"/>
                    <a:pt x="10114" y="3960"/>
                    <a:pt x="9579" y="4238"/>
                  </a:cubicBezTo>
                  <a:cubicBezTo>
                    <a:pt x="9321" y="4372"/>
                    <a:pt x="9049" y="4480"/>
                    <a:pt x="8770" y="4559"/>
                  </a:cubicBezTo>
                  <a:cubicBezTo>
                    <a:pt x="8494" y="4635"/>
                    <a:pt x="8214" y="4699"/>
                    <a:pt x="7949" y="4813"/>
                  </a:cubicBezTo>
                  <a:cubicBezTo>
                    <a:pt x="7475" y="5015"/>
                    <a:pt x="7076" y="5352"/>
                    <a:pt x="6780" y="5775"/>
                  </a:cubicBezTo>
                  <a:cubicBezTo>
                    <a:pt x="6717" y="5865"/>
                    <a:pt x="6662" y="5923"/>
                    <a:pt x="6579" y="5923"/>
                  </a:cubicBezTo>
                  <a:cubicBezTo>
                    <a:pt x="6546" y="5923"/>
                    <a:pt x="6509" y="5914"/>
                    <a:pt x="6466" y="5895"/>
                  </a:cubicBezTo>
                  <a:cubicBezTo>
                    <a:pt x="6330" y="5833"/>
                    <a:pt x="6201" y="5750"/>
                    <a:pt x="6070" y="5673"/>
                  </a:cubicBezTo>
                  <a:cubicBezTo>
                    <a:pt x="5826" y="5531"/>
                    <a:pt x="5586" y="5384"/>
                    <a:pt x="5348" y="5229"/>
                  </a:cubicBezTo>
                  <a:cubicBezTo>
                    <a:pt x="4381" y="4603"/>
                    <a:pt x="3474" y="3886"/>
                    <a:pt x="2607" y="3128"/>
                  </a:cubicBezTo>
                  <a:cubicBezTo>
                    <a:pt x="2121" y="2703"/>
                    <a:pt x="1649" y="2267"/>
                    <a:pt x="1182" y="1822"/>
                  </a:cubicBezTo>
                  <a:cubicBezTo>
                    <a:pt x="764" y="1423"/>
                    <a:pt x="172" y="829"/>
                    <a:pt x="459" y="189"/>
                  </a:cubicBezTo>
                  <a:cubicBezTo>
                    <a:pt x="504" y="91"/>
                    <a:pt x="418" y="1"/>
                    <a:pt x="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5" name="Google Shape;1435;p60"/>
            <p:cNvSpPr/>
            <p:nvPr/>
          </p:nvSpPr>
          <p:spPr>
            <a:xfrm>
              <a:off x="6657487" y="3227854"/>
              <a:ext cx="123508" cy="191606"/>
            </a:xfrm>
            <a:custGeom>
              <a:avLst/>
              <a:gdLst/>
              <a:ahLst/>
              <a:cxnLst/>
              <a:rect l="l" t="t" r="r" b="b"/>
              <a:pathLst>
                <a:path w="6337" h="9831" extrusionOk="0">
                  <a:moveTo>
                    <a:pt x="6166" y="0"/>
                  </a:moveTo>
                  <a:cubicBezTo>
                    <a:pt x="6129" y="0"/>
                    <a:pt x="6091" y="17"/>
                    <a:pt x="6066" y="59"/>
                  </a:cubicBezTo>
                  <a:lnTo>
                    <a:pt x="6067" y="59"/>
                  </a:lnTo>
                  <a:cubicBezTo>
                    <a:pt x="5282" y="1322"/>
                    <a:pt x="4405" y="2524"/>
                    <a:pt x="3541" y="3731"/>
                  </a:cubicBezTo>
                  <a:cubicBezTo>
                    <a:pt x="2681" y="4935"/>
                    <a:pt x="1831" y="6152"/>
                    <a:pt x="1106" y="7443"/>
                  </a:cubicBezTo>
                  <a:cubicBezTo>
                    <a:pt x="699" y="8165"/>
                    <a:pt x="342" y="8914"/>
                    <a:pt x="35" y="9683"/>
                  </a:cubicBezTo>
                  <a:cubicBezTo>
                    <a:pt x="0" y="9772"/>
                    <a:pt x="74" y="9831"/>
                    <a:pt x="150" y="9831"/>
                  </a:cubicBezTo>
                  <a:cubicBezTo>
                    <a:pt x="200" y="9831"/>
                    <a:pt x="250" y="9806"/>
                    <a:pt x="273" y="9749"/>
                  </a:cubicBezTo>
                  <a:cubicBezTo>
                    <a:pt x="811" y="8385"/>
                    <a:pt x="1544" y="7108"/>
                    <a:pt x="2349" y="5887"/>
                  </a:cubicBezTo>
                  <a:cubicBezTo>
                    <a:pt x="3160" y="4651"/>
                    <a:pt x="4044" y="3464"/>
                    <a:pt x="4895" y="2254"/>
                  </a:cubicBezTo>
                  <a:cubicBezTo>
                    <a:pt x="5373" y="1576"/>
                    <a:pt x="5839" y="889"/>
                    <a:pt x="6278" y="183"/>
                  </a:cubicBezTo>
                  <a:cubicBezTo>
                    <a:pt x="6337" y="89"/>
                    <a:pt x="6251" y="0"/>
                    <a:pt x="6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6" name="Google Shape;1436;p60"/>
            <p:cNvSpPr/>
            <p:nvPr/>
          </p:nvSpPr>
          <p:spPr>
            <a:xfrm>
              <a:off x="6541930" y="3296186"/>
              <a:ext cx="117525" cy="54884"/>
            </a:xfrm>
            <a:custGeom>
              <a:avLst/>
              <a:gdLst/>
              <a:ahLst/>
              <a:cxnLst/>
              <a:rect l="l" t="t" r="r" b="b"/>
              <a:pathLst>
                <a:path w="6030" h="2816" extrusionOk="0">
                  <a:moveTo>
                    <a:pt x="170" y="0"/>
                  </a:moveTo>
                  <a:cubicBezTo>
                    <a:pt x="82" y="0"/>
                    <a:pt x="0" y="123"/>
                    <a:pt x="76" y="216"/>
                  </a:cubicBezTo>
                  <a:cubicBezTo>
                    <a:pt x="1166" y="1555"/>
                    <a:pt x="2625" y="2759"/>
                    <a:pt x="4433" y="2813"/>
                  </a:cubicBezTo>
                  <a:cubicBezTo>
                    <a:pt x="4474" y="2815"/>
                    <a:pt x="4516" y="2815"/>
                    <a:pt x="4557" y="2815"/>
                  </a:cubicBezTo>
                  <a:cubicBezTo>
                    <a:pt x="5018" y="2815"/>
                    <a:pt x="5474" y="2726"/>
                    <a:pt x="5902" y="2551"/>
                  </a:cubicBezTo>
                  <a:cubicBezTo>
                    <a:pt x="6029" y="2498"/>
                    <a:pt x="5993" y="2304"/>
                    <a:pt x="5882" y="2304"/>
                  </a:cubicBezTo>
                  <a:cubicBezTo>
                    <a:pt x="5868" y="2304"/>
                    <a:pt x="5852" y="2307"/>
                    <a:pt x="5836" y="2314"/>
                  </a:cubicBezTo>
                  <a:cubicBezTo>
                    <a:pt x="5420" y="2487"/>
                    <a:pt x="4979" y="2566"/>
                    <a:pt x="4537" y="2566"/>
                  </a:cubicBezTo>
                  <a:cubicBezTo>
                    <a:pt x="4137" y="2566"/>
                    <a:pt x="3735" y="2501"/>
                    <a:pt x="3349" y="2384"/>
                  </a:cubicBezTo>
                  <a:cubicBezTo>
                    <a:pt x="2542" y="2138"/>
                    <a:pt x="1827" y="1656"/>
                    <a:pt x="1214" y="1086"/>
                  </a:cubicBezTo>
                  <a:cubicBezTo>
                    <a:pt x="869" y="760"/>
                    <a:pt x="547" y="412"/>
                    <a:pt x="250" y="41"/>
                  </a:cubicBezTo>
                  <a:cubicBezTo>
                    <a:pt x="225" y="12"/>
                    <a:pt x="19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7" name="Google Shape;1437;p60"/>
            <p:cNvSpPr/>
            <p:nvPr/>
          </p:nvSpPr>
          <p:spPr>
            <a:xfrm>
              <a:off x="6638191" y="3283108"/>
              <a:ext cx="89946" cy="103180"/>
            </a:xfrm>
            <a:custGeom>
              <a:avLst/>
              <a:gdLst/>
              <a:ahLst/>
              <a:cxnLst/>
              <a:rect l="l" t="t" r="r" b="b"/>
              <a:pathLst>
                <a:path w="4615" h="5294" extrusionOk="0">
                  <a:moveTo>
                    <a:pt x="4443" y="0"/>
                  </a:moveTo>
                  <a:cubicBezTo>
                    <a:pt x="4405" y="0"/>
                    <a:pt x="4367" y="17"/>
                    <a:pt x="4340" y="56"/>
                  </a:cubicBezTo>
                  <a:lnTo>
                    <a:pt x="4341" y="55"/>
                  </a:lnTo>
                  <a:lnTo>
                    <a:pt x="4341" y="55"/>
                  </a:lnTo>
                  <a:cubicBezTo>
                    <a:pt x="3834" y="811"/>
                    <a:pt x="3326" y="1567"/>
                    <a:pt x="2799" y="2311"/>
                  </a:cubicBezTo>
                  <a:cubicBezTo>
                    <a:pt x="2532" y="2684"/>
                    <a:pt x="2261" y="3055"/>
                    <a:pt x="1985" y="3422"/>
                  </a:cubicBezTo>
                  <a:cubicBezTo>
                    <a:pt x="1731" y="3757"/>
                    <a:pt x="1475" y="4101"/>
                    <a:pt x="1186" y="4409"/>
                  </a:cubicBezTo>
                  <a:cubicBezTo>
                    <a:pt x="900" y="4714"/>
                    <a:pt x="568" y="4977"/>
                    <a:pt x="147" y="5054"/>
                  </a:cubicBezTo>
                  <a:cubicBezTo>
                    <a:pt x="0" y="5081"/>
                    <a:pt x="51" y="5294"/>
                    <a:pt x="188" y="5294"/>
                  </a:cubicBezTo>
                  <a:cubicBezTo>
                    <a:pt x="196" y="5294"/>
                    <a:pt x="204" y="5293"/>
                    <a:pt x="212" y="5292"/>
                  </a:cubicBezTo>
                  <a:cubicBezTo>
                    <a:pt x="1007" y="5145"/>
                    <a:pt x="1522" y="4422"/>
                    <a:pt x="1985" y="3824"/>
                  </a:cubicBezTo>
                  <a:cubicBezTo>
                    <a:pt x="2563" y="3077"/>
                    <a:pt x="3109" y="2306"/>
                    <a:pt x="3644" y="1525"/>
                  </a:cubicBezTo>
                  <a:cubicBezTo>
                    <a:pt x="3950" y="1078"/>
                    <a:pt x="4252" y="629"/>
                    <a:pt x="4554" y="179"/>
                  </a:cubicBezTo>
                  <a:cubicBezTo>
                    <a:pt x="4615" y="88"/>
                    <a:pt x="4530" y="0"/>
                    <a:pt x="4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8" name="Google Shape;1438;p60"/>
            <p:cNvSpPr/>
            <p:nvPr/>
          </p:nvSpPr>
          <p:spPr>
            <a:xfrm>
              <a:off x="6473384" y="3211969"/>
              <a:ext cx="345714" cy="357135"/>
            </a:xfrm>
            <a:custGeom>
              <a:avLst/>
              <a:gdLst/>
              <a:ahLst/>
              <a:cxnLst/>
              <a:rect l="l" t="t" r="r" b="b"/>
              <a:pathLst>
                <a:path w="17738" h="18324" extrusionOk="0">
                  <a:moveTo>
                    <a:pt x="168" y="1"/>
                  </a:moveTo>
                  <a:cubicBezTo>
                    <a:pt x="86" y="1"/>
                    <a:pt x="1" y="90"/>
                    <a:pt x="53" y="187"/>
                  </a:cubicBezTo>
                  <a:lnTo>
                    <a:pt x="51" y="187"/>
                  </a:lnTo>
                  <a:cubicBezTo>
                    <a:pt x="821" y="1635"/>
                    <a:pt x="1680" y="3032"/>
                    <a:pt x="2622" y="4374"/>
                  </a:cubicBezTo>
                  <a:cubicBezTo>
                    <a:pt x="3564" y="5710"/>
                    <a:pt x="4576" y="6997"/>
                    <a:pt x="5652" y="8230"/>
                  </a:cubicBezTo>
                  <a:cubicBezTo>
                    <a:pt x="6728" y="9464"/>
                    <a:pt x="7864" y="10645"/>
                    <a:pt x="9042" y="11782"/>
                  </a:cubicBezTo>
                  <a:cubicBezTo>
                    <a:pt x="10225" y="12924"/>
                    <a:pt x="11453" y="14019"/>
                    <a:pt x="12714" y="15078"/>
                  </a:cubicBezTo>
                  <a:cubicBezTo>
                    <a:pt x="14024" y="16178"/>
                    <a:pt x="15379" y="17252"/>
                    <a:pt x="16909" y="18035"/>
                  </a:cubicBezTo>
                  <a:cubicBezTo>
                    <a:pt x="17099" y="18132"/>
                    <a:pt x="17292" y="18225"/>
                    <a:pt x="17488" y="18311"/>
                  </a:cubicBezTo>
                  <a:cubicBezTo>
                    <a:pt x="17507" y="18320"/>
                    <a:pt x="17525" y="18323"/>
                    <a:pt x="17543" y="18323"/>
                  </a:cubicBezTo>
                  <a:cubicBezTo>
                    <a:pt x="17659" y="18323"/>
                    <a:pt x="17738" y="18156"/>
                    <a:pt x="17611" y="18099"/>
                  </a:cubicBezTo>
                  <a:cubicBezTo>
                    <a:pt x="16048" y="17396"/>
                    <a:pt x="14662" y="16368"/>
                    <a:pt x="13345" y="15284"/>
                  </a:cubicBezTo>
                  <a:cubicBezTo>
                    <a:pt x="12080" y="14241"/>
                    <a:pt x="10853" y="13159"/>
                    <a:pt x="9660" y="12033"/>
                  </a:cubicBezTo>
                  <a:cubicBezTo>
                    <a:pt x="8470" y="10907"/>
                    <a:pt x="7322" y="9735"/>
                    <a:pt x="6232" y="8514"/>
                  </a:cubicBezTo>
                  <a:cubicBezTo>
                    <a:pt x="5144" y="7300"/>
                    <a:pt x="4121" y="6031"/>
                    <a:pt x="3165" y="4711"/>
                  </a:cubicBezTo>
                  <a:cubicBezTo>
                    <a:pt x="2211" y="3395"/>
                    <a:pt x="1341" y="2023"/>
                    <a:pt x="556" y="601"/>
                  </a:cubicBezTo>
                  <a:cubicBezTo>
                    <a:pt x="457" y="422"/>
                    <a:pt x="359" y="243"/>
                    <a:pt x="265" y="63"/>
                  </a:cubicBezTo>
                  <a:cubicBezTo>
                    <a:pt x="242" y="19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9" name="Google Shape;1439;p60"/>
            <p:cNvSpPr/>
            <p:nvPr/>
          </p:nvSpPr>
          <p:spPr>
            <a:xfrm>
              <a:off x="6449372" y="3215887"/>
              <a:ext cx="338113" cy="368497"/>
            </a:xfrm>
            <a:custGeom>
              <a:avLst/>
              <a:gdLst/>
              <a:ahLst/>
              <a:cxnLst/>
              <a:rect l="l" t="t" r="r" b="b"/>
              <a:pathLst>
                <a:path w="17348" h="18907" extrusionOk="0">
                  <a:moveTo>
                    <a:pt x="166" y="1"/>
                  </a:moveTo>
                  <a:cubicBezTo>
                    <a:pt x="86" y="1"/>
                    <a:pt x="1" y="90"/>
                    <a:pt x="49" y="187"/>
                  </a:cubicBezTo>
                  <a:cubicBezTo>
                    <a:pt x="755" y="1639"/>
                    <a:pt x="1542" y="3049"/>
                    <a:pt x="2406" y="4412"/>
                  </a:cubicBezTo>
                  <a:cubicBezTo>
                    <a:pt x="4135" y="7144"/>
                    <a:pt x="6161" y="9676"/>
                    <a:pt x="8443" y="11966"/>
                  </a:cubicBezTo>
                  <a:cubicBezTo>
                    <a:pt x="9592" y="13117"/>
                    <a:pt x="10804" y="14203"/>
                    <a:pt x="12073" y="15217"/>
                  </a:cubicBezTo>
                  <a:cubicBezTo>
                    <a:pt x="13518" y="16371"/>
                    <a:pt x="15029" y="17438"/>
                    <a:pt x="16547" y="18490"/>
                  </a:cubicBezTo>
                  <a:cubicBezTo>
                    <a:pt x="16737" y="18623"/>
                    <a:pt x="16927" y="18753"/>
                    <a:pt x="17117" y="18884"/>
                  </a:cubicBezTo>
                  <a:cubicBezTo>
                    <a:pt x="17139" y="18900"/>
                    <a:pt x="17161" y="18906"/>
                    <a:pt x="17181" y="18906"/>
                  </a:cubicBezTo>
                  <a:cubicBezTo>
                    <a:pt x="17281" y="18906"/>
                    <a:pt x="17348" y="18746"/>
                    <a:pt x="17240" y="18672"/>
                  </a:cubicBezTo>
                  <a:cubicBezTo>
                    <a:pt x="15719" y="17618"/>
                    <a:pt x="14195" y="16563"/>
                    <a:pt x="12733" y="15426"/>
                  </a:cubicBezTo>
                  <a:cubicBezTo>
                    <a:pt x="8896" y="12445"/>
                    <a:pt x="5585" y="8846"/>
                    <a:pt x="2931" y="4776"/>
                  </a:cubicBezTo>
                  <a:cubicBezTo>
                    <a:pt x="2054" y="3430"/>
                    <a:pt x="1251" y="2036"/>
                    <a:pt x="528" y="603"/>
                  </a:cubicBezTo>
                  <a:cubicBezTo>
                    <a:pt x="437" y="424"/>
                    <a:pt x="349" y="243"/>
                    <a:pt x="261" y="64"/>
                  </a:cubicBezTo>
                  <a:cubicBezTo>
                    <a:pt x="239" y="19"/>
                    <a:pt x="203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0" name="Google Shape;1440;p60"/>
            <p:cNvSpPr/>
            <p:nvPr/>
          </p:nvSpPr>
          <p:spPr>
            <a:xfrm>
              <a:off x="6369561" y="3238378"/>
              <a:ext cx="66422" cy="483449"/>
            </a:xfrm>
            <a:custGeom>
              <a:avLst/>
              <a:gdLst/>
              <a:ahLst/>
              <a:cxnLst/>
              <a:rect l="l" t="t" r="r" b="b"/>
              <a:pathLst>
                <a:path w="3408" h="24805" extrusionOk="0">
                  <a:moveTo>
                    <a:pt x="2409" y="0"/>
                  </a:moveTo>
                  <a:cubicBezTo>
                    <a:pt x="2372" y="0"/>
                    <a:pt x="2337" y="19"/>
                    <a:pt x="2316" y="65"/>
                  </a:cubicBezTo>
                  <a:cubicBezTo>
                    <a:pt x="1940" y="884"/>
                    <a:pt x="1564" y="1703"/>
                    <a:pt x="1259" y="2551"/>
                  </a:cubicBezTo>
                  <a:cubicBezTo>
                    <a:pt x="946" y="3413"/>
                    <a:pt x="725" y="4306"/>
                    <a:pt x="601" y="5214"/>
                  </a:cubicBezTo>
                  <a:cubicBezTo>
                    <a:pt x="476" y="6123"/>
                    <a:pt x="422" y="7037"/>
                    <a:pt x="376" y="7951"/>
                  </a:cubicBezTo>
                  <a:cubicBezTo>
                    <a:pt x="326" y="8912"/>
                    <a:pt x="278" y="9872"/>
                    <a:pt x="230" y="10833"/>
                  </a:cubicBezTo>
                  <a:cubicBezTo>
                    <a:pt x="138" y="12757"/>
                    <a:pt x="60" y="14682"/>
                    <a:pt x="24" y="16610"/>
                  </a:cubicBezTo>
                  <a:cubicBezTo>
                    <a:pt x="7" y="17572"/>
                    <a:pt x="2" y="18537"/>
                    <a:pt x="9" y="19499"/>
                  </a:cubicBezTo>
                  <a:cubicBezTo>
                    <a:pt x="16" y="20382"/>
                    <a:pt x="1" y="21278"/>
                    <a:pt x="90" y="22158"/>
                  </a:cubicBezTo>
                  <a:cubicBezTo>
                    <a:pt x="163" y="22888"/>
                    <a:pt x="355" y="23652"/>
                    <a:pt x="899" y="24181"/>
                  </a:cubicBezTo>
                  <a:cubicBezTo>
                    <a:pt x="1317" y="24585"/>
                    <a:pt x="1895" y="24805"/>
                    <a:pt x="2472" y="24805"/>
                  </a:cubicBezTo>
                  <a:cubicBezTo>
                    <a:pt x="2576" y="24805"/>
                    <a:pt x="2681" y="24798"/>
                    <a:pt x="2785" y="24783"/>
                  </a:cubicBezTo>
                  <a:cubicBezTo>
                    <a:pt x="2954" y="24761"/>
                    <a:pt x="3120" y="24716"/>
                    <a:pt x="3278" y="24652"/>
                  </a:cubicBezTo>
                  <a:cubicBezTo>
                    <a:pt x="3408" y="24599"/>
                    <a:pt x="3371" y="24405"/>
                    <a:pt x="3258" y="24405"/>
                  </a:cubicBezTo>
                  <a:cubicBezTo>
                    <a:pt x="3244" y="24405"/>
                    <a:pt x="3229" y="24408"/>
                    <a:pt x="3213" y="24414"/>
                  </a:cubicBezTo>
                  <a:cubicBezTo>
                    <a:pt x="2974" y="24511"/>
                    <a:pt x="2721" y="24558"/>
                    <a:pt x="2468" y="24558"/>
                  </a:cubicBezTo>
                  <a:cubicBezTo>
                    <a:pt x="2057" y="24558"/>
                    <a:pt x="1647" y="24433"/>
                    <a:pt x="1302" y="24195"/>
                  </a:cubicBezTo>
                  <a:cubicBezTo>
                    <a:pt x="684" y="23767"/>
                    <a:pt x="440" y="23014"/>
                    <a:pt x="352" y="22298"/>
                  </a:cubicBezTo>
                  <a:cubicBezTo>
                    <a:pt x="248" y="21460"/>
                    <a:pt x="267" y="20598"/>
                    <a:pt x="258" y="19753"/>
                  </a:cubicBezTo>
                  <a:cubicBezTo>
                    <a:pt x="246" y="18826"/>
                    <a:pt x="250" y="17896"/>
                    <a:pt x="266" y="16967"/>
                  </a:cubicBezTo>
                  <a:cubicBezTo>
                    <a:pt x="294" y="15099"/>
                    <a:pt x="365" y="13234"/>
                    <a:pt x="451" y="11368"/>
                  </a:cubicBezTo>
                  <a:cubicBezTo>
                    <a:pt x="494" y="10440"/>
                    <a:pt x="540" y="9511"/>
                    <a:pt x="588" y="8583"/>
                  </a:cubicBezTo>
                  <a:cubicBezTo>
                    <a:pt x="634" y="7683"/>
                    <a:pt x="673" y="6780"/>
                    <a:pt x="767" y="5883"/>
                  </a:cubicBezTo>
                  <a:cubicBezTo>
                    <a:pt x="860" y="4984"/>
                    <a:pt x="1018" y="4093"/>
                    <a:pt x="1287" y="3229"/>
                  </a:cubicBezTo>
                  <a:cubicBezTo>
                    <a:pt x="1549" y="2390"/>
                    <a:pt x="1897" y="1580"/>
                    <a:pt x="2258" y="780"/>
                  </a:cubicBezTo>
                  <a:cubicBezTo>
                    <a:pt x="2349" y="582"/>
                    <a:pt x="2439" y="384"/>
                    <a:pt x="2530" y="188"/>
                  </a:cubicBezTo>
                  <a:cubicBezTo>
                    <a:pt x="2575" y="90"/>
                    <a:pt x="2489" y="0"/>
                    <a:pt x="2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1" name="Google Shape;1441;p60"/>
            <p:cNvSpPr/>
            <p:nvPr/>
          </p:nvSpPr>
          <p:spPr>
            <a:xfrm>
              <a:off x="6438750" y="3661448"/>
              <a:ext cx="43755" cy="52857"/>
            </a:xfrm>
            <a:custGeom>
              <a:avLst/>
              <a:gdLst/>
              <a:ahLst/>
              <a:cxnLst/>
              <a:rect l="l" t="t" r="r" b="b"/>
              <a:pathLst>
                <a:path w="2245" h="2712" extrusionOk="0">
                  <a:moveTo>
                    <a:pt x="2094" y="0"/>
                  </a:moveTo>
                  <a:cubicBezTo>
                    <a:pt x="2046" y="0"/>
                    <a:pt x="2000" y="27"/>
                    <a:pt x="1986" y="88"/>
                  </a:cubicBezTo>
                  <a:cubicBezTo>
                    <a:pt x="1751" y="1125"/>
                    <a:pt x="1070" y="2003"/>
                    <a:pt x="123" y="2485"/>
                  </a:cubicBezTo>
                  <a:cubicBezTo>
                    <a:pt x="0" y="2546"/>
                    <a:pt x="76" y="2711"/>
                    <a:pt x="190" y="2711"/>
                  </a:cubicBezTo>
                  <a:cubicBezTo>
                    <a:pt x="208" y="2711"/>
                    <a:pt x="228" y="2707"/>
                    <a:pt x="247" y="2697"/>
                  </a:cubicBezTo>
                  <a:cubicBezTo>
                    <a:pt x="1242" y="2194"/>
                    <a:pt x="1981" y="1241"/>
                    <a:pt x="2224" y="154"/>
                  </a:cubicBezTo>
                  <a:cubicBezTo>
                    <a:pt x="2244" y="61"/>
                    <a:pt x="2167" y="0"/>
                    <a:pt x="20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2" name="Google Shape;1442;p60"/>
            <p:cNvSpPr/>
            <p:nvPr/>
          </p:nvSpPr>
          <p:spPr>
            <a:xfrm>
              <a:off x="6381801" y="3491378"/>
              <a:ext cx="42995" cy="215209"/>
            </a:xfrm>
            <a:custGeom>
              <a:avLst/>
              <a:gdLst/>
              <a:ahLst/>
              <a:cxnLst/>
              <a:rect l="l" t="t" r="r" b="b"/>
              <a:pathLst>
                <a:path w="2206" h="11042" extrusionOk="0">
                  <a:moveTo>
                    <a:pt x="244" y="0"/>
                  </a:moveTo>
                  <a:cubicBezTo>
                    <a:pt x="182" y="0"/>
                    <a:pt x="120" y="40"/>
                    <a:pt x="118" y="119"/>
                  </a:cubicBezTo>
                  <a:cubicBezTo>
                    <a:pt x="57" y="3118"/>
                    <a:pt x="0" y="6199"/>
                    <a:pt x="912" y="9092"/>
                  </a:cubicBezTo>
                  <a:cubicBezTo>
                    <a:pt x="1031" y="9472"/>
                    <a:pt x="1159" y="9851"/>
                    <a:pt x="1325" y="10213"/>
                  </a:cubicBezTo>
                  <a:cubicBezTo>
                    <a:pt x="1472" y="10533"/>
                    <a:pt x="1672" y="10826"/>
                    <a:pt x="1970" y="11021"/>
                  </a:cubicBezTo>
                  <a:cubicBezTo>
                    <a:pt x="1992" y="11035"/>
                    <a:pt x="2014" y="11041"/>
                    <a:pt x="2034" y="11041"/>
                  </a:cubicBezTo>
                  <a:cubicBezTo>
                    <a:pt x="2138" y="11041"/>
                    <a:pt x="2206" y="10880"/>
                    <a:pt x="2095" y="10809"/>
                  </a:cubicBezTo>
                  <a:cubicBezTo>
                    <a:pt x="1820" y="10630"/>
                    <a:pt x="1651" y="10344"/>
                    <a:pt x="1522" y="10052"/>
                  </a:cubicBezTo>
                  <a:cubicBezTo>
                    <a:pt x="1380" y="9736"/>
                    <a:pt x="1268" y="9402"/>
                    <a:pt x="1162" y="9072"/>
                  </a:cubicBezTo>
                  <a:cubicBezTo>
                    <a:pt x="947" y="8390"/>
                    <a:pt x="781" y="7694"/>
                    <a:pt x="661" y="6988"/>
                  </a:cubicBezTo>
                  <a:cubicBezTo>
                    <a:pt x="414" y="5546"/>
                    <a:pt x="345" y="4080"/>
                    <a:pt x="337" y="2619"/>
                  </a:cubicBezTo>
                  <a:cubicBezTo>
                    <a:pt x="332" y="1786"/>
                    <a:pt x="348" y="952"/>
                    <a:pt x="364" y="119"/>
                  </a:cubicBezTo>
                  <a:cubicBezTo>
                    <a:pt x="366" y="40"/>
                    <a:pt x="305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3" name="Google Shape;1443;p60"/>
            <p:cNvSpPr/>
            <p:nvPr/>
          </p:nvSpPr>
          <p:spPr>
            <a:xfrm>
              <a:off x="6417370" y="3645934"/>
              <a:ext cx="38161" cy="38883"/>
            </a:xfrm>
            <a:custGeom>
              <a:avLst/>
              <a:gdLst/>
              <a:ahLst/>
              <a:cxnLst/>
              <a:rect l="l" t="t" r="r" b="b"/>
              <a:pathLst>
                <a:path w="1958" h="1995" extrusionOk="0">
                  <a:moveTo>
                    <a:pt x="1792" y="0"/>
                  </a:moveTo>
                  <a:cubicBezTo>
                    <a:pt x="1755" y="0"/>
                    <a:pt x="1720" y="19"/>
                    <a:pt x="1699" y="64"/>
                  </a:cubicBezTo>
                  <a:cubicBezTo>
                    <a:pt x="1373" y="768"/>
                    <a:pt x="960" y="1625"/>
                    <a:pt x="102" y="1756"/>
                  </a:cubicBezTo>
                  <a:cubicBezTo>
                    <a:pt x="35" y="1766"/>
                    <a:pt x="0" y="1849"/>
                    <a:pt x="16" y="1906"/>
                  </a:cubicBezTo>
                  <a:cubicBezTo>
                    <a:pt x="32" y="1968"/>
                    <a:pt x="85" y="1995"/>
                    <a:pt x="140" y="1995"/>
                  </a:cubicBezTo>
                  <a:cubicBezTo>
                    <a:pt x="149" y="1995"/>
                    <a:pt x="159" y="1994"/>
                    <a:pt x="168" y="1993"/>
                  </a:cubicBezTo>
                  <a:cubicBezTo>
                    <a:pt x="1091" y="1854"/>
                    <a:pt x="1560" y="950"/>
                    <a:pt x="1911" y="188"/>
                  </a:cubicBezTo>
                  <a:cubicBezTo>
                    <a:pt x="1957" y="90"/>
                    <a:pt x="1872" y="0"/>
                    <a:pt x="1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4" name="Google Shape;1444;p60"/>
            <p:cNvSpPr/>
            <p:nvPr/>
          </p:nvSpPr>
          <p:spPr>
            <a:xfrm>
              <a:off x="6396535" y="3571599"/>
              <a:ext cx="39545" cy="65876"/>
            </a:xfrm>
            <a:custGeom>
              <a:avLst/>
              <a:gdLst/>
              <a:ahLst/>
              <a:cxnLst/>
              <a:rect l="l" t="t" r="r" b="b"/>
              <a:pathLst>
                <a:path w="2029" h="3380" extrusionOk="0">
                  <a:moveTo>
                    <a:pt x="259" y="0"/>
                  </a:moveTo>
                  <a:cubicBezTo>
                    <a:pt x="198" y="0"/>
                    <a:pt x="133" y="39"/>
                    <a:pt x="125" y="118"/>
                  </a:cubicBezTo>
                  <a:cubicBezTo>
                    <a:pt x="1" y="1405"/>
                    <a:pt x="675" y="2709"/>
                    <a:pt x="1788" y="3362"/>
                  </a:cubicBezTo>
                  <a:cubicBezTo>
                    <a:pt x="1809" y="3374"/>
                    <a:pt x="1829" y="3380"/>
                    <a:pt x="1849" y="3380"/>
                  </a:cubicBezTo>
                  <a:cubicBezTo>
                    <a:pt x="1957" y="3380"/>
                    <a:pt x="2028" y="3217"/>
                    <a:pt x="1912" y="3150"/>
                  </a:cubicBezTo>
                  <a:cubicBezTo>
                    <a:pt x="868" y="2538"/>
                    <a:pt x="255" y="1322"/>
                    <a:pt x="371" y="118"/>
                  </a:cubicBezTo>
                  <a:cubicBezTo>
                    <a:pt x="378" y="39"/>
                    <a:pt x="321" y="0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5" name="Google Shape;1445;p60"/>
            <p:cNvSpPr/>
            <p:nvPr/>
          </p:nvSpPr>
          <p:spPr>
            <a:xfrm>
              <a:off x="6414758" y="3628549"/>
              <a:ext cx="61199" cy="17872"/>
            </a:xfrm>
            <a:custGeom>
              <a:avLst/>
              <a:gdLst/>
              <a:ahLst/>
              <a:cxnLst/>
              <a:rect l="l" t="t" r="r" b="b"/>
              <a:pathLst>
                <a:path w="3140" h="917" extrusionOk="0">
                  <a:moveTo>
                    <a:pt x="1907" y="0"/>
                  </a:moveTo>
                  <a:cubicBezTo>
                    <a:pt x="1258" y="0"/>
                    <a:pt x="603" y="286"/>
                    <a:pt x="96" y="712"/>
                  </a:cubicBezTo>
                  <a:cubicBezTo>
                    <a:pt x="0" y="792"/>
                    <a:pt x="88" y="917"/>
                    <a:pt x="189" y="917"/>
                  </a:cubicBezTo>
                  <a:cubicBezTo>
                    <a:pt x="216" y="917"/>
                    <a:pt x="244" y="907"/>
                    <a:pt x="270" y="886"/>
                  </a:cubicBezTo>
                  <a:lnTo>
                    <a:pt x="271" y="886"/>
                  </a:lnTo>
                  <a:cubicBezTo>
                    <a:pt x="727" y="503"/>
                    <a:pt x="1314" y="246"/>
                    <a:pt x="1897" y="246"/>
                  </a:cubicBezTo>
                  <a:cubicBezTo>
                    <a:pt x="2244" y="246"/>
                    <a:pt x="2591" y="338"/>
                    <a:pt x="2906" y="549"/>
                  </a:cubicBezTo>
                  <a:cubicBezTo>
                    <a:pt x="2928" y="564"/>
                    <a:pt x="2949" y="570"/>
                    <a:pt x="2970" y="570"/>
                  </a:cubicBezTo>
                  <a:cubicBezTo>
                    <a:pt x="3071" y="570"/>
                    <a:pt x="3139" y="409"/>
                    <a:pt x="3030" y="336"/>
                  </a:cubicBezTo>
                  <a:cubicBezTo>
                    <a:pt x="2680" y="102"/>
                    <a:pt x="2295" y="0"/>
                    <a:pt x="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6" name="Google Shape;1446;p60"/>
            <p:cNvSpPr/>
            <p:nvPr/>
          </p:nvSpPr>
          <p:spPr>
            <a:xfrm>
              <a:off x="6396944" y="3509426"/>
              <a:ext cx="99594" cy="127406"/>
            </a:xfrm>
            <a:custGeom>
              <a:avLst/>
              <a:gdLst/>
              <a:ahLst/>
              <a:cxnLst/>
              <a:rect l="l" t="t" r="r" b="b"/>
              <a:pathLst>
                <a:path w="5110" h="6537" extrusionOk="0">
                  <a:moveTo>
                    <a:pt x="123" y="1"/>
                  </a:moveTo>
                  <a:cubicBezTo>
                    <a:pt x="61" y="1"/>
                    <a:pt x="1" y="40"/>
                    <a:pt x="2" y="119"/>
                  </a:cubicBezTo>
                  <a:cubicBezTo>
                    <a:pt x="53" y="2335"/>
                    <a:pt x="1099" y="4582"/>
                    <a:pt x="2974" y="5829"/>
                  </a:cubicBezTo>
                  <a:cubicBezTo>
                    <a:pt x="3560" y="6220"/>
                    <a:pt x="4235" y="6527"/>
                    <a:pt x="4950" y="6536"/>
                  </a:cubicBezTo>
                  <a:cubicBezTo>
                    <a:pt x="4951" y="6536"/>
                    <a:pt x="4951" y="6536"/>
                    <a:pt x="4952" y="6536"/>
                  </a:cubicBezTo>
                  <a:cubicBezTo>
                    <a:pt x="5110" y="6536"/>
                    <a:pt x="5109" y="6292"/>
                    <a:pt x="4950" y="6289"/>
                  </a:cubicBezTo>
                  <a:cubicBezTo>
                    <a:pt x="4321" y="6282"/>
                    <a:pt x="3734" y="6020"/>
                    <a:pt x="3208" y="5688"/>
                  </a:cubicBezTo>
                  <a:cubicBezTo>
                    <a:pt x="2763" y="5404"/>
                    <a:pt x="2357" y="5061"/>
                    <a:pt x="2003" y="4666"/>
                  </a:cubicBezTo>
                  <a:cubicBezTo>
                    <a:pt x="1297" y="3884"/>
                    <a:pt x="797" y="2924"/>
                    <a:pt x="515" y="1912"/>
                  </a:cubicBezTo>
                  <a:cubicBezTo>
                    <a:pt x="352" y="1328"/>
                    <a:pt x="262" y="726"/>
                    <a:pt x="250" y="119"/>
                  </a:cubicBezTo>
                  <a:cubicBezTo>
                    <a:pt x="247" y="40"/>
                    <a:pt x="18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7" name="Google Shape;1447;p60"/>
            <p:cNvSpPr/>
            <p:nvPr/>
          </p:nvSpPr>
          <p:spPr>
            <a:xfrm>
              <a:off x="6403454" y="3442322"/>
              <a:ext cx="106026" cy="184395"/>
            </a:xfrm>
            <a:custGeom>
              <a:avLst/>
              <a:gdLst/>
              <a:ahLst/>
              <a:cxnLst/>
              <a:rect l="l" t="t" r="r" b="b"/>
              <a:pathLst>
                <a:path w="5440" h="9461" extrusionOk="0">
                  <a:moveTo>
                    <a:pt x="376" y="0"/>
                  </a:moveTo>
                  <a:cubicBezTo>
                    <a:pt x="328" y="0"/>
                    <a:pt x="284" y="27"/>
                    <a:pt x="273" y="89"/>
                  </a:cubicBezTo>
                  <a:cubicBezTo>
                    <a:pt x="0" y="1644"/>
                    <a:pt x="155" y="3246"/>
                    <a:pt x="722" y="4721"/>
                  </a:cubicBezTo>
                  <a:cubicBezTo>
                    <a:pt x="1539" y="6818"/>
                    <a:pt x="3143" y="8513"/>
                    <a:pt x="5189" y="9449"/>
                  </a:cubicBezTo>
                  <a:cubicBezTo>
                    <a:pt x="5208" y="9457"/>
                    <a:pt x="5226" y="9461"/>
                    <a:pt x="5243" y="9461"/>
                  </a:cubicBezTo>
                  <a:cubicBezTo>
                    <a:pt x="5361" y="9461"/>
                    <a:pt x="5439" y="9292"/>
                    <a:pt x="5314" y="9237"/>
                  </a:cubicBezTo>
                  <a:lnTo>
                    <a:pt x="5314" y="9235"/>
                  </a:lnTo>
                  <a:cubicBezTo>
                    <a:pt x="4072" y="8670"/>
                    <a:pt x="2984" y="7812"/>
                    <a:pt x="2143" y="6738"/>
                  </a:cubicBezTo>
                  <a:cubicBezTo>
                    <a:pt x="1241" y="5583"/>
                    <a:pt x="663" y="4193"/>
                    <a:pt x="463" y="2741"/>
                  </a:cubicBezTo>
                  <a:cubicBezTo>
                    <a:pt x="345" y="1882"/>
                    <a:pt x="361" y="1009"/>
                    <a:pt x="511" y="155"/>
                  </a:cubicBezTo>
                  <a:cubicBezTo>
                    <a:pt x="528" y="62"/>
                    <a:pt x="448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8" name="Google Shape;1448;p60"/>
            <p:cNvSpPr/>
            <p:nvPr/>
          </p:nvSpPr>
          <p:spPr>
            <a:xfrm>
              <a:off x="6392988" y="3241126"/>
              <a:ext cx="59893" cy="255650"/>
            </a:xfrm>
            <a:custGeom>
              <a:avLst/>
              <a:gdLst/>
              <a:ahLst/>
              <a:cxnLst/>
              <a:rect l="l" t="t" r="r" b="b"/>
              <a:pathLst>
                <a:path w="3073" h="13117" extrusionOk="0">
                  <a:moveTo>
                    <a:pt x="2923" y="1"/>
                  </a:moveTo>
                  <a:cubicBezTo>
                    <a:pt x="2874" y="1"/>
                    <a:pt x="2824" y="26"/>
                    <a:pt x="2803" y="85"/>
                  </a:cubicBezTo>
                  <a:cubicBezTo>
                    <a:pt x="1639" y="3336"/>
                    <a:pt x="810" y="6698"/>
                    <a:pt x="330" y="10117"/>
                  </a:cubicBezTo>
                  <a:cubicBezTo>
                    <a:pt x="196" y="11075"/>
                    <a:pt x="87" y="12036"/>
                    <a:pt x="7" y="12999"/>
                  </a:cubicBezTo>
                  <a:cubicBezTo>
                    <a:pt x="1" y="13078"/>
                    <a:pt x="59" y="13117"/>
                    <a:pt x="120" y="13117"/>
                  </a:cubicBezTo>
                  <a:cubicBezTo>
                    <a:pt x="182" y="13117"/>
                    <a:pt x="247" y="13077"/>
                    <a:pt x="253" y="12999"/>
                  </a:cubicBezTo>
                  <a:cubicBezTo>
                    <a:pt x="539" y="9577"/>
                    <a:pt x="1171" y="6192"/>
                    <a:pt x="2144" y="2898"/>
                  </a:cubicBezTo>
                  <a:cubicBezTo>
                    <a:pt x="2417" y="1974"/>
                    <a:pt x="2715" y="1057"/>
                    <a:pt x="3041" y="151"/>
                  </a:cubicBezTo>
                  <a:cubicBezTo>
                    <a:pt x="3073" y="60"/>
                    <a:pt x="2999" y="1"/>
                    <a:pt x="2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9" name="Google Shape;1449;p60"/>
            <p:cNvSpPr/>
            <p:nvPr/>
          </p:nvSpPr>
          <p:spPr>
            <a:xfrm>
              <a:off x="6390415" y="3230933"/>
              <a:ext cx="47595" cy="161416"/>
            </a:xfrm>
            <a:custGeom>
              <a:avLst/>
              <a:gdLst/>
              <a:ahLst/>
              <a:cxnLst/>
              <a:rect l="l" t="t" r="r" b="b"/>
              <a:pathLst>
                <a:path w="2442" h="8282" extrusionOk="0">
                  <a:moveTo>
                    <a:pt x="2272" y="1"/>
                  </a:moveTo>
                  <a:cubicBezTo>
                    <a:pt x="2235" y="1"/>
                    <a:pt x="2198" y="18"/>
                    <a:pt x="2173" y="60"/>
                  </a:cubicBezTo>
                  <a:lnTo>
                    <a:pt x="2175" y="60"/>
                  </a:lnTo>
                  <a:cubicBezTo>
                    <a:pt x="1059" y="1975"/>
                    <a:pt x="355" y="4098"/>
                    <a:pt x="104" y="6299"/>
                  </a:cubicBezTo>
                  <a:cubicBezTo>
                    <a:pt x="34" y="6918"/>
                    <a:pt x="0" y="7539"/>
                    <a:pt x="5" y="8162"/>
                  </a:cubicBezTo>
                  <a:cubicBezTo>
                    <a:pt x="5" y="8241"/>
                    <a:pt x="67" y="8281"/>
                    <a:pt x="128" y="8281"/>
                  </a:cubicBezTo>
                  <a:cubicBezTo>
                    <a:pt x="190" y="8281"/>
                    <a:pt x="251" y="8242"/>
                    <a:pt x="251" y="8162"/>
                  </a:cubicBezTo>
                  <a:cubicBezTo>
                    <a:pt x="232" y="5360"/>
                    <a:pt x="969" y="2604"/>
                    <a:pt x="2386" y="185"/>
                  </a:cubicBezTo>
                  <a:cubicBezTo>
                    <a:pt x="2441" y="90"/>
                    <a:pt x="2356" y="1"/>
                    <a:pt x="2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0" name="Google Shape;1450;p60"/>
            <p:cNvSpPr/>
            <p:nvPr/>
          </p:nvSpPr>
          <p:spPr>
            <a:xfrm>
              <a:off x="6435690" y="3515663"/>
              <a:ext cx="96183" cy="99146"/>
            </a:xfrm>
            <a:custGeom>
              <a:avLst/>
              <a:gdLst/>
              <a:ahLst/>
              <a:cxnLst/>
              <a:rect l="l" t="t" r="r" b="b"/>
              <a:pathLst>
                <a:path w="4935" h="5087" extrusionOk="0">
                  <a:moveTo>
                    <a:pt x="150" y="1"/>
                  </a:moveTo>
                  <a:cubicBezTo>
                    <a:pt x="75" y="1"/>
                    <a:pt x="1" y="60"/>
                    <a:pt x="32" y="150"/>
                  </a:cubicBezTo>
                  <a:cubicBezTo>
                    <a:pt x="631" y="1878"/>
                    <a:pt x="1822" y="3377"/>
                    <a:pt x="3358" y="4369"/>
                  </a:cubicBezTo>
                  <a:cubicBezTo>
                    <a:pt x="3794" y="4648"/>
                    <a:pt x="4257" y="4886"/>
                    <a:pt x="4738" y="5078"/>
                  </a:cubicBezTo>
                  <a:cubicBezTo>
                    <a:pt x="4754" y="5084"/>
                    <a:pt x="4768" y="5087"/>
                    <a:pt x="4782" y="5087"/>
                  </a:cubicBezTo>
                  <a:cubicBezTo>
                    <a:pt x="4897" y="5087"/>
                    <a:pt x="4934" y="4891"/>
                    <a:pt x="4803" y="4840"/>
                  </a:cubicBezTo>
                  <a:cubicBezTo>
                    <a:pt x="3167" y="4185"/>
                    <a:pt x="1774" y="2959"/>
                    <a:pt x="890" y="1437"/>
                  </a:cubicBezTo>
                  <a:cubicBezTo>
                    <a:pt x="641" y="1008"/>
                    <a:pt x="432" y="554"/>
                    <a:pt x="270" y="85"/>
                  </a:cubicBezTo>
                  <a:cubicBezTo>
                    <a:pt x="249" y="26"/>
                    <a:pt x="199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1" name="Google Shape;1451;p60"/>
            <p:cNvSpPr/>
            <p:nvPr/>
          </p:nvSpPr>
          <p:spPr>
            <a:xfrm>
              <a:off x="6470928" y="3584248"/>
              <a:ext cx="414026" cy="72912"/>
            </a:xfrm>
            <a:custGeom>
              <a:avLst/>
              <a:gdLst/>
              <a:ahLst/>
              <a:cxnLst/>
              <a:rect l="l" t="t" r="r" b="b"/>
              <a:pathLst>
                <a:path w="21243" h="3741" extrusionOk="0">
                  <a:moveTo>
                    <a:pt x="15895" y="0"/>
                  </a:moveTo>
                  <a:cubicBezTo>
                    <a:pt x="14827" y="0"/>
                    <a:pt x="13756" y="76"/>
                    <a:pt x="12700" y="187"/>
                  </a:cubicBezTo>
                  <a:cubicBezTo>
                    <a:pt x="11239" y="342"/>
                    <a:pt x="9786" y="556"/>
                    <a:pt x="8331" y="757"/>
                  </a:cubicBezTo>
                  <a:cubicBezTo>
                    <a:pt x="7563" y="864"/>
                    <a:pt x="6797" y="970"/>
                    <a:pt x="6030" y="1075"/>
                  </a:cubicBezTo>
                  <a:cubicBezTo>
                    <a:pt x="5302" y="1175"/>
                    <a:pt x="4574" y="1281"/>
                    <a:pt x="3859" y="1447"/>
                  </a:cubicBezTo>
                  <a:cubicBezTo>
                    <a:pt x="2444" y="1777"/>
                    <a:pt x="1028" y="2386"/>
                    <a:pt x="78" y="3526"/>
                  </a:cubicBezTo>
                  <a:cubicBezTo>
                    <a:pt x="0" y="3617"/>
                    <a:pt x="83" y="3741"/>
                    <a:pt x="172" y="3741"/>
                  </a:cubicBezTo>
                  <a:cubicBezTo>
                    <a:pt x="199" y="3741"/>
                    <a:pt x="228" y="3729"/>
                    <a:pt x="252" y="3700"/>
                  </a:cubicBezTo>
                  <a:lnTo>
                    <a:pt x="251" y="3700"/>
                  </a:lnTo>
                  <a:cubicBezTo>
                    <a:pt x="1084" y="2700"/>
                    <a:pt x="2288" y="2119"/>
                    <a:pt x="3525" y="1785"/>
                  </a:cubicBezTo>
                  <a:cubicBezTo>
                    <a:pt x="4226" y="1595"/>
                    <a:pt x="4943" y="1477"/>
                    <a:pt x="5662" y="1373"/>
                  </a:cubicBezTo>
                  <a:cubicBezTo>
                    <a:pt x="6395" y="1268"/>
                    <a:pt x="7129" y="1171"/>
                    <a:pt x="7862" y="1069"/>
                  </a:cubicBezTo>
                  <a:cubicBezTo>
                    <a:pt x="10518" y="703"/>
                    <a:pt x="13195" y="244"/>
                    <a:pt x="15883" y="244"/>
                  </a:cubicBezTo>
                  <a:cubicBezTo>
                    <a:pt x="16069" y="244"/>
                    <a:pt x="16254" y="246"/>
                    <a:pt x="16439" y="251"/>
                  </a:cubicBezTo>
                  <a:cubicBezTo>
                    <a:pt x="18010" y="291"/>
                    <a:pt x="19577" y="522"/>
                    <a:pt x="21058" y="1059"/>
                  </a:cubicBezTo>
                  <a:cubicBezTo>
                    <a:pt x="21071" y="1063"/>
                    <a:pt x="21083" y="1065"/>
                    <a:pt x="21095" y="1065"/>
                  </a:cubicBezTo>
                  <a:cubicBezTo>
                    <a:pt x="21181" y="1065"/>
                    <a:pt x="21242" y="956"/>
                    <a:pt x="21197" y="879"/>
                  </a:cubicBezTo>
                  <a:cubicBezTo>
                    <a:pt x="21124" y="752"/>
                    <a:pt x="21014" y="690"/>
                    <a:pt x="20871" y="673"/>
                  </a:cubicBezTo>
                  <a:cubicBezTo>
                    <a:pt x="20866" y="672"/>
                    <a:pt x="20861" y="672"/>
                    <a:pt x="20856" y="672"/>
                  </a:cubicBezTo>
                  <a:cubicBezTo>
                    <a:pt x="20823" y="672"/>
                    <a:pt x="20799" y="684"/>
                    <a:pt x="20782" y="702"/>
                  </a:cubicBezTo>
                  <a:lnTo>
                    <a:pt x="20782" y="702"/>
                  </a:lnTo>
                  <a:cubicBezTo>
                    <a:pt x="19202" y="183"/>
                    <a:pt x="17551" y="0"/>
                    <a:pt x="158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2" name="Google Shape;1452;p60"/>
            <p:cNvSpPr/>
            <p:nvPr/>
          </p:nvSpPr>
          <p:spPr>
            <a:xfrm>
              <a:off x="6484864" y="3600074"/>
              <a:ext cx="412564" cy="62154"/>
            </a:xfrm>
            <a:custGeom>
              <a:avLst/>
              <a:gdLst/>
              <a:ahLst/>
              <a:cxnLst/>
              <a:rect l="l" t="t" r="r" b="b"/>
              <a:pathLst>
                <a:path w="21168" h="3189" extrusionOk="0">
                  <a:moveTo>
                    <a:pt x="17224" y="1"/>
                  </a:moveTo>
                  <a:cubicBezTo>
                    <a:pt x="17189" y="1"/>
                    <a:pt x="17154" y="1"/>
                    <a:pt x="17120" y="1"/>
                  </a:cubicBezTo>
                  <a:cubicBezTo>
                    <a:pt x="15596" y="6"/>
                    <a:pt x="14075" y="89"/>
                    <a:pt x="12558" y="226"/>
                  </a:cubicBezTo>
                  <a:cubicBezTo>
                    <a:pt x="11148" y="352"/>
                    <a:pt x="9737" y="488"/>
                    <a:pt x="8332" y="662"/>
                  </a:cubicBezTo>
                  <a:cubicBezTo>
                    <a:pt x="6987" y="828"/>
                    <a:pt x="5648" y="1039"/>
                    <a:pt x="4332" y="1365"/>
                  </a:cubicBezTo>
                  <a:cubicBezTo>
                    <a:pt x="2871" y="1727"/>
                    <a:pt x="1442" y="2236"/>
                    <a:pt x="118" y="2960"/>
                  </a:cubicBezTo>
                  <a:cubicBezTo>
                    <a:pt x="0" y="3025"/>
                    <a:pt x="73" y="3188"/>
                    <a:pt x="183" y="3188"/>
                  </a:cubicBezTo>
                  <a:cubicBezTo>
                    <a:pt x="202" y="3188"/>
                    <a:pt x="222" y="3183"/>
                    <a:pt x="243" y="3172"/>
                  </a:cubicBezTo>
                  <a:cubicBezTo>
                    <a:pt x="2580" y="1895"/>
                    <a:pt x="5216" y="1321"/>
                    <a:pt x="7835" y="972"/>
                  </a:cubicBezTo>
                  <a:cubicBezTo>
                    <a:pt x="9186" y="793"/>
                    <a:pt x="10543" y="664"/>
                    <a:pt x="11899" y="533"/>
                  </a:cubicBezTo>
                  <a:cubicBezTo>
                    <a:pt x="13383" y="391"/>
                    <a:pt x="14868" y="284"/>
                    <a:pt x="16360" y="255"/>
                  </a:cubicBezTo>
                  <a:cubicBezTo>
                    <a:pt x="16661" y="250"/>
                    <a:pt x="16963" y="247"/>
                    <a:pt x="17264" y="247"/>
                  </a:cubicBezTo>
                  <a:cubicBezTo>
                    <a:pt x="17791" y="247"/>
                    <a:pt x="18318" y="255"/>
                    <a:pt x="18844" y="272"/>
                  </a:cubicBezTo>
                  <a:cubicBezTo>
                    <a:pt x="19235" y="285"/>
                    <a:pt x="19630" y="290"/>
                    <a:pt x="20018" y="330"/>
                  </a:cubicBezTo>
                  <a:cubicBezTo>
                    <a:pt x="20342" y="363"/>
                    <a:pt x="20672" y="443"/>
                    <a:pt x="20907" y="683"/>
                  </a:cubicBezTo>
                  <a:cubicBezTo>
                    <a:pt x="20933" y="709"/>
                    <a:pt x="20961" y="720"/>
                    <a:pt x="20989" y="720"/>
                  </a:cubicBezTo>
                  <a:cubicBezTo>
                    <a:pt x="21083" y="720"/>
                    <a:pt x="21167" y="596"/>
                    <a:pt x="21081" y="509"/>
                  </a:cubicBezTo>
                  <a:cubicBezTo>
                    <a:pt x="20648" y="67"/>
                    <a:pt x="19978" y="73"/>
                    <a:pt x="19401" y="47"/>
                  </a:cubicBezTo>
                  <a:cubicBezTo>
                    <a:pt x="18676" y="17"/>
                    <a:pt x="17950" y="1"/>
                    <a:pt x="17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3" name="Google Shape;1453;p60"/>
            <p:cNvSpPr/>
            <p:nvPr/>
          </p:nvSpPr>
          <p:spPr>
            <a:xfrm>
              <a:off x="6488996" y="3528682"/>
              <a:ext cx="80747" cy="83320"/>
            </a:xfrm>
            <a:custGeom>
              <a:avLst/>
              <a:gdLst/>
              <a:ahLst/>
              <a:cxnLst/>
              <a:rect l="l" t="t" r="r" b="b"/>
              <a:pathLst>
                <a:path w="4143" h="4275" extrusionOk="0">
                  <a:moveTo>
                    <a:pt x="170" y="0"/>
                  </a:moveTo>
                  <a:cubicBezTo>
                    <a:pt x="111" y="0"/>
                    <a:pt x="56" y="42"/>
                    <a:pt x="50" y="119"/>
                  </a:cubicBezTo>
                  <a:cubicBezTo>
                    <a:pt x="1" y="875"/>
                    <a:pt x="417" y="1550"/>
                    <a:pt x="904" y="2091"/>
                  </a:cubicBezTo>
                  <a:cubicBezTo>
                    <a:pt x="1425" y="2671"/>
                    <a:pt x="2047" y="3174"/>
                    <a:pt x="2700" y="3599"/>
                  </a:cubicBezTo>
                  <a:cubicBezTo>
                    <a:pt x="3082" y="3848"/>
                    <a:pt x="3481" y="4068"/>
                    <a:pt x="3893" y="4261"/>
                  </a:cubicBezTo>
                  <a:cubicBezTo>
                    <a:pt x="3912" y="4270"/>
                    <a:pt x="3931" y="4274"/>
                    <a:pt x="3949" y="4274"/>
                  </a:cubicBezTo>
                  <a:cubicBezTo>
                    <a:pt x="4065" y="4274"/>
                    <a:pt x="4142" y="4107"/>
                    <a:pt x="4018" y="4049"/>
                  </a:cubicBezTo>
                  <a:cubicBezTo>
                    <a:pt x="3334" y="3730"/>
                    <a:pt x="2691" y="3332"/>
                    <a:pt x="2099" y="2864"/>
                  </a:cubicBezTo>
                  <a:cubicBezTo>
                    <a:pt x="1533" y="2412"/>
                    <a:pt x="960" y="1897"/>
                    <a:pt x="594" y="1264"/>
                  </a:cubicBezTo>
                  <a:cubicBezTo>
                    <a:pt x="455" y="1025"/>
                    <a:pt x="355" y="768"/>
                    <a:pt x="314" y="499"/>
                  </a:cubicBezTo>
                  <a:lnTo>
                    <a:pt x="314" y="499"/>
                  </a:lnTo>
                  <a:cubicBezTo>
                    <a:pt x="1221" y="1661"/>
                    <a:pt x="2195" y="2796"/>
                    <a:pt x="3465" y="3571"/>
                  </a:cubicBezTo>
                  <a:cubicBezTo>
                    <a:pt x="3487" y="3585"/>
                    <a:pt x="3508" y="3590"/>
                    <a:pt x="3528" y="3590"/>
                  </a:cubicBezTo>
                  <a:cubicBezTo>
                    <a:pt x="3633" y="3590"/>
                    <a:pt x="3703" y="3428"/>
                    <a:pt x="3590" y="3359"/>
                  </a:cubicBezTo>
                  <a:cubicBezTo>
                    <a:pt x="2241" y="2537"/>
                    <a:pt x="1232" y="1293"/>
                    <a:pt x="280" y="57"/>
                  </a:cubicBezTo>
                  <a:cubicBezTo>
                    <a:pt x="251" y="19"/>
                    <a:pt x="209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4" name="Google Shape;1454;p60"/>
            <p:cNvSpPr/>
            <p:nvPr/>
          </p:nvSpPr>
          <p:spPr>
            <a:xfrm>
              <a:off x="6559783" y="3498843"/>
              <a:ext cx="36076" cy="109670"/>
            </a:xfrm>
            <a:custGeom>
              <a:avLst/>
              <a:gdLst/>
              <a:ahLst/>
              <a:cxnLst/>
              <a:rect l="l" t="t" r="r" b="b"/>
              <a:pathLst>
                <a:path w="1851" h="5627" extrusionOk="0">
                  <a:moveTo>
                    <a:pt x="202" y="0"/>
                  </a:moveTo>
                  <a:cubicBezTo>
                    <a:pt x="141" y="0"/>
                    <a:pt x="77" y="40"/>
                    <a:pt x="73" y="119"/>
                  </a:cubicBezTo>
                  <a:cubicBezTo>
                    <a:pt x="1" y="1615"/>
                    <a:pt x="301" y="3108"/>
                    <a:pt x="945" y="4461"/>
                  </a:cubicBezTo>
                  <a:cubicBezTo>
                    <a:pt x="1128" y="4845"/>
                    <a:pt x="1341" y="5217"/>
                    <a:pt x="1577" y="5570"/>
                  </a:cubicBezTo>
                  <a:cubicBezTo>
                    <a:pt x="1603" y="5610"/>
                    <a:pt x="1641" y="5627"/>
                    <a:pt x="1679" y="5627"/>
                  </a:cubicBezTo>
                  <a:cubicBezTo>
                    <a:pt x="1766" y="5627"/>
                    <a:pt x="1850" y="5539"/>
                    <a:pt x="1789" y="5447"/>
                  </a:cubicBezTo>
                  <a:cubicBezTo>
                    <a:pt x="742" y="3875"/>
                    <a:pt x="226" y="2006"/>
                    <a:pt x="319" y="119"/>
                  </a:cubicBezTo>
                  <a:cubicBezTo>
                    <a:pt x="323" y="40"/>
                    <a:pt x="264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5" name="Google Shape;1455;p60"/>
            <p:cNvSpPr/>
            <p:nvPr/>
          </p:nvSpPr>
          <p:spPr>
            <a:xfrm>
              <a:off x="6592741" y="3477657"/>
              <a:ext cx="44535" cy="108540"/>
            </a:xfrm>
            <a:custGeom>
              <a:avLst/>
              <a:gdLst/>
              <a:ahLst/>
              <a:cxnLst/>
              <a:rect l="l" t="t" r="r" b="b"/>
              <a:pathLst>
                <a:path w="2285" h="5569" extrusionOk="0">
                  <a:moveTo>
                    <a:pt x="1884" y="0"/>
                  </a:moveTo>
                  <a:cubicBezTo>
                    <a:pt x="1668" y="0"/>
                    <a:pt x="1457" y="266"/>
                    <a:pt x="1332" y="403"/>
                  </a:cubicBezTo>
                  <a:cubicBezTo>
                    <a:pt x="1122" y="635"/>
                    <a:pt x="936" y="888"/>
                    <a:pt x="782" y="1160"/>
                  </a:cubicBezTo>
                  <a:cubicBezTo>
                    <a:pt x="459" y="1719"/>
                    <a:pt x="253" y="2338"/>
                    <a:pt x="143" y="2972"/>
                  </a:cubicBezTo>
                  <a:cubicBezTo>
                    <a:pt x="1" y="3790"/>
                    <a:pt x="6" y="4623"/>
                    <a:pt x="68" y="5450"/>
                  </a:cubicBezTo>
                  <a:cubicBezTo>
                    <a:pt x="74" y="5529"/>
                    <a:pt x="139" y="5568"/>
                    <a:pt x="201" y="5568"/>
                  </a:cubicBezTo>
                  <a:cubicBezTo>
                    <a:pt x="262" y="5568"/>
                    <a:pt x="320" y="5529"/>
                    <a:pt x="314" y="5450"/>
                  </a:cubicBezTo>
                  <a:cubicBezTo>
                    <a:pt x="220" y="4200"/>
                    <a:pt x="248" y="2891"/>
                    <a:pt x="767" y="1727"/>
                  </a:cubicBezTo>
                  <a:cubicBezTo>
                    <a:pt x="997" y="1211"/>
                    <a:pt x="1318" y="722"/>
                    <a:pt x="1740" y="342"/>
                  </a:cubicBezTo>
                  <a:cubicBezTo>
                    <a:pt x="1768" y="317"/>
                    <a:pt x="1827" y="250"/>
                    <a:pt x="1873" y="250"/>
                  </a:cubicBezTo>
                  <a:cubicBezTo>
                    <a:pt x="1878" y="250"/>
                    <a:pt x="1883" y="251"/>
                    <a:pt x="1888" y="253"/>
                  </a:cubicBezTo>
                  <a:cubicBezTo>
                    <a:pt x="1928" y="269"/>
                    <a:pt x="1899" y="363"/>
                    <a:pt x="1891" y="395"/>
                  </a:cubicBezTo>
                  <a:cubicBezTo>
                    <a:pt x="1853" y="558"/>
                    <a:pt x="1784" y="719"/>
                    <a:pt x="1732" y="877"/>
                  </a:cubicBezTo>
                  <a:lnTo>
                    <a:pt x="1406" y="1848"/>
                  </a:lnTo>
                  <a:lnTo>
                    <a:pt x="657" y="4080"/>
                  </a:lnTo>
                  <a:cubicBezTo>
                    <a:pt x="626" y="4171"/>
                    <a:pt x="701" y="4230"/>
                    <a:pt x="775" y="4230"/>
                  </a:cubicBezTo>
                  <a:cubicBezTo>
                    <a:pt x="825" y="4230"/>
                    <a:pt x="874" y="4205"/>
                    <a:pt x="893" y="4146"/>
                  </a:cubicBezTo>
                  <a:lnTo>
                    <a:pt x="1644" y="1914"/>
                  </a:lnTo>
                  <a:lnTo>
                    <a:pt x="2019" y="797"/>
                  </a:lnTo>
                  <a:cubicBezTo>
                    <a:pt x="2088" y="590"/>
                    <a:pt x="2284" y="200"/>
                    <a:pt x="2022" y="41"/>
                  </a:cubicBezTo>
                  <a:cubicBezTo>
                    <a:pt x="1976" y="13"/>
                    <a:pt x="1930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6" name="Google Shape;1456;p60"/>
            <p:cNvSpPr/>
            <p:nvPr/>
          </p:nvSpPr>
          <p:spPr>
            <a:xfrm>
              <a:off x="6624919" y="3543124"/>
              <a:ext cx="68663" cy="57067"/>
            </a:xfrm>
            <a:custGeom>
              <a:avLst/>
              <a:gdLst/>
              <a:ahLst/>
              <a:cxnLst/>
              <a:rect l="l" t="t" r="r" b="b"/>
              <a:pathLst>
                <a:path w="3523" h="2928" extrusionOk="0">
                  <a:moveTo>
                    <a:pt x="1276" y="0"/>
                  </a:moveTo>
                  <a:cubicBezTo>
                    <a:pt x="1223" y="0"/>
                    <a:pt x="1169" y="31"/>
                    <a:pt x="1152" y="89"/>
                  </a:cubicBezTo>
                  <a:cubicBezTo>
                    <a:pt x="1013" y="547"/>
                    <a:pt x="970" y="1031"/>
                    <a:pt x="1021" y="1508"/>
                  </a:cubicBezTo>
                  <a:cubicBezTo>
                    <a:pt x="1029" y="1569"/>
                    <a:pt x="1090" y="1761"/>
                    <a:pt x="1035" y="1807"/>
                  </a:cubicBezTo>
                  <a:cubicBezTo>
                    <a:pt x="1028" y="1813"/>
                    <a:pt x="1015" y="1815"/>
                    <a:pt x="1000" y="1815"/>
                  </a:cubicBezTo>
                  <a:cubicBezTo>
                    <a:pt x="955" y="1815"/>
                    <a:pt x="887" y="1797"/>
                    <a:pt x="865" y="1791"/>
                  </a:cubicBezTo>
                  <a:cubicBezTo>
                    <a:pt x="809" y="1780"/>
                    <a:pt x="754" y="1761"/>
                    <a:pt x="703" y="1735"/>
                  </a:cubicBezTo>
                  <a:cubicBezTo>
                    <a:pt x="574" y="1672"/>
                    <a:pt x="459" y="1538"/>
                    <a:pt x="317" y="1538"/>
                  </a:cubicBezTo>
                  <a:cubicBezTo>
                    <a:pt x="280" y="1538"/>
                    <a:pt x="240" y="1547"/>
                    <a:pt x="197" y="1571"/>
                  </a:cubicBezTo>
                  <a:cubicBezTo>
                    <a:pt x="42" y="1657"/>
                    <a:pt x="1" y="1860"/>
                    <a:pt x="50" y="2019"/>
                  </a:cubicBezTo>
                  <a:cubicBezTo>
                    <a:pt x="105" y="2192"/>
                    <a:pt x="251" y="2318"/>
                    <a:pt x="403" y="2411"/>
                  </a:cubicBezTo>
                  <a:cubicBezTo>
                    <a:pt x="805" y="2655"/>
                    <a:pt x="1291" y="2805"/>
                    <a:pt x="1744" y="2923"/>
                  </a:cubicBezTo>
                  <a:cubicBezTo>
                    <a:pt x="1756" y="2926"/>
                    <a:pt x="1767" y="2928"/>
                    <a:pt x="1778" y="2928"/>
                  </a:cubicBezTo>
                  <a:cubicBezTo>
                    <a:pt x="1906" y="2928"/>
                    <a:pt x="1951" y="2722"/>
                    <a:pt x="1810" y="2685"/>
                  </a:cubicBezTo>
                  <a:lnTo>
                    <a:pt x="1810" y="2685"/>
                  </a:lnTo>
                  <a:lnTo>
                    <a:pt x="1808" y="2687"/>
                  </a:lnTo>
                  <a:cubicBezTo>
                    <a:pt x="1388" y="2577"/>
                    <a:pt x="954" y="2438"/>
                    <a:pt x="574" y="2225"/>
                  </a:cubicBezTo>
                  <a:cubicBezTo>
                    <a:pt x="454" y="2160"/>
                    <a:pt x="237" y="2021"/>
                    <a:pt x="277" y="1852"/>
                  </a:cubicBezTo>
                  <a:cubicBezTo>
                    <a:pt x="287" y="1808"/>
                    <a:pt x="305" y="1793"/>
                    <a:pt x="328" y="1793"/>
                  </a:cubicBezTo>
                  <a:cubicBezTo>
                    <a:pt x="372" y="1793"/>
                    <a:pt x="433" y="1856"/>
                    <a:pt x="473" y="1885"/>
                  </a:cubicBezTo>
                  <a:cubicBezTo>
                    <a:pt x="555" y="1941"/>
                    <a:pt x="644" y="1984"/>
                    <a:pt x="740" y="2013"/>
                  </a:cubicBezTo>
                  <a:cubicBezTo>
                    <a:pt x="812" y="2036"/>
                    <a:pt x="902" y="2057"/>
                    <a:pt x="989" y="2057"/>
                  </a:cubicBezTo>
                  <a:cubicBezTo>
                    <a:pt x="1078" y="2057"/>
                    <a:pt x="1163" y="2035"/>
                    <a:pt x="1222" y="1970"/>
                  </a:cubicBezTo>
                  <a:cubicBezTo>
                    <a:pt x="1342" y="1836"/>
                    <a:pt x="1281" y="1643"/>
                    <a:pt x="1264" y="1484"/>
                  </a:cubicBezTo>
                  <a:cubicBezTo>
                    <a:pt x="1235" y="1203"/>
                    <a:pt x="1240" y="919"/>
                    <a:pt x="1281" y="639"/>
                  </a:cubicBezTo>
                  <a:lnTo>
                    <a:pt x="1281" y="639"/>
                  </a:lnTo>
                  <a:cubicBezTo>
                    <a:pt x="1410" y="1066"/>
                    <a:pt x="1592" y="1467"/>
                    <a:pt x="1922" y="1793"/>
                  </a:cubicBezTo>
                  <a:cubicBezTo>
                    <a:pt x="2311" y="2176"/>
                    <a:pt x="2820" y="2411"/>
                    <a:pt x="3365" y="2458"/>
                  </a:cubicBezTo>
                  <a:cubicBezTo>
                    <a:pt x="3369" y="2459"/>
                    <a:pt x="3374" y="2459"/>
                    <a:pt x="3378" y="2459"/>
                  </a:cubicBezTo>
                  <a:cubicBezTo>
                    <a:pt x="3523" y="2459"/>
                    <a:pt x="3517" y="2226"/>
                    <a:pt x="3365" y="2213"/>
                  </a:cubicBezTo>
                  <a:cubicBezTo>
                    <a:pt x="2873" y="2165"/>
                    <a:pt x="2413" y="1946"/>
                    <a:pt x="2068" y="1591"/>
                  </a:cubicBezTo>
                  <a:cubicBezTo>
                    <a:pt x="1665" y="1179"/>
                    <a:pt x="1519" y="633"/>
                    <a:pt x="1390" y="89"/>
                  </a:cubicBezTo>
                  <a:cubicBezTo>
                    <a:pt x="1376" y="29"/>
                    <a:pt x="1326" y="0"/>
                    <a:pt x="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7" name="Google Shape;1457;p60"/>
            <p:cNvSpPr/>
            <p:nvPr/>
          </p:nvSpPr>
          <p:spPr>
            <a:xfrm>
              <a:off x="6648365" y="3512330"/>
              <a:ext cx="62621" cy="70145"/>
            </a:xfrm>
            <a:custGeom>
              <a:avLst/>
              <a:gdLst/>
              <a:ahLst/>
              <a:cxnLst/>
              <a:rect l="l" t="t" r="r" b="b"/>
              <a:pathLst>
                <a:path w="3213" h="3599" extrusionOk="0">
                  <a:moveTo>
                    <a:pt x="153" y="1"/>
                  </a:moveTo>
                  <a:cubicBezTo>
                    <a:pt x="82" y="1"/>
                    <a:pt x="1" y="62"/>
                    <a:pt x="14" y="155"/>
                  </a:cubicBezTo>
                  <a:cubicBezTo>
                    <a:pt x="198" y="1394"/>
                    <a:pt x="974" y="2515"/>
                    <a:pt x="2039" y="3163"/>
                  </a:cubicBezTo>
                  <a:cubicBezTo>
                    <a:pt x="2342" y="3347"/>
                    <a:pt x="2668" y="3492"/>
                    <a:pt x="3008" y="3593"/>
                  </a:cubicBezTo>
                  <a:cubicBezTo>
                    <a:pt x="3021" y="3597"/>
                    <a:pt x="3034" y="3599"/>
                    <a:pt x="3045" y="3599"/>
                  </a:cubicBezTo>
                  <a:cubicBezTo>
                    <a:pt x="3171" y="3599"/>
                    <a:pt x="3212" y="3396"/>
                    <a:pt x="3074" y="3355"/>
                  </a:cubicBezTo>
                  <a:cubicBezTo>
                    <a:pt x="1605" y="2921"/>
                    <a:pt x="476" y="1603"/>
                    <a:pt x="252" y="90"/>
                  </a:cubicBezTo>
                  <a:cubicBezTo>
                    <a:pt x="243" y="28"/>
                    <a:pt x="20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8" name="Google Shape;1458;p60"/>
            <p:cNvSpPr/>
            <p:nvPr/>
          </p:nvSpPr>
          <p:spPr>
            <a:xfrm>
              <a:off x="6678887" y="3537277"/>
              <a:ext cx="61471" cy="42897"/>
            </a:xfrm>
            <a:custGeom>
              <a:avLst/>
              <a:gdLst/>
              <a:ahLst/>
              <a:cxnLst/>
              <a:rect l="l" t="t" r="r" b="b"/>
              <a:pathLst>
                <a:path w="3154" h="2201" extrusionOk="0">
                  <a:moveTo>
                    <a:pt x="151" y="0"/>
                  </a:moveTo>
                  <a:cubicBezTo>
                    <a:pt x="78" y="0"/>
                    <a:pt x="1" y="61"/>
                    <a:pt x="21" y="154"/>
                  </a:cubicBezTo>
                  <a:cubicBezTo>
                    <a:pt x="87" y="451"/>
                    <a:pt x="277" y="692"/>
                    <a:pt x="495" y="897"/>
                  </a:cubicBezTo>
                  <a:cubicBezTo>
                    <a:pt x="727" y="1107"/>
                    <a:pt x="974" y="1302"/>
                    <a:pt x="1233" y="1479"/>
                  </a:cubicBezTo>
                  <a:cubicBezTo>
                    <a:pt x="1762" y="1848"/>
                    <a:pt x="2349" y="2134"/>
                    <a:pt x="2996" y="2200"/>
                  </a:cubicBezTo>
                  <a:cubicBezTo>
                    <a:pt x="3001" y="2200"/>
                    <a:pt x="3005" y="2200"/>
                    <a:pt x="3010" y="2200"/>
                  </a:cubicBezTo>
                  <a:cubicBezTo>
                    <a:pt x="3154" y="2200"/>
                    <a:pt x="3147" y="1968"/>
                    <a:pt x="2996" y="1954"/>
                  </a:cubicBezTo>
                  <a:cubicBezTo>
                    <a:pt x="2410" y="1895"/>
                    <a:pt x="1873" y="1622"/>
                    <a:pt x="1394" y="1293"/>
                  </a:cubicBezTo>
                  <a:cubicBezTo>
                    <a:pt x="1156" y="1130"/>
                    <a:pt x="930" y="954"/>
                    <a:pt x="716" y="764"/>
                  </a:cubicBezTo>
                  <a:cubicBezTo>
                    <a:pt x="507" y="579"/>
                    <a:pt x="320" y="368"/>
                    <a:pt x="259" y="89"/>
                  </a:cubicBezTo>
                  <a:cubicBezTo>
                    <a:pt x="245" y="27"/>
                    <a:pt x="19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9" name="Google Shape;1459;p60"/>
            <p:cNvSpPr/>
            <p:nvPr/>
          </p:nvSpPr>
          <p:spPr>
            <a:xfrm>
              <a:off x="6492270" y="3389796"/>
              <a:ext cx="19432" cy="111970"/>
            </a:xfrm>
            <a:custGeom>
              <a:avLst/>
              <a:gdLst/>
              <a:ahLst/>
              <a:cxnLst/>
              <a:rect l="l" t="t" r="r" b="b"/>
              <a:pathLst>
                <a:path w="997" h="5745" extrusionOk="0">
                  <a:moveTo>
                    <a:pt x="291" y="1"/>
                  </a:moveTo>
                  <a:cubicBezTo>
                    <a:pt x="230" y="1"/>
                    <a:pt x="165" y="40"/>
                    <a:pt x="158" y="120"/>
                  </a:cubicBezTo>
                  <a:cubicBezTo>
                    <a:pt x="0" y="1984"/>
                    <a:pt x="195" y="3864"/>
                    <a:pt x="731" y="5658"/>
                  </a:cubicBezTo>
                  <a:cubicBezTo>
                    <a:pt x="749" y="5719"/>
                    <a:pt x="798" y="5745"/>
                    <a:pt x="847" y="5745"/>
                  </a:cubicBezTo>
                  <a:cubicBezTo>
                    <a:pt x="921" y="5745"/>
                    <a:pt x="996" y="5685"/>
                    <a:pt x="969" y="5593"/>
                  </a:cubicBezTo>
                  <a:cubicBezTo>
                    <a:pt x="438" y="3821"/>
                    <a:pt x="246" y="1964"/>
                    <a:pt x="404" y="120"/>
                  </a:cubicBezTo>
                  <a:cubicBezTo>
                    <a:pt x="411" y="40"/>
                    <a:pt x="353" y="1"/>
                    <a:pt x="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0" name="Google Shape;1460;p60"/>
            <p:cNvSpPr/>
            <p:nvPr/>
          </p:nvSpPr>
          <p:spPr>
            <a:xfrm>
              <a:off x="6425049" y="3319340"/>
              <a:ext cx="55371" cy="100763"/>
            </a:xfrm>
            <a:custGeom>
              <a:avLst/>
              <a:gdLst/>
              <a:ahLst/>
              <a:cxnLst/>
              <a:rect l="l" t="t" r="r" b="b"/>
              <a:pathLst>
                <a:path w="2841" h="5170" extrusionOk="0">
                  <a:moveTo>
                    <a:pt x="2722" y="0"/>
                  </a:moveTo>
                  <a:cubicBezTo>
                    <a:pt x="2661" y="0"/>
                    <a:pt x="2595" y="40"/>
                    <a:pt x="2587" y="118"/>
                  </a:cubicBezTo>
                  <a:cubicBezTo>
                    <a:pt x="2438" y="1589"/>
                    <a:pt x="1907" y="2994"/>
                    <a:pt x="1043" y="4193"/>
                  </a:cubicBezTo>
                  <a:cubicBezTo>
                    <a:pt x="834" y="4482"/>
                    <a:pt x="559" y="4913"/>
                    <a:pt x="160" y="4924"/>
                  </a:cubicBezTo>
                  <a:cubicBezTo>
                    <a:pt x="3" y="4927"/>
                    <a:pt x="0" y="5170"/>
                    <a:pt x="157" y="5170"/>
                  </a:cubicBezTo>
                  <a:cubicBezTo>
                    <a:pt x="158" y="5170"/>
                    <a:pt x="159" y="5170"/>
                    <a:pt x="160" y="5170"/>
                  </a:cubicBezTo>
                  <a:cubicBezTo>
                    <a:pt x="526" y="5160"/>
                    <a:pt x="799" y="4905"/>
                    <a:pt x="1014" y="4633"/>
                  </a:cubicBezTo>
                  <a:cubicBezTo>
                    <a:pt x="1265" y="4320"/>
                    <a:pt x="1492" y="3990"/>
                    <a:pt x="1693" y="3643"/>
                  </a:cubicBezTo>
                  <a:cubicBezTo>
                    <a:pt x="2325" y="2564"/>
                    <a:pt x="2713" y="1362"/>
                    <a:pt x="2833" y="118"/>
                  </a:cubicBezTo>
                  <a:cubicBezTo>
                    <a:pt x="2841" y="39"/>
                    <a:pt x="2784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1" name="Google Shape;1461;p60"/>
            <p:cNvSpPr/>
            <p:nvPr/>
          </p:nvSpPr>
          <p:spPr>
            <a:xfrm>
              <a:off x="6703951" y="3474500"/>
              <a:ext cx="59600" cy="17658"/>
            </a:xfrm>
            <a:custGeom>
              <a:avLst/>
              <a:gdLst/>
              <a:ahLst/>
              <a:cxnLst/>
              <a:rect l="l" t="t" r="r" b="b"/>
              <a:pathLst>
                <a:path w="3058" h="906" extrusionOk="0">
                  <a:moveTo>
                    <a:pt x="1769" y="1"/>
                  </a:moveTo>
                  <a:cubicBezTo>
                    <a:pt x="1696" y="1"/>
                    <a:pt x="1622" y="4"/>
                    <a:pt x="1548" y="9"/>
                  </a:cubicBezTo>
                  <a:cubicBezTo>
                    <a:pt x="1066" y="46"/>
                    <a:pt x="597" y="174"/>
                    <a:pt x="137" y="322"/>
                  </a:cubicBezTo>
                  <a:cubicBezTo>
                    <a:pt x="1" y="366"/>
                    <a:pt x="42" y="565"/>
                    <a:pt x="163" y="565"/>
                  </a:cubicBezTo>
                  <a:cubicBezTo>
                    <a:pt x="175" y="565"/>
                    <a:pt x="188" y="563"/>
                    <a:pt x="202" y="559"/>
                  </a:cubicBezTo>
                  <a:lnTo>
                    <a:pt x="204" y="557"/>
                  </a:lnTo>
                  <a:cubicBezTo>
                    <a:pt x="706" y="397"/>
                    <a:pt x="1244" y="245"/>
                    <a:pt x="1777" y="245"/>
                  </a:cubicBezTo>
                  <a:cubicBezTo>
                    <a:pt x="2004" y="245"/>
                    <a:pt x="2230" y="272"/>
                    <a:pt x="2452" y="338"/>
                  </a:cubicBezTo>
                  <a:cubicBezTo>
                    <a:pt x="2527" y="361"/>
                    <a:pt x="2605" y="385"/>
                    <a:pt x="2673" y="428"/>
                  </a:cubicBezTo>
                  <a:cubicBezTo>
                    <a:pt x="2693" y="442"/>
                    <a:pt x="2741" y="469"/>
                    <a:pt x="2743" y="500"/>
                  </a:cubicBezTo>
                  <a:cubicBezTo>
                    <a:pt x="2744" y="505"/>
                    <a:pt x="2745" y="508"/>
                    <a:pt x="2746" y="511"/>
                  </a:cubicBezTo>
                  <a:lnTo>
                    <a:pt x="2746" y="511"/>
                  </a:lnTo>
                  <a:cubicBezTo>
                    <a:pt x="2727" y="519"/>
                    <a:pt x="2708" y="527"/>
                    <a:pt x="2688" y="533"/>
                  </a:cubicBezTo>
                  <a:cubicBezTo>
                    <a:pt x="2514" y="597"/>
                    <a:pt x="2332" y="637"/>
                    <a:pt x="2147" y="650"/>
                  </a:cubicBezTo>
                  <a:cubicBezTo>
                    <a:pt x="2057" y="657"/>
                    <a:pt x="1966" y="661"/>
                    <a:pt x="1875" y="661"/>
                  </a:cubicBezTo>
                  <a:cubicBezTo>
                    <a:pt x="1590" y="661"/>
                    <a:pt x="1305" y="628"/>
                    <a:pt x="1023" y="594"/>
                  </a:cubicBezTo>
                  <a:cubicBezTo>
                    <a:pt x="1018" y="593"/>
                    <a:pt x="1013" y="593"/>
                    <a:pt x="1008" y="593"/>
                  </a:cubicBezTo>
                  <a:cubicBezTo>
                    <a:pt x="867" y="593"/>
                    <a:pt x="874" y="823"/>
                    <a:pt x="1023" y="841"/>
                  </a:cubicBezTo>
                  <a:cubicBezTo>
                    <a:pt x="1308" y="875"/>
                    <a:pt x="1596" y="906"/>
                    <a:pt x="1883" y="906"/>
                  </a:cubicBezTo>
                  <a:cubicBezTo>
                    <a:pt x="2065" y="906"/>
                    <a:pt x="2246" y="893"/>
                    <a:pt x="2427" y="860"/>
                  </a:cubicBezTo>
                  <a:cubicBezTo>
                    <a:pt x="2586" y="830"/>
                    <a:pt x="2875" y="790"/>
                    <a:pt x="2966" y="639"/>
                  </a:cubicBezTo>
                  <a:cubicBezTo>
                    <a:pt x="3057" y="487"/>
                    <a:pt x="2934" y="308"/>
                    <a:pt x="2810" y="225"/>
                  </a:cubicBezTo>
                  <a:cubicBezTo>
                    <a:pt x="2642" y="115"/>
                    <a:pt x="2419" y="67"/>
                    <a:pt x="2224" y="37"/>
                  </a:cubicBezTo>
                  <a:cubicBezTo>
                    <a:pt x="2073" y="13"/>
                    <a:pt x="1921" y="1"/>
                    <a:pt x="1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2" name="Google Shape;1462;p60"/>
            <p:cNvSpPr/>
            <p:nvPr/>
          </p:nvSpPr>
          <p:spPr>
            <a:xfrm>
              <a:off x="6764623" y="3326746"/>
              <a:ext cx="22647" cy="95618"/>
            </a:xfrm>
            <a:custGeom>
              <a:avLst/>
              <a:gdLst/>
              <a:ahLst/>
              <a:cxnLst/>
              <a:rect l="l" t="t" r="r" b="b"/>
              <a:pathLst>
                <a:path w="1162" h="4906" extrusionOk="0">
                  <a:moveTo>
                    <a:pt x="322" y="0"/>
                  </a:moveTo>
                  <a:cubicBezTo>
                    <a:pt x="274" y="0"/>
                    <a:pt x="228" y="27"/>
                    <a:pt x="216" y="88"/>
                  </a:cubicBezTo>
                  <a:cubicBezTo>
                    <a:pt x="35" y="932"/>
                    <a:pt x="0" y="1799"/>
                    <a:pt x="110" y="2655"/>
                  </a:cubicBezTo>
                  <a:cubicBezTo>
                    <a:pt x="161" y="3069"/>
                    <a:pt x="249" y="3476"/>
                    <a:pt x="371" y="3873"/>
                  </a:cubicBezTo>
                  <a:cubicBezTo>
                    <a:pt x="484" y="4237"/>
                    <a:pt x="644" y="4586"/>
                    <a:pt x="904" y="4867"/>
                  </a:cubicBezTo>
                  <a:cubicBezTo>
                    <a:pt x="929" y="4894"/>
                    <a:pt x="958" y="4906"/>
                    <a:pt x="986" y="4906"/>
                  </a:cubicBezTo>
                  <a:cubicBezTo>
                    <a:pt x="1078" y="4906"/>
                    <a:pt x="1161" y="4782"/>
                    <a:pt x="1078" y="4693"/>
                  </a:cubicBezTo>
                  <a:cubicBezTo>
                    <a:pt x="834" y="4427"/>
                    <a:pt x="692" y="4091"/>
                    <a:pt x="589" y="3747"/>
                  </a:cubicBezTo>
                  <a:cubicBezTo>
                    <a:pt x="473" y="3359"/>
                    <a:pt x="391" y="2963"/>
                    <a:pt x="343" y="2561"/>
                  </a:cubicBezTo>
                  <a:cubicBezTo>
                    <a:pt x="249" y="1758"/>
                    <a:pt x="286" y="945"/>
                    <a:pt x="452" y="153"/>
                  </a:cubicBezTo>
                  <a:cubicBezTo>
                    <a:pt x="472" y="61"/>
                    <a:pt x="394" y="0"/>
                    <a:pt x="3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3" name="Google Shape;1463;p60"/>
            <p:cNvSpPr/>
            <p:nvPr/>
          </p:nvSpPr>
          <p:spPr>
            <a:xfrm>
              <a:off x="6802297" y="3309010"/>
              <a:ext cx="6568" cy="37167"/>
            </a:xfrm>
            <a:custGeom>
              <a:avLst/>
              <a:gdLst/>
              <a:ahLst/>
              <a:cxnLst/>
              <a:rect l="l" t="t" r="r" b="b"/>
              <a:pathLst>
                <a:path w="337" h="1907" extrusionOk="0">
                  <a:moveTo>
                    <a:pt x="163" y="1"/>
                  </a:moveTo>
                  <a:cubicBezTo>
                    <a:pt x="101" y="1"/>
                    <a:pt x="37" y="41"/>
                    <a:pt x="33" y="120"/>
                  </a:cubicBezTo>
                  <a:cubicBezTo>
                    <a:pt x="1" y="674"/>
                    <a:pt x="17" y="1231"/>
                    <a:pt x="82" y="1783"/>
                  </a:cubicBezTo>
                  <a:cubicBezTo>
                    <a:pt x="90" y="1850"/>
                    <a:pt x="133" y="1906"/>
                    <a:pt x="205" y="1906"/>
                  </a:cubicBezTo>
                  <a:cubicBezTo>
                    <a:pt x="266" y="1906"/>
                    <a:pt x="336" y="1849"/>
                    <a:pt x="328" y="1783"/>
                  </a:cubicBezTo>
                  <a:cubicBezTo>
                    <a:pt x="263" y="1231"/>
                    <a:pt x="247" y="674"/>
                    <a:pt x="279" y="120"/>
                  </a:cubicBezTo>
                  <a:cubicBezTo>
                    <a:pt x="283" y="41"/>
                    <a:pt x="224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4" name="Google Shape;1464;p60"/>
            <p:cNvSpPr/>
            <p:nvPr/>
          </p:nvSpPr>
          <p:spPr>
            <a:xfrm>
              <a:off x="6821846" y="3301253"/>
              <a:ext cx="146896" cy="63479"/>
            </a:xfrm>
            <a:custGeom>
              <a:avLst/>
              <a:gdLst/>
              <a:ahLst/>
              <a:cxnLst/>
              <a:rect l="l" t="t" r="r" b="b"/>
              <a:pathLst>
                <a:path w="7537" h="3257" extrusionOk="0">
                  <a:moveTo>
                    <a:pt x="7332" y="1"/>
                  </a:moveTo>
                  <a:cubicBezTo>
                    <a:pt x="7260" y="1"/>
                    <a:pt x="7192" y="42"/>
                    <a:pt x="7130" y="74"/>
                  </a:cubicBezTo>
                  <a:cubicBezTo>
                    <a:pt x="7032" y="123"/>
                    <a:pt x="6938" y="176"/>
                    <a:pt x="6845" y="230"/>
                  </a:cubicBezTo>
                  <a:cubicBezTo>
                    <a:pt x="6667" y="336"/>
                    <a:pt x="6493" y="450"/>
                    <a:pt x="6322" y="570"/>
                  </a:cubicBezTo>
                  <a:cubicBezTo>
                    <a:pt x="5645" y="1048"/>
                    <a:pt x="5036" y="1613"/>
                    <a:pt x="4387" y="2125"/>
                  </a:cubicBezTo>
                  <a:cubicBezTo>
                    <a:pt x="4056" y="2386"/>
                    <a:pt x="3711" y="2651"/>
                    <a:pt x="3331" y="2834"/>
                  </a:cubicBezTo>
                  <a:cubicBezTo>
                    <a:pt x="3106" y="2944"/>
                    <a:pt x="2873" y="3003"/>
                    <a:pt x="2638" y="3003"/>
                  </a:cubicBezTo>
                  <a:cubicBezTo>
                    <a:pt x="2468" y="3003"/>
                    <a:pt x="2297" y="2972"/>
                    <a:pt x="2126" y="2906"/>
                  </a:cubicBezTo>
                  <a:cubicBezTo>
                    <a:pt x="1690" y="2737"/>
                    <a:pt x="1321" y="2402"/>
                    <a:pt x="1013" y="2057"/>
                  </a:cubicBezTo>
                  <a:cubicBezTo>
                    <a:pt x="701" y="1707"/>
                    <a:pt x="448" y="1311"/>
                    <a:pt x="258" y="883"/>
                  </a:cubicBezTo>
                  <a:cubicBezTo>
                    <a:pt x="237" y="838"/>
                    <a:pt x="202" y="819"/>
                    <a:pt x="166" y="819"/>
                  </a:cubicBezTo>
                  <a:cubicBezTo>
                    <a:pt x="86" y="819"/>
                    <a:pt x="0" y="909"/>
                    <a:pt x="45" y="1008"/>
                  </a:cubicBezTo>
                  <a:lnTo>
                    <a:pt x="44" y="1008"/>
                  </a:lnTo>
                  <a:cubicBezTo>
                    <a:pt x="363" y="1718"/>
                    <a:pt x="861" y="2368"/>
                    <a:pt x="1492" y="2830"/>
                  </a:cubicBezTo>
                  <a:cubicBezTo>
                    <a:pt x="1805" y="3058"/>
                    <a:pt x="2170" y="3230"/>
                    <a:pt x="2562" y="3254"/>
                  </a:cubicBezTo>
                  <a:cubicBezTo>
                    <a:pt x="2588" y="3256"/>
                    <a:pt x="2614" y="3256"/>
                    <a:pt x="2640" y="3256"/>
                  </a:cubicBezTo>
                  <a:cubicBezTo>
                    <a:pt x="3005" y="3256"/>
                    <a:pt x="3355" y="3115"/>
                    <a:pt x="3666" y="2935"/>
                  </a:cubicBezTo>
                  <a:cubicBezTo>
                    <a:pt x="4361" y="2528"/>
                    <a:pt x="4965" y="1967"/>
                    <a:pt x="5582" y="1455"/>
                  </a:cubicBezTo>
                  <a:cubicBezTo>
                    <a:pt x="5891" y="1199"/>
                    <a:pt x="6204" y="949"/>
                    <a:pt x="6534" y="722"/>
                  </a:cubicBezTo>
                  <a:cubicBezTo>
                    <a:pt x="6698" y="607"/>
                    <a:pt x="6869" y="500"/>
                    <a:pt x="7043" y="399"/>
                  </a:cubicBezTo>
                  <a:cubicBezTo>
                    <a:pt x="7112" y="360"/>
                    <a:pt x="7198" y="329"/>
                    <a:pt x="7265" y="285"/>
                  </a:cubicBezTo>
                  <a:lnTo>
                    <a:pt x="7265" y="285"/>
                  </a:lnTo>
                  <a:cubicBezTo>
                    <a:pt x="7265" y="288"/>
                    <a:pt x="7264" y="291"/>
                    <a:pt x="7264" y="294"/>
                  </a:cubicBezTo>
                  <a:cubicBezTo>
                    <a:pt x="7253" y="350"/>
                    <a:pt x="7235" y="404"/>
                    <a:pt x="7213" y="457"/>
                  </a:cubicBezTo>
                  <a:cubicBezTo>
                    <a:pt x="7126" y="663"/>
                    <a:pt x="6978" y="837"/>
                    <a:pt x="6826" y="1000"/>
                  </a:cubicBezTo>
                  <a:cubicBezTo>
                    <a:pt x="6663" y="1174"/>
                    <a:pt x="6493" y="1340"/>
                    <a:pt x="6317" y="1501"/>
                  </a:cubicBezTo>
                  <a:cubicBezTo>
                    <a:pt x="5954" y="1835"/>
                    <a:pt x="5566" y="2140"/>
                    <a:pt x="5156" y="2414"/>
                  </a:cubicBezTo>
                  <a:cubicBezTo>
                    <a:pt x="5047" y="2488"/>
                    <a:pt x="5115" y="2648"/>
                    <a:pt x="5217" y="2648"/>
                  </a:cubicBezTo>
                  <a:cubicBezTo>
                    <a:pt x="5237" y="2648"/>
                    <a:pt x="5259" y="2642"/>
                    <a:pt x="5281" y="2627"/>
                  </a:cubicBezTo>
                  <a:cubicBezTo>
                    <a:pt x="5649" y="2379"/>
                    <a:pt x="6002" y="2108"/>
                    <a:pt x="6336" y="1816"/>
                  </a:cubicBezTo>
                  <a:cubicBezTo>
                    <a:pt x="6652" y="1538"/>
                    <a:pt x="6972" y="1242"/>
                    <a:pt x="7227" y="907"/>
                  </a:cubicBezTo>
                  <a:cubicBezTo>
                    <a:pt x="7347" y="749"/>
                    <a:pt x="7451" y="573"/>
                    <a:pt x="7497" y="380"/>
                  </a:cubicBezTo>
                  <a:cubicBezTo>
                    <a:pt x="7530" y="245"/>
                    <a:pt x="7537" y="27"/>
                    <a:pt x="7353" y="2"/>
                  </a:cubicBezTo>
                  <a:cubicBezTo>
                    <a:pt x="7346" y="1"/>
                    <a:pt x="7339" y="1"/>
                    <a:pt x="7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5" name="Google Shape;1465;p60"/>
            <p:cNvSpPr/>
            <p:nvPr/>
          </p:nvSpPr>
          <p:spPr>
            <a:xfrm>
              <a:off x="6884526" y="3278820"/>
              <a:ext cx="100802" cy="110469"/>
            </a:xfrm>
            <a:custGeom>
              <a:avLst/>
              <a:gdLst/>
              <a:ahLst/>
              <a:cxnLst/>
              <a:rect l="l" t="t" r="r" b="b"/>
              <a:pathLst>
                <a:path w="5172" h="5668" extrusionOk="0">
                  <a:moveTo>
                    <a:pt x="4886" y="1"/>
                  </a:moveTo>
                  <a:cubicBezTo>
                    <a:pt x="4813" y="1"/>
                    <a:pt x="4736" y="61"/>
                    <a:pt x="4758" y="153"/>
                  </a:cubicBezTo>
                  <a:cubicBezTo>
                    <a:pt x="5015" y="1210"/>
                    <a:pt x="4875" y="2344"/>
                    <a:pt x="4402" y="3321"/>
                  </a:cubicBezTo>
                  <a:cubicBezTo>
                    <a:pt x="4166" y="3814"/>
                    <a:pt x="3843" y="4265"/>
                    <a:pt x="3452" y="4648"/>
                  </a:cubicBezTo>
                  <a:cubicBezTo>
                    <a:pt x="3058" y="5028"/>
                    <a:pt x="2540" y="5420"/>
                    <a:pt x="1968" y="5420"/>
                  </a:cubicBezTo>
                  <a:cubicBezTo>
                    <a:pt x="1953" y="5420"/>
                    <a:pt x="1939" y="5420"/>
                    <a:pt x="1924" y="5419"/>
                  </a:cubicBezTo>
                  <a:cubicBezTo>
                    <a:pt x="1574" y="5408"/>
                    <a:pt x="1293" y="5207"/>
                    <a:pt x="1052" y="4970"/>
                  </a:cubicBezTo>
                  <a:cubicBezTo>
                    <a:pt x="778" y="4704"/>
                    <a:pt x="522" y="4418"/>
                    <a:pt x="259" y="4142"/>
                  </a:cubicBezTo>
                  <a:cubicBezTo>
                    <a:pt x="233" y="4115"/>
                    <a:pt x="205" y="4104"/>
                    <a:pt x="177" y="4104"/>
                  </a:cubicBezTo>
                  <a:cubicBezTo>
                    <a:pt x="83" y="4104"/>
                    <a:pt x="0" y="4227"/>
                    <a:pt x="85" y="4316"/>
                  </a:cubicBezTo>
                  <a:cubicBezTo>
                    <a:pt x="348" y="4592"/>
                    <a:pt x="604" y="4878"/>
                    <a:pt x="878" y="5144"/>
                  </a:cubicBezTo>
                  <a:cubicBezTo>
                    <a:pt x="1097" y="5357"/>
                    <a:pt x="1346" y="5552"/>
                    <a:pt x="1648" y="5628"/>
                  </a:cubicBezTo>
                  <a:cubicBezTo>
                    <a:pt x="1754" y="5655"/>
                    <a:pt x="1861" y="5667"/>
                    <a:pt x="1967" y="5667"/>
                  </a:cubicBezTo>
                  <a:cubicBezTo>
                    <a:pt x="2484" y="5667"/>
                    <a:pt x="2982" y="5374"/>
                    <a:pt x="3371" y="5050"/>
                  </a:cubicBezTo>
                  <a:cubicBezTo>
                    <a:pt x="4274" y="4300"/>
                    <a:pt x="4873" y="3195"/>
                    <a:pt x="5063" y="2041"/>
                  </a:cubicBezTo>
                  <a:cubicBezTo>
                    <a:pt x="5172" y="1392"/>
                    <a:pt x="5149" y="728"/>
                    <a:pt x="4996" y="88"/>
                  </a:cubicBezTo>
                  <a:cubicBezTo>
                    <a:pt x="4981" y="27"/>
                    <a:pt x="4934" y="1"/>
                    <a:pt x="48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6" name="Google Shape;1466;p60"/>
            <p:cNvSpPr/>
            <p:nvPr/>
          </p:nvSpPr>
          <p:spPr>
            <a:xfrm>
              <a:off x="6939117" y="3134614"/>
              <a:ext cx="33464" cy="121501"/>
            </a:xfrm>
            <a:custGeom>
              <a:avLst/>
              <a:gdLst/>
              <a:ahLst/>
              <a:cxnLst/>
              <a:rect l="l" t="t" r="r" b="b"/>
              <a:pathLst>
                <a:path w="1717" h="6234" extrusionOk="0">
                  <a:moveTo>
                    <a:pt x="166" y="0"/>
                  </a:moveTo>
                  <a:cubicBezTo>
                    <a:pt x="86" y="0"/>
                    <a:pt x="1" y="89"/>
                    <a:pt x="48" y="187"/>
                  </a:cubicBezTo>
                  <a:cubicBezTo>
                    <a:pt x="741" y="1629"/>
                    <a:pt x="1189" y="3176"/>
                    <a:pt x="1376" y="4765"/>
                  </a:cubicBezTo>
                  <a:cubicBezTo>
                    <a:pt x="1429" y="5213"/>
                    <a:pt x="1459" y="5663"/>
                    <a:pt x="1469" y="6115"/>
                  </a:cubicBezTo>
                  <a:cubicBezTo>
                    <a:pt x="1471" y="6194"/>
                    <a:pt x="1534" y="6234"/>
                    <a:pt x="1595" y="6234"/>
                  </a:cubicBezTo>
                  <a:cubicBezTo>
                    <a:pt x="1657" y="6234"/>
                    <a:pt x="1717" y="6194"/>
                    <a:pt x="1715" y="6115"/>
                  </a:cubicBezTo>
                  <a:cubicBezTo>
                    <a:pt x="1678" y="4482"/>
                    <a:pt x="1370" y="2868"/>
                    <a:pt x="801" y="1338"/>
                  </a:cubicBezTo>
                  <a:cubicBezTo>
                    <a:pt x="642" y="904"/>
                    <a:pt x="461" y="479"/>
                    <a:pt x="260" y="64"/>
                  </a:cubicBezTo>
                  <a:cubicBezTo>
                    <a:pt x="238" y="19"/>
                    <a:pt x="203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7" name="Google Shape;1467;p60"/>
            <p:cNvSpPr/>
            <p:nvPr/>
          </p:nvSpPr>
          <p:spPr>
            <a:xfrm>
              <a:off x="6980377" y="3253620"/>
              <a:ext cx="23135" cy="59308"/>
            </a:xfrm>
            <a:custGeom>
              <a:avLst/>
              <a:gdLst/>
              <a:ahLst/>
              <a:cxnLst/>
              <a:rect l="l" t="t" r="r" b="b"/>
              <a:pathLst>
                <a:path w="1187" h="3043" extrusionOk="0">
                  <a:moveTo>
                    <a:pt x="442" y="1"/>
                  </a:moveTo>
                  <a:cubicBezTo>
                    <a:pt x="379" y="1"/>
                    <a:pt x="319" y="26"/>
                    <a:pt x="275" y="91"/>
                  </a:cubicBezTo>
                  <a:cubicBezTo>
                    <a:pt x="212" y="180"/>
                    <a:pt x="238" y="306"/>
                    <a:pt x="246" y="405"/>
                  </a:cubicBezTo>
                  <a:cubicBezTo>
                    <a:pt x="255" y="512"/>
                    <a:pt x="268" y="619"/>
                    <a:pt x="283" y="725"/>
                  </a:cubicBezTo>
                  <a:cubicBezTo>
                    <a:pt x="316" y="969"/>
                    <a:pt x="361" y="1212"/>
                    <a:pt x="386" y="1457"/>
                  </a:cubicBezTo>
                  <a:cubicBezTo>
                    <a:pt x="412" y="1689"/>
                    <a:pt x="423" y="1922"/>
                    <a:pt x="399" y="2155"/>
                  </a:cubicBezTo>
                  <a:cubicBezTo>
                    <a:pt x="385" y="2283"/>
                    <a:pt x="358" y="2408"/>
                    <a:pt x="316" y="2529"/>
                  </a:cubicBezTo>
                  <a:cubicBezTo>
                    <a:pt x="284" y="2625"/>
                    <a:pt x="239" y="2759"/>
                    <a:pt x="134" y="2797"/>
                  </a:cubicBezTo>
                  <a:cubicBezTo>
                    <a:pt x="1" y="2846"/>
                    <a:pt x="39" y="3043"/>
                    <a:pt x="157" y="3043"/>
                  </a:cubicBezTo>
                  <a:cubicBezTo>
                    <a:pt x="170" y="3043"/>
                    <a:pt x="184" y="3040"/>
                    <a:pt x="199" y="3035"/>
                  </a:cubicBezTo>
                  <a:cubicBezTo>
                    <a:pt x="546" y="2907"/>
                    <a:pt x="621" y="2431"/>
                    <a:pt x="648" y="2109"/>
                  </a:cubicBezTo>
                  <a:cubicBezTo>
                    <a:pt x="685" y="1695"/>
                    <a:pt x="613" y="1283"/>
                    <a:pt x="551" y="875"/>
                  </a:cubicBezTo>
                  <a:cubicBezTo>
                    <a:pt x="535" y="766"/>
                    <a:pt x="519" y="658"/>
                    <a:pt x="506" y="549"/>
                  </a:cubicBezTo>
                  <a:cubicBezTo>
                    <a:pt x="501" y="501"/>
                    <a:pt x="496" y="453"/>
                    <a:pt x="492" y="405"/>
                  </a:cubicBezTo>
                  <a:cubicBezTo>
                    <a:pt x="490" y="393"/>
                    <a:pt x="486" y="246"/>
                    <a:pt x="463" y="246"/>
                  </a:cubicBezTo>
                  <a:cubicBezTo>
                    <a:pt x="463" y="246"/>
                    <a:pt x="463" y="246"/>
                    <a:pt x="463" y="246"/>
                  </a:cubicBezTo>
                  <a:lnTo>
                    <a:pt x="463" y="246"/>
                  </a:lnTo>
                  <a:cubicBezTo>
                    <a:pt x="464" y="246"/>
                    <a:pt x="465" y="245"/>
                    <a:pt x="466" y="245"/>
                  </a:cubicBezTo>
                  <a:cubicBezTo>
                    <a:pt x="505" y="245"/>
                    <a:pt x="616" y="376"/>
                    <a:pt x="634" y="397"/>
                  </a:cubicBezTo>
                  <a:cubicBezTo>
                    <a:pt x="693" y="472"/>
                    <a:pt x="741" y="555"/>
                    <a:pt x="777" y="645"/>
                  </a:cubicBezTo>
                  <a:cubicBezTo>
                    <a:pt x="939" y="1041"/>
                    <a:pt x="867" y="1483"/>
                    <a:pt x="800" y="1892"/>
                  </a:cubicBezTo>
                  <a:cubicBezTo>
                    <a:pt x="785" y="1985"/>
                    <a:pt x="863" y="2045"/>
                    <a:pt x="934" y="2045"/>
                  </a:cubicBezTo>
                  <a:cubicBezTo>
                    <a:pt x="982" y="2045"/>
                    <a:pt x="1026" y="2018"/>
                    <a:pt x="1036" y="1956"/>
                  </a:cubicBezTo>
                  <a:cubicBezTo>
                    <a:pt x="1111" y="1502"/>
                    <a:pt x="1186" y="1022"/>
                    <a:pt x="1014" y="579"/>
                  </a:cubicBezTo>
                  <a:cubicBezTo>
                    <a:pt x="945" y="404"/>
                    <a:pt x="843" y="238"/>
                    <a:pt x="699" y="113"/>
                  </a:cubicBezTo>
                  <a:cubicBezTo>
                    <a:pt x="630" y="54"/>
                    <a:pt x="533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8" name="Google Shape;1468;p60"/>
            <p:cNvSpPr/>
            <p:nvPr/>
          </p:nvSpPr>
          <p:spPr>
            <a:xfrm>
              <a:off x="6955430" y="3175562"/>
              <a:ext cx="57632" cy="128829"/>
            </a:xfrm>
            <a:custGeom>
              <a:avLst/>
              <a:gdLst/>
              <a:ahLst/>
              <a:cxnLst/>
              <a:rect l="l" t="t" r="r" b="b"/>
              <a:pathLst>
                <a:path w="2957" h="6610" extrusionOk="0">
                  <a:moveTo>
                    <a:pt x="177" y="0"/>
                  </a:moveTo>
                  <a:cubicBezTo>
                    <a:pt x="87" y="0"/>
                    <a:pt x="0" y="87"/>
                    <a:pt x="68" y="176"/>
                  </a:cubicBezTo>
                  <a:lnTo>
                    <a:pt x="1093" y="1511"/>
                  </a:lnTo>
                  <a:cubicBezTo>
                    <a:pt x="1396" y="1907"/>
                    <a:pt x="1709" y="2296"/>
                    <a:pt x="1986" y="2710"/>
                  </a:cubicBezTo>
                  <a:cubicBezTo>
                    <a:pt x="2247" y="3103"/>
                    <a:pt x="2477" y="3523"/>
                    <a:pt x="2599" y="3981"/>
                  </a:cubicBezTo>
                  <a:cubicBezTo>
                    <a:pt x="2731" y="4485"/>
                    <a:pt x="2715" y="5027"/>
                    <a:pt x="2682" y="5544"/>
                  </a:cubicBezTo>
                  <a:cubicBezTo>
                    <a:pt x="2667" y="5750"/>
                    <a:pt x="2639" y="5985"/>
                    <a:pt x="2509" y="6154"/>
                  </a:cubicBezTo>
                  <a:cubicBezTo>
                    <a:pt x="2376" y="6324"/>
                    <a:pt x="2170" y="6362"/>
                    <a:pt x="1967" y="6362"/>
                  </a:cubicBezTo>
                  <a:cubicBezTo>
                    <a:pt x="1909" y="6362"/>
                    <a:pt x="1851" y="6359"/>
                    <a:pt x="1796" y="6355"/>
                  </a:cubicBezTo>
                  <a:cubicBezTo>
                    <a:pt x="1792" y="6355"/>
                    <a:pt x="1789" y="6355"/>
                    <a:pt x="1785" y="6355"/>
                  </a:cubicBezTo>
                  <a:cubicBezTo>
                    <a:pt x="1638" y="6355"/>
                    <a:pt x="1641" y="6592"/>
                    <a:pt x="1796" y="6601"/>
                  </a:cubicBezTo>
                  <a:lnTo>
                    <a:pt x="1796" y="6603"/>
                  </a:lnTo>
                  <a:cubicBezTo>
                    <a:pt x="1853" y="6606"/>
                    <a:pt x="1911" y="6609"/>
                    <a:pt x="1970" y="6609"/>
                  </a:cubicBezTo>
                  <a:cubicBezTo>
                    <a:pt x="2153" y="6609"/>
                    <a:pt x="2338" y="6583"/>
                    <a:pt x="2498" y="6488"/>
                  </a:cubicBezTo>
                  <a:cubicBezTo>
                    <a:pt x="2677" y="6381"/>
                    <a:pt x="2790" y="6200"/>
                    <a:pt x="2853" y="6004"/>
                  </a:cubicBezTo>
                  <a:cubicBezTo>
                    <a:pt x="2918" y="5795"/>
                    <a:pt x="2929" y="5569"/>
                    <a:pt x="2936" y="5352"/>
                  </a:cubicBezTo>
                  <a:cubicBezTo>
                    <a:pt x="2947" y="5052"/>
                    <a:pt x="2956" y="4754"/>
                    <a:pt x="2928" y="4453"/>
                  </a:cubicBezTo>
                  <a:cubicBezTo>
                    <a:pt x="2830" y="3379"/>
                    <a:pt x="2176" y="2518"/>
                    <a:pt x="1539" y="1691"/>
                  </a:cubicBezTo>
                  <a:lnTo>
                    <a:pt x="280" y="51"/>
                  </a:lnTo>
                  <a:cubicBezTo>
                    <a:pt x="253" y="15"/>
                    <a:pt x="215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9" name="Google Shape;1469;p60"/>
            <p:cNvSpPr/>
            <p:nvPr/>
          </p:nvSpPr>
          <p:spPr>
            <a:xfrm>
              <a:off x="6956717" y="3123582"/>
              <a:ext cx="16352" cy="56112"/>
            </a:xfrm>
            <a:custGeom>
              <a:avLst/>
              <a:gdLst/>
              <a:ahLst/>
              <a:cxnLst/>
              <a:rect l="l" t="t" r="r" b="b"/>
              <a:pathLst>
                <a:path w="839" h="2879" extrusionOk="0">
                  <a:moveTo>
                    <a:pt x="270" y="1"/>
                  </a:moveTo>
                  <a:cubicBezTo>
                    <a:pt x="177" y="1"/>
                    <a:pt x="94" y="124"/>
                    <a:pt x="178" y="213"/>
                  </a:cubicBezTo>
                  <a:cubicBezTo>
                    <a:pt x="839" y="927"/>
                    <a:pt x="471" y="1963"/>
                    <a:pt x="55" y="2694"/>
                  </a:cubicBezTo>
                  <a:cubicBezTo>
                    <a:pt x="0" y="2790"/>
                    <a:pt x="86" y="2879"/>
                    <a:pt x="169" y="2879"/>
                  </a:cubicBezTo>
                  <a:cubicBezTo>
                    <a:pt x="206" y="2879"/>
                    <a:pt x="243" y="2861"/>
                    <a:pt x="267" y="2819"/>
                  </a:cubicBezTo>
                  <a:cubicBezTo>
                    <a:pt x="529" y="2359"/>
                    <a:pt x="754" y="1859"/>
                    <a:pt x="783" y="1321"/>
                  </a:cubicBezTo>
                  <a:cubicBezTo>
                    <a:pt x="808" y="857"/>
                    <a:pt x="671" y="384"/>
                    <a:pt x="352" y="39"/>
                  </a:cubicBezTo>
                  <a:cubicBezTo>
                    <a:pt x="326" y="12"/>
                    <a:pt x="298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0" name="Google Shape;1470;p60"/>
            <p:cNvSpPr/>
            <p:nvPr/>
          </p:nvSpPr>
          <p:spPr>
            <a:xfrm>
              <a:off x="6977590" y="3149738"/>
              <a:ext cx="19977" cy="52331"/>
            </a:xfrm>
            <a:custGeom>
              <a:avLst/>
              <a:gdLst/>
              <a:ahLst/>
              <a:cxnLst/>
              <a:rect l="l" t="t" r="r" b="b"/>
              <a:pathLst>
                <a:path w="1025" h="2685" extrusionOk="0">
                  <a:moveTo>
                    <a:pt x="354" y="0"/>
                  </a:moveTo>
                  <a:cubicBezTo>
                    <a:pt x="265" y="0"/>
                    <a:pt x="180" y="88"/>
                    <a:pt x="245" y="179"/>
                  </a:cubicBezTo>
                  <a:cubicBezTo>
                    <a:pt x="762" y="901"/>
                    <a:pt x="469" y="1809"/>
                    <a:pt x="57" y="2502"/>
                  </a:cubicBezTo>
                  <a:cubicBezTo>
                    <a:pt x="0" y="2596"/>
                    <a:pt x="85" y="2684"/>
                    <a:pt x="169" y="2684"/>
                  </a:cubicBezTo>
                  <a:cubicBezTo>
                    <a:pt x="206" y="2684"/>
                    <a:pt x="243" y="2667"/>
                    <a:pt x="267" y="2627"/>
                  </a:cubicBezTo>
                  <a:cubicBezTo>
                    <a:pt x="724" y="1862"/>
                    <a:pt x="1024" y="848"/>
                    <a:pt x="457" y="54"/>
                  </a:cubicBezTo>
                  <a:cubicBezTo>
                    <a:pt x="430" y="16"/>
                    <a:pt x="392" y="0"/>
                    <a:pt x="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1" name="Google Shape;1471;p60"/>
            <p:cNvSpPr/>
            <p:nvPr/>
          </p:nvSpPr>
          <p:spPr>
            <a:xfrm>
              <a:off x="6995170" y="3205187"/>
              <a:ext cx="15962" cy="22004"/>
            </a:xfrm>
            <a:custGeom>
              <a:avLst/>
              <a:gdLst/>
              <a:ahLst/>
              <a:cxnLst/>
              <a:rect l="l" t="t" r="r" b="b"/>
              <a:pathLst>
                <a:path w="819" h="1129" extrusionOk="0">
                  <a:moveTo>
                    <a:pt x="599" y="0"/>
                  </a:moveTo>
                  <a:cubicBezTo>
                    <a:pt x="569" y="0"/>
                    <a:pt x="538" y="12"/>
                    <a:pt x="513" y="35"/>
                  </a:cubicBezTo>
                  <a:cubicBezTo>
                    <a:pt x="266" y="288"/>
                    <a:pt x="95" y="602"/>
                    <a:pt x="18" y="946"/>
                  </a:cubicBezTo>
                  <a:cubicBezTo>
                    <a:pt x="1" y="1011"/>
                    <a:pt x="39" y="1078"/>
                    <a:pt x="103" y="1097"/>
                  </a:cubicBezTo>
                  <a:cubicBezTo>
                    <a:pt x="114" y="1100"/>
                    <a:pt x="124" y="1102"/>
                    <a:pt x="135" y="1102"/>
                  </a:cubicBezTo>
                  <a:cubicBezTo>
                    <a:pt x="189" y="1102"/>
                    <a:pt x="243" y="1067"/>
                    <a:pt x="255" y="1011"/>
                  </a:cubicBezTo>
                  <a:cubicBezTo>
                    <a:pt x="306" y="775"/>
                    <a:pt x="409" y="554"/>
                    <a:pt x="555" y="362"/>
                  </a:cubicBezTo>
                  <a:lnTo>
                    <a:pt x="555" y="362"/>
                  </a:lnTo>
                  <a:cubicBezTo>
                    <a:pt x="562" y="417"/>
                    <a:pt x="562" y="472"/>
                    <a:pt x="555" y="524"/>
                  </a:cubicBezTo>
                  <a:cubicBezTo>
                    <a:pt x="533" y="671"/>
                    <a:pt x="472" y="810"/>
                    <a:pt x="411" y="944"/>
                  </a:cubicBezTo>
                  <a:cubicBezTo>
                    <a:pt x="384" y="1005"/>
                    <a:pt x="394" y="1076"/>
                    <a:pt x="456" y="1113"/>
                  </a:cubicBezTo>
                  <a:cubicBezTo>
                    <a:pt x="474" y="1123"/>
                    <a:pt x="495" y="1129"/>
                    <a:pt x="518" y="1129"/>
                  </a:cubicBezTo>
                  <a:cubicBezTo>
                    <a:pt x="561" y="1129"/>
                    <a:pt x="606" y="1109"/>
                    <a:pt x="624" y="1068"/>
                  </a:cubicBezTo>
                  <a:cubicBezTo>
                    <a:pt x="700" y="899"/>
                    <a:pt x="774" y="728"/>
                    <a:pt x="798" y="542"/>
                  </a:cubicBezTo>
                  <a:cubicBezTo>
                    <a:pt x="818" y="377"/>
                    <a:pt x="794" y="205"/>
                    <a:pt x="707" y="61"/>
                  </a:cubicBezTo>
                  <a:cubicBezTo>
                    <a:pt x="683" y="21"/>
                    <a:pt x="641" y="0"/>
                    <a:pt x="5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2" name="Google Shape;1472;p60"/>
            <p:cNvSpPr/>
            <p:nvPr/>
          </p:nvSpPr>
          <p:spPr>
            <a:xfrm>
              <a:off x="7005675" y="3176420"/>
              <a:ext cx="21381" cy="67007"/>
            </a:xfrm>
            <a:custGeom>
              <a:avLst/>
              <a:gdLst/>
              <a:ahLst/>
              <a:cxnLst/>
              <a:rect l="l" t="t" r="r" b="b"/>
              <a:pathLst>
                <a:path w="1097" h="3438" extrusionOk="0">
                  <a:moveTo>
                    <a:pt x="231" y="1"/>
                  </a:moveTo>
                  <a:cubicBezTo>
                    <a:pt x="229" y="1"/>
                    <a:pt x="226" y="1"/>
                    <a:pt x="224" y="1"/>
                  </a:cubicBezTo>
                  <a:cubicBezTo>
                    <a:pt x="66" y="4"/>
                    <a:pt x="64" y="247"/>
                    <a:pt x="220" y="247"/>
                  </a:cubicBezTo>
                  <a:cubicBezTo>
                    <a:pt x="221" y="247"/>
                    <a:pt x="222" y="247"/>
                    <a:pt x="224" y="247"/>
                  </a:cubicBezTo>
                  <a:cubicBezTo>
                    <a:pt x="225" y="247"/>
                    <a:pt x="226" y="247"/>
                    <a:pt x="227" y="247"/>
                  </a:cubicBezTo>
                  <a:cubicBezTo>
                    <a:pt x="367" y="247"/>
                    <a:pt x="464" y="425"/>
                    <a:pt x="528" y="528"/>
                  </a:cubicBezTo>
                  <a:cubicBezTo>
                    <a:pt x="608" y="654"/>
                    <a:pt x="674" y="788"/>
                    <a:pt x="725" y="930"/>
                  </a:cubicBezTo>
                  <a:cubicBezTo>
                    <a:pt x="822" y="1202"/>
                    <a:pt x="864" y="1492"/>
                    <a:pt x="846" y="1780"/>
                  </a:cubicBezTo>
                  <a:cubicBezTo>
                    <a:pt x="809" y="2345"/>
                    <a:pt x="525" y="2870"/>
                    <a:pt x="96" y="3233"/>
                  </a:cubicBezTo>
                  <a:cubicBezTo>
                    <a:pt x="0" y="3313"/>
                    <a:pt x="89" y="3438"/>
                    <a:pt x="189" y="3438"/>
                  </a:cubicBezTo>
                  <a:cubicBezTo>
                    <a:pt x="216" y="3438"/>
                    <a:pt x="244" y="3429"/>
                    <a:pt x="270" y="3407"/>
                  </a:cubicBezTo>
                  <a:cubicBezTo>
                    <a:pt x="781" y="2976"/>
                    <a:pt x="1092" y="2326"/>
                    <a:pt x="1097" y="1655"/>
                  </a:cubicBezTo>
                  <a:cubicBezTo>
                    <a:pt x="1097" y="1312"/>
                    <a:pt x="1022" y="972"/>
                    <a:pt x="880" y="660"/>
                  </a:cubicBezTo>
                  <a:cubicBezTo>
                    <a:pt x="763" y="405"/>
                    <a:pt x="557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3" name="Google Shape;1473;p60"/>
            <p:cNvSpPr/>
            <p:nvPr/>
          </p:nvSpPr>
          <p:spPr>
            <a:xfrm>
              <a:off x="6783606" y="3146951"/>
              <a:ext cx="157850" cy="106610"/>
            </a:xfrm>
            <a:custGeom>
              <a:avLst/>
              <a:gdLst/>
              <a:ahLst/>
              <a:cxnLst/>
              <a:rect l="l" t="t" r="r" b="b"/>
              <a:pathLst>
                <a:path w="8099" h="5470" extrusionOk="0">
                  <a:moveTo>
                    <a:pt x="176" y="0"/>
                  </a:moveTo>
                  <a:cubicBezTo>
                    <a:pt x="70" y="0"/>
                    <a:pt x="0" y="162"/>
                    <a:pt x="114" y="231"/>
                  </a:cubicBezTo>
                  <a:lnTo>
                    <a:pt x="115" y="231"/>
                  </a:lnTo>
                  <a:lnTo>
                    <a:pt x="3962" y="2530"/>
                  </a:lnTo>
                  <a:cubicBezTo>
                    <a:pt x="4591" y="2905"/>
                    <a:pt x="5218" y="3281"/>
                    <a:pt x="5842" y="3662"/>
                  </a:cubicBezTo>
                  <a:cubicBezTo>
                    <a:pt x="6414" y="4010"/>
                    <a:pt x="7040" y="4337"/>
                    <a:pt x="7524" y="4810"/>
                  </a:cubicBezTo>
                  <a:cubicBezTo>
                    <a:pt x="7586" y="4869"/>
                    <a:pt x="7645" y="4933"/>
                    <a:pt x="7701" y="4999"/>
                  </a:cubicBezTo>
                  <a:cubicBezTo>
                    <a:pt x="7722" y="5024"/>
                    <a:pt x="7742" y="5051"/>
                    <a:pt x="7763" y="5075"/>
                  </a:cubicBezTo>
                  <a:cubicBezTo>
                    <a:pt x="7811" y="5134"/>
                    <a:pt x="7792" y="5123"/>
                    <a:pt x="7723" y="5141"/>
                  </a:cubicBezTo>
                  <a:cubicBezTo>
                    <a:pt x="7541" y="5185"/>
                    <a:pt x="7354" y="5212"/>
                    <a:pt x="7168" y="5220"/>
                  </a:cubicBezTo>
                  <a:cubicBezTo>
                    <a:pt x="7120" y="5223"/>
                    <a:pt x="7073" y="5224"/>
                    <a:pt x="7026" y="5224"/>
                  </a:cubicBezTo>
                  <a:cubicBezTo>
                    <a:pt x="6687" y="5224"/>
                    <a:pt x="6350" y="5168"/>
                    <a:pt x="6029" y="5059"/>
                  </a:cubicBezTo>
                  <a:cubicBezTo>
                    <a:pt x="6015" y="5054"/>
                    <a:pt x="6001" y="5052"/>
                    <a:pt x="5988" y="5052"/>
                  </a:cubicBezTo>
                  <a:cubicBezTo>
                    <a:pt x="5869" y="5052"/>
                    <a:pt x="5828" y="5251"/>
                    <a:pt x="5964" y="5295"/>
                  </a:cubicBezTo>
                  <a:cubicBezTo>
                    <a:pt x="6302" y="5411"/>
                    <a:pt x="6658" y="5470"/>
                    <a:pt x="7016" y="5470"/>
                  </a:cubicBezTo>
                  <a:cubicBezTo>
                    <a:pt x="7021" y="5470"/>
                    <a:pt x="7026" y="5470"/>
                    <a:pt x="7030" y="5470"/>
                  </a:cubicBezTo>
                  <a:cubicBezTo>
                    <a:pt x="7209" y="5468"/>
                    <a:pt x="7388" y="5452"/>
                    <a:pt x="7564" y="5423"/>
                  </a:cubicBezTo>
                  <a:cubicBezTo>
                    <a:pt x="7701" y="5399"/>
                    <a:pt x="7910" y="5383"/>
                    <a:pt x="8001" y="5265"/>
                  </a:cubicBezTo>
                  <a:cubicBezTo>
                    <a:pt x="8098" y="5137"/>
                    <a:pt x="8014" y="4999"/>
                    <a:pt x="7929" y="4892"/>
                  </a:cubicBezTo>
                  <a:cubicBezTo>
                    <a:pt x="7821" y="4756"/>
                    <a:pt x="7701" y="4631"/>
                    <a:pt x="7570" y="4518"/>
                  </a:cubicBezTo>
                  <a:cubicBezTo>
                    <a:pt x="7311" y="4290"/>
                    <a:pt x="7021" y="4100"/>
                    <a:pt x="6729" y="3918"/>
                  </a:cubicBezTo>
                  <a:cubicBezTo>
                    <a:pt x="5371" y="3068"/>
                    <a:pt x="3989" y="2259"/>
                    <a:pt x="2614" y="1436"/>
                  </a:cubicBezTo>
                  <a:lnTo>
                    <a:pt x="238" y="19"/>
                  </a:lnTo>
                  <a:cubicBezTo>
                    <a:pt x="217" y="6"/>
                    <a:pt x="19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4" name="Google Shape;1474;p60"/>
            <p:cNvSpPr/>
            <p:nvPr/>
          </p:nvSpPr>
          <p:spPr>
            <a:xfrm>
              <a:off x="6798068" y="3162757"/>
              <a:ext cx="105694" cy="140192"/>
            </a:xfrm>
            <a:custGeom>
              <a:avLst/>
              <a:gdLst/>
              <a:ahLst/>
              <a:cxnLst/>
              <a:rect l="l" t="t" r="r" b="b"/>
              <a:pathLst>
                <a:path w="5423" h="7193" extrusionOk="0">
                  <a:moveTo>
                    <a:pt x="165" y="1"/>
                  </a:moveTo>
                  <a:cubicBezTo>
                    <a:pt x="66" y="1"/>
                    <a:pt x="0" y="159"/>
                    <a:pt x="106" y="236"/>
                  </a:cubicBezTo>
                  <a:cubicBezTo>
                    <a:pt x="1037" y="905"/>
                    <a:pt x="1960" y="1595"/>
                    <a:pt x="2779" y="2401"/>
                  </a:cubicBezTo>
                  <a:cubicBezTo>
                    <a:pt x="3569" y="3178"/>
                    <a:pt x="4339" y="4104"/>
                    <a:pt x="4700" y="5169"/>
                  </a:cubicBezTo>
                  <a:cubicBezTo>
                    <a:pt x="4902" y="5762"/>
                    <a:pt x="4968" y="6421"/>
                    <a:pt x="4696" y="7004"/>
                  </a:cubicBezTo>
                  <a:cubicBezTo>
                    <a:pt x="4651" y="7103"/>
                    <a:pt x="4737" y="7192"/>
                    <a:pt x="4817" y="7192"/>
                  </a:cubicBezTo>
                  <a:cubicBezTo>
                    <a:pt x="4853" y="7192"/>
                    <a:pt x="4888" y="7174"/>
                    <a:pt x="4909" y="7129"/>
                  </a:cubicBezTo>
                  <a:cubicBezTo>
                    <a:pt x="5423" y="6020"/>
                    <a:pt x="4920" y="4781"/>
                    <a:pt x="4294" y="3833"/>
                  </a:cubicBezTo>
                  <a:cubicBezTo>
                    <a:pt x="3635" y="2837"/>
                    <a:pt x="2774" y="1997"/>
                    <a:pt x="1851" y="1246"/>
                  </a:cubicBezTo>
                  <a:cubicBezTo>
                    <a:pt x="1326" y="820"/>
                    <a:pt x="780" y="418"/>
                    <a:pt x="231" y="23"/>
                  </a:cubicBezTo>
                  <a:cubicBezTo>
                    <a:pt x="208" y="7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5" name="Google Shape;1475;p60"/>
            <p:cNvSpPr/>
            <p:nvPr/>
          </p:nvSpPr>
          <p:spPr>
            <a:xfrm>
              <a:off x="6774505" y="3218752"/>
              <a:ext cx="78954" cy="106357"/>
            </a:xfrm>
            <a:custGeom>
              <a:avLst/>
              <a:gdLst/>
              <a:ahLst/>
              <a:cxnLst/>
              <a:rect l="l" t="t" r="r" b="b"/>
              <a:pathLst>
                <a:path w="4051" h="5457" extrusionOk="0">
                  <a:moveTo>
                    <a:pt x="195" y="0"/>
                  </a:moveTo>
                  <a:cubicBezTo>
                    <a:pt x="133" y="0"/>
                    <a:pt x="69" y="40"/>
                    <a:pt x="63" y="119"/>
                  </a:cubicBezTo>
                  <a:cubicBezTo>
                    <a:pt x="1" y="1075"/>
                    <a:pt x="298" y="2007"/>
                    <a:pt x="734" y="2847"/>
                  </a:cubicBezTo>
                  <a:cubicBezTo>
                    <a:pt x="1154" y="3657"/>
                    <a:pt x="1692" y="4490"/>
                    <a:pt x="2466" y="5003"/>
                  </a:cubicBezTo>
                  <a:cubicBezTo>
                    <a:pt x="2888" y="5284"/>
                    <a:pt x="3381" y="5456"/>
                    <a:pt x="3890" y="5456"/>
                  </a:cubicBezTo>
                  <a:cubicBezTo>
                    <a:pt x="4048" y="5456"/>
                    <a:pt x="4050" y="5210"/>
                    <a:pt x="3890" y="5210"/>
                  </a:cubicBezTo>
                  <a:cubicBezTo>
                    <a:pt x="3889" y="5210"/>
                    <a:pt x="3888" y="5210"/>
                    <a:pt x="3887" y="5210"/>
                  </a:cubicBezTo>
                  <a:cubicBezTo>
                    <a:pt x="3001" y="5210"/>
                    <a:pt x="2261" y="4641"/>
                    <a:pt x="1737" y="3973"/>
                  </a:cubicBezTo>
                  <a:cubicBezTo>
                    <a:pt x="1190" y="3278"/>
                    <a:pt x="739" y="2453"/>
                    <a:pt x="488" y="1605"/>
                  </a:cubicBezTo>
                  <a:cubicBezTo>
                    <a:pt x="344" y="1121"/>
                    <a:pt x="277" y="623"/>
                    <a:pt x="309" y="119"/>
                  </a:cubicBezTo>
                  <a:cubicBezTo>
                    <a:pt x="315" y="40"/>
                    <a:pt x="256" y="0"/>
                    <a:pt x="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6" name="Google Shape;1476;p60"/>
            <p:cNvSpPr/>
            <p:nvPr/>
          </p:nvSpPr>
          <p:spPr>
            <a:xfrm>
              <a:off x="6861196" y="3277085"/>
              <a:ext cx="55215" cy="43053"/>
            </a:xfrm>
            <a:custGeom>
              <a:avLst/>
              <a:gdLst/>
              <a:ahLst/>
              <a:cxnLst/>
              <a:rect l="l" t="t" r="r" b="b"/>
              <a:pathLst>
                <a:path w="2833" h="2209" extrusionOk="0">
                  <a:moveTo>
                    <a:pt x="2549" y="0"/>
                  </a:moveTo>
                  <a:cubicBezTo>
                    <a:pt x="2461" y="0"/>
                    <a:pt x="2379" y="124"/>
                    <a:pt x="2455" y="215"/>
                  </a:cubicBezTo>
                  <a:cubicBezTo>
                    <a:pt x="2596" y="380"/>
                    <a:pt x="2179" y="672"/>
                    <a:pt x="2080" y="761"/>
                  </a:cubicBezTo>
                  <a:cubicBezTo>
                    <a:pt x="1887" y="937"/>
                    <a:pt x="1687" y="1106"/>
                    <a:pt x="1478" y="1263"/>
                  </a:cubicBezTo>
                  <a:cubicBezTo>
                    <a:pt x="1071" y="1566"/>
                    <a:pt x="627" y="1821"/>
                    <a:pt x="139" y="1967"/>
                  </a:cubicBezTo>
                  <a:cubicBezTo>
                    <a:pt x="0" y="2007"/>
                    <a:pt x="41" y="2209"/>
                    <a:pt x="166" y="2209"/>
                  </a:cubicBezTo>
                  <a:cubicBezTo>
                    <a:pt x="178" y="2209"/>
                    <a:pt x="191" y="2207"/>
                    <a:pt x="204" y="2203"/>
                  </a:cubicBezTo>
                  <a:cubicBezTo>
                    <a:pt x="790" y="2029"/>
                    <a:pt x="1311" y="1710"/>
                    <a:pt x="1788" y="1331"/>
                  </a:cubicBezTo>
                  <a:cubicBezTo>
                    <a:pt x="2027" y="1143"/>
                    <a:pt x="2256" y="938"/>
                    <a:pt x="2478" y="729"/>
                  </a:cubicBezTo>
                  <a:cubicBezTo>
                    <a:pt x="2669" y="546"/>
                    <a:pt x="2832" y="282"/>
                    <a:pt x="2629" y="41"/>
                  </a:cubicBezTo>
                  <a:cubicBezTo>
                    <a:pt x="2605" y="12"/>
                    <a:pt x="2577" y="0"/>
                    <a:pt x="2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7" name="Google Shape;1477;p60"/>
            <p:cNvSpPr/>
            <p:nvPr/>
          </p:nvSpPr>
          <p:spPr>
            <a:xfrm>
              <a:off x="6789648" y="3245239"/>
              <a:ext cx="102829" cy="48277"/>
            </a:xfrm>
            <a:custGeom>
              <a:avLst/>
              <a:gdLst/>
              <a:ahLst/>
              <a:cxnLst/>
              <a:rect l="l" t="t" r="r" b="b"/>
              <a:pathLst>
                <a:path w="5276" h="2477" extrusionOk="0">
                  <a:moveTo>
                    <a:pt x="169" y="0"/>
                  </a:moveTo>
                  <a:cubicBezTo>
                    <a:pt x="86" y="0"/>
                    <a:pt x="1" y="89"/>
                    <a:pt x="53" y="185"/>
                  </a:cubicBezTo>
                  <a:lnTo>
                    <a:pt x="51" y="184"/>
                  </a:lnTo>
                  <a:lnTo>
                    <a:pt x="51" y="184"/>
                  </a:lnTo>
                  <a:cubicBezTo>
                    <a:pt x="439" y="907"/>
                    <a:pt x="1205" y="1401"/>
                    <a:pt x="1914" y="1769"/>
                  </a:cubicBezTo>
                  <a:cubicBezTo>
                    <a:pt x="2299" y="1969"/>
                    <a:pt x="2703" y="2133"/>
                    <a:pt x="3118" y="2261"/>
                  </a:cubicBezTo>
                  <a:cubicBezTo>
                    <a:pt x="3513" y="2382"/>
                    <a:pt x="3927" y="2477"/>
                    <a:pt x="4343" y="2477"/>
                  </a:cubicBezTo>
                  <a:cubicBezTo>
                    <a:pt x="4356" y="2477"/>
                    <a:pt x="4369" y="2477"/>
                    <a:pt x="4383" y="2477"/>
                  </a:cubicBezTo>
                  <a:cubicBezTo>
                    <a:pt x="4614" y="2475"/>
                    <a:pt x="4843" y="2437"/>
                    <a:pt x="5061" y="2360"/>
                  </a:cubicBezTo>
                  <a:cubicBezTo>
                    <a:pt x="5148" y="2328"/>
                    <a:pt x="5232" y="2298"/>
                    <a:pt x="5258" y="2202"/>
                  </a:cubicBezTo>
                  <a:cubicBezTo>
                    <a:pt x="5275" y="2137"/>
                    <a:pt x="5259" y="2050"/>
                    <a:pt x="5192" y="2020"/>
                  </a:cubicBezTo>
                  <a:cubicBezTo>
                    <a:pt x="5173" y="2009"/>
                    <a:pt x="5152" y="2004"/>
                    <a:pt x="5131" y="2004"/>
                  </a:cubicBezTo>
                  <a:cubicBezTo>
                    <a:pt x="5099" y="2004"/>
                    <a:pt x="5068" y="2016"/>
                    <a:pt x="5044" y="2039"/>
                  </a:cubicBezTo>
                  <a:lnTo>
                    <a:pt x="5033" y="2049"/>
                  </a:lnTo>
                  <a:cubicBezTo>
                    <a:pt x="5006" y="2072"/>
                    <a:pt x="4994" y="2099"/>
                    <a:pt x="4993" y="2125"/>
                  </a:cubicBezTo>
                  <a:lnTo>
                    <a:pt x="4993" y="2125"/>
                  </a:lnTo>
                  <a:cubicBezTo>
                    <a:pt x="4966" y="2136"/>
                    <a:pt x="4939" y="2145"/>
                    <a:pt x="4913" y="2153"/>
                  </a:cubicBezTo>
                  <a:cubicBezTo>
                    <a:pt x="4857" y="2170"/>
                    <a:pt x="4800" y="2184"/>
                    <a:pt x="4744" y="2196"/>
                  </a:cubicBezTo>
                  <a:cubicBezTo>
                    <a:pt x="4624" y="2218"/>
                    <a:pt x="4504" y="2231"/>
                    <a:pt x="4384" y="2232"/>
                  </a:cubicBezTo>
                  <a:cubicBezTo>
                    <a:pt x="4156" y="2232"/>
                    <a:pt x="3929" y="2210"/>
                    <a:pt x="3707" y="2161"/>
                  </a:cubicBezTo>
                  <a:cubicBezTo>
                    <a:pt x="3244" y="2063"/>
                    <a:pt x="2794" y="1915"/>
                    <a:pt x="2365" y="1717"/>
                  </a:cubicBezTo>
                  <a:cubicBezTo>
                    <a:pt x="1940" y="1523"/>
                    <a:pt x="1534" y="1289"/>
                    <a:pt x="1156" y="1013"/>
                  </a:cubicBezTo>
                  <a:cubicBezTo>
                    <a:pt x="801" y="755"/>
                    <a:pt x="474" y="452"/>
                    <a:pt x="265" y="61"/>
                  </a:cubicBezTo>
                  <a:cubicBezTo>
                    <a:pt x="242" y="18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8" name="Google Shape;1478;p60"/>
            <p:cNvSpPr/>
            <p:nvPr/>
          </p:nvSpPr>
          <p:spPr>
            <a:xfrm>
              <a:off x="6800387" y="3182637"/>
              <a:ext cx="67026" cy="99068"/>
            </a:xfrm>
            <a:custGeom>
              <a:avLst/>
              <a:gdLst/>
              <a:ahLst/>
              <a:cxnLst/>
              <a:rect l="l" t="t" r="r" b="b"/>
              <a:pathLst>
                <a:path w="3439" h="5083" extrusionOk="0">
                  <a:moveTo>
                    <a:pt x="164" y="0"/>
                  </a:moveTo>
                  <a:cubicBezTo>
                    <a:pt x="67" y="0"/>
                    <a:pt x="1" y="158"/>
                    <a:pt x="104" y="236"/>
                  </a:cubicBezTo>
                  <a:lnTo>
                    <a:pt x="104" y="238"/>
                  </a:lnTo>
                  <a:cubicBezTo>
                    <a:pt x="1290" y="1133"/>
                    <a:pt x="2241" y="2304"/>
                    <a:pt x="2877" y="3647"/>
                  </a:cubicBezTo>
                  <a:cubicBezTo>
                    <a:pt x="3056" y="4023"/>
                    <a:pt x="3249" y="4499"/>
                    <a:pt x="3032" y="4898"/>
                  </a:cubicBezTo>
                  <a:cubicBezTo>
                    <a:pt x="2980" y="4994"/>
                    <a:pt x="3065" y="5083"/>
                    <a:pt x="3147" y="5083"/>
                  </a:cubicBezTo>
                  <a:cubicBezTo>
                    <a:pt x="3184" y="5083"/>
                    <a:pt x="3221" y="5065"/>
                    <a:pt x="3244" y="5021"/>
                  </a:cubicBezTo>
                  <a:cubicBezTo>
                    <a:pt x="3439" y="4664"/>
                    <a:pt x="3382" y="4256"/>
                    <a:pt x="3247" y="3888"/>
                  </a:cubicBezTo>
                  <a:cubicBezTo>
                    <a:pt x="3110" y="3516"/>
                    <a:pt x="2917" y="3158"/>
                    <a:pt x="2717" y="2816"/>
                  </a:cubicBezTo>
                  <a:cubicBezTo>
                    <a:pt x="2082" y="1729"/>
                    <a:pt x="1236" y="779"/>
                    <a:pt x="228" y="24"/>
                  </a:cubicBezTo>
                  <a:cubicBezTo>
                    <a:pt x="206" y="7"/>
                    <a:pt x="184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9" name="Google Shape;1479;p60"/>
            <p:cNvSpPr/>
            <p:nvPr/>
          </p:nvSpPr>
          <p:spPr>
            <a:xfrm>
              <a:off x="6820345" y="3230719"/>
              <a:ext cx="12415" cy="24051"/>
            </a:xfrm>
            <a:custGeom>
              <a:avLst/>
              <a:gdLst/>
              <a:ahLst/>
              <a:cxnLst/>
              <a:rect l="l" t="t" r="r" b="b"/>
              <a:pathLst>
                <a:path w="637" h="1234" extrusionOk="0">
                  <a:moveTo>
                    <a:pt x="133" y="1"/>
                  </a:moveTo>
                  <a:cubicBezTo>
                    <a:pt x="111" y="1"/>
                    <a:pt x="89" y="6"/>
                    <a:pt x="71" y="17"/>
                  </a:cubicBezTo>
                  <a:cubicBezTo>
                    <a:pt x="9" y="54"/>
                    <a:pt x="1" y="124"/>
                    <a:pt x="26" y="185"/>
                  </a:cubicBezTo>
                  <a:cubicBezTo>
                    <a:pt x="162" y="498"/>
                    <a:pt x="279" y="819"/>
                    <a:pt x="373" y="1148"/>
                  </a:cubicBezTo>
                  <a:cubicBezTo>
                    <a:pt x="390" y="1208"/>
                    <a:pt x="438" y="1234"/>
                    <a:pt x="486" y="1234"/>
                  </a:cubicBezTo>
                  <a:cubicBezTo>
                    <a:pt x="560" y="1234"/>
                    <a:pt x="636" y="1174"/>
                    <a:pt x="609" y="1082"/>
                  </a:cubicBezTo>
                  <a:cubicBezTo>
                    <a:pt x="509" y="734"/>
                    <a:pt x="384" y="392"/>
                    <a:pt x="239" y="60"/>
                  </a:cubicBezTo>
                  <a:cubicBezTo>
                    <a:pt x="222" y="21"/>
                    <a:pt x="177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0" name="Google Shape;1480;p60"/>
            <p:cNvSpPr/>
            <p:nvPr/>
          </p:nvSpPr>
          <p:spPr>
            <a:xfrm>
              <a:off x="6795612" y="3126954"/>
              <a:ext cx="47322" cy="39448"/>
            </a:xfrm>
            <a:custGeom>
              <a:avLst/>
              <a:gdLst/>
              <a:ahLst/>
              <a:cxnLst/>
              <a:rect l="l" t="t" r="r" b="b"/>
              <a:pathLst>
                <a:path w="2428" h="2024" extrusionOk="0">
                  <a:moveTo>
                    <a:pt x="177" y="1"/>
                  </a:moveTo>
                  <a:cubicBezTo>
                    <a:pt x="46" y="1"/>
                    <a:pt x="1" y="207"/>
                    <a:pt x="144" y="241"/>
                  </a:cubicBezTo>
                  <a:cubicBezTo>
                    <a:pt x="578" y="350"/>
                    <a:pt x="939" y="647"/>
                    <a:pt x="1262" y="944"/>
                  </a:cubicBezTo>
                  <a:cubicBezTo>
                    <a:pt x="1596" y="1250"/>
                    <a:pt x="1896" y="1595"/>
                    <a:pt x="2153" y="1969"/>
                  </a:cubicBezTo>
                  <a:cubicBezTo>
                    <a:pt x="2180" y="2008"/>
                    <a:pt x="2217" y="2024"/>
                    <a:pt x="2255" y="2024"/>
                  </a:cubicBezTo>
                  <a:cubicBezTo>
                    <a:pt x="2342" y="2024"/>
                    <a:pt x="2428" y="1936"/>
                    <a:pt x="2365" y="1844"/>
                  </a:cubicBezTo>
                  <a:cubicBezTo>
                    <a:pt x="2091" y="1442"/>
                    <a:pt x="1768" y="1073"/>
                    <a:pt x="1409" y="744"/>
                  </a:cubicBezTo>
                  <a:cubicBezTo>
                    <a:pt x="1061" y="430"/>
                    <a:pt x="673" y="120"/>
                    <a:pt x="210" y="5"/>
                  </a:cubicBezTo>
                  <a:cubicBezTo>
                    <a:pt x="198" y="2"/>
                    <a:pt x="187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1" name="Google Shape;1481;p60"/>
            <p:cNvSpPr/>
            <p:nvPr/>
          </p:nvSpPr>
          <p:spPr>
            <a:xfrm>
              <a:off x="6809470" y="3112453"/>
              <a:ext cx="84957" cy="77804"/>
            </a:xfrm>
            <a:custGeom>
              <a:avLst/>
              <a:gdLst/>
              <a:ahLst/>
              <a:cxnLst/>
              <a:rect l="l" t="t" r="r" b="b"/>
              <a:pathLst>
                <a:path w="4359" h="3992" extrusionOk="0">
                  <a:moveTo>
                    <a:pt x="212" y="1"/>
                  </a:moveTo>
                  <a:cubicBezTo>
                    <a:pt x="195" y="1"/>
                    <a:pt x="178" y="1"/>
                    <a:pt x="161" y="2"/>
                  </a:cubicBezTo>
                  <a:cubicBezTo>
                    <a:pt x="54" y="5"/>
                    <a:pt x="0" y="134"/>
                    <a:pt x="73" y="213"/>
                  </a:cubicBezTo>
                  <a:cubicBezTo>
                    <a:pt x="493" y="666"/>
                    <a:pt x="960" y="1076"/>
                    <a:pt x="1410" y="1500"/>
                  </a:cubicBezTo>
                  <a:lnTo>
                    <a:pt x="2810" y="2822"/>
                  </a:lnTo>
                  <a:cubicBezTo>
                    <a:pt x="2836" y="2846"/>
                    <a:pt x="2864" y="2856"/>
                    <a:pt x="2892" y="2856"/>
                  </a:cubicBezTo>
                  <a:cubicBezTo>
                    <a:pt x="2989" y="2856"/>
                    <a:pt x="3075" y="2732"/>
                    <a:pt x="2984" y="2648"/>
                  </a:cubicBezTo>
                  <a:lnTo>
                    <a:pt x="1584" y="1325"/>
                  </a:lnTo>
                  <a:cubicBezTo>
                    <a:pt x="1214" y="978"/>
                    <a:pt x="834" y="640"/>
                    <a:pt x="477" y="279"/>
                  </a:cubicBezTo>
                  <a:lnTo>
                    <a:pt x="477" y="279"/>
                  </a:lnTo>
                  <a:cubicBezTo>
                    <a:pt x="759" y="344"/>
                    <a:pt x="1022" y="498"/>
                    <a:pt x="1268" y="645"/>
                  </a:cubicBezTo>
                  <a:cubicBezTo>
                    <a:pt x="1573" y="827"/>
                    <a:pt x="1862" y="1033"/>
                    <a:pt x="2135" y="1262"/>
                  </a:cubicBezTo>
                  <a:cubicBezTo>
                    <a:pt x="2676" y="1715"/>
                    <a:pt x="3147" y="2250"/>
                    <a:pt x="3529" y="2846"/>
                  </a:cubicBezTo>
                  <a:cubicBezTo>
                    <a:pt x="3744" y="3182"/>
                    <a:pt x="3931" y="3540"/>
                    <a:pt x="4084" y="3910"/>
                  </a:cubicBezTo>
                  <a:cubicBezTo>
                    <a:pt x="4108" y="3967"/>
                    <a:pt x="4158" y="3991"/>
                    <a:pt x="4208" y="3991"/>
                  </a:cubicBezTo>
                  <a:cubicBezTo>
                    <a:pt x="4285" y="3991"/>
                    <a:pt x="4358" y="3933"/>
                    <a:pt x="4322" y="3845"/>
                  </a:cubicBezTo>
                  <a:cubicBezTo>
                    <a:pt x="3749" y="2456"/>
                    <a:pt x="2743" y="1262"/>
                    <a:pt x="1461" y="474"/>
                  </a:cubicBezTo>
                  <a:cubicBezTo>
                    <a:pt x="1084" y="244"/>
                    <a:pt x="665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2" name="Google Shape;1482;p60"/>
            <p:cNvSpPr/>
            <p:nvPr/>
          </p:nvSpPr>
          <p:spPr>
            <a:xfrm>
              <a:off x="6868037" y="3128338"/>
              <a:ext cx="53598" cy="83807"/>
            </a:xfrm>
            <a:custGeom>
              <a:avLst/>
              <a:gdLst/>
              <a:ahLst/>
              <a:cxnLst/>
              <a:rect l="l" t="t" r="r" b="b"/>
              <a:pathLst>
                <a:path w="2750" h="4300" extrusionOk="0">
                  <a:moveTo>
                    <a:pt x="187" y="0"/>
                  </a:moveTo>
                  <a:cubicBezTo>
                    <a:pt x="75" y="0"/>
                    <a:pt x="1" y="165"/>
                    <a:pt x="121" y="228"/>
                  </a:cubicBezTo>
                  <a:cubicBezTo>
                    <a:pt x="1563" y="981"/>
                    <a:pt x="2507" y="2553"/>
                    <a:pt x="2486" y="4181"/>
                  </a:cubicBezTo>
                  <a:cubicBezTo>
                    <a:pt x="2485" y="4260"/>
                    <a:pt x="2546" y="4300"/>
                    <a:pt x="2608" y="4300"/>
                  </a:cubicBezTo>
                  <a:cubicBezTo>
                    <a:pt x="2670" y="4300"/>
                    <a:pt x="2732" y="4260"/>
                    <a:pt x="2733" y="4181"/>
                  </a:cubicBezTo>
                  <a:cubicBezTo>
                    <a:pt x="2749" y="2854"/>
                    <a:pt x="2155" y="1547"/>
                    <a:pt x="1172" y="661"/>
                  </a:cubicBezTo>
                  <a:cubicBezTo>
                    <a:pt x="891" y="407"/>
                    <a:pt x="580" y="191"/>
                    <a:pt x="246" y="16"/>
                  </a:cubicBezTo>
                  <a:cubicBezTo>
                    <a:pt x="226" y="5"/>
                    <a:pt x="206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3" name="Google Shape;1483;p60"/>
            <p:cNvSpPr/>
            <p:nvPr/>
          </p:nvSpPr>
          <p:spPr>
            <a:xfrm>
              <a:off x="6896083" y="3222455"/>
              <a:ext cx="66383" cy="104291"/>
            </a:xfrm>
            <a:custGeom>
              <a:avLst/>
              <a:gdLst/>
              <a:ahLst/>
              <a:cxnLst/>
              <a:rect l="l" t="t" r="r" b="b"/>
              <a:pathLst>
                <a:path w="3406" h="5351" extrusionOk="0">
                  <a:moveTo>
                    <a:pt x="1887" y="0"/>
                  </a:moveTo>
                  <a:cubicBezTo>
                    <a:pt x="1776" y="0"/>
                    <a:pt x="1703" y="164"/>
                    <a:pt x="1823" y="229"/>
                  </a:cubicBezTo>
                  <a:lnTo>
                    <a:pt x="1823" y="227"/>
                  </a:lnTo>
                  <a:cubicBezTo>
                    <a:pt x="2189" y="424"/>
                    <a:pt x="2506" y="697"/>
                    <a:pt x="2755" y="1029"/>
                  </a:cubicBezTo>
                  <a:cubicBezTo>
                    <a:pt x="2885" y="1204"/>
                    <a:pt x="3008" y="1399"/>
                    <a:pt x="3079" y="1608"/>
                  </a:cubicBezTo>
                  <a:cubicBezTo>
                    <a:pt x="3161" y="1841"/>
                    <a:pt x="3135" y="2052"/>
                    <a:pt x="3016" y="2268"/>
                  </a:cubicBezTo>
                  <a:cubicBezTo>
                    <a:pt x="2805" y="2643"/>
                    <a:pt x="2516" y="2991"/>
                    <a:pt x="2235" y="3315"/>
                  </a:cubicBezTo>
                  <a:cubicBezTo>
                    <a:pt x="1946" y="3646"/>
                    <a:pt x="1635" y="3955"/>
                    <a:pt x="1304" y="4243"/>
                  </a:cubicBezTo>
                  <a:cubicBezTo>
                    <a:pt x="930" y="4567"/>
                    <a:pt x="533" y="4859"/>
                    <a:pt x="113" y="5119"/>
                  </a:cubicBezTo>
                  <a:cubicBezTo>
                    <a:pt x="0" y="5189"/>
                    <a:pt x="69" y="5351"/>
                    <a:pt x="175" y="5351"/>
                  </a:cubicBezTo>
                  <a:cubicBezTo>
                    <a:pt x="195" y="5351"/>
                    <a:pt x="216" y="5345"/>
                    <a:pt x="237" y="5332"/>
                  </a:cubicBezTo>
                  <a:cubicBezTo>
                    <a:pt x="1055" y="4824"/>
                    <a:pt x="1791" y="4198"/>
                    <a:pt x="2423" y="3472"/>
                  </a:cubicBezTo>
                  <a:cubicBezTo>
                    <a:pt x="2575" y="3296"/>
                    <a:pt x="2722" y="3114"/>
                    <a:pt x="2862" y="2927"/>
                  </a:cubicBezTo>
                  <a:cubicBezTo>
                    <a:pt x="3003" y="2739"/>
                    <a:pt x="3151" y="2546"/>
                    <a:pt x="3258" y="2335"/>
                  </a:cubicBezTo>
                  <a:cubicBezTo>
                    <a:pt x="3365" y="2124"/>
                    <a:pt x="3405" y="1904"/>
                    <a:pt x="3354" y="1672"/>
                  </a:cubicBezTo>
                  <a:cubicBezTo>
                    <a:pt x="3305" y="1445"/>
                    <a:pt x="3186" y="1231"/>
                    <a:pt x="3060" y="1040"/>
                  </a:cubicBezTo>
                  <a:cubicBezTo>
                    <a:pt x="2779" y="610"/>
                    <a:pt x="2398" y="259"/>
                    <a:pt x="1947" y="16"/>
                  </a:cubicBezTo>
                  <a:cubicBezTo>
                    <a:pt x="1927" y="5"/>
                    <a:pt x="1906" y="0"/>
                    <a:pt x="18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4" name="Google Shape;1484;p60"/>
            <p:cNvSpPr/>
            <p:nvPr/>
          </p:nvSpPr>
          <p:spPr>
            <a:xfrm>
              <a:off x="7048924" y="3263598"/>
              <a:ext cx="107702" cy="180029"/>
            </a:xfrm>
            <a:custGeom>
              <a:avLst/>
              <a:gdLst/>
              <a:ahLst/>
              <a:cxnLst/>
              <a:rect l="l" t="t" r="r" b="b"/>
              <a:pathLst>
                <a:path w="5526" h="9237" extrusionOk="0">
                  <a:moveTo>
                    <a:pt x="5375" y="0"/>
                  </a:moveTo>
                  <a:cubicBezTo>
                    <a:pt x="5326" y="0"/>
                    <a:pt x="5280" y="27"/>
                    <a:pt x="5265" y="88"/>
                  </a:cubicBezTo>
                  <a:lnTo>
                    <a:pt x="5265" y="86"/>
                  </a:lnTo>
                  <a:cubicBezTo>
                    <a:pt x="4417" y="3495"/>
                    <a:pt x="2622" y="6595"/>
                    <a:pt x="88" y="9028"/>
                  </a:cubicBezTo>
                  <a:cubicBezTo>
                    <a:pt x="0" y="9113"/>
                    <a:pt x="85" y="9236"/>
                    <a:pt x="181" y="9236"/>
                  </a:cubicBezTo>
                  <a:cubicBezTo>
                    <a:pt x="208" y="9236"/>
                    <a:pt x="237" y="9226"/>
                    <a:pt x="262" y="9202"/>
                  </a:cubicBezTo>
                  <a:cubicBezTo>
                    <a:pt x="2252" y="7289"/>
                    <a:pt x="3805" y="4940"/>
                    <a:pt x="4802" y="2368"/>
                  </a:cubicBezTo>
                  <a:cubicBezTo>
                    <a:pt x="5081" y="1645"/>
                    <a:pt x="5314" y="906"/>
                    <a:pt x="5502" y="154"/>
                  </a:cubicBezTo>
                  <a:cubicBezTo>
                    <a:pt x="5526" y="61"/>
                    <a:pt x="5448" y="0"/>
                    <a:pt x="5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5" name="Google Shape;1485;p60"/>
            <p:cNvSpPr/>
            <p:nvPr/>
          </p:nvSpPr>
          <p:spPr>
            <a:xfrm>
              <a:off x="7014797" y="3246467"/>
              <a:ext cx="106454" cy="187962"/>
            </a:xfrm>
            <a:custGeom>
              <a:avLst/>
              <a:gdLst/>
              <a:ahLst/>
              <a:cxnLst/>
              <a:rect l="l" t="t" r="r" b="b"/>
              <a:pathLst>
                <a:path w="5462" h="9644" extrusionOk="0">
                  <a:moveTo>
                    <a:pt x="5323" y="1"/>
                  </a:moveTo>
                  <a:cubicBezTo>
                    <a:pt x="5261" y="1"/>
                    <a:pt x="5201" y="40"/>
                    <a:pt x="5203" y="119"/>
                  </a:cubicBezTo>
                  <a:lnTo>
                    <a:pt x="5203" y="121"/>
                  </a:lnTo>
                  <a:cubicBezTo>
                    <a:pt x="5224" y="879"/>
                    <a:pt x="4852" y="1615"/>
                    <a:pt x="4577" y="2307"/>
                  </a:cubicBezTo>
                  <a:cubicBezTo>
                    <a:pt x="4322" y="2947"/>
                    <a:pt x="4057" y="3584"/>
                    <a:pt x="3770" y="4212"/>
                  </a:cubicBezTo>
                  <a:cubicBezTo>
                    <a:pt x="3198" y="5462"/>
                    <a:pt x="2537" y="6683"/>
                    <a:pt x="1691" y="7772"/>
                  </a:cubicBezTo>
                  <a:cubicBezTo>
                    <a:pt x="1218" y="8382"/>
                    <a:pt x="683" y="8941"/>
                    <a:pt x="96" y="9439"/>
                  </a:cubicBezTo>
                  <a:cubicBezTo>
                    <a:pt x="0" y="9519"/>
                    <a:pt x="88" y="9643"/>
                    <a:pt x="188" y="9643"/>
                  </a:cubicBezTo>
                  <a:cubicBezTo>
                    <a:pt x="216" y="9643"/>
                    <a:pt x="244" y="9634"/>
                    <a:pt x="270" y="9613"/>
                  </a:cubicBezTo>
                  <a:cubicBezTo>
                    <a:pt x="1339" y="8713"/>
                    <a:pt x="2205" y="7596"/>
                    <a:pt x="2915" y="6397"/>
                  </a:cubicBezTo>
                  <a:cubicBezTo>
                    <a:pt x="3634" y="5185"/>
                    <a:pt x="4202" y="3891"/>
                    <a:pt x="4729" y="2585"/>
                  </a:cubicBezTo>
                  <a:cubicBezTo>
                    <a:pt x="4881" y="2206"/>
                    <a:pt x="5034" y="1826"/>
                    <a:pt x="5176" y="1443"/>
                  </a:cubicBezTo>
                  <a:cubicBezTo>
                    <a:pt x="5334" y="1018"/>
                    <a:pt x="5462" y="577"/>
                    <a:pt x="5449" y="119"/>
                  </a:cubicBezTo>
                  <a:cubicBezTo>
                    <a:pt x="5447" y="40"/>
                    <a:pt x="5384" y="1"/>
                    <a:pt x="5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6" name="Google Shape;1486;p60"/>
            <p:cNvSpPr/>
            <p:nvPr/>
          </p:nvSpPr>
          <p:spPr>
            <a:xfrm>
              <a:off x="6985932" y="3230115"/>
              <a:ext cx="109729" cy="180906"/>
            </a:xfrm>
            <a:custGeom>
              <a:avLst/>
              <a:gdLst/>
              <a:ahLst/>
              <a:cxnLst/>
              <a:rect l="l" t="t" r="r" b="b"/>
              <a:pathLst>
                <a:path w="5630" h="9282" extrusionOk="0">
                  <a:moveTo>
                    <a:pt x="5479" y="0"/>
                  </a:moveTo>
                  <a:cubicBezTo>
                    <a:pt x="5431" y="0"/>
                    <a:pt x="5386" y="27"/>
                    <a:pt x="5373" y="90"/>
                  </a:cubicBezTo>
                  <a:cubicBezTo>
                    <a:pt x="5073" y="1552"/>
                    <a:pt x="4388" y="2889"/>
                    <a:pt x="3710" y="4206"/>
                  </a:cubicBezTo>
                  <a:cubicBezTo>
                    <a:pt x="3114" y="5363"/>
                    <a:pt x="2498" y="6527"/>
                    <a:pt x="1677" y="7545"/>
                  </a:cubicBezTo>
                  <a:cubicBezTo>
                    <a:pt x="1222" y="8110"/>
                    <a:pt x="702" y="8627"/>
                    <a:pt x="108" y="9047"/>
                  </a:cubicBezTo>
                  <a:cubicBezTo>
                    <a:pt x="0" y="9122"/>
                    <a:pt x="67" y="9282"/>
                    <a:pt x="166" y="9282"/>
                  </a:cubicBezTo>
                  <a:cubicBezTo>
                    <a:pt x="187" y="9282"/>
                    <a:pt x="209" y="9275"/>
                    <a:pt x="231" y="9259"/>
                  </a:cubicBezTo>
                  <a:cubicBezTo>
                    <a:pt x="1320" y="8490"/>
                    <a:pt x="2148" y="7431"/>
                    <a:pt x="2838" y="6302"/>
                  </a:cubicBezTo>
                  <a:cubicBezTo>
                    <a:pt x="3186" y="5732"/>
                    <a:pt x="3501" y="5145"/>
                    <a:pt x="3807" y="4552"/>
                  </a:cubicBezTo>
                  <a:cubicBezTo>
                    <a:pt x="4147" y="3899"/>
                    <a:pt x="4486" y="3245"/>
                    <a:pt x="4788" y="2574"/>
                  </a:cubicBezTo>
                  <a:cubicBezTo>
                    <a:pt x="5139" y="1796"/>
                    <a:pt x="5439" y="993"/>
                    <a:pt x="5611" y="155"/>
                  </a:cubicBezTo>
                  <a:cubicBezTo>
                    <a:pt x="5630" y="62"/>
                    <a:pt x="5551" y="0"/>
                    <a:pt x="5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7" name="Google Shape;1487;p60"/>
            <p:cNvSpPr/>
            <p:nvPr/>
          </p:nvSpPr>
          <p:spPr>
            <a:xfrm>
              <a:off x="6854102" y="3356507"/>
              <a:ext cx="33737" cy="93182"/>
            </a:xfrm>
            <a:custGeom>
              <a:avLst/>
              <a:gdLst/>
              <a:ahLst/>
              <a:cxnLst/>
              <a:rect l="l" t="t" r="r" b="b"/>
              <a:pathLst>
                <a:path w="1731" h="4781" extrusionOk="0">
                  <a:moveTo>
                    <a:pt x="172" y="1"/>
                  </a:moveTo>
                  <a:cubicBezTo>
                    <a:pt x="83" y="1"/>
                    <a:pt x="0" y="124"/>
                    <a:pt x="79" y="215"/>
                  </a:cubicBezTo>
                  <a:cubicBezTo>
                    <a:pt x="1106" y="1411"/>
                    <a:pt x="1469" y="3118"/>
                    <a:pt x="1026" y="4628"/>
                  </a:cubicBezTo>
                  <a:cubicBezTo>
                    <a:pt x="999" y="4720"/>
                    <a:pt x="1074" y="4780"/>
                    <a:pt x="1148" y="4780"/>
                  </a:cubicBezTo>
                  <a:cubicBezTo>
                    <a:pt x="1197" y="4780"/>
                    <a:pt x="1245" y="4754"/>
                    <a:pt x="1263" y="4694"/>
                  </a:cubicBezTo>
                  <a:cubicBezTo>
                    <a:pt x="1730" y="3095"/>
                    <a:pt x="1338" y="1304"/>
                    <a:pt x="253" y="41"/>
                  </a:cubicBezTo>
                  <a:cubicBezTo>
                    <a:pt x="229" y="12"/>
                    <a:pt x="200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8" name="Google Shape;1488;p60"/>
            <p:cNvSpPr/>
            <p:nvPr/>
          </p:nvSpPr>
          <p:spPr>
            <a:xfrm>
              <a:off x="6864159" y="3360503"/>
              <a:ext cx="44379" cy="150638"/>
            </a:xfrm>
            <a:custGeom>
              <a:avLst/>
              <a:gdLst/>
              <a:ahLst/>
              <a:cxnLst/>
              <a:rect l="l" t="t" r="r" b="b"/>
              <a:pathLst>
                <a:path w="2277" h="7729" extrusionOk="0">
                  <a:moveTo>
                    <a:pt x="319" y="1"/>
                  </a:moveTo>
                  <a:cubicBezTo>
                    <a:pt x="219" y="1"/>
                    <a:pt x="132" y="125"/>
                    <a:pt x="226" y="206"/>
                  </a:cubicBezTo>
                  <a:cubicBezTo>
                    <a:pt x="1064" y="928"/>
                    <a:pt x="1628" y="1916"/>
                    <a:pt x="1826" y="3005"/>
                  </a:cubicBezTo>
                  <a:cubicBezTo>
                    <a:pt x="2019" y="4070"/>
                    <a:pt x="1815" y="5183"/>
                    <a:pt x="1288" y="6125"/>
                  </a:cubicBezTo>
                  <a:cubicBezTo>
                    <a:pt x="984" y="6663"/>
                    <a:pt x="582" y="7139"/>
                    <a:pt x="98" y="7525"/>
                  </a:cubicBezTo>
                  <a:cubicBezTo>
                    <a:pt x="1" y="7604"/>
                    <a:pt x="91" y="7728"/>
                    <a:pt x="193" y="7728"/>
                  </a:cubicBezTo>
                  <a:cubicBezTo>
                    <a:pt x="220" y="7728"/>
                    <a:pt x="247" y="7720"/>
                    <a:pt x="272" y="7699"/>
                  </a:cubicBezTo>
                  <a:cubicBezTo>
                    <a:pt x="1160" y="6991"/>
                    <a:pt x="1786" y="5969"/>
                    <a:pt x="2029" y="4861"/>
                  </a:cubicBezTo>
                  <a:cubicBezTo>
                    <a:pt x="2276" y="3738"/>
                    <a:pt x="2109" y="2560"/>
                    <a:pt x="1585" y="1538"/>
                  </a:cubicBezTo>
                  <a:cubicBezTo>
                    <a:pt x="1291" y="965"/>
                    <a:pt x="889" y="452"/>
                    <a:pt x="400" y="32"/>
                  </a:cubicBezTo>
                  <a:cubicBezTo>
                    <a:pt x="374" y="10"/>
                    <a:pt x="346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9" name="Google Shape;1489;p60"/>
            <p:cNvSpPr/>
            <p:nvPr/>
          </p:nvSpPr>
          <p:spPr>
            <a:xfrm>
              <a:off x="6873767" y="3358047"/>
              <a:ext cx="63713" cy="221406"/>
            </a:xfrm>
            <a:custGeom>
              <a:avLst/>
              <a:gdLst/>
              <a:ahLst/>
              <a:cxnLst/>
              <a:rect l="l" t="t" r="r" b="b"/>
              <a:pathLst>
                <a:path w="3269" h="11360" extrusionOk="0">
                  <a:moveTo>
                    <a:pt x="565" y="1"/>
                  </a:moveTo>
                  <a:cubicBezTo>
                    <a:pt x="465" y="1"/>
                    <a:pt x="378" y="125"/>
                    <a:pt x="472" y="206"/>
                  </a:cubicBezTo>
                  <a:cubicBezTo>
                    <a:pt x="1721" y="1287"/>
                    <a:pt x="2478" y="2823"/>
                    <a:pt x="2748" y="4440"/>
                  </a:cubicBezTo>
                  <a:cubicBezTo>
                    <a:pt x="3014" y="6047"/>
                    <a:pt x="2829" y="7824"/>
                    <a:pt x="2059" y="9274"/>
                  </a:cubicBezTo>
                  <a:cubicBezTo>
                    <a:pt x="1633" y="10075"/>
                    <a:pt x="996" y="10789"/>
                    <a:pt x="132" y="11115"/>
                  </a:cubicBezTo>
                  <a:cubicBezTo>
                    <a:pt x="1" y="11164"/>
                    <a:pt x="38" y="11360"/>
                    <a:pt x="153" y="11360"/>
                  </a:cubicBezTo>
                  <a:cubicBezTo>
                    <a:pt x="167" y="11360"/>
                    <a:pt x="182" y="11357"/>
                    <a:pt x="198" y="11351"/>
                  </a:cubicBezTo>
                  <a:cubicBezTo>
                    <a:pt x="1831" y="10736"/>
                    <a:pt x="2665" y="8977"/>
                    <a:pt x="2960" y="7359"/>
                  </a:cubicBezTo>
                  <a:cubicBezTo>
                    <a:pt x="3268" y="5673"/>
                    <a:pt x="3078" y="3886"/>
                    <a:pt x="2356" y="2326"/>
                  </a:cubicBezTo>
                  <a:cubicBezTo>
                    <a:pt x="1954" y="1453"/>
                    <a:pt x="1374" y="663"/>
                    <a:pt x="646" y="32"/>
                  </a:cubicBezTo>
                  <a:cubicBezTo>
                    <a:pt x="621" y="10"/>
                    <a:pt x="592" y="1"/>
                    <a:pt x="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0" name="Google Shape;1490;p60"/>
            <p:cNvSpPr/>
            <p:nvPr/>
          </p:nvSpPr>
          <p:spPr>
            <a:xfrm>
              <a:off x="6832429" y="3494711"/>
              <a:ext cx="85522" cy="91057"/>
            </a:xfrm>
            <a:custGeom>
              <a:avLst/>
              <a:gdLst/>
              <a:ahLst/>
              <a:cxnLst/>
              <a:rect l="l" t="t" r="r" b="b"/>
              <a:pathLst>
                <a:path w="4388" h="4672" extrusionOk="0">
                  <a:moveTo>
                    <a:pt x="4237" y="0"/>
                  </a:moveTo>
                  <a:cubicBezTo>
                    <a:pt x="4189" y="0"/>
                    <a:pt x="4144" y="27"/>
                    <a:pt x="4131" y="89"/>
                  </a:cubicBezTo>
                  <a:cubicBezTo>
                    <a:pt x="3816" y="1677"/>
                    <a:pt x="2785" y="3082"/>
                    <a:pt x="1389" y="3897"/>
                  </a:cubicBezTo>
                  <a:cubicBezTo>
                    <a:pt x="997" y="4125"/>
                    <a:pt x="577" y="4304"/>
                    <a:pt x="139" y="4428"/>
                  </a:cubicBezTo>
                  <a:cubicBezTo>
                    <a:pt x="0" y="4469"/>
                    <a:pt x="44" y="4671"/>
                    <a:pt x="169" y="4671"/>
                  </a:cubicBezTo>
                  <a:cubicBezTo>
                    <a:pt x="180" y="4671"/>
                    <a:pt x="192" y="4670"/>
                    <a:pt x="205" y="4666"/>
                  </a:cubicBezTo>
                  <a:cubicBezTo>
                    <a:pt x="1821" y="4205"/>
                    <a:pt x="3195" y="3014"/>
                    <a:pt x="3917" y="1503"/>
                  </a:cubicBezTo>
                  <a:cubicBezTo>
                    <a:pt x="4123" y="1074"/>
                    <a:pt x="4275" y="620"/>
                    <a:pt x="4369" y="154"/>
                  </a:cubicBezTo>
                  <a:cubicBezTo>
                    <a:pt x="4387" y="61"/>
                    <a:pt x="4309" y="0"/>
                    <a:pt x="4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1" name="Google Shape;1491;p60"/>
            <p:cNvSpPr/>
            <p:nvPr/>
          </p:nvSpPr>
          <p:spPr>
            <a:xfrm>
              <a:off x="6925572" y="3510595"/>
              <a:ext cx="13390" cy="82462"/>
            </a:xfrm>
            <a:custGeom>
              <a:avLst/>
              <a:gdLst/>
              <a:ahLst/>
              <a:cxnLst/>
              <a:rect l="l" t="t" r="r" b="b"/>
              <a:pathLst>
                <a:path w="687" h="4231" extrusionOk="0">
                  <a:moveTo>
                    <a:pt x="150" y="1"/>
                  </a:moveTo>
                  <a:cubicBezTo>
                    <a:pt x="75" y="1"/>
                    <a:pt x="0" y="60"/>
                    <a:pt x="29" y="152"/>
                  </a:cubicBezTo>
                  <a:cubicBezTo>
                    <a:pt x="436" y="1426"/>
                    <a:pt x="252" y="2780"/>
                    <a:pt x="66" y="4076"/>
                  </a:cubicBezTo>
                  <a:cubicBezTo>
                    <a:pt x="52" y="4170"/>
                    <a:pt x="132" y="4231"/>
                    <a:pt x="203" y="4231"/>
                  </a:cubicBezTo>
                  <a:cubicBezTo>
                    <a:pt x="250" y="4231"/>
                    <a:pt x="293" y="4204"/>
                    <a:pt x="302" y="4142"/>
                  </a:cubicBezTo>
                  <a:cubicBezTo>
                    <a:pt x="495" y="2802"/>
                    <a:pt x="687" y="1403"/>
                    <a:pt x="267" y="86"/>
                  </a:cubicBezTo>
                  <a:cubicBezTo>
                    <a:pt x="248" y="27"/>
                    <a:pt x="199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2" name="Google Shape;1492;p60"/>
            <p:cNvSpPr/>
            <p:nvPr/>
          </p:nvSpPr>
          <p:spPr>
            <a:xfrm>
              <a:off x="6888560" y="3572300"/>
              <a:ext cx="66266" cy="29001"/>
            </a:xfrm>
            <a:custGeom>
              <a:avLst/>
              <a:gdLst/>
              <a:ahLst/>
              <a:cxnLst/>
              <a:rect l="l" t="t" r="r" b="b"/>
              <a:pathLst>
                <a:path w="3400" h="1488" extrusionOk="0">
                  <a:moveTo>
                    <a:pt x="181" y="0"/>
                  </a:moveTo>
                  <a:cubicBezTo>
                    <a:pt x="86" y="0"/>
                    <a:pt x="1" y="124"/>
                    <a:pt x="89" y="209"/>
                  </a:cubicBezTo>
                  <a:cubicBezTo>
                    <a:pt x="802" y="892"/>
                    <a:pt x="1708" y="1488"/>
                    <a:pt x="2705" y="1488"/>
                  </a:cubicBezTo>
                  <a:cubicBezTo>
                    <a:pt x="2885" y="1488"/>
                    <a:pt x="3069" y="1468"/>
                    <a:pt x="3255" y="1426"/>
                  </a:cubicBezTo>
                  <a:cubicBezTo>
                    <a:pt x="3399" y="1393"/>
                    <a:pt x="3352" y="1185"/>
                    <a:pt x="3220" y="1185"/>
                  </a:cubicBezTo>
                  <a:cubicBezTo>
                    <a:pt x="3210" y="1185"/>
                    <a:pt x="3200" y="1186"/>
                    <a:pt x="3189" y="1188"/>
                  </a:cubicBezTo>
                  <a:cubicBezTo>
                    <a:pt x="3023" y="1226"/>
                    <a:pt x="2858" y="1244"/>
                    <a:pt x="2696" y="1244"/>
                  </a:cubicBezTo>
                  <a:cubicBezTo>
                    <a:pt x="1768" y="1244"/>
                    <a:pt x="922" y="666"/>
                    <a:pt x="263" y="35"/>
                  </a:cubicBezTo>
                  <a:cubicBezTo>
                    <a:pt x="237" y="11"/>
                    <a:pt x="209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3" name="Google Shape;1493;p60"/>
            <p:cNvSpPr/>
            <p:nvPr/>
          </p:nvSpPr>
          <p:spPr>
            <a:xfrm>
              <a:off x="6875892" y="3585924"/>
              <a:ext cx="74998" cy="58470"/>
            </a:xfrm>
            <a:custGeom>
              <a:avLst/>
              <a:gdLst/>
              <a:ahLst/>
              <a:cxnLst/>
              <a:rect l="l" t="t" r="r" b="b"/>
              <a:pathLst>
                <a:path w="3848" h="3000" extrusionOk="0">
                  <a:moveTo>
                    <a:pt x="170" y="1"/>
                  </a:moveTo>
                  <a:cubicBezTo>
                    <a:pt x="86" y="1"/>
                    <a:pt x="0" y="89"/>
                    <a:pt x="57" y="184"/>
                  </a:cubicBezTo>
                  <a:cubicBezTo>
                    <a:pt x="861" y="1533"/>
                    <a:pt x="2140" y="2536"/>
                    <a:pt x="3643" y="2994"/>
                  </a:cubicBezTo>
                  <a:cubicBezTo>
                    <a:pt x="3656" y="2998"/>
                    <a:pt x="3668" y="3000"/>
                    <a:pt x="3680" y="3000"/>
                  </a:cubicBezTo>
                  <a:cubicBezTo>
                    <a:pt x="3806" y="3000"/>
                    <a:pt x="3847" y="2799"/>
                    <a:pt x="3708" y="2756"/>
                  </a:cubicBezTo>
                  <a:cubicBezTo>
                    <a:pt x="2267" y="2316"/>
                    <a:pt x="1040" y="1355"/>
                    <a:pt x="269" y="60"/>
                  </a:cubicBezTo>
                  <a:cubicBezTo>
                    <a:pt x="245" y="18"/>
                    <a:pt x="208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4" name="Google Shape;1494;p60"/>
            <p:cNvSpPr/>
            <p:nvPr/>
          </p:nvSpPr>
          <p:spPr>
            <a:xfrm>
              <a:off x="6926721" y="3496173"/>
              <a:ext cx="44242" cy="141088"/>
            </a:xfrm>
            <a:custGeom>
              <a:avLst/>
              <a:gdLst/>
              <a:ahLst/>
              <a:cxnLst/>
              <a:rect l="l" t="t" r="r" b="b"/>
              <a:pathLst>
                <a:path w="2270" h="7239" extrusionOk="0">
                  <a:moveTo>
                    <a:pt x="169" y="1"/>
                  </a:moveTo>
                  <a:cubicBezTo>
                    <a:pt x="84" y="1"/>
                    <a:pt x="0" y="89"/>
                    <a:pt x="58" y="183"/>
                  </a:cubicBezTo>
                  <a:lnTo>
                    <a:pt x="56" y="183"/>
                  </a:lnTo>
                  <a:cubicBezTo>
                    <a:pt x="824" y="1435"/>
                    <a:pt x="1397" y="2797"/>
                    <a:pt x="1755" y="4222"/>
                  </a:cubicBezTo>
                  <a:cubicBezTo>
                    <a:pt x="1880" y="4721"/>
                    <a:pt x="1977" y="5239"/>
                    <a:pt x="1915" y="5754"/>
                  </a:cubicBezTo>
                  <a:cubicBezTo>
                    <a:pt x="1857" y="6228"/>
                    <a:pt x="1646" y="6708"/>
                    <a:pt x="1258" y="7002"/>
                  </a:cubicBezTo>
                  <a:cubicBezTo>
                    <a:pt x="1156" y="7080"/>
                    <a:pt x="1221" y="7239"/>
                    <a:pt x="1318" y="7239"/>
                  </a:cubicBezTo>
                  <a:cubicBezTo>
                    <a:pt x="1339" y="7239"/>
                    <a:pt x="1361" y="7231"/>
                    <a:pt x="1383" y="7215"/>
                  </a:cubicBezTo>
                  <a:cubicBezTo>
                    <a:pt x="2191" y="6603"/>
                    <a:pt x="2269" y="5536"/>
                    <a:pt x="2095" y="4612"/>
                  </a:cubicBezTo>
                  <a:cubicBezTo>
                    <a:pt x="1902" y="3588"/>
                    <a:pt x="1538" y="2581"/>
                    <a:pt x="1107" y="1634"/>
                  </a:cubicBezTo>
                  <a:cubicBezTo>
                    <a:pt x="859" y="1093"/>
                    <a:pt x="580" y="566"/>
                    <a:pt x="270" y="60"/>
                  </a:cubicBezTo>
                  <a:cubicBezTo>
                    <a:pt x="245" y="18"/>
                    <a:pt x="20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5" name="Google Shape;1495;p60"/>
            <p:cNvSpPr/>
            <p:nvPr/>
          </p:nvSpPr>
          <p:spPr>
            <a:xfrm>
              <a:off x="6908069" y="3385898"/>
              <a:ext cx="53461" cy="163385"/>
            </a:xfrm>
            <a:custGeom>
              <a:avLst/>
              <a:gdLst/>
              <a:ahLst/>
              <a:cxnLst/>
              <a:rect l="l" t="t" r="r" b="b"/>
              <a:pathLst>
                <a:path w="2743" h="8383" extrusionOk="0">
                  <a:moveTo>
                    <a:pt x="171" y="1"/>
                  </a:moveTo>
                  <a:cubicBezTo>
                    <a:pt x="83" y="1"/>
                    <a:pt x="1" y="125"/>
                    <a:pt x="77" y="217"/>
                  </a:cubicBezTo>
                  <a:cubicBezTo>
                    <a:pt x="1518" y="1945"/>
                    <a:pt x="2116" y="4191"/>
                    <a:pt x="2359" y="6388"/>
                  </a:cubicBezTo>
                  <a:cubicBezTo>
                    <a:pt x="2428" y="7011"/>
                    <a:pt x="2469" y="7637"/>
                    <a:pt x="2493" y="8263"/>
                  </a:cubicBezTo>
                  <a:cubicBezTo>
                    <a:pt x="2496" y="8342"/>
                    <a:pt x="2560" y="8382"/>
                    <a:pt x="2621" y="8382"/>
                  </a:cubicBezTo>
                  <a:cubicBezTo>
                    <a:pt x="2683" y="8382"/>
                    <a:pt x="2742" y="8343"/>
                    <a:pt x="2739" y="8263"/>
                  </a:cubicBezTo>
                  <a:cubicBezTo>
                    <a:pt x="2650" y="6005"/>
                    <a:pt x="2351" y="3673"/>
                    <a:pt x="1305" y="1637"/>
                  </a:cubicBezTo>
                  <a:cubicBezTo>
                    <a:pt x="1013" y="1068"/>
                    <a:pt x="660" y="533"/>
                    <a:pt x="252" y="42"/>
                  </a:cubicBezTo>
                  <a:cubicBezTo>
                    <a:pt x="227" y="13"/>
                    <a:pt x="19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6" name="Google Shape;1496;p60"/>
            <p:cNvSpPr/>
            <p:nvPr/>
          </p:nvSpPr>
          <p:spPr>
            <a:xfrm>
              <a:off x="6919042" y="3631102"/>
              <a:ext cx="58431" cy="158882"/>
            </a:xfrm>
            <a:custGeom>
              <a:avLst/>
              <a:gdLst/>
              <a:ahLst/>
              <a:cxnLst/>
              <a:rect l="l" t="t" r="r" b="b"/>
              <a:pathLst>
                <a:path w="2998" h="8152" extrusionOk="0">
                  <a:moveTo>
                    <a:pt x="151" y="0"/>
                  </a:moveTo>
                  <a:cubicBezTo>
                    <a:pt x="79" y="0"/>
                    <a:pt x="1" y="61"/>
                    <a:pt x="19" y="154"/>
                  </a:cubicBezTo>
                  <a:cubicBezTo>
                    <a:pt x="442" y="2307"/>
                    <a:pt x="880" y="4488"/>
                    <a:pt x="1815" y="6487"/>
                  </a:cubicBezTo>
                  <a:cubicBezTo>
                    <a:pt x="2076" y="7047"/>
                    <a:pt x="2379" y="7585"/>
                    <a:pt x="2724" y="8096"/>
                  </a:cubicBezTo>
                  <a:cubicBezTo>
                    <a:pt x="2750" y="8136"/>
                    <a:pt x="2788" y="8152"/>
                    <a:pt x="2826" y="8152"/>
                  </a:cubicBezTo>
                  <a:cubicBezTo>
                    <a:pt x="2912" y="8152"/>
                    <a:pt x="2997" y="8064"/>
                    <a:pt x="2936" y="7973"/>
                  </a:cubicBezTo>
                  <a:cubicBezTo>
                    <a:pt x="1711" y="6159"/>
                    <a:pt x="1094" y="4037"/>
                    <a:pt x="631" y="1920"/>
                  </a:cubicBezTo>
                  <a:cubicBezTo>
                    <a:pt x="498" y="1312"/>
                    <a:pt x="377" y="700"/>
                    <a:pt x="257" y="89"/>
                  </a:cubicBezTo>
                  <a:cubicBezTo>
                    <a:pt x="244" y="27"/>
                    <a:pt x="19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919276" y="3630634"/>
              <a:ext cx="79909" cy="169699"/>
            </a:xfrm>
            <a:custGeom>
              <a:avLst/>
              <a:gdLst/>
              <a:ahLst/>
              <a:cxnLst/>
              <a:rect l="l" t="t" r="r" b="b"/>
              <a:pathLst>
                <a:path w="4100" h="8707" extrusionOk="0">
                  <a:moveTo>
                    <a:pt x="168" y="1"/>
                  </a:moveTo>
                  <a:cubicBezTo>
                    <a:pt x="85" y="1"/>
                    <a:pt x="0" y="89"/>
                    <a:pt x="53" y="185"/>
                  </a:cubicBezTo>
                  <a:cubicBezTo>
                    <a:pt x="352" y="727"/>
                    <a:pt x="539" y="1318"/>
                    <a:pt x="703" y="1914"/>
                  </a:cubicBezTo>
                  <a:cubicBezTo>
                    <a:pt x="866" y="2501"/>
                    <a:pt x="1021" y="3092"/>
                    <a:pt x="1217" y="3669"/>
                  </a:cubicBezTo>
                  <a:cubicBezTo>
                    <a:pt x="1824" y="5454"/>
                    <a:pt x="2702" y="7136"/>
                    <a:pt x="3821" y="8653"/>
                  </a:cubicBezTo>
                  <a:cubicBezTo>
                    <a:pt x="3849" y="8691"/>
                    <a:pt x="3887" y="8707"/>
                    <a:pt x="3925" y="8707"/>
                  </a:cubicBezTo>
                  <a:cubicBezTo>
                    <a:pt x="4014" y="8707"/>
                    <a:pt x="4100" y="8620"/>
                    <a:pt x="4034" y="8530"/>
                  </a:cubicBezTo>
                  <a:cubicBezTo>
                    <a:pt x="3317" y="7556"/>
                    <a:pt x="2697" y="6515"/>
                    <a:pt x="2186" y="5422"/>
                  </a:cubicBezTo>
                  <a:cubicBezTo>
                    <a:pt x="1668" y="4312"/>
                    <a:pt x="1299" y="3161"/>
                    <a:pt x="978" y="1982"/>
                  </a:cubicBezTo>
                  <a:cubicBezTo>
                    <a:pt x="797" y="1321"/>
                    <a:pt x="598" y="662"/>
                    <a:pt x="266" y="62"/>
                  </a:cubicBezTo>
                  <a:cubicBezTo>
                    <a:pt x="242" y="19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6945412" y="3673921"/>
              <a:ext cx="56911" cy="112516"/>
            </a:xfrm>
            <a:custGeom>
              <a:avLst/>
              <a:gdLst/>
              <a:ahLst/>
              <a:cxnLst/>
              <a:rect l="l" t="t" r="r" b="b"/>
              <a:pathLst>
                <a:path w="2920" h="5773" extrusionOk="0">
                  <a:moveTo>
                    <a:pt x="167" y="0"/>
                  </a:moveTo>
                  <a:cubicBezTo>
                    <a:pt x="86" y="0"/>
                    <a:pt x="1" y="90"/>
                    <a:pt x="47" y="188"/>
                  </a:cubicBezTo>
                  <a:cubicBezTo>
                    <a:pt x="919" y="2029"/>
                    <a:pt x="1791" y="3868"/>
                    <a:pt x="2661" y="5709"/>
                  </a:cubicBezTo>
                  <a:cubicBezTo>
                    <a:pt x="2682" y="5754"/>
                    <a:pt x="2718" y="5773"/>
                    <a:pt x="2755" y="5773"/>
                  </a:cubicBezTo>
                  <a:cubicBezTo>
                    <a:pt x="2834" y="5773"/>
                    <a:pt x="2919" y="5684"/>
                    <a:pt x="2873" y="5586"/>
                  </a:cubicBezTo>
                  <a:lnTo>
                    <a:pt x="259" y="63"/>
                  </a:lnTo>
                  <a:cubicBezTo>
                    <a:pt x="238" y="19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6736947" y="3619739"/>
              <a:ext cx="116959" cy="38941"/>
            </a:xfrm>
            <a:custGeom>
              <a:avLst/>
              <a:gdLst/>
              <a:ahLst/>
              <a:cxnLst/>
              <a:rect l="l" t="t" r="r" b="b"/>
              <a:pathLst>
                <a:path w="6001" h="1998" extrusionOk="0">
                  <a:moveTo>
                    <a:pt x="148" y="1"/>
                  </a:moveTo>
                  <a:cubicBezTo>
                    <a:pt x="36" y="1"/>
                    <a:pt x="1" y="195"/>
                    <a:pt x="129" y="249"/>
                  </a:cubicBezTo>
                  <a:lnTo>
                    <a:pt x="129" y="247"/>
                  </a:lnTo>
                  <a:cubicBezTo>
                    <a:pt x="1588" y="862"/>
                    <a:pt x="2926" y="1852"/>
                    <a:pt x="4550" y="1984"/>
                  </a:cubicBezTo>
                  <a:cubicBezTo>
                    <a:pt x="4652" y="1993"/>
                    <a:pt x="4755" y="1998"/>
                    <a:pt x="4857" y="1998"/>
                  </a:cubicBezTo>
                  <a:cubicBezTo>
                    <a:pt x="5197" y="1998"/>
                    <a:pt x="5536" y="1949"/>
                    <a:pt x="5862" y="1853"/>
                  </a:cubicBezTo>
                  <a:cubicBezTo>
                    <a:pt x="6000" y="1812"/>
                    <a:pt x="5958" y="1611"/>
                    <a:pt x="5835" y="1611"/>
                  </a:cubicBezTo>
                  <a:cubicBezTo>
                    <a:pt x="5823" y="1611"/>
                    <a:pt x="5810" y="1613"/>
                    <a:pt x="5797" y="1617"/>
                  </a:cubicBezTo>
                  <a:cubicBezTo>
                    <a:pt x="5469" y="1715"/>
                    <a:pt x="5146" y="1758"/>
                    <a:pt x="4828" y="1758"/>
                  </a:cubicBezTo>
                  <a:cubicBezTo>
                    <a:pt x="3189" y="1758"/>
                    <a:pt x="1657" y="627"/>
                    <a:pt x="194" y="11"/>
                  </a:cubicBezTo>
                  <a:cubicBezTo>
                    <a:pt x="178" y="4"/>
                    <a:pt x="162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6813757" y="3617888"/>
              <a:ext cx="64687" cy="27169"/>
            </a:xfrm>
            <a:custGeom>
              <a:avLst/>
              <a:gdLst/>
              <a:ahLst/>
              <a:cxnLst/>
              <a:rect l="l" t="t" r="r" b="b"/>
              <a:pathLst>
                <a:path w="3319" h="1394" extrusionOk="0">
                  <a:moveTo>
                    <a:pt x="3151" y="1"/>
                  </a:moveTo>
                  <a:cubicBezTo>
                    <a:pt x="3131" y="1"/>
                    <a:pt x="3109" y="7"/>
                    <a:pt x="3087" y="23"/>
                  </a:cubicBezTo>
                  <a:lnTo>
                    <a:pt x="3087" y="24"/>
                  </a:lnTo>
                  <a:cubicBezTo>
                    <a:pt x="2218" y="634"/>
                    <a:pt x="1212" y="1019"/>
                    <a:pt x="158" y="1147"/>
                  </a:cubicBezTo>
                  <a:cubicBezTo>
                    <a:pt x="8" y="1165"/>
                    <a:pt x="1" y="1394"/>
                    <a:pt x="141" y="1394"/>
                  </a:cubicBezTo>
                  <a:cubicBezTo>
                    <a:pt x="147" y="1394"/>
                    <a:pt x="152" y="1393"/>
                    <a:pt x="158" y="1393"/>
                  </a:cubicBezTo>
                  <a:cubicBezTo>
                    <a:pt x="1255" y="1265"/>
                    <a:pt x="2304" y="867"/>
                    <a:pt x="3211" y="235"/>
                  </a:cubicBezTo>
                  <a:cubicBezTo>
                    <a:pt x="3319" y="161"/>
                    <a:pt x="3252" y="1"/>
                    <a:pt x="3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6841648" y="3619583"/>
              <a:ext cx="60438" cy="68176"/>
            </a:xfrm>
            <a:custGeom>
              <a:avLst/>
              <a:gdLst/>
              <a:ahLst/>
              <a:cxnLst/>
              <a:rect l="l" t="t" r="r" b="b"/>
              <a:pathLst>
                <a:path w="3101" h="3498" extrusionOk="0">
                  <a:moveTo>
                    <a:pt x="2950" y="0"/>
                  </a:moveTo>
                  <a:cubicBezTo>
                    <a:pt x="2888" y="0"/>
                    <a:pt x="2828" y="40"/>
                    <a:pt x="2831" y="119"/>
                  </a:cubicBezTo>
                  <a:lnTo>
                    <a:pt x="2831" y="118"/>
                  </a:lnTo>
                  <a:lnTo>
                    <a:pt x="2831" y="118"/>
                  </a:lnTo>
                  <a:cubicBezTo>
                    <a:pt x="2853" y="902"/>
                    <a:pt x="2481" y="1631"/>
                    <a:pt x="1989" y="2221"/>
                  </a:cubicBezTo>
                  <a:cubicBezTo>
                    <a:pt x="1545" y="2754"/>
                    <a:pt x="935" y="3250"/>
                    <a:pt x="211" y="3250"/>
                  </a:cubicBezTo>
                  <a:cubicBezTo>
                    <a:pt x="194" y="3250"/>
                    <a:pt x="177" y="3249"/>
                    <a:pt x="160" y="3249"/>
                  </a:cubicBezTo>
                  <a:cubicBezTo>
                    <a:pt x="158" y="3249"/>
                    <a:pt x="157" y="3249"/>
                    <a:pt x="155" y="3249"/>
                  </a:cubicBezTo>
                  <a:cubicBezTo>
                    <a:pt x="0" y="3249"/>
                    <a:pt x="3" y="3492"/>
                    <a:pt x="160" y="3496"/>
                  </a:cubicBezTo>
                  <a:cubicBezTo>
                    <a:pt x="177" y="3497"/>
                    <a:pt x="195" y="3497"/>
                    <a:pt x="213" y="3497"/>
                  </a:cubicBezTo>
                  <a:cubicBezTo>
                    <a:pt x="1001" y="3497"/>
                    <a:pt x="1679" y="2977"/>
                    <a:pt x="2163" y="2395"/>
                  </a:cubicBezTo>
                  <a:cubicBezTo>
                    <a:pt x="2697" y="1756"/>
                    <a:pt x="3101" y="969"/>
                    <a:pt x="3077" y="119"/>
                  </a:cubicBezTo>
                  <a:cubicBezTo>
                    <a:pt x="3074" y="40"/>
                    <a:pt x="3011" y="0"/>
                    <a:pt x="2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6782495" y="3648818"/>
              <a:ext cx="115732" cy="56268"/>
            </a:xfrm>
            <a:custGeom>
              <a:avLst/>
              <a:gdLst/>
              <a:ahLst/>
              <a:cxnLst/>
              <a:rect l="l" t="t" r="r" b="b"/>
              <a:pathLst>
                <a:path w="5938" h="2887" extrusionOk="0">
                  <a:moveTo>
                    <a:pt x="164" y="1"/>
                  </a:moveTo>
                  <a:cubicBezTo>
                    <a:pt x="67" y="1"/>
                    <a:pt x="1" y="160"/>
                    <a:pt x="105" y="237"/>
                  </a:cubicBezTo>
                  <a:cubicBezTo>
                    <a:pt x="1432" y="1231"/>
                    <a:pt x="2805" y="2253"/>
                    <a:pt x="4419" y="2723"/>
                  </a:cubicBezTo>
                  <a:cubicBezTo>
                    <a:pt x="4704" y="2805"/>
                    <a:pt x="5012" y="2887"/>
                    <a:pt x="5315" y="2887"/>
                  </a:cubicBezTo>
                  <a:cubicBezTo>
                    <a:pt x="5483" y="2887"/>
                    <a:pt x="5649" y="2862"/>
                    <a:pt x="5808" y="2798"/>
                  </a:cubicBezTo>
                  <a:cubicBezTo>
                    <a:pt x="5938" y="2747"/>
                    <a:pt x="5903" y="2552"/>
                    <a:pt x="5788" y="2552"/>
                  </a:cubicBezTo>
                  <a:cubicBezTo>
                    <a:pt x="5774" y="2552"/>
                    <a:pt x="5759" y="2555"/>
                    <a:pt x="5743" y="2561"/>
                  </a:cubicBezTo>
                  <a:cubicBezTo>
                    <a:pt x="5602" y="2618"/>
                    <a:pt x="5457" y="2640"/>
                    <a:pt x="5310" y="2640"/>
                  </a:cubicBezTo>
                  <a:cubicBezTo>
                    <a:pt x="5047" y="2640"/>
                    <a:pt x="4779" y="2568"/>
                    <a:pt x="4526" y="2498"/>
                  </a:cubicBezTo>
                  <a:cubicBezTo>
                    <a:pt x="4140" y="2386"/>
                    <a:pt x="3765" y="2245"/>
                    <a:pt x="3401" y="2074"/>
                  </a:cubicBezTo>
                  <a:cubicBezTo>
                    <a:pt x="2676" y="1738"/>
                    <a:pt x="1997" y="1305"/>
                    <a:pt x="1344" y="843"/>
                  </a:cubicBezTo>
                  <a:cubicBezTo>
                    <a:pt x="967" y="577"/>
                    <a:pt x="598" y="301"/>
                    <a:pt x="228" y="24"/>
                  </a:cubicBezTo>
                  <a:cubicBezTo>
                    <a:pt x="206" y="8"/>
                    <a:pt x="184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6892361" y="3633129"/>
              <a:ext cx="30307" cy="110664"/>
            </a:xfrm>
            <a:custGeom>
              <a:avLst/>
              <a:gdLst/>
              <a:ahLst/>
              <a:cxnLst/>
              <a:rect l="l" t="t" r="r" b="b"/>
              <a:pathLst>
                <a:path w="1555" h="5678" extrusionOk="0">
                  <a:moveTo>
                    <a:pt x="832" y="1"/>
                  </a:moveTo>
                  <a:cubicBezTo>
                    <a:pt x="757" y="1"/>
                    <a:pt x="683" y="59"/>
                    <a:pt x="716" y="149"/>
                  </a:cubicBezTo>
                  <a:cubicBezTo>
                    <a:pt x="1064" y="1110"/>
                    <a:pt x="1243" y="2127"/>
                    <a:pt x="1240" y="3149"/>
                  </a:cubicBezTo>
                  <a:cubicBezTo>
                    <a:pt x="1235" y="3991"/>
                    <a:pt x="1099" y="5152"/>
                    <a:pt x="139" y="5434"/>
                  </a:cubicBezTo>
                  <a:cubicBezTo>
                    <a:pt x="1" y="5475"/>
                    <a:pt x="42" y="5678"/>
                    <a:pt x="168" y="5678"/>
                  </a:cubicBezTo>
                  <a:cubicBezTo>
                    <a:pt x="179" y="5678"/>
                    <a:pt x="192" y="5676"/>
                    <a:pt x="205" y="5672"/>
                  </a:cubicBezTo>
                  <a:cubicBezTo>
                    <a:pt x="931" y="5458"/>
                    <a:pt x="1313" y="4740"/>
                    <a:pt x="1423" y="4037"/>
                  </a:cubicBezTo>
                  <a:cubicBezTo>
                    <a:pt x="1554" y="3207"/>
                    <a:pt x="1489" y="2329"/>
                    <a:pt x="1339" y="1506"/>
                  </a:cubicBezTo>
                  <a:cubicBezTo>
                    <a:pt x="1249" y="1023"/>
                    <a:pt x="1120" y="547"/>
                    <a:pt x="952" y="84"/>
                  </a:cubicBezTo>
                  <a:cubicBezTo>
                    <a:pt x="931" y="26"/>
                    <a:pt x="882" y="1"/>
                    <a:pt x="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6808709" y="3697387"/>
              <a:ext cx="69190" cy="35296"/>
            </a:xfrm>
            <a:custGeom>
              <a:avLst/>
              <a:gdLst/>
              <a:ahLst/>
              <a:cxnLst/>
              <a:rect l="l" t="t" r="r" b="b"/>
              <a:pathLst>
                <a:path w="3550" h="1811" extrusionOk="0">
                  <a:moveTo>
                    <a:pt x="192" y="0"/>
                  </a:moveTo>
                  <a:cubicBezTo>
                    <a:pt x="90" y="0"/>
                    <a:pt x="1" y="125"/>
                    <a:pt x="98" y="204"/>
                  </a:cubicBezTo>
                  <a:cubicBezTo>
                    <a:pt x="1051" y="964"/>
                    <a:pt x="2158" y="1511"/>
                    <a:pt x="3343" y="1807"/>
                  </a:cubicBezTo>
                  <a:cubicBezTo>
                    <a:pt x="3354" y="1809"/>
                    <a:pt x="3365" y="1811"/>
                    <a:pt x="3375" y="1811"/>
                  </a:cubicBezTo>
                  <a:cubicBezTo>
                    <a:pt x="3504" y="1811"/>
                    <a:pt x="3550" y="1604"/>
                    <a:pt x="3408" y="1569"/>
                  </a:cubicBezTo>
                  <a:cubicBezTo>
                    <a:pt x="2265" y="1286"/>
                    <a:pt x="1195" y="761"/>
                    <a:pt x="272" y="30"/>
                  </a:cubicBezTo>
                  <a:cubicBezTo>
                    <a:pt x="247" y="9"/>
                    <a:pt x="219" y="0"/>
                    <a:pt x="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6723343" y="3638781"/>
              <a:ext cx="123800" cy="149722"/>
            </a:xfrm>
            <a:custGeom>
              <a:avLst/>
              <a:gdLst/>
              <a:ahLst/>
              <a:cxnLst/>
              <a:rect l="l" t="t" r="r" b="b"/>
              <a:pathLst>
                <a:path w="6352" h="7682" extrusionOk="0">
                  <a:moveTo>
                    <a:pt x="170" y="1"/>
                  </a:moveTo>
                  <a:cubicBezTo>
                    <a:pt x="82" y="1"/>
                    <a:pt x="1" y="124"/>
                    <a:pt x="76" y="217"/>
                  </a:cubicBezTo>
                  <a:lnTo>
                    <a:pt x="4780" y="6011"/>
                  </a:lnTo>
                  <a:lnTo>
                    <a:pt x="6102" y="7640"/>
                  </a:lnTo>
                  <a:cubicBezTo>
                    <a:pt x="6126" y="7669"/>
                    <a:pt x="6154" y="7682"/>
                    <a:pt x="6181" y="7682"/>
                  </a:cubicBezTo>
                  <a:cubicBezTo>
                    <a:pt x="6269" y="7682"/>
                    <a:pt x="6351" y="7558"/>
                    <a:pt x="6276" y="7466"/>
                  </a:cubicBezTo>
                  <a:lnTo>
                    <a:pt x="1571" y="1670"/>
                  </a:lnTo>
                  <a:lnTo>
                    <a:pt x="250" y="43"/>
                  </a:lnTo>
                  <a:cubicBezTo>
                    <a:pt x="226" y="13"/>
                    <a:pt x="19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6698104" y="3610248"/>
              <a:ext cx="44535" cy="197122"/>
            </a:xfrm>
            <a:custGeom>
              <a:avLst/>
              <a:gdLst/>
              <a:ahLst/>
              <a:cxnLst/>
              <a:rect l="l" t="t" r="r" b="b"/>
              <a:pathLst>
                <a:path w="2285" h="10114" extrusionOk="0">
                  <a:moveTo>
                    <a:pt x="150" y="0"/>
                  </a:moveTo>
                  <a:cubicBezTo>
                    <a:pt x="76" y="0"/>
                    <a:pt x="0" y="61"/>
                    <a:pt x="25" y="153"/>
                  </a:cubicBezTo>
                  <a:cubicBezTo>
                    <a:pt x="699" y="2674"/>
                    <a:pt x="1374" y="5202"/>
                    <a:pt x="1770" y="7785"/>
                  </a:cubicBezTo>
                  <a:cubicBezTo>
                    <a:pt x="1882" y="8518"/>
                    <a:pt x="1970" y="9255"/>
                    <a:pt x="2032" y="9995"/>
                  </a:cubicBezTo>
                  <a:cubicBezTo>
                    <a:pt x="2038" y="10074"/>
                    <a:pt x="2103" y="10113"/>
                    <a:pt x="2165" y="10113"/>
                  </a:cubicBezTo>
                  <a:cubicBezTo>
                    <a:pt x="2226" y="10113"/>
                    <a:pt x="2284" y="10074"/>
                    <a:pt x="2278" y="9995"/>
                  </a:cubicBezTo>
                  <a:cubicBezTo>
                    <a:pt x="2064" y="7371"/>
                    <a:pt x="1489" y="4796"/>
                    <a:pt x="833" y="2252"/>
                  </a:cubicBezTo>
                  <a:cubicBezTo>
                    <a:pt x="648" y="1529"/>
                    <a:pt x="455" y="809"/>
                    <a:pt x="261" y="87"/>
                  </a:cubicBezTo>
                  <a:cubicBezTo>
                    <a:pt x="246" y="26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6657292" y="3611027"/>
              <a:ext cx="33347" cy="183596"/>
            </a:xfrm>
            <a:custGeom>
              <a:avLst/>
              <a:gdLst/>
              <a:ahLst/>
              <a:cxnLst/>
              <a:rect l="l" t="t" r="r" b="b"/>
              <a:pathLst>
                <a:path w="1711" h="9420" extrusionOk="0">
                  <a:moveTo>
                    <a:pt x="506" y="1"/>
                  </a:moveTo>
                  <a:cubicBezTo>
                    <a:pt x="453" y="1"/>
                    <a:pt x="397" y="32"/>
                    <a:pt x="380" y="89"/>
                  </a:cubicBezTo>
                  <a:cubicBezTo>
                    <a:pt x="69" y="1133"/>
                    <a:pt x="0" y="2236"/>
                    <a:pt x="179" y="3311"/>
                  </a:cubicBezTo>
                  <a:cubicBezTo>
                    <a:pt x="189" y="3373"/>
                    <a:pt x="233" y="3400"/>
                    <a:pt x="281" y="3400"/>
                  </a:cubicBezTo>
                  <a:cubicBezTo>
                    <a:pt x="352" y="3400"/>
                    <a:pt x="432" y="3339"/>
                    <a:pt x="417" y="3245"/>
                  </a:cubicBezTo>
                  <a:cubicBezTo>
                    <a:pt x="277" y="2394"/>
                    <a:pt x="300" y="1526"/>
                    <a:pt x="481" y="686"/>
                  </a:cubicBezTo>
                  <a:lnTo>
                    <a:pt x="481" y="686"/>
                  </a:lnTo>
                  <a:cubicBezTo>
                    <a:pt x="883" y="2863"/>
                    <a:pt x="1170" y="5060"/>
                    <a:pt x="1338" y="7268"/>
                  </a:cubicBezTo>
                  <a:cubicBezTo>
                    <a:pt x="1391" y="7944"/>
                    <a:pt x="1431" y="8621"/>
                    <a:pt x="1461" y="9300"/>
                  </a:cubicBezTo>
                  <a:cubicBezTo>
                    <a:pt x="1464" y="9379"/>
                    <a:pt x="1528" y="9419"/>
                    <a:pt x="1589" y="9419"/>
                  </a:cubicBezTo>
                  <a:cubicBezTo>
                    <a:pt x="1651" y="9419"/>
                    <a:pt x="1710" y="9380"/>
                    <a:pt x="1707" y="9300"/>
                  </a:cubicBezTo>
                  <a:cubicBezTo>
                    <a:pt x="1600" y="6894"/>
                    <a:pt x="1357" y="4496"/>
                    <a:pt x="976" y="2118"/>
                  </a:cubicBezTo>
                  <a:cubicBezTo>
                    <a:pt x="867" y="1440"/>
                    <a:pt x="748" y="763"/>
                    <a:pt x="617" y="89"/>
                  </a:cubicBezTo>
                  <a:cubicBezTo>
                    <a:pt x="605" y="29"/>
                    <a:pt x="557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6626614" y="3619271"/>
              <a:ext cx="17307" cy="169251"/>
            </a:xfrm>
            <a:custGeom>
              <a:avLst/>
              <a:gdLst/>
              <a:ahLst/>
              <a:cxnLst/>
              <a:rect l="l" t="t" r="r" b="b"/>
              <a:pathLst>
                <a:path w="888" h="8684" extrusionOk="0">
                  <a:moveTo>
                    <a:pt x="152" y="1"/>
                  </a:moveTo>
                  <a:cubicBezTo>
                    <a:pt x="80" y="1"/>
                    <a:pt x="1" y="61"/>
                    <a:pt x="19" y="154"/>
                  </a:cubicBezTo>
                  <a:lnTo>
                    <a:pt x="18" y="156"/>
                  </a:lnTo>
                  <a:cubicBezTo>
                    <a:pt x="426" y="2320"/>
                    <a:pt x="608" y="4521"/>
                    <a:pt x="559" y="6723"/>
                  </a:cubicBezTo>
                  <a:cubicBezTo>
                    <a:pt x="546" y="7338"/>
                    <a:pt x="514" y="7953"/>
                    <a:pt x="465" y="8566"/>
                  </a:cubicBezTo>
                  <a:cubicBezTo>
                    <a:pt x="458" y="8645"/>
                    <a:pt x="516" y="8684"/>
                    <a:pt x="578" y="8684"/>
                  </a:cubicBezTo>
                  <a:cubicBezTo>
                    <a:pt x="639" y="8684"/>
                    <a:pt x="704" y="8644"/>
                    <a:pt x="711" y="8566"/>
                  </a:cubicBezTo>
                  <a:cubicBezTo>
                    <a:pt x="888" y="6359"/>
                    <a:pt x="833" y="4140"/>
                    <a:pt x="551" y="1944"/>
                  </a:cubicBezTo>
                  <a:cubicBezTo>
                    <a:pt x="469" y="1323"/>
                    <a:pt x="372" y="705"/>
                    <a:pt x="255" y="89"/>
                  </a:cubicBezTo>
                  <a:cubicBezTo>
                    <a:pt x="244" y="2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6617318" y="3619603"/>
              <a:ext cx="10310" cy="167205"/>
            </a:xfrm>
            <a:custGeom>
              <a:avLst/>
              <a:gdLst/>
              <a:ahLst/>
              <a:cxnLst/>
              <a:rect l="l" t="t" r="r" b="b"/>
              <a:pathLst>
                <a:path w="529" h="8579" extrusionOk="0">
                  <a:moveTo>
                    <a:pt x="370" y="1"/>
                  </a:moveTo>
                  <a:cubicBezTo>
                    <a:pt x="309" y="1"/>
                    <a:pt x="249" y="40"/>
                    <a:pt x="250" y="120"/>
                  </a:cubicBezTo>
                  <a:cubicBezTo>
                    <a:pt x="276" y="2288"/>
                    <a:pt x="303" y="4458"/>
                    <a:pt x="167" y="6622"/>
                  </a:cubicBezTo>
                  <a:cubicBezTo>
                    <a:pt x="129" y="7236"/>
                    <a:pt x="76" y="7849"/>
                    <a:pt x="9" y="8461"/>
                  </a:cubicBezTo>
                  <a:cubicBezTo>
                    <a:pt x="0" y="8540"/>
                    <a:pt x="57" y="8579"/>
                    <a:pt x="118" y="8579"/>
                  </a:cubicBezTo>
                  <a:cubicBezTo>
                    <a:pt x="180" y="8579"/>
                    <a:pt x="246" y="8539"/>
                    <a:pt x="255" y="8461"/>
                  </a:cubicBezTo>
                  <a:cubicBezTo>
                    <a:pt x="495" y="6305"/>
                    <a:pt x="528" y="4136"/>
                    <a:pt x="514" y="1969"/>
                  </a:cubicBezTo>
                  <a:cubicBezTo>
                    <a:pt x="511" y="1353"/>
                    <a:pt x="503" y="736"/>
                    <a:pt x="496" y="120"/>
                  </a:cubicBezTo>
                  <a:cubicBezTo>
                    <a:pt x="495" y="41"/>
                    <a:pt x="432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6552202" y="3626307"/>
              <a:ext cx="39409" cy="161202"/>
            </a:xfrm>
            <a:custGeom>
              <a:avLst/>
              <a:gdLst/>
              <a:ahLst/>
              <a:cxnLst/>
              <a:rect l="l" t="t" r="r" b="b"/>
              <a:pathLst>
                <a:path w="2022" h="8271" extrusionOk="0">
                  <a:moveTo>
                    <a:pt x="1900" y="1"/>
                  </a:moveTo>
                  <a:cubicBezTo>
                    <a:pt x="1838" y="1"/>
                    <a:pt x="1776" y="40"/>
                    <a:pt x="1774" y="119"/>
                  </a:cubicBezTo>
                  <a:lnTo>
                    <a:pt x="1773" y="119"/>
                  </a:lnTo>
                  <a:cubicBezTo>
                    <a:pt x="1752" y="1211"/>
                    <a:pt x="1415" y="2257"/>
                    <a:pt x="1147" y="3305"/>
                  </a:cubicBezTo>
                  <a:cubicBezTo>
                    <a:pt x="883" y="4330"/>
                    <a:pt x="752" y="5375"/>
                    <a:pt x="538" y="6410"/>
                  </a:cubicBezTo>
                  <a:cubicBezTo>
                    <a:pt x="417" y="6993"/>
                    <a:pt x="262" y="7571"/>
                    <a:pt x="37" y="8123"/>
                  </a:cubicBezTo>
                  <a:cubicBezTo>
                    <a:pt x="0" y="8212"/>
                    <a:pt x="73" y="8271"/>
                    <a:pt x="149" y="8271"/>
                  </a:cubicBezTo>
                  <a:cubicBezTo>
                    <a:pt x="199" y="8271"/>
                    <a:pt x="250" y="8246"/>
                    <a:pt x="273" y="8189"/>
                  </a:cubicBezTo>
                  <a:cubicBezTo>
                    <a:pt x="681" y="7192"/>
                    <a:pt x="847" y="6127"/>
                    <a:pt x="1030" y="5074"/>
                  </a:cubicBezTo>
                  <a:cubicBezTo>
                    <a:pt x="1120" y="4548"/>
                    <a:pt x="1219" y="4026"/>
                    <a:pt x="1350" y="3511"/>
                  </a:cubicBezTo>
                  <a:cubicBezTo>
                    <a:pt x="1480" y="2984"/>
                    <a:pt x="1632" y="2463"/>
                    <a:pt x="1758" y="1935"/>
                  </a:cubicBezTo>
                  <a:cubicBezTo>
                    <a:pt x="1900" y="1339"/>
                    <a:pt x="2007" y="732"/>
                    <a:pt x="2020" y="119"/>
                  </a:cubicBezTo>
                  <a:cubicBezTo>
                    <a:pt x="2022" y="40"/>
                    <a:pt x="1961" y="1"/>
                    <a:pt x="1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6577656" y="3692710"/>
              <a:ext cx="25980" cy="112906"/>
            </a:xfrm>
            <a:custGeom>
              <a:avLst/>
              <a:gdLst/>
              <a:ahLst/>
              <a:cxnLst/>
              <a:rect l="l" t="t" r="r" b="b"/>
              <a:pathLst>
                <a:path w="1333" h="5793" extrusionOk="0">
                  <a:moveTo>
                    <a:pt x="909" y="0"/>
                  </a:moveTo>
                  <a:cubicBezTo>
                    <a:pt x="871" y="0"/>
                    <a:pt x="835" y="18"/>
                    <a:pt x="813" y="60"/>
                  </a:cubicBezTo>
                  <a:cubicBezTo>
                    <a:pt x="404" y="859"/>
                    <a:pt x="321" y="1759"/>
                    <a:pt x="251" y="2641"/>
                  </a:cubicBezTo>
                  <a:cubicBezTo>
                    <a:pt x="170" y="3653"/>
                    <a:pt x="88" y="4664"/>
                    <a:pt x="7" y="5674"/>
                  </a:cubicBezTo>
                  <a:cubicBezTo>
                    <a:pt x="0" y="5753"/>
                    <a:pt x="58" y="5792"/>
                    <a:pt x="120" y="5792"/>
                  </a:cubicBezTo>
                  <a:cubicBezTo>
                    <a:pt x="181" y="5792"/>
                    <a:pt x="246" y="5753"/>
                    <a:pt x="253" y="5674"/>
                  </a:cubicBezTo>
                  <a:cubicBezTo>
                    <a:pt x="331" y="4697"/>
                    <a:pt x="411" y="3720"/>
                    <a:pt x="489" y="2743"/>
                  </a:cubicBezTo>
                  <a:cubicBezTo>
                    <a:pt x="551" y="1973"/>
                    <a:pt x="607" y="1178"/>
                    <a:pt x="900" y="458"/>
                  </a:cubicBezTo>
                  <a:lnTo>
                    <a:pt x="900" y="458"/>
                  </a:lnTo>
                  <a:cubicBezTo>
                    <a:pt x="1076" y="1116"/>
                    <a:pt x="1036" y="1810"/>
                    <a:pt x="963" y="2484"/>
                  </a:cubicBezTo>
                  <a:cubicBezTo>
                    <a:pt x="872" y="3337"/>
                    <a:pt x="735" y="4185"/>
                    <a:pt x="599" y="5031"/>
                  </a:cubicBezTo>
                  <a:cubicBezTo>
                    <a:pt x="584" y="5124"/>
                    <a:pt x="664" y="5185"/>
                    <a:pt x="736" y="5185"/>
                  </a:cubicBezTo>
                  <a:cubicBezTo>
                    <a:pt x="783" y="5185"/>
                    <a:pt x="827" y="5159"/>
                    <a:pt x="837" y="5096"/>
                  </a:cubicBezTo>
                  <a:cubicBezTo>
                    <a:pt x="976" y="4228"/>
                    <a:pt x="1117" y="3359"/>
                    <a:pt x="1209" y="2484"/>
                  </a:cubicBezTo>
                  <a:cubicBezTo>
                    <a:pt x="1295" y="1686"/>
                    <a:pt x="1332" y="854"/>
                    <a:pt x="1038" y="89"/>
                  </a:cubicBezTo>
                  <a:cubicBezTo>
                    <a:pt x="1018" y="36"/>
                    <a:pt x="962" y="0"/>
                    <a:pt x="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6522440" y="3630342"/>
              <a:ext cx="38512" cy="172448"/>
            </a:xfrm>
            <a:custGeom>
              <a:avLst/>
              <a:gdLst/>
              <a:ahLst/>
              <a:cxnLst/>
              <a:rect l="l" t="t" r="r" b="b"/>
              <a:pathLst>
                <a:path w="1976" h="8848" extrusionOk="0">
                  <a:moveTo>
                    <a:pt x="1826" y="1"/>
                  </a:moveTo>
                  <a:cubicBezTo>
                    <a:pt x="1776" y="1"/>
                    <a:pt x="1726" y="26"/>
                    <a:pt x="1703" y="83"/>
                  </a:cubicBezTo>
                  <a:cubicBezTo>
                    <a:pt x="858" y="2232"/>
                    <a:pt x="834" y="4571"/>
                    <a:pt x="456" y="6823"/>
                  </a:cubicBezTo>
                  <a:cubicBezTo>
                    <a:pt x="351" y="7455"/>
                    <a:pt x="215" y="8082"/>
                    <a:pt x="28" y="8695"/>
                  </a:cubicBezTo>
                  <a:cubicBezTo>
                    <a:pt x="0" y="8787"/>
                    <a:pt x="76" y="8847"/>
                    <a:pt x="150" y="8847"/>
                  </a:cubicBezTo>
                  <a:cubicBezTo>
                    <a:pt x="199" y="8847"/>
                    <a:pt x="248" y="8821"/>
                    <a:pt x="266" y="8761"/>
                  </a:cubicBezTo>
                  <a:cubicBezTo>
                    <a:pt x="937" y="6556"/>
                    <a:pt x="919" y="4225"/>
                    <a:pt x="1400" y="1981"/>
                  </a:cubicBezTo>
                  <a:cubicBezTo>
                    <a:pt x="1532" y="1359"/>
                    <a:pt x="1708" y="742"/>
                    <a:pt x="1941" y="148"/>
                  </a:cubicBezTo>
                  <a:cubicBezTo>
                    <a:pt x="1976" y="60"/>
                    <a:pt x="1902" y="1"/>
                    <a:pt x="1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6494433" y="3646012"/>
              <a:ext cx="27968" cy="156972"/>
            </a:xfrm>
            <a:custGeom>
              <a:avLst/>
              <a:gdLst/>
              <a:ahLst/>
              <a:cxnLst/>
              <a:rect l="l" t="t" r="r" b="b"/>
              <a:pathLst>
                <a:path w="1435" h="8054" extrusionOk="0">
                  <a:moveTo>
                    <a:pt x="1031" y="1"/>
                  </a:moveTo>
                  <a:cubicBezTo>
                    <a:pt x="983" y="1"/>
                    <a:pt x="936" y="27"/>
                    <a:pt x="921" y="89"/>
                  </a:cubicBezTo>
                  <a:cubicBezTo>
                    <a:pt x="659" y="1134"/>
                    <a:pt x="397" y="2182"/>
                    <a:pt x="201" y="3242"/>
                  </a:cubicBezTo>
                  <a:cubicBezTo>
                    <a:pt x="106" y="3751"/>
                    <a:pt x="1" y="4277"/>
                    <a:pt x="17" y="4797"/>
                  </a:cubicBezTo>
                  <a:cubicBezTo>
                    <a:pt x="31" y="5314"/>
                    <a:pt x="218" y="5805"/>
                    <a:pt x="239" y="6320"/>
                  </a:cubicBezTo>
                  <a:cubicBezTo>
                    <a:pt x="263" y="6871"/>
                    <a:pt x="178" y="7436"/>
                    <a:pt x="376" y="7965"/>
                  </a:cubicBezTo>
                  <a:cubicBezTo>
                    <a:pt x="396" y="8020"/>
                    <a:pt x="455" y="8053"/>
                    <a:pt x="509" y="8053"/>
                  </a:cubicBezTo>
                  <a:cubicBezTo>
                    <a:pt x="557" y="8053"/>
                    <a:pt x="602" y="8027"/>
                    <a:pt x="614" y="7965"/>
                  </a:cubicBezTo>
                  <a:cubicBezTo>
                    <a:pt x="935" y="6301"/>
                    <a:pt x="911" y="4598"/>
                    <a:pt x="1138" y="2923"/>
                  </a:cubicBezTo>
                  <a:cubicBezTo>
                    <a:pt x="1202" y="2445"/>
                    <a:pt x="1293" y="1971"/>
                    <a:pt x="1411" y="1505"/>
                  </a:cubicBezTo>
                  <a:cubicBezTo>
                    <a:pt x="1435" y="1412"/>
                    <a:pt x="1358" y="1352"/>
                    <a:pt x="1285" y="1352"/>
                  </a:cubicBezTo>
                  <a:cubicBezTo>
                    <a:pt x="1236" y="1352"/>
                    <a:pt x="1189" y="1378"/>
                    <a:pt x="1173" y="1439"/>
                  </a:cubicBezTo>
                  <a:lnTo>
                    <a:pt x="1175" y="1439"/>
                  </a:lnTo>
                  <a:cubicBezTo>
                    <a:pt x="755" y="3079"/>
                    <a:pt x="751" y="4778"/>
                    <a:pt x="582" y="6451"/>
                  </a:cubicBezTo>
                  <a:cubicBezTo>
                    <a:pt x="557" y="6708"/>
                    <a:pt x="527" y="6964"/>
                    <a:pt x="490" y="7219"/>
                  </a:cubicBezTo>
                  <a:lnTo>
                    <a:pt x="490" y="7219"/>
                  </a:lnTo>
                  <a:cubicBezTo>
                    <a:pt x="479" y="6967"/>
                    <a:pt x="493" y="6712"/>
                    <a:pt x="490" y="6459"/>
                  </a:cubicBezTo>
                  <a:cubicBezTo>
                    <a:pt x="483" y="5958"/>
                    <a:pt x="323" y="5490"/>
                    <a:pt x="276" y="4995"/>
                  </a:cubicBezTo>
                  <a:cubicBezTo>
                    <a:pt x="223" y="4471"/>
                    <a:pt x="323" y="3944"/>
                    <a:pt x="414" y="3430"/>
                  </a:cubicBezTo>
                  <a:cubicBezTo>
                    <a:pt x="507" y="2916"/>
                    <a:pt x="617" y="2405"/>
                    <a:pt x="734" y="1896"/>
                  </a:cubicBezTo>
                  <a:cubicBezTo>
                    <a:pt x="868" y="1313"/>
                    <a:pt x="1013" y="734"/>
                    <a:pt x="1159" y="154"/>
                  </a:cubicBezTo>
                  <a:cubicBezTo>
                    <a:pt x="1182" y="62"/>
                    <a:pt x="1104" y="1"/>
                    <a:pt x="10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6447209" y="3659148"/>
              <a:ext cx="36134" cy="132532"/>
            </a:xfrm>
            <a:custGeom>
              <a:avLst/>
              <a:gdLst/>
              <a:ahLst/>
              <a:cxnLst/>
              <a:rect l="l" t="t" r="r" b="b"/>
              <a:pathLst>
                <a:path w="1854" h="6800" extrusionOk="0">
                  <a:moveTo>
                    <a:pt x="1703" y="0"/>
                  </a:moveTo>
                  <a:cubicBezTo>
                    <a:pt x="1654" y="0"/>
                    <a:pt x="1605" y="26"/>
                    <a:pt x="1586" y="85"/>
                  </a:cubicBezTo>
                  <a:cubicBezTo>
                    <a:pt x="1305" y="941"/>
                    <a:pt x="1043" y="1803"/>
                    <a:pt x="803" y="2670"/>
                  </a:cubicBezTo>
                  <a:cubicBezTo>
                    <a:pt x="565" y="3528"/>
                    <a:pt x="334" y="4390"/>
                    <a:pt x="155" y="5260"/>
                  </a:cubicBezTo>
                  <a:cubicBezTo>
                    <a:pt x="56" y="5739"/>
                    <a:pt x="0" y="6223"/>
                    <a:pt x="67" y="6711"/>
                  </a:cubicBezTo>
                  <a:cubicBezTo>
                    <a:pt x="76" y="6773"/>
                    <a:pt x="119" y="6800"/>
                    <a:pt x="166" y="6800"/>
                  </a:cubicBezTo>
                  <a:cubicBezTo>
                    <a:pt x="237" y="6800"/>
                    <a:pt x="318" y="6739"/>
                    <a:pt x="305" y="6646"/>
                  </a:cubicBezTo>
                  <a:cubicBezTo>
                    <a:pt x="245" y="6213"/>
                    <a:pt x="302" y="5774"/>
                    <a:pt x="388" y="5349"/>
                  </a:cubicBezTo>
                  <a:cubicBezTo>
                    <a:pt x="474" y="4925"/>
                    <a:pt x="578" y="4510"/>
                    <a:pt x="684" y="4091"/>
                  </a:cubicBezTo>
                  <a:cubicBezTo>
                    <a:pt x="896" y="3242"/>
                    <a:pt x="1127" y="2397"/>
                    <a:pt x="1380" y="1559"/>
                  </a:cubicBezTo>
                  <a:cubicBezTo>
                    <a:pt x="1522" y="1088"/>
                    <a:pt x="1669" y="618"/>
                    <a:pt x="1824" y="151"/>
                  </a:cubicBezTo>
                  <a:cubicBezTo>
                    <a:pt x="1854" y="60"/>
                    <a:pt x="1778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6479251" y="3652326"/>
              <a:ext cx="23797" cy="114309"/>
            </a:xfrm>
            <a:custGeom>
              <a:avLst/>
              <a:gdLst/>
              <a:ahLst/>
              <a:cxnLst/>
              <a:rect l="l" t="t" r="r" b="b"/>
              <a:pathLst>
                <a:path w="1221" h="5865" extrusionOk="0">
                  <a:moveTo>
                    <a:pt x="1072" y="1"/>
                  </a:moveTo>
                  <a:cubicBezTo>
                    <a:pt x="1022" y="1"/>
                    <a:pt x="972" y="26"/>
                    <a:pt x="951" y="84"/>
                  </a:cubicBezTo>
                  <a:cubicBezTo>
                    <a:pt x="274" y="1891"/>
                    <a:pt x="1" y="3823"/>
                    <a:pt x="146" y="5746"/>
                  </a:cubicBezTo>
                  <a:cubicBezTo>
                    <a:pt x="152" y="5825"/>
                    <a:pt x="217" y="5865"/>
                    <a:pt x="279" y="5865"/>
                  </a:cubicBezTo>
                  <a:cubicBezTo>
                    <a:pt x="340" y="5865"/>
                    <a:pt x="398" y="5825"/>
                    <a:pt x="392" y="5746"/>
                  </a:cubicBezTo>
                  <a:cubicBezTo>
                    <a:pt x="247" y="3846"/>
                    <a:pt x="518" y="1934"/>
                    <a:pt x="1187" y="149"/>
                  </a:cubicBezTo>
                  <a:cubicBezTo>
                    <a:pt x="1221" y="60"/>
                    <a:pt x="114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6464633" y="3688558"/>
              <a:ext cx="19373" cy="101991"/>
            </a:xfrm>
            <a:custGeom>
              <a:avLst/>
              <a:gdLst/>
              <a:ahLst/>
              <a:cxnLst/>
              <a:rect l="l" t="t" r="r" b="b"/>
              <a:pathLst>
                <a:path w="994" h="5233" extrusionOk="0">
                  <a:moveTo>
                    <a:pt x="844" y="0"/>
                  </a:moveTo>
                  <a:cubicBezTo>
                    <a:pt x="795" y="0"/>
                    <a:pt x="744" y="25"/>
                    <a:pt x="722" y="83"/>
                  </a:cubicBezTo>
                  <a:cubicBezTo>
                    <a:pt x="111" y="1701"/>
                    <a:pt x="0" y="3464"/>
                    <a:pt x="404" y="5145"/>
                  </a:cubicBezTo>
                  <a:cubicBezTo>
                    <a:pt x="420" y="5206"/>
                    <a:pt x="466" y="5233"/>
                    <a:pt x="515" y="5233"/>
                  </a:cubicBezTo>
                  <a:cubicBezTo>
                    <a:pt x="588" y="5233"/>
                    <a:pt x="664" y="5172"/>
                    <a:pt x="642" y="5079"/>
                  </a:cubicBezTo>
                  <a:cubicBezTo>
                    <a:pt x="251" y="3441"/>
                    <a:pt x="361" y="1723"/>
                    <a:pt x="960" y="149"/>
                  </a:cubicBezTo>
                  <a:cubicBezTo>
                    <a:pt x="994" y="59"/>
                    <a:pt x="920" y="0"/>
                    <a:pt x="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6433176" y="3783553"/>
              <a:ext cx="586474" cy="162917"/>
            </a:xfrm>
            <a:custGeom>
              <a:avLst/>
              <a:gdLst/>
              <a:ahLst/>
              <a:cxnLst/>
              <a:rect l="l" t="t" r="r" b="b"/>
              <a:pathLst>
                <a:path w="30091" h="8359" extrusionOk="0">
                  <a:moveTo>
                    <a:pt x="552" y="1"/>
                  </a:moveTo>
                  <a:cubicBezTo>
                    <a:pt x="540" y="1"/>
                    <a:pt x="529" y="2"/>
                    <a:pt x="517" y="6"/>
                  </a:cubicBezTo>
                  <a:cubicBezTo>
                    <a:pt x="334" y="54"/>
                    <a:pt x="174" y="165"/>
                    <a:pt x="66" y="322"/>
                  </a:cubicBezTo>
                  <a:cubicBezTo>
                    <a:pt x="1" y="413"/>
                    <a:pt x="87" y="500"/>
                    <a:pt x="175" y="500"/>
                  </a:cubicBezTo>
                  <a:cubicBezTo>
                    <a:pt x="213" y="500"/>
                    <a:pt x="251" y="485"/>
                    <a:pt x="278" y="446"/>
                  </a:cubicBezTo>
                  <a:lnTo>
                    <a:pt x="276" y="446"/>
                  </a:lnTo>
                  <a:cubicBezTo>
                    <a:pt x="331" y="371"/>
                    <a:pt x="404" y="312"/>
                    <a:pt x="488" y="274"/>
                  </a:cubicBezTo>
                  <a:lnTo>
                    <a:pt x="488" y="274"/>
                  </a:lnTo>
                  <a:cubicBezTo>
                    <a:pt x="588" y="469"/>
                    <a:pt x="689" y="663"/>
                    <a:pt x="789" y="857"/>
                  </a:cubicBezTo>
                  <a:cubicBezTo>
                    <a:pt x="811" y="898"/>
                    <a:pt x="854" y="915"/>
                    <a:pt x="898" y="915"/>
                  </a:cubicBezTo>
                  <a:cubicBezTo>
                    <a:pt x="909" y="915"/>
                    <a:pt x="919" y="915"/>
                    <a:pt x="929" y="913"/>
                  </a:cubicBezTo>
                  <a:cubicBezTo>
                    <a:pt x="1214" y="862"/>
                    <a:pt x="1501" y="842"/>
                    <a:pt x="1790" y="842"/>
                  </a:cubicBezTo>
                  <a:cubicBezTo>
                    <a:pt x="2501" y="842"/>
                    <a:pt x="3220" y="963"/>
                    <a:pt x="3918" y="1045"/>
                  </a:cubicBezTo>
                  <a:cubicBezTo>
                    <a:pt x="4919" y="1163"/>
                    <a:pt x="5922" y="1275"/>
                    <a:pt x="6920" y="1424"/>
                  </a:cubicBezTo>
                  <a:cubicBezTo>
                    <a:pt x="7907" y="1571"/>
                    <a:pt x="8890" y="1754"/>
                    <a:pt x="9853" y="2014"/>
                  </a:cubicBezTo>
                  <a:cubicBezTo>
                    <a:pt x="10827" y="2278"/>
                    <a:pt x="11771" y="2636"/>
                    <a:pt x="12708" y="3011"/>
                  </a:cubicBezTo>
                  <a:cubicBezTo>
                    <a:pt x="14511" y="3732"/>
                    <a:pt x="16304" y="4481"/>
                    <a:pt x="18116" y="5184"/>
                  </a:cubicBezTo>
                  <a:cubicBezTo>
                    <a:pt x="19920" y="5883"/>
                    <a:pt x="21742" y="6541"/>
                    <a:pt x="23600" y="7084"/>
                  </a:cubicBezTo>
                  <a:cubicBezTo>
                    <a:pt x="25441" y="7622"/>
                    <a:pt x="27316" y="8042"/>
                    <a:pt x="29221" y="8278"/>
                  </a:cubicBezTo>
                  <a:cubicBezTo>
                    <a:pt x="29457" y="8308"/>
                    <a:pt x="29695" y="8334"/>
                    <a:pt x="29933" y="8358"/>
                  </a:cubicBezTo>
                  <a:cubicBezTo>
                    <a:pt x="29938" y="8358"/>
                    <a:pt x="29943" y="8359"/>
                    <a:pt x="29947" y="8359"/>
                  </a:cubicBezTo>
                  <a:cubicBezTo>
                    <a:pt x="30091" y="8359"/>
                    <a:pt x="30084" y="8128"/>
                    <a:pt x="29933" y="8112"/>
                  </a:cubicBezTo>
                  <a:cubicBezTo>
                    <a:pt x="27999" y="7920"/>
                    <a:pt x="26093" y="7526"/>
                    <a:pt x="24222" y="7006"/>
                  </a:cubicBezTo>
                  <a:cubicBezTo>
                    <a:pt x="22352" y="6485"/>
                    <a:pt x="20514" y="5840"/>
                    <a:pt x="18699" y="5147"/>
                  </a:cubicBezTo>
                  <a:cubicBezTo>
                    <a:pt x="16885" y="4453"/>
                    <a:pt x="15095" y="3710"/>
                    <a:pt x="13296" y="2984"/>
                  </a:cubicBezTo>
                  <a:cubicBezTo>
                    <a:pt x="12355" y="2605"/>
                    <a:pt x="11413" y="2222"/>
                    <a:pt x="10441" y="1927"/>
                  </a:cubicBezTo>
                  <a:cubicBezTo>
                    <a:pt x="9486" y="1636"/>
                    <a:pt x="8507" y="1432"/>
                    <a:pt x="7524" y="1270"/>
                  </a:cubicBezTo>
                  <a:cubicBezTo>
                    <a:pt x="6546" y="1111"/>
                    <a:pt x="5560" y="993"/>
                    <a:pt x="4575" y="876"/>
                  </a:cubicBezTo>
                  <a:cubicBezTo>
                    <a:pt x="4072" y="817"/>
                    <a:pt x="3569" y="758"/>
                    <a:pt x="3064" y="699"/>
                  </a:cubicBezTo>
                  <a:cubicBezTo>
                    <a:pt x="2629" y="648"/>
                    <a:pt x="2190" y="600"/>
                    <a:pt x="1750" y="600"/>
                  </a:cubicBezTo>
                  <a:cubicBezTo>
                    <a:pt x="1690" y="600"/>
                    <a:pt x="1630" y="601"/>
                    <a:pt x="1570" y="603"/>
                  </a:cubicBezTo>
                  <a:cubicBezTo>
                    <a:pt x="1368" y="608"/>
                    <a:pt x="1166" y="627"/>
                    <a:pt x="966" y="659"/>
                  </a:cubicBezTo>
                  <a:lnTo>
                    <a:pt x="966" y="659"/>
                  </a:lnTo>
                  <a:lnTo>
                    <a:pt x="658" y="62"/>
                  </a:lnTo>
                  <a:cubicBezTo>
                    <a:pt x="635" y="24"/>
                    <a:pt x="594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6574927" y="3798735"/>
              <a:ext cx="154926" cy="27208"/>
            </a:xfrm>
            <a:custGeom>
              <a:avLst/>
              <a:gdLst/>
              <a:ahLst/>
              <a:cxnLst/>
              <a:rect l="l" t="t" r="r" b="b"/>
              <a:pathLst>
                <a:path w="7949" h="1396" extrusionOk="0">
                  <a:moveTo>
                    <a:pt x="1854" y="1"/>
                  </a:moveTo>
                  <a:cubicBezTo>
                    <a:pt x="1780" y="1"/>
                    <a:pt x="1706" y="3"/>
                    <a:pt x="1632" y="6"/>
                  </a:cubicBezTo>
                  <a:cubicBezTo>
                    <a:pt x="1100" y="30"/>
                    <a:pt x="568" y="146"/>
                    <a:pt x="113" y="432"/>
                  </a:cubicBezTo>
                  <a:cubicBezTo>
                    <a:pt x="1" y="503"/>
                    <a:pt x="69" y="664"/>
                    <a:pt x="173" y="664"/>
                  </a:cubicBezTo>
                  <a:cubicBezTo>
                    <a:pt x="193" y="664"/>
                    <a:pt x="215" y="658"/>
                    <a:pt x="236" y="645"/>
                  </a:cubicBezTo>
                  <a:lnTo>
                    <a:pt x="238" y="646"/>
                  </a:lnTo>
                  <a:cubicBezTo>
                    <a:pt x="729" y="338"/>
                    <a:pt x="1288" y="248"/>
                    <a:pt x="1853" y="248"/>
                  </a:cubicBezTo>
                  <a:cubicBezTo>
                    <a:pt x="2239" y="248"/>
                    <a:pt x="2627" y="290"/>
                    <a:pt x="3000" y="333"/>
                  </a:cubicBezTo>
                  <a:cubicBezTo>
                    <a:pt x="3429" y="384"/>
                    <a:pt x="3860" y="437"/>
                    <a:pt x="4291" y="437"/>
                  </a:cubicBezTo>
                  <a:cubicBezTo>
                    <a:pt x="4393" y="437"/>
                    <a:pt x="4495" y="434"/>
                    <a:pt x="4597" y="427"/>
                  </a:cubicBezTo>
                  <a:cubicBezTo>
                    <a:pt x="4862" y="410"/>
                    <a:pt x="5120" y="352"/>
                    <a:pt x="5385" y="335"/>
                  </a:cubicBezTo>
                  <a:cubicBezTo>
                    <a:pt x="5422" y="332"/>
                    <a:pt x="5457" y="331"/>
                    <a:pt x="5493" y="331"/>
                  </a:cubicBezTo>
                  <a:cubicBezTo>
                    <a:pt x="5710" y="331"/>
                    <a:pt x="5921" y="376"/>
                    <a:pt x="6128" y="450"/>
                  </a:cubicBezTo>
                  <a:cubicBezTo>
                    <a:pt x="6393" y="546"/>
                    <a:pt x="6645" y="677"/>
                    <a:pt x="6898" y="801"/>
                  </a:cubicBezTo>
                  <a:cubicBezTo>
                    <a:pt x="7102" y="902"/>
                    <a:pt x="7306" y="1004"/>
                    <a:pt x="7509" y="1106"/>
                  </a:cubicBezTo>
                  <a:lnTo>
                    <a:pt x="7509" y="1106"/>
                  </a:lnTo>
                  <a:cubicBezTo>
                    <a:pt x="7369" y="1143"/>
                    <a:pt x="7221" y="1149"/>
                    <a:pt x="7075" y="1149"/>
                  </a:cubicBezTo>
                  <a:cubicBezTo>
                    <a:pt x="7060" y="1149"/>
                    <a:pt x="7045" y="1149"/>
                    <a:pt x="7030" y="1149"/>
                  </a:cubicBezTo>
                  <a:cubicBezTo>
                    <a:pt x="6738" y="1148"/>
                    <a:pt x="6446" y="1138"/>
                    <a:pt x="6155" y="1122"/>
                  </a:cubicBezTo>
                  <a:cubicBezTo>
                    <a:pt x="5564" y="1092"/>
                    <a:pt x="4975" y="1036"/>
                    <a:pt x="4388" y="954"/>
                  </a:cubicBezTo>
                  <a:cubicBezTo>
                    <a:pt x="4381" y="953"/>
                    <a:pt x="4374" y="953"/>
                    <a:pt x="4367" y="953"/>
                  </a:cubicBezTo>
                  <a:cubicBezTo>
                    <a:pt x="4227" y="953"/>
                    <a:pt x="4173" y="1171"/>
                    <a:pt x="4322" y="1191"/>
                  </a:cubicBezTo>
                  <a:cubicBezTo>
                    <a:pt x="4948" y="1279"/>
                    <a:pt x="5575" y="1341"/>
                    <a:pt x="6205" y="1371"/>
                  </a:cubicBezTo>
                  <a:cubicBezTo>
                    <a:pt x="6489" y="1385"/>
                    <a:pt x="6771" y="1395"/>
                    <a:pt x="7054" y="1395"/>
                  </a:cubicBezTo>
                  <a:cubicBezTo>
                    <a:pt x="7073" y="1395"/>
                    <a:pt x="7092" y="1395"/>
                    <a:pt x="7111" y="1395"/>
                  </a:cubicBezTo>
                  <a:cubicBezTo>
                    <a:pt x="7373" y="1392"/>
                    <a:pt x="7637" y="1363"/>
                    <a:pt x="7864" y="1221"/>
                  </a:cubicBezTo>
                  <a:cubicBezTo>
                    <a:pt x="7937" y="1175"/>
                    <a:pt x="7948" y="1052"/>
                    <a:pt x="7864" y="1009"/>
                  </a:cubicBezTo>
                  <a:cubicBezTo>
                    <a:pt x="7373" y="760"/>
                    <a:pt x="6885" y="498"/>
                    <a:pt x="6379" y="285"/>
                  </a:cubicBezTo>
                  <a:cubicBezTo>
                    <a:pt x="6146" y="186"/>
                    <a:pt x="5904" y="111"/>
                    <a:pt x="5651" y="89"/>
                  </a:cubicBezTo>
                  <a:cubicBezTo>
                    <a:pt x="5606" y="85"/>
                    <a:pt x="5562" y="83"/>
                    <a:pt x="5517" y="83"/>
                  </a:cubicBezTo>
                  <a:cubicBezTo>
                    <a:pt x="5292" y="83"/>
                    <a:pt x="5069" y="128"/>
                    <a:pt x="4846" y="156"/>
                  </a:cubicBezTo>
                  <a:cubicBezTo>
                    <a:pt x="4659" y="180"/>
                    <a:pt x="4473" y="190"/>
                    <a:pt x="4288" y="190"/>
                  </a:cubicBezTo>
                  <a:cubicBezTo>
                    <a:pt x="3476" y="190"/>
                    <a:pt x="2668" y="1"/>
                    <a:pt x="1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6703444" y="3796358"/>
              <a:ext cx="263914" cy="73536"/>
            </a:xfrm>
            <a:custGeom>
              <a:avLst/>
              <a:gdLst/>
              <a:ahLst/>
              <a:cxnLst/>
              <a:rect l="l" t="t" r="r" b="b"/>
              <a:pathLst>
                <a:path w="13541" h="3773" extrusionOk="0">
                  <a:moveTo>
                    <a:pt x="394" y="1"/>
                  </a:moveTo>
                  <a:cubicBezTo>
                    <a:pt x="316" y="1"/>
                    <a:pt x="238" y="3"/>
                    <a:pt x="160" y="8"/>
                  </a:cubicBezTo>
                  <a:cubicBezTo>
                    <a:pt x="5" y="18"/>
                    <a:pt x="0" y="254"/>
                    <a:pt x="148" y="254"/>
                  </a:cubicBezTo>
                  <a:cubicBezTo>
                    <a:pt x="151" y="254"/>
                    <a:pt x="155" y="254"/>
                    <a:pt x="158" y="254"/>
                  </a:cubicBezTo>
                  <a:cubicBezTo>
                    <a:pt x="233" y="249"/>
                    <a:pt x="308" y="247"/>
                    <a:pt x="382" y="247"/>
                  </a:cubicBezTo>
                  <a:cubicBezTo>
                    <a:pt x="744" y="247"/>
                    <a:pt x="1104" y="304"/>
                    <a:pt x="1450" y="417"/>
                  </a:cubicBezTo>
                  <a:cubicBezTo>
                    <a:pt x="1646" y="484"/>
                    <a:pt x="1835" y="573"/>
                    <a:pt x="2028" y="648"/>
                  </a:cubicBezTo>
                  <a:cubicBezTo>
                    <a:pt x="2221" y="724"/>
                    <a:pt x="2421" y="775"/>
                    <a:pt x="2625" y="800"/>
                  </a:cubicBezTo>
                  <a:cubicBezTo>
                    <a:pt x="3064" y="859"/>
                    <a:pt x="3495" y="872"/>
                    <a:pt x="3923" y="992"/>
                  </a:cubicBezTo>
                  <a:cubicBezTo>
                    <a:pt x="4348" y="1112"/>
                    <a:pt x="4761" y="1273"/>
                    <a:pt x="5180" y="1416"/>
                  </a:cubicBezTo>
                  <a:cubicBezTo>
                    <a:pt x="6890" y="2012"/>
                    <a:pt x="8621" y="2549"/>
                    <a:pt x="10371" y="3024"/>
                  </a:cubicBezTo>
                  <a:cubicBezTo>
                    <a:pt x="11352" y="3291"/>
                    <a:pt x="12339" y="3540"/>
                    <a:pt x="13331" y="3768"/>
                  </a:cubicBezTo>
                  <a:cubicBezTo>
                    <a:pt x="13342" y="3771"/>
                    <a:pt x="13352" y="3772"/>
                    <a:pt x="13362" y="3772"/>
                  </a:cubicBezTo>
                  <a:cubicBezTo>
                    <a:pt x="13494" y="3772"/>
                    <a:pt x="13540" y="3565"/>
                    <a:pt x="13396" y="3532"/>
                  </a:cubicBezTo>
                  <a:lnTo>
                    <a:pt x="13280" y="3505"/>
                  </a:lnTo>
                  <a:cubicBezTo>
                    <a:pt x="13278" y="3504"/>
                    <a:pt x="13276" y="3504"/>
                    <a:pt x="13274" y="3504"/>
                  </a:cubicBezTo>
                  <a:lnTo>
                    <a:pt x="13274" y="3504"/>
                  </a:lnTo>
                  <a:cubicBezTo>
                    <a:pt x="11541" y="3100"/>
                    <a:pt x="9824" y="2638"/>
                    <a:pt x="8122" y="2119"/>
                  </a:cubicBezTo>
                  <a:cubicBezTo>
                    <a:pt x="7252" y="1854"/>
                    <a:pt x="6387" y="1573"/>
                    <a:pt x="5526" y="1278"/>
                  </a:cubicBezTo>
                  <a:cubicBezTo>
                    <a:pt x="5098" y="1131"/>
                    <a:pt x="4675" y="971"/>
                    <a:pt x="4246" y="832"/>
                  </a:cubicBezTo>
                  <a:cubicBezTo>
                    <a:pt x="3824" y="696"/>
                    <a:pt x="3407" y="626"/>
                    <a:pt x="2968" y="589"/>
                  </a:cubicBezTo>
                  <a:cubicBezTo>
                    <a:pt x="2722" y="569"/>
                    <a:pt x="2480" y="543"/>
                    <a:pt x="2245" y="466"/>
                  </a:cubicBezTo>
                  <a:cubicBezTo>
                    <a:pt x="2025" y="395"/>
                    <a:pt x="1820" y="289"/>
                    <a:pt x="1603" y="211"/>
                  </a:cubicBezTo>
                  <a:cubicBezTo>
                    <a:pt x="1215" y="71"/>
                    <a:pt x="806" y="1"/>
                    <a:pt x="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6797620" y="3813645"/>
              <a:ext cx="241598" cy="59834"/>
            </a:xfrm>
            <a:custGeom>
              <a:avLst/>
              <a:gdLst/>
              <a:ahLst/>
              <a:cxnLst/>
              <a:rect l="l" t="t" r="r" b="b"/>
              <a:pathLst>
                <a:path w="12396" h="3070" extrusionOk="0">
                  <a:moveTo>
                    <a:pt x="1239" y="1"/>
                  </a:moveTo>
                  <a:cubicBezTo>
                    <a:pt x="875" y="1"/>
                    <a:pt x="511" y="25"/>
                    <a:pt x="148" y="79"/>
                  </a:cubicBezTo>
                  <a:cubicBezTo>
                    <a:pt x="1" y="102"/>
                    <a:pt x="53" y="319"/>
                    <a:pt x="192" y="319"/>
                  </a:cubicBezTo>
                  <a:cubicBezTo>
                    <a:pt x="199" y="319"/>
                    <a:pt x="206" y="318"/>
                    <a:pt x="214" y="317"/>
                  </a:cubicBezTo>
                  <a:cubicBezTo>
                    <a:pt x="553" y="266"/>
                    <a:pt x="896" y="243"/>
                    <a:pt x="1239" y="243"/>
                  </a:cubicBezTo>
                  <a:cubicBezTo>
                    <a:pt x="1736" y="243"/>
                    <a:pt x="2233" y="290"/>
                    <a:pt x="2722" y="362"/>
                  </a:cubicBezTo>
                  <a:cubicBezTo>
                    <a:pt x="3516" y="478"/>
                    <a:pt x="4299" y="654"/>
                    <a:pt x="5072" y="863"/>
                  </a:cubicBezTo>
                  <a:cubicBezTo>
                    <a:pt x="6624" y="1282"/>
                    <a:pt x="8138" y="1837"/>
                    <a:pt x="9653" y="2375"/>
                  </a:cubicBezTo>
                  <a:lnTo>
                    <a:pt x="10975" y="2843"/>
                  </a:lnTo>
                  <a:cubicBezTo>
                    <a:pt x="11304" y="2959"/>
                    <a:pt x="11636" y="3070"/>
                    <a:pt x="11979" y="3070"/>
                  </a:cubicBezTo>
                  <a:cubicBezTo>
                    <a:pt x="12068" y="3070"/>
                    <a:pt x="12157" y="3063"/>
                    <a:pt x="12248" y="3046"/>
                  </a:cubicBezTo>
                  <a:cubicBezTo>
                    <a:pt x="12395" y="3020"/>
                    <a:pt x="12344" y="2807"/>
                    <a:pt x="12208" y="2807"/>
                  </a:cubicBezTo>
                  <a:cubicBezTo>
                    <a:pt x="12200" y="2807"/>
                    <a:pt x="12191" y="2808"/>
                    <a:pt x="12182" y="2810"/>
                  </a:cubicBezTo>
                  <a:cubicBezTo>
                    <a:pt x="12111" y="2823"/>
                    <a:pt x="12039" y="2829"/>
                    <a:pt x="11968" y="2829"/>
                  </a:cubicBezTo>
                  <a:cubicBezTo>
                    <a:pt x="11634" y="2829"/>
                    <a:pt x="11306" y="2700"/>
                    <a:pt x="10994" y="2589"/>
                  </a:cubicBezTo>
                  <a:lnTo>
                    <a:pt x="9813" y="2171"/>
                  </a:lnTo>
                  <a:cubicBezTo>
                    <a:pt x="9051" y="1901"/>
                    <a:pt x="8291" y="1628"/>
                    <a:pt x="7526" y="1368"/>
                  </a:cubicBezTo>
                  <a:cubicBezTo>
                    <a:pt x="6013" y="850"/>
                    <a:pt x="4472" y="384"/>
                    <a:pt x="2886" y="140"/>
                  </a:cubicBezTo>
                  <a:cubicBezTo>
                    <a:pt x="2340" y="55"/>
                    <a:pt x="1790" y="1"/>
                    <a:pt x="1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6848235" y="3806863"/>
              <a:ext cx="233315" cy="72893"/>
            </a:xfrm>
            <a:custGeom>
              <a:avLst/>
              <a:gdLst/>
              <a:ahLst/>
              <a:cxnLst/>
              <a:rect l="l" t="t" r="r" b="b"/>
              <a:pathLst>
                <a:path w="11971" h="3740" extrusionOk="0">
                  <a:moveTo>
                    <a:pt x="898" y="0"/>
                  </a:moveTo>
                  <a:cubicBezTo>
                    <a:pt x="576" y="0"/>
                    <a:pt x="263" y="97"/>
                    <a:pt x="64" y="379"/>
                  </a:cubicBezTo>
                  <a:cubicBezTo>
                    <a:pt x="1" y="471"/>
                    <a:pt x="86" y="559"/>
                    <a:pt x="174" y="559"/>
                  </a:cubicBezTo>
                  <a:cubicBezTo>
                    <a:pt x="211" y="559"/>
                    <a:pt x="249" y="543"/>
                    <a:pt x="277" y="504"/>
                  </a:cubicBezTo>
                  <a:lnTo>
                    <a:pt x="277" y="504"/>
                  </a:lnTo>
                  <a:lnTo>
                    <a:pt x="275" y="505"/>
                  </a:lnTo>
                  <a:cubicBezTo>
                    <a:pt x="416" y="305"/>
                    <a:pt x="640" y="244"/>
                    <a:pt x="872" y="244"/>
                  </a:cubicBezTo>
                  <a:cubicBezTo>
                    <a:pt x="1044" y="244"/>
                    <a:pt x="1221" y="277"/>
                    <a:pt x="1374" y="311"/>
                  </a:cubicBezTo>
                  <a:cubicBezTo>
                    <a:pt x="1819" y="408"/>
                    <a:pt x="2263" y="509"/>
                    <a:pt x="2708" y="608"/>
                  </a:cubicBezTo>
                  <a:lnTo>
                    <a:pt x="4074" y="911"/>
                  </a:lnTo>
                  <a:lnTo>
                    <a:pt x="4744" y="1059"/>
                  </a:lnTo>
                  <a:cubicBezTo>
                    <a:pt x="4809" y="1074"/>
                    <a:pt x="4871" y="1085"/>
                    <a:pt x="4928" y="1085"/>
                  </a:cubicBezTo>
                  <a:cubicBezTo>
                    <a:pt x="5025" y="1085"/>
                    <a:pt x="5111" y="1053"/>
                    <a:pt x="5177" y="946"/>
                  </a:cubicBezTo>
                  <a:cubicBezTo>
                    <a:pt x="5226" y="869"/>
                    <a:pt x="5253" y="826"/>
                    <a:pt x="5351" y="810"/>
                  </a:cubicBezTo>
                  <a:cubicBezTo>
                    <a:pt x="5386" y="805"/>
                    <a:pt x="5423" y="803"/>
                    <a:pt x="5460" y="803"/>
                  </a:cubicBezTo>
                  <a:cubicBezTo>
                    <a:pt x="5515" y="803"/>
                    <a:pt x="5570" y="807"/>
                    <a:pt x="5622" y="809"/>
                  </a:cubicBezTo>
                  <a:cubicBezTo>
                    <a:pt x="5825" y="817"/>
                    <a:pt x="6028" y="833"/>
                    <a:pt x="6229" y="860"/>
                  </a:cubicBezTo>
                  <a:cubicBezTo>
                    <a:pt x="6636" y="916"/>
                    <a:pt x="7039" y="1010"/>
                    <a:pt x="7428" y="1139"/>
                  </a:cubicBezTo>
                  <a:cubicBezTo>
                    <a:pt x="8203" y="1398"/>
                    <a:pt x="8897" y="1805"/>
                    <a:pt x="9539" y="2305"/>
                  </a:cubicBezTo>
                  <a:cubicBezTo>
                    <a:pt x="10216" y="2833"/>
                    <a:pt x="10866" y="3410"/>
                    <a:pt x="11672" y="3734"/>
                  </a:cubicBezTo>
                  <a:cubicBezTo>
                    <a:pt x="11682" y="3738"/>
                    <a:pt x="11692" y="3740"/>
                    <a:pt x="11704" y="3740"/>
                  </a:cubicBezTo>
                  <a:cubicBezTo>
                    <a:pt x="11746" y="3740"/>
                    <a:pt x="11793" y="3713"/>
                    <a:pt x="11811" y="3678"/>
                  </a:cubicBezTo>
                  <a:cubicBezTo>
                    <a:pt x="11971" y="3354"/>
                    <a:pt x="11682" y="3079"/>
                    <a:pt x="11476" y="2859"/>
                  </a:cubicBezTo>
                  <a:cubicBezTo>
                    <a:pt x="11244" y="2613"/>
                    <a:pt x="11008" y="2369"/>
                    <a:pt x="10756" y="2142"/>
                  </a:cubicBezTo>
                  <a:cubicBezTo>
                    <a:pt x="10261" y="1697"/>
                    <a:pt x="9699" y="1317"/>
                    <a:pt x="9046" y="1151"/>
                  </a:cubicBezTo>
                  <a:cubicBezTo>
                    <a:pt x="9034" y="1148"/>
                    <a:pt x="9023" y="1146"/>
                    <a:pt x="9013" y="1146"/>
                  </a:cubicBezTo>
                  <a:cubicBezTo>
                    <a:pt x="8884" y="1146"/>
                    <a:pt x="8838" y="1353"/>
                    <a:pt x="8980" y="1388"/>
                  </a:cubicBezTo>
                  <a:cubicBezTo>
                    <a:pt x="9550" y="1532"/>
                    <a:pt x="10048" y="1851"/>
                    <a:pt x="10489" y="2235"/>
                  </a:cubicBezTo>
                  <a:cubicBezTo>
                    <a:pt x="10708" y="2425"/>
                    <a:pt x="10915" y="2629"/>
                    <a:pt x="11116" y="2838"/>
                  </a:cubicBezTo>
                  <a:cubicBezTo>
                    <a:pt x="11215" y="2942"/>
                    <a:pt x="11316" y="3047"/>
                    <a:pt x="11413" y="3154"/>
                  </a:cubicBezTo>
                  <a:cubicBezTo>
                    <a:pt x="11479" y="3223"/>
                    <a:pt x="11588" y="3332"/>
                    <a:pt x="11611" y="3442"/>
                  </a:cubicBezTo>
                  <a:lnTo>
                    <a:pt x="11611" y="3442"/>
                  </a:lnTo>
                  <a:cubicBezTo>
                    <a:pt x="10918" y="3132"/>
                    <a:pt x="10339" y="2621"/>
                    <a:pt x="9747" y="2156"/>
                  </a:cubicBezTo>
                  <a:cubicBezTo>
                    <a:pt x="9097" y="1647"/>
                    <a:pt x="8404" y="1224"/>
                    <a:pt x="7621" y="946"/>
                  </a:cubicBezTo>
                  <a:cubicBezTo>
                    <a:pt x="7222" y="804"/>
                    <a:pt x="6810" y="700"/>
                    <a:pt x="6390" y="636"/>
                  </a:cubicBezTo>
                  <a:cubicBezTo>
                    <a:pt x="6188" y="606"/>
                    <a:pt x="5985" y="582"/>
                    <a:pt x="5780" y="571"/>
                  </a:cubicBezTo>
                  <a:cubicBezTo>
                    <a:pt x="5684" y="565"/>
                    <a:pt x="5581" y="554"/>
                    <a:pt x="5480" y="554"/>
                  </a:cubicBezTo>
                  <a:cubicBezTo>
                    <a:pt x="5397" y="554"/>
                    <a:pt x="5315" y="561"/>
                    <a:pt x="5238" y="584"/>
                  </a:cubicBezTo>
                  <a:cubicBezTo>
                    <a:pt x="5164" y="604"/>
                    <a:pt x="5099" y="643"/>
                    <a:pt x="5046" y="699"/>
                  </a:cubicBezTo>
                  <a:cubicBezTo>
                    <a:pt x="5024" y="729"/>
                    <a:pt x="5001" y="759"/>
                    <a:pt x="4982" y="793"/>
                  </a:cubicBezTo>
                  <a:cubicBezTo>
                    <a:pt x="4957" y="829"/>
                    <a:pt x="4937" y="841"/>
                    <a:pt x="4912" y="841"/>
                  </a:cubicBezTo>
                  <a:cubicBezTo>
                    <a:pt x="4892" y="841"/>
                    <a:pt x="4868" y="834"/>
                    <a:pt x="4835" y="826"/>
                  </a:cubicBezTo>
                  <a:cubicBezTo>
                    <a:pt x="4604" y="777"/>
                    <a:pt x="4372" y="724"/>
                    <a:pt x="4141" y="673"/>
                  </a:cubicBezTo>
                  <a:lnTo>
                    <a:pt x="2750" y="363"/>
                  </a:lnTo>
                  <a:cubicBezTo>
                    <a:pt x="2231" y="248"/>
                    <a:pt x="1710" y="105"/>
                    <a:pt x="1184" y="23"/>
                  </a:cubicBezTo>
                  <a:cubicBezTo>
                    <a:pt x="1089" y="9"/>
                    <a:pt x="993" y="0"/>
                    <a:pt x="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6727962" y="3834110"/>
              <a:ext cx="303674" cy="80806"/>
            </a:xfrm>
            <a:custGeom>
              <a:avLst/>
              <a:gdLst/>
              <a:ahLst/>
              <a:cxnLst/>
              <a:rect l="l" t="t" r="r" b="b"/>
              <a:pathLst>
                <a:path w="15581" h="4146" extrusionOk="0">
                  <a:moveTo>
                    <a:pt x="191" y="1"/>
                  </a:moveTo>
                  <a:cubicBezTo>
                    <a:pt x="77" y="1"/>
                    <a:pt x="1" y="166"/>
                    <a:pt x="123" y="227"/>
                  </a:cubicBezTo>
                  <a:cubicBezTo>
                    <a:pt x="1024" y="661"/>
                    <a:pt x="1977" y="961"/>
                    <a:pt x="2935" y="1237"/>
                  </a:cubicBezTo>
                  <a:cubicBezTo>
                    <a:pt x="3909" y="1518"/>
                    <a:pt x="4880" y="1796"/>
                    <a:pt x="5835" y="2141"/>
                  </a:cubicBezTo>
                  <a:cubicBezTo>
                    <a:pt x="6823" y="2496"/>
                    <a:pt x="7805" y="2877"/>
                    <a:pt x="8819" y="3157"/>
                  </a:cubicBezTo>
                  <a:cubicBezTo>
                    <a:pt x="9833" y="3436"/>
                    <a:pt x="10864" y="3626"/>
                    <a:pt x="11897" y="3811"/>
                  </a:cubicBezTo>
                  <a:cubicBezTo>
                    <a:pt x="12797" y="3972"/>
                    <a:pt x="13710" y="4145"/>
                    <a:pt x="14625" y="4145"/>
                  </a:cubicBezTo>
                  <a:cubicBezTo>
                    <a:pt x="14891" y="4145"/>
                    <a:pt x="15157" y="4131"/>
                    <a:pt x="15423" y="4097"/>
                  </a:cubicBezTo>
                  <a:cubicBezTo>
                    <a:pt x="15573" y="4079"/>
                    <a:pt x="15580" y="3850"/>
                    <a:pt x="15440" y="3850"/>
                  </a:cubicBezTo>
                  <a:cubicBezTo>
                    <a:pt x="15434" y="3850"/>
                    <a:pt x="15428" y="3850"/>
                    <a:pt x="15423" y="3851"/>
                  </a:cubicBezTo>
                  <a:cubicBezTo>
                    <a:pt x="15159" y="3885"/>
                    <a:pt x="14896" y="3899"/>
                    <a:pt x="14633" y="3899"/>
                  </a:cubicBezTo>
                  <a:cubicBezTo>
                    <a:pt x="13852" y="3899"/>
                    <a:pt x="13073" y="3772"/>
                    <a:pt x="12304" y="3636"/>
                  </a:cubicBezTo>
                  <a:cubicBezTo>
                    <a:pt x="11279" y="3452"/>
                    <a:pt x="10253" y="3272"/>
                    <a:pt x="9243" y="3014"/>
                  </a:cubicBezTo>
                  <a:cubicBezTo>
                    <a:pt x="8238" y="2759"/>
                    <a:pt x="7267" y="2401"/>
                    <a:pt x="6294" y="2045"/>
                  </a:cubicBezTo>
                  <a:cubicBezTo>
                    <a:pt x="5343" y="1699"/>
                    <a:pt x="4383" y="1394"/>
                    <a:pt x="3409" y="1118"/>
                  </a:cubicBezTo>
                  <a:cubicBezTo>
                    <a:pt x="2335" y="811"/>
                    <a:pt x="1255" y="501"/>
                    <a:pt x="248" y="14"/>
                  </a:cubicBezTo>
                  <a:cubicBezTo>
                    <a:pt x="228" y="5"/>
                    <a:pt x="209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6766436" y="3883848"/>
              <a:ext cx="226006" cy="80221"/>
            </a:xfrm>
            <a:custGeom>
              <a:avLst/>
              <a:gdLst/>
              <a:ahLst/>
              <a:cxnLst/>
              <a:rect l="l" t="t" r="r" b="b"/>
              <a:pathLst>
                <a:path w="11596" h="4116" extrusionOk="0">
                  <a:moveTo>
                    <a:pt x="191" y="0"/>
                  </a:moveTo>
                  <a:cubicBezTo>
                    <a:pt x="76" y="0"/>
                    <a:pt x="0" y="167"/>
                    <a:pt x="123" y="226"/>
                  </a:cubicBezTo>
                  <a:cubicBezTo>
                    <a:pt x="1619" y="932"/>
                    <a:pt x="3126" y="1614"/>
                    <a:pt x="4646" y="2267"/>
                  </a:cubicBezTo>
                  <a:cubicBezTo>
                    <a:pt x="5392" y="2589"/>
                    <a:pt x="6141" y="2904"/>
                    <a:pt x="6893" y="3214"/>
                  </a:cubicBezTo>
                  <a:cubicBezTo>
                    <a:pt x="7618" y="3511"/>
                    <a:pt x="8344" y="3835"/>
                    <a:pt x="9110" y="4006"/>
                  </a:cubicBezTo>
                  <a:cubicBezTo>
                    <a:pt x="9424" y="4075"/>
                    <a:pt x="9747" y="4115"/>
                    <a:pt x="10068" y="4115"/>
                  </a:cubicBezTo>
                  <a:cubicBezTo>
                    <a:pt x="10553" y="4115"/>
                    <a:pt x="11033" y="4023"/>
                    <a:pt x="11473" y="3798"/>
                  </a:cubicBezTo>
                  <a:cubicBezTo>
                    <a:pt x="11596" y="3737"/>
                    <a:pt x="11520" y="3572"/>
                    <a:pt x="11407" y="3572"/>
                  </a:cubicBezTo>
                  <a:cubicBezTo>
                    <a:pt x="11389" y="3572"/>
                    <a:pt x="11370" y="3576"/>
                    <a:pt x="11351" y="3586"/>
                  </a:cubicBezTo>
                  <a:cubicBezTo>
                    <a:pt x="10941" y="3794"/>
                    <a:pt x="10515" y="3877"/>
                    <a:pt x="10085" y="3877"/>
                  </a:cubicBezTo>
                  <a:cubicBezTo>
                    <a:pt x="9063" y="3877"/>
                    <a:pt x="8014" y="3408"/>
                    <a:pt x="7097" y="3033"/>
                  </a:cubicBezTo>
                  <a:cubicBezTo>
                    <a:pt x="5623" y="2428"/>
                    <a:pt x="4159" y="1801"/>
                    <a:pt x="2706" y="1146"/>
                  </a:cubicBezTo>
                  <a:cubicBezTo>
                    <a:pt x="1882" y="777"/>
                    <a:pt x="1063" y="399"/>
                    <a:pt x="247" y="14"/>
                  </a:cubicBezTo>
                  <a:cubicBezTo>
                    <a:pt x="228" y="4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6947166" y="3923861"/>
              <a:ext cx="175098" cy="38649"/>
            </a:xfrm>
            <a:custGeom>
              <a:avLst/>
              <a:gdLst/>
              <a:ahLst/>
              <a:cxnLst/>
              <a:rect l="l" t="t" r="r" b="b"/>
              <a:pathLst>
                <a:path w="8984" h="1983" extrusionOk="0">
                  <a:moveTo>
                    <a:pt x="8789" y="1"/>
                  </a:moveTo>
                  <a:cubicBezTo>
                    <a:pt x="8778" y="1"/>
                    <a:pt x="8767" y="1"/>
                    <a:pt x="8756" y="3"/>
                  </a:cubicBezTo>
                  <a:cubicBezTo>
                    <a:pt x="8654" y="18"/>
                    <a:pt x="8648" y="125"/>
                    <a:pt x="8700" y="191"/>
                  </a:cubicBezTo>
                  <a:lnTo>
                    <a:pt x="8700" y="191"/>
                  </a:lnTo>
                  <a:cubicBezTo>
                    <a:pt x="8691" y="205"/>
                    <a:pt x="8682" y="220"/>
                    <a:pt x="8673" y="233"/>
                  </a:cubicBezTo>
                  <a:cubicBezTo>
                    <a:pt x="8661" y="254"/>
                    <a:pt x="8645" y="276"/>
                    <a:pt x="8630" y="298"/>
                  </a:cubicBezTo>
                  <a:cubicBezTo>
                    <a:pt x="8592" y="353"/>
                    <a:pt x="8552" y="405"/>
                    <a:pt x="8509" y="455"/>
                  </a:cubicBezTo>
                  <a:cubicBezTo>
                    <a:pt x="8426" y="552"/>
                    <a:pt x="8335" y="643"/>
                    <a:pt x="8239" y="726"/>
                  </a:cubicBezTo>
                  <a:cubicBezTo>
                    <a:pt x="8038" y="894"/>
                    <a:pt x="7818" y="1036"/>
                    <a:pt x="7583" y="1149"/>
                  </a:cubicBezTo>
                  <a:cubicBezTo>
                    <a:pt x="7091" y="1392"/>
                    <a:pt x="6550" y="1531"/>
                    <a:pt x="6012" y="1622"/>
                  </a:cubicBezTo>
                  <a:cubicBezTo>
                    <a:pt x="5544" y="1701"/>
                    <a:pt x="5072" y="1736"/>
                    <a:pt x="4598" y="1736"/>
                  </a:cubicBezTo>
                  <a:cubicBezTo>
                    <a:pt x="3816" y="1736"/>
                    <a:pt x="3033" y="1640"/>
                    <a:pt x="2269" y="1481"/>
                  </a:cubicBezTo>
                  <a:cubicBezTo>
                    <a:pt x="1568" y="1333"/>
                    <a:pt x="877" y="1141"/>
                    <a:pt x="200" y="908"/>
                  </a:cubicBezTo>
                  <a:cubicBezTo>
                    <a:pt x="185" y="903"/>
                    <a:pt x="172" y="901"/>
                    <a:pt x="159" y="901"/>
                  </a:cubicBezTo>
                  <a:cubicBezTo>
                    <a:pt x="39" y="901"/>
                    <a:pt x="0" y="1100"/>
                    <a:pt x="134" y="1146"/>
                  </a:cubicBezTo>
                  <a:lnTo>
                    <a:pt x="134" y="1145"/>
                  </a:lnTo>
                  <a:cubicBezTo>
                    <a:pt x="1466" y="1596"/>
                    <a:pt x="2852" y="1929"/>
                    <a:pt x="4262" y="1976"/>
                  </a:cubicBezTo>
                  <a:cubicBezTo>
                    <a:pt x="4372" y="1981"/>
                    <a:pt x="4482" y="1983"/>
                    <a:pt x="4592" y="1983"/>
                  </a:cubicBezTo>
                  <a:cubicBezTo>
                    <a:pt x="5168" y="1983"/>
                    <a:pt x="5743" y="1927"/>
                    <a:pt x="6310" y="1817"/>
                  </a:cubicBezTo>
                  <a:cubicBezTo>
                    <a:pt x="6891" y="1700"/>
                    <a:pt x="7471" y="1520"/>
                    <a:pt x="7980" y="1212"/>
                  </a:cubicBezTo>
                  <a:cubicBezTo>
                    <a:pt x="8252" y="1047"/>
                    <a:pt x="8506" y="844"/>
                    <a:pt x="8707" y="600"/>
                  </a:cubicBezTo>
                  <a:cubicBezTo>
                    <a:pt x="8793" y="496"/>
                    <a:pt x="8913" y="370"/>
                    <a:pt x="8950" y="238"/>
                  </a:cubicBezTo>
                  <a:cubicBezTo>
                    <a:pt x="8983" y="111"/>
                    <a:pt x="8913" y="1"/>
                    <a:pt x="8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7004467" y="3830621"/>
              <a:ext cx="121890" cy="107799"/>
            </a:xfrm>
            <a:custGeom>
              <a:avLst/>
              <a:gdLst/>
              <a:ahLst/>
              <a:cxnLst/>
              <a:rect l="l" t="t" r="r" b="b"/>
              <a:pathLst>
                <a:path w="6254" h="5531" extrusionOk="0">
                  <a:moveTo>
                    <a:pt x="3273" y="1"/>
                  </a:moveTo>
                  <a:cubicBezTo>
                    <a:pt x="3185" y="1"/>
                    <a:pt x="3109" y="92"/>
                    <a:pt x="3161" y="184"/>
                  </a:cubicBezTo>
                  <a:cubicBezTo>
                    <a:pt x="3338" y="490"/>
                    <a:pt x="3595" y="743"/>
                    <a:pt x="3822" y="1012"/>
                  </a:cubicBezTo>
                  <a:cubicBezTo>
                    <a:pt x="4058" y="1293"/>
                    <a:pt x="4282" y="1582"/>
                    <a:pt x="4496" y="1881"/>
                  </a:cubicBezTo>
                  <a:cubicBezTo>
                    <a:pt x="4908" y="2457"/>
                    <a:pt x="5278" y="3064"/>
                    <a:pt x="5604" y="3695"/>
                  </a:cubicBezTo>
                  <a:cubicBezTo>
                    <a:pt x="5685" y="3856"/>
                    <a:pt x="5767" y="4017"/>
                    <a:pt x="5844" y="4182"/>
                  </a:cubicBezTo>
                  <a:cubicBezTo>
                    <a:pt x="5907" y="4322"/>
                    <a:pt x="5998" y="4524"/>
                    <a:pt x="5914" y="4674"/>
                  </a:cubicBezTo>
                  <a:cubicBezTo>
                    <a:pt x="5842" y="4803"/>
                    <a:pt x="5674" y="4846"/>
                    <a:pt x="5543" y="4886"/>
                  </a:cubicBezTo>
                  <a:cubicBezTo>
                    <a:pt x="5355" y="4942"/>
                    <a:pt x="5163" y="4993"/>
                    <a:pt x="4970" y="5038"/>
                  </a:cubicBezTo>
                  <a:cubicBezTo>
                    <a:pt x="4257" y="5204"/>
                    <a:pt x="3530" y="5286"/>
                    <a:pt x="2804" y="5286"/>
                  </a:cubicBezTo>
                  <a:cubicBezTo>
                    <a:pt x="1930" y="5286"/>
                    <a:pt x="1056" y="5166"/>
                    <a:pt x="207" y="4927"/>
                  </a:cubicBezTo>
                  <a:cubicBezTo>
                    <a:pt x="195" y="4924"/>
                    <a:pt x="183" y="4923"/>
                    <a:pt x="172" y="4923"/>
                  </a:cubicBezTo>
                  <a:cubicBezTo>
                    <a:pt x="45" y="4923"/>
                    <a:pt x="1" y="5126"/>
                    <a:pt x="142" y="5165"/>
                  </a:cubicBezTo>
                  <a:lnTo>
                    <a:pt x="142" y="5164"/>
                  </a:lnTo>
                  <a:cubicBezTo>
                    <a:pt x="1013" y="5408"/>
                    <a:pt x="1909" y="5530"/>
                    <a:pt x="2807" y="5530"/>
                  </a:cubicBezTo>
                  <a:cubicBezTo>
                    <a:pt x="3507" y="5530"/>
                    <a:pt x="4208" y="5456"/>
                    <a:pt x="4898" y="5306"/>
                  </a:cubicBezTo>
                  <a:cubicBezTo>
                    <a:pt x="5098" y="5263"/>
                    <a:pt x="5297" y="5212"/>
                    <a:pt x="5495" y="5156"/>
                  </a:cubicBezTo>
                  <a:cubicBezTo>
                    <a:pt x="5649" y="5111"/>
                    <a:pt x="5815" y="5071"/>
                    <a:pt x="5949" y="4980"/>
                  </a:cubicBezTo>
                  <a:cubicBezTo>
                    <a:pt x="6254" y="4776"/>
                    <a:pt x="6220" y="4433"/>
                    <a:pt x="6089" y="4132"/>
                  </a:cubicBezTo>
                  <a:cubicBezTo>
                    <a:pt x="5784" y="3425"/>
                    <a:pt x="5382" y="2748"/>
                    <a:pt x="4954" y="2109"/>
                  </a:cubicBezTo>
                  <a:cubicBezTo>
                    <a:pt x="4716" y="1756"/>
                    <a:pt x="4464" y="1413"/>
                    <a:pt x="4197" y="1083"/>
                  </a:cubicBezTo>
                  <a:cubicBezTo>
                    <a:pt x="4034" y="879"/>
                    <a:pt x="3848" y="687"/>
                    <a:pt x="3678" y="483"/>
                  </a:cubicBezTo>
                  <a:lnTo>
                    <a:pt x="3678" y="483"/>
                  </a:lnTo>
                  <a:cubicBezTo>
                    <a:pt x="4066" y="714"/>
                    <a:pt x="4429" y="983"/>
                    <a:pt x="4764" y="1285"/>
                  </a:cubicBezTo>
                  <a:cubicBezTo>
                    <a:pt x="5182" y="1664"/>
                    <a:pt x="5767" y="2208"/>
                    <a:pt x="5669" y="2834"/>
                  </a:cubicBezTo>
                  <a:cubicBezTo>
                    <a:pt x="5655" y="2927"/>
                    <a:pt x="5735" y="2989"/>
                    <a:pt x="5806" y="2989"/>
                  </a:cubicBezTo>
                  <a:cubicBezTo>
                    <a:pt x="5853" y="2989"/>
                    <a:pt x="5896" y="2962"/>
                    <a:pt x="5906" y="2900"/>
                  </a:cubicBezTo>
                  <a:cubicBezTo>
                    <a:pt x="6014" y="2208"/>
                    <a:pt x="5502" y="1643"/>
                    <a:pt x="5036" y="1201"/>
                  </a:cubicBezTo>
                  <a:cubicBezTo>
                    <a:pt x="4529" y="723"/>
                    <a:pt x="3955" y="323"/>
                    <a:pt x="3330" y="15"/>
                  </a:cubicBezTo>
                  <a:cubicBezTo>
                    <a:pt x="3311" y="5"/>
                    <a:pt x="3292" y="1"/>
                    <a:pt x="3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6973049" y="3872641"/>
              <a:ext cx="126334" cy="42352"/>
            </a:xfrm>
            <a:custGeom>
              <a:avLst/>
              <a:gdLst/>
              <a:ahLst/>
              <a:cxnLst/>
              <a:rect l="l" t="t" r="r" b="b"/>
              <a:pathLst>
                <a:path w="6482" h="2173" extrusionOk="0">
                  <a:moveTo>
                    <a:pt x="182" y="1"/>
                  </a:moveTo>
                  <a:cubicBezTo>
                    <a:pt x="72" y="1"/>
                    <a:pt x="1" y="164"/>
                    <a:pt x="119" y="230"/>
                  </a:cubicBezTo>
                  <a:lnTo>
                    <a:pt x="117" y="231"/>
                  </a:lnTo>
                  <a:cubicBezTo>
                    <a:pt x="1648" y="1077"/>
                    <a:pt x="3245" y="1914"/>
                    <a:pt x="5005" y="2139"/>
                  </a:cubicBezTo>
                  <a:cubicBezTo>
                    <a:pt x="5165" y="2159"/>
                    <a:pt x="5328" y="2173"/>
                    <a:pt x="5489" y="2173"/>
                  </a:cubicBezTo>
                  <a:cubicBezTo>
                    <a:pt x="5801" y="2173"/>
                    <a:pt x="6108" y="2123"/>
                    <a:pt x="6392" y="1978"/>
                  </a:cubicBezTo>
                  <a:cubicBezTo>
                    <a:pt x="6482" y="1933"/>
                    <a:pt x="6462" y="1815"/>
                    <a:pt x="6392" y="1766"/>
                  </a:cubicBezTo>
                  <a:cubicBezTo>
                    <a:pt x="5904" y="1419"/>
                    <a:pt x="5399" y="1093"/>
                    <a:pt x="4882" y="790"/>
                  </a:cubicBezTo>
                  <a:cubicBezTo>
                    <a:pt x="4861" y="778"/>
                    <a:pt x="4840" y="772"/>
                    <a:pt x="4820" y="772"/>
                  </a:cubicBezTo>
                  <a:cubicBezTo>
                    <a:pt x="4712" y="772"/>
                    <a:pt x="4641" y="935"/>
                    <a:pt x="4757" y="1002"/>
                  </a:cubicBezTo>
                  <a:cubicBezTo>
                    <a:pt x="5208" y="1267"/>
                    <a:pt x="5649" y="1547"/>
                    <a:pt x="6079" y="1845"/>
                  </a:cubicBezTo>
                  <a:lnTo>
                    <a:pt x="6079" y="1845"/>
                  </a:lnTo>
                  <a:cubicBezTo>
                    <a:pt x="5891" y="1907"/>
                    <a:pt x="5693" y="1929"/>
                    <a:pt x="5494" y="1929"/>
                  </a:cubicBezTo>
                  <a:cubicBezTo>
                    <a:pt x="5353" y="1929"/>
                    <a:pt x="5211" y="1917"/>
                    <a:pt x="5072" y="1901"/>
                  </a:cubicBezTo>
                  <a:cubicBezTo>
                    <a:pt x="4657" y="1850"/>
                    <a:pt x="4248" y="1766"/>
                    <a:pt x="3849" y="1649"/>
                  </a:cubicBezTo>
                  <a:cubicBezTo>
                    <a:pt x="3036" y="1418"/>
                    <a:pt x="2262" y="1076"/>
                    <a:pt x="1510" y="696"/>
                  </a:cubicBezTo>
                  <a:cubicBezTo>
                    <a:pt x="1082" y="480"/>
                    <a:pt x="662" y="250"/>
                    <a:pt x="242" y="17"/>
                  </a:cubicBezTo>
                  <a:cubicBezTo>
                    <a:pt x="221" y="6"/>
                    <a:pt x="201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6981644" y="3808052"/>
              <a:ext cx="71918" cy="21926"/>
            </a:xfrm>
            <a:custGeom>
              <a:avLst/>
              <a:gdLst/>
              <a:ahLst/>
              <a:cxnLst/>
              <a:rect l="l" t="t" r="r" b="b"/>
              <a:pathLst>
                <a:path w="3690" h="1125" extrusionOk="0">
                  <a:moveTo>
                    <a:pt x="1036" y="1"/>
                  </a:moveTo>
                  <a:cubicBezTo>
                    <a:pt x="937" y="1"/>
                    <a:pt x="838" y="7"/>
                    <a:pt x="743" y="21"/>
                  </a:cubicBezTo>
                  <a:cubicBezTo>
                    <a:pt x="572" y="48"/>
                    <a:pt x="463" y="163"/>
                    <a:pt x="356" y="290"/>
                  </a:cubicBezTo>
                  <a:cubicBezTo>
                    <a:pt x="245" y="424"/>
                    <a:pt x="144" y="566"/>
                    <a:pt x="56" y="716"/>
                  </a:cubicBezTo>
                  <a:cubicBezTo>
                    <a:pt x="1" y="811"/>
                    <a:pt x="87" y="900"/>
                    <a:pt x="171" y="900"/>
                  </a:cubicBezTo>
                  <a:cubicBezTo>
                    <a:pt x="208" y="900"/>
                    <a:pt x="245" y="883"/>
                    <a:pt x="269" y="840"/>
                  </a:cubicBezTo>
                  <a:lnTo>
                    <a:pt x="270" y="840"/>
                  </a:lnTo>
                  <a:cubicBezTo>
                    <a:pt x="350" y="702"/>
                    <a:pt x="441" y="569"/>
                    <a:pt x="545" y="448"/>
                  </a:cubicBezTo>
                  <a:cubicBezTo>
                    <a:pt x="591" y="393"/>
                    <a:pt x="641" y="328"/>
                    <a:pt x="703" y="291"/>
                  </a:cubicBezTo>
                  <a:cubicBezTo>
                    <a:pt x="758" y="259"/>
                    <a:pt x="823" y="256"/>
                    <a:pt x="887" y="256"/>
                  </a:cubicBezTo>
                  <a:cubicBezTo>
                    <a:pt x="907" y="256"/>
                    <a:pt x="926" y="256"/>
                    <a:pt x="946" y="256"/>
                  </a:cubicBezTo>
                  <a:cubicBezTo>
                    <a:pt x="967" y="256"/>
                    <a:pt x="988" y="256"/>
                    <a:pt x="1010" y="256"/>
                  </a:cubicBezTo>
                  <a:cubicBezTo>
                    <a:pt x="1288" y="256"/>
                    <a:pt x="1565" y="285"/>
                    <a:pt x="1838" y="344"/>
                  </a:cubicBezTo>
                  <a:cubicBezTo>
                    <a:pt x="2429" y="472"/>
                    <a:pt x="2985" y="730"/>
                    <a:pt x="3464" y="1101"/>
                  </a:cubicBezTo>
                  <a:cubicBezTo>
                    <a:pt x="3486" y="1118"/>
                    <a:pt x="3508" y="1125"/>
                    <a:pt x="3529" y="1125"/>
                  </a:cubicBezTo>
                  <a:cubicBezTo>
                    <a:pt x="3625" y="1125"/>
                    <a:pt x="3689" y="967"/>
                    <a:pt x="3588" y="888"/>
                  </a:cubicBezTo>
                  <a:cubicBezTo>
                    <a:pt x="3044" y="470"/>
                    <a:pt x="2408" y="191"/>
                    <a:pt x="1733" y="72"/>
                  </a:cubicBezTo>
                  <a:cubicBezTo>
                    <a:pt x="1511" y="34"/>
                    <a:pt x="1270" y="1"/>
                    <a:pt x="1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6401076" y="3733015"/>
              <a:ext cx="56248" cy="154049"/>
            </a:xfrm>
            <a:custGeom>
              <a:avLst/>
              <a:gdLst/>
              <a:ahLst/>
              <a:cxnLst/>
              <a:rect l="l" t="t" r="r" b="b"/>
              <a:pathLst>
                <a:path w="2886" h="7904" extrusionOk="0">
                  <a:moveTo>
                    <a:pt x="1849" y="0"/>
                  </a:moveTo>
                  <a:cubicBezTo>
                    <a:pt x="1835" y="0"/>
                    <a:pt x="1821" y="1"/>
                    <a:pt x="1807" y="1"/>
                  </a:cubicBezTo>
                  <a:cubicBezTo>
                    <a:pt x="1470" y="9"/>
                    <a:pt x="1325" y="229"/>
                    <a:pt x="1200" y="514"/>
                  </a:cubicBezTo>
                  <a:cubicBezTo>
                    <a:pt x="919" y="1154"/>
                    <a:pt x="691" y="1816"/>
                    <a:pt x="517" y="2493"/>
                  </a:cubicBezTo>
                  <a:cubicBezTo>
                    <a:pt x="365" y="3087"/>
                    <a:pt x="242" y="3753"/>
                    <a:pt x="528" y="4326"/>
                  </a:cubicBezTo>
                  <a:cubicBezTo>
                    <a:pt x="593" y="4456"/>
                    <a:pt x="713" y="4590"/>
                    <a:pt x="715" y="4740"/>
                  </a:cubicBezTo>
                  <a:cubicBezTo>
                    <a:pt x="718" y="4911"/>
                    <a:pt x="587" y="5094"/>
                    <a:pt x="515" y="5244"/>
                  </a:cubicBezTo>
                  <a:lnTo>
                    <a:pt x="287" y="5730"/>
                  </a:lnTo>
                  <a:cubicBezTo>
                    <a:pt x="217" y="5878"/>
                    <a:pt x="137" y="6027"/>
                    <a:pt x="94" y="6187"/>
                  </a:cubicBezTo>
                  <a:cubicBezTo>
                    <a:pt x="1" y="6530"/>
                    <a:pt x="159" y="6804"/>
                    <a:pt x="407" y="7031"/>
                  </a:cubicBezTo>
                  <a:cubicBezTo>
                    <a:pt x="505" y="7122"/>
                    <a:pt x="711" y="7240"/>
                    <a:pt x="718" y="7389"/>
                  </a:cubicBezTo>
                  <a:cubicBezTo>
                    <a:pt x="724" y="7544"/>
                    <a:pt x="502" y="7628"/>
                    <a:pt x="389" y="7679"/>
                  </a:cubicBezTo>
                  <a:cubicBezTo>
                    <a:pt x="262" y="7734"/>
                    <a:pt x="342" y="7903"/>
                    <a:pt x="461" y="7903"/>
                  </a:cubicBezTo>
                  <a:cubicBezTo>
                    <a:pt x="478" y="7903"/>
                    <a:pt x="495" y="7900"/>
                    <a:pt x="513" y="7892"/>
                  </a:cubicBezTo>
                  <a:cubicBezTo>
                    <a:pt x="735" y="7796"/>
                    <a:pt x="994" y="7628"/>
                    <a:pt x="961" y="7352"/>
                  </a:cubicBezTo>
                  <a:cubicBezTo>
                    <a:pt x="927" y="7082"/>
                    <a:pt x="641" y="6934"/>
                    <a:pt x="470" y="6752"/>
                  </a:cubicBezTo>
                  <a:cubicBezTo>
                    <a:pt x="375" y="6646"/>
                    <a:pt x="301" y="6522"/>
                    <a:pt x="311" y="6373"/>
                  </a:cubicBezTo>
                  <a:cubicBezTo>
                    <a:pt x="320" y="6198"/>
                    <a:pt x="416" y="6033"/>
                    <a:pt x="490" y="5877"/>
                  </a:cubicBezTo>
                  <a:cubicBezTo>
                    <a:pt x="633" y="5572"/>
                    <a:pt x="807" y="5267"/>
                    <a:pt x="921" y="4951"/>
                  </a:cubicBezTo>
                  <a:cubicBezTo>
                    <a:pt x="1031" y="4639"/>
                    <a:pt x="844" y="4433"/>
                    <a:pt x="721" y="4165"/>
                  </a:cubicBezTo>
                  <a:cubicBezTo>
                    <a:pt x="589" y="3871"/>
                    <a:pt x="582" y="3536"/>
                    <a:pt x="619" y="3221"/>
                  </a:cubicBezTo>
                  <a:cubicBezTo>
                    <a:pt x="696" y="2568"/>
                    <a:pt x="919" y="1914"/>
                    <a:pt x="1146" y="1299"/>
                  </a:cubicBezTo>
                  <a:cubicBezTo>
                    <a:pt x="1213" y="1117"/>
                    <a:pt x="1285" y="937"/>
                    <a:pt x="1361" y="756"/>
                  </a:cubicBezTo>
                  <a:cubicBezTo>
                    <a:pt x="1422" y="613"/>
                    <a:pt x="1486" y="379"/>
                    <a:pt x="1626" y="292"/>
                  </a:cubicBezTo>
                  <a:cubicBezTo>
                    <a:pt x="1685" y="255"/>
                    <a:pt x="1757" y="243"/>
                    <a:pt x="1833" y="243"/>
                  </a:cubicBezTo>
                  <a:cubicBezTo>
                    <a:pt x="1939" y="243"/>
                    <a:pt x="2050" y="267"/>
                    <a:pt x="2139" y="284"/>
                  </a:cubicBezTo>
                  <a:cubicBezTo>
                    <a:pt x="2329" y="322"/>
                    <a:pt x="2514" y="379"/>
                    <a:pt x="2693" y="454"/>
                  </a:cubicBezTo>
                  <a:cubicBezTo>
                    <a:pt x="2710" y="462"/>
                    <a:pt x="2725" y="465"/>
                    <a:pt x="2739" y="465"/>
                  </a:cubicBezTo>
                  <a:cubicBezTo>
                    <a:pt x="2850" y="465"/>
                    <a:pt x="2886" y="272"/>
                    <a:pt x="2758" y="218"/>
                  </a:cubicBezTo>
                  <a:lnTo>
                    <a:pt x="2758" y="217"/>
                  </a:lnTo>
                  <a:cubicBezTo>
                    <a:pt x="2479" y="99"/>
                    <a:pt x="2157" y="0"/>
                    <a:pt x="1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6383165" y="3870342"/>
              <a:ext cx="140425" cy="80981"/>
            </a:xfrm>
            <a:custGeom>
              <a:avLst/>
              <a:gdLst/>
              <a:ahLst/>
              <a:cxnLst/>
              <a:rect l="l" t="t" r="r" b="b"/>
              <a:pathLst>
                <a:path w="7205" h="4155" extrusionOk="0">
                  <a:moveTo>
                    <a:pt x="1467" y="0"/>
                  </a:moveTo>
                  <a:cubicBezTo>
                    <a:pt x="1453" y="0"/>
                    <a:pt x="1438" y="4"/>
                    <a:pt x="1421" y="11"/>
                  </a:cubicBezTo>
                  <a:lnTo>
                    <a:pt x="1421" y="9"/>
                  </a:lnTo>
                  <a:cubicBezTo>
                    <a:pt x="969" y="199"/>
                    <a:pt x="446" y="442"/>
                    <a:pt x="240" y="921"/>
                  </a:cubicBezTo>
                  <a:cubicBezTo>
                    <a:pt x="0" y="1481"/>
                    <a:pt x="360" y="2054"/>
                    <a:pt x="834" y="2350"/>
                  </a:cubicBezTo>
                  <a:cubicBezTo>
                    <a:pt x="1100" y="2517"/>
                    <a:pt x="1405" y="2616"/>
                    <a:pt x="1706" y="2709"/>
                  </a:cubicBezTo>
                  <a:cubicBezTo>
                    <a:pt x="2047" y="2814"/>
                    <a:pt x="2392" y="2912"/>
                    <a:pt x="2739" y="2998"/>
                  </a:cubicBezTo>
                  <a:cubicBezTo>
                    <a:pt x="3428" y="3169"/>
                    <a:pt x="4126" y="3301"/>
                    <a:pt x="4830" y="3396"/>
                  </a:cubicBezTo>
                  <a:cubicBezTo>
                    <a:pt x="5460" y="3480"/>
                    <a:pt x="6134" y="3497"/>
                    <a:pt x="6721" y="3754"/>
                  </a:cubicBezTo>
                  <a:lnTo>
                    <a:pt x="6721" y="3754"/>
                  </a:lnTo>
                  <a:cubicBezTo>
                    <a:pt x="6295" y="3862"/>
                    <a:pt x="5862" y="3908"/>
                    <a:pt x="5428" y="3908"/>
                  </a:cubicBezTo>
                  <a:cubicBezTo>
                    <a:pt x="4427" y="3908"/>
                    <a:pt x="3418" y="3663"/>
                    <a:pt x="2469" y="3360"/>
                  </a:cubicBezTo>
                  <a:cubicBezTo>
                    <a:pt x="2455" y="3356"/>
                    <a:pt x="2441" y="3354"/>
                    <a:pt x="2429" y="3354"/>
                  </a:cubicBezTo>
                  <a:cubicBezTo>
                    <a:pt x="2308" y="3354"/>
                    <a:pt x="2267" y="3553"/>
                    <a:pt x="2403" y="3597"/>
                  </a:cubicBezTo>
                  <a:cubicBezTo>
                    <a:pt x="3374" y="3907"/>
                    <a:pt x="4407" y="4155"/>
                    <a:pt x="5433" y="4155"/>
                  </a:cubicBezTo>
                  <a:cubicBezTo>
                    <a:pt x="5989" y="4155"/>
                    <a:pt x="6544" y="4082"/>
                    <a:pt x="7085" y="3907"/>
                  </a:cubicBezTo>
                  <a:cubicBezTo>
                    <a:pt x="7187" y="3875"/>
                    <a:pt x="7204" y="3737"/>
                    <a:pt x="7113" y="3681"/>
                  </a:cubicBezTo>
                  <a:cubicBezTo>
                    <a:pt x="6604" y="3372"/>
                    <a:pt x="6012" y="3289"/>
                    <a:pt x="5429" y="3223"/>
                  </a:cubicBezTo>
                  <a:cubicBezTo>
                    <a:pt x="4787" y="3148"/>
                    <a:pt x="4150" y="3056"/>
                    <a:pt x="3518" y="2923"/>
                  </a:cubicBezTo>
                  <a:cubicBezTo>
                    <a:pt x="2869" y="2790"/>
                    <a:pt x="2229" y="2621"/>
                    <a:pt x="1600" y="2418"/>
                  </a:cubicBezTo>
                  <a:cubicBezTo>
                    <a:pt x="1094" y="2252"/>
                    <a:pt x="447" y="1954"/>
                    <a:pt x="409" y="1338"/>
                  </a:cubicBezTo>
                  <a:cubicBezTo>
                    <a:pt x="372" y="748"/>
                    <a:pt x="1033" y="437"/>
                    <a:pt x="1487" y="247"/>
                  </a:cubicBezTo>
                  <a:cubicBezTo>
                    <a:pt x="1614" y="195"/>
                    <a:pt x="1578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6399303" y="3918521"/>
              <a:ext cx="91447" cy="68995"/>
            </a:xfrm>
            <a:custGeom>
              <a:avLst/>
              <a:gdLst/>
              <a:ahLst/>
              <a:cxnLst/>
              <a:rect l="l" t="t" r="r" b="b"/>
              <a:pathLst>
                <a:path w="4692" h="3540" extrusionOk="0">
                  <a:moveTo>
                    <a:pt x="560" y="0"/>
                  </a:moveTo>
                  <a:cubicBezTo>
                    <a:pt x="522" y="0"/>
                    <a:pt x="484" y="17"/>
                    <a:pt x="458" y="57"/>
                  </a:cubicBezTo>
                  <a:cubicBezTo>
                    <a:pt x="234" y="398"/>
                    <a:pt x="1" y="772"/>
                    <a:pt x="22" y="1197"/>
                  </a:cubicBezTo>
                  <a:cubicBezTo>
                    <a:pt x="42" y="1597"/>
                    <a:pt x="288" y="1875"/>
                    <a:pt x="638" y="2041"/>
                  </a:cubicBezTo>
                  <a:cubicBezTo>
                    <a:pt x="1457" y="2428"/>
                    <a:pt x="2375" y="2621"/>
                    <a:pt x="3250" y="2830"/>
                  </a:cubicBezTo>
                  <a:cubicBezTo>
                    <a:pt x="3501" y="2891"/>
                    <a:pt x="3752" y="2948"/>
                    <a:pt x="4001" y="3012"/>
                  </a:cubicBezTo>
                  <a:cubicBezTo>
                    <a:pt x="4090" y="3033"/>
                    <a:pt x="4215" y="3052"/>
                    <a:pt x="4280" y="3124"/>
                  </a:cubicBezTo>
                  <a:cubicBezTo>
                    <a:pt x="4336" y="3183"/>
                    <a:pt x="4300" y="3297"/>
                    <a:pt x="4214" y="3297"/>
                  </a:cubicBezTo>
                  <a:cubicBezTo>
                    <a:pt x="4207" y="3297"/>
                    <a:pt x="4201" y="3296"/>
                    <a:pt x="4194" y="3295"/>
                  </a:cubicBezTo>
                  <a:cubicBezTo>
                    <a:pt x="4185" y="3293"/>
                    <a:pt x="4177" y="3293"/>
                    <a:pt x="4169" y="3293"/>
                  </a:cubicBezTo>
                  <a:cubicBezTo>
                    <a:pt x="4032" y="3293"/>
                    <a:pt x="3982" y="3505"/>
                    <a:pt x="4128" y="3533"/>
                  </a:cubicBezTo>
                  <a:cubicBezTo>
                    <a:pt x="4153" y="3537"/>
                    <a:pt x="4177" y="3539"/>
                    <a:pt x="4200" y="3539"/>
                  </a:cubicBezTo>
                  <a:cubicBezTo>
                    <a:pt x="4530" y="3539"/>
                    <a:pt x="4692" y="3105"/>
                    <a:pt x="4393" y="2899"/>
                  </a:cubicBezTo>
                  <a:cubicBezTo>
                    <a:pt x="4227" y="2785"/>
                    <a:pt x="4001" y="2757"/>
                    <a:pt x="3809" y="2710"/>
                  </a:cubicBezTo>
                  <a:cubicBezTo>
                    <a:pt x="3566" y="2651"/>
                    <a:pt x="3324" y="2595"/>
                    <a:pt x="3081" y="2536"/>
                  </a:cubicBezTo>
                  <a:cubicBezTo>
                    <a:pt x="2597" y="2420"/>
                    <a:pt x="2113" y="2300"/>
                    <a:pt x="1638" y="2150"/>
                  </a:cubicBezTo>
                  <a:cubicBezTo>
                    <a:pt x="1401" y="2075"/>
                    <a:pt x="1167" y="1993"/>
                    <a:pt x="935" y="1902"/>
                  </a:cubicBezTo>
                  <a:cubicBezTo>
                    <a:pt x="748" y="1827"/>
                    <a:pt x="547" y="1743"/>
                    <a:pt x="413" y="1586"/>
                  </a:cubicBezTo>
                  <a:cubicBezTo>
                    <a:pt x="46" y="1155"/>
                    <a:pt x="421" y="561"/>
                    <a:pt x="670" y="181"/>
                  </a:cubicBezTo>
                  <a:cubicBezTo>
                    <a:pt x="731" y="89"/>
                    <a:pt x="646" y="0"/>
                    <a:pt x="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6413784" y="3957481"/>
              <a:ext cx="256508" cy="54747"/>
            </a:xfrm>
            <a:custGeom>
              <a:avLst/>
              <a:gdLst/>
              <a:ahLst/>
              <a:cxnLst/>
              <a:rect l="l" t="t" r="r" b="b"/>
              <a:pathLst>
                <a:path w="13161" h="2809" extrusionOk="0">
                  <a:moveTo>
                    <a:pt x="12967" y="1"/>
                  </a:moveTo>
                  <a:cubicBezTo>
                    <a:pt x="12949" y="1"/>
                    <a:pt x="12930" y="5"/>
                    <a:pt x="12911" y="14"/>
                  </a:cubicBezTo>
                  <a:cubicBezTo>
                    <a:pt x="11204" y="804"/>
                    <a:pt x="9430" y="1441"/>
                    <a:pt x="7610" y="1915"/>
                  </a:cubicBezTo>
                  <a:cubicBezTo>
                    <a:pt x="6703" y="2153"/>
                    <a:pt x="5787" y="2353"/>
                    <a:pt x="4862" y="2504"/>
                  </a:cubicBezTo>
                  <a:cubicBezTo>
                    <a:pt x="4669" y="2536"/>
                    <a:pt x="4475" y="2560"/>
                    <a:pt x="4281" y="2560"/>
                  </a:cubicBezTo>
                  <a:cubicBezTo>
                    <a:pt x="4232" y="2560"/>
                    <a:pt x="4184" y="2559"/>
                    <a:pt x="4136" y="2555"/>
                  </a:cubicBezTo>
                  <a:cubicBezTo>
                    <a:pt x="3883" y="2539"/>
                    <a:pt x="3638" y="2480"/>
                    <a:pt x="3397" y="2413"/>
                  </a:cubicBezTo>
                  <a:cubicBezTo>
                    <a:pt x="2932" y="2286"/>
                    <a:pt x="2478" y="2123"/>
                    <a:pt x="2028" y="1949"/>
                  </a:cubicBezTo>
                  <a:cubicBezTo>
                    <a:pt x="1278" y="1657"/>
                    <a:pt x="37" y="1208"/>
                    <a:pt x="372" y="156"/>
                  </a:cubicBezTo>
                  <a:cubicBezTo>
                    <a:pt x="401" y="65"/>
                    <a:pt x="326" y="5"/>
                    <a:pt x="251" y="5"/>
                  </a:cubicBezTo>
                  <a:cubicBezTo>
                    <a:pt x="202" y="5"/>
                    <a:pt x="153" y="31"/>
                    <a:pt x="135" y="90"/>
                  </a:cubicBezTo>
                  <a:cubicBezTo>
                    <a:pt x="0" y="510"/>
                    <a:pt x="98" y="951"/>
                    <a:pt x="376" y="1288"/>
                  </a:cubicBezTo>
                  <a:cubicBezTo>
                    <a:pt x="623" y="1589"/>
                    <a:pt x="986" y="1781"/>
                    <a:pt x="1338" y="1934"/>
                  </a:cubicBezTo>
                  <a:cubicBezTo>
                    <a:pt x="1776" y="2124"/>
                    <a:pt x="2225" y="2294"/>
                    <a:pt x="2675" y="2448"/>
                  </a:cubicBezTo>
                  <a:cubicBezTo>
                    <a:pt x="3146" y="2608"/>
                    <a:pt x="3636" y="2769"/>
                    <a:pt x="4134" y="2803"/>
                  </a:cubicBezTo>
                  <a:cubicBezTo>
                    <a:pt x="4188" y="2806"/>
                    <a:pt x="4243" y="2808"/>
                    <a:pt x="4297" y="2808"/>
                  </a:cubicBezTo>
                  <a:cubicBezTo>
                    <a:pt x="4736" y="2808"/>
                    <a:pt x="5180" y="2702"/>
                    <a:pt x="5606" y="2621"/>
                  </a:cubicBezTo>
                  <a:cubicBezTo>
                    <a:pt x="6098" y="2527"/>
                    <a:pt x="6587" y="2421"/>
                    <a:pt x="7074" y="2305"/>
                  </a:cubicBezTo>
                  <a:cubicBezTo>
                    <a:pt x="8040" y="2073"/>
                    <a:pt x="8993" y="1795"/>
                    <a:pt x="9933" y="1473"/>
                  </a:cubicBezTo>
                  <a:cubicBezTo>
                    <a:pt x="10989" y="1112"/>
                    <a:pt x="12023" y="695"/>
                    <a:pt x="13036" y="226"/>
                  </a:cubicBezTo>
                  <a:cubicBezTo>
                    <a:pt x="13160" y="169"/>
                    <a:pt x="13083" y="1"/>
                    <a:pt x="12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6445085" y="3830621"/>
              <a:ext cx="553672" cy="154068"/>
            </a:xfrm>
            <a:custGeom>
              <a:avLst/>
              <a:gdLst/>
              <a:ahLst/>
              <a:cxnLst/>
              <a:rect l="l" t="t" r="r" b="b"/>
              <a:pathLst>
                <a:path w="28408" h="7905" extrusionOk="0">
                  <a:moveTo>
                    <a:pt x="168" y="0"/>
                  </a:moveTo>
                  <a:cubicBezTo>
                    <a:pt x="85" y="0"/>
                    <a:pt x="0" y="89"/>
                    <a:pt x="53" y="185"/>
                  </a:cubicBezTo>
                  <a:lnTo>
                    <a:pt x="53" y="187"/>
                  </a:lnTo>
                  <a:cubicBezTo>
                    <a:pt x="912" y="1737"/>
                    <a:pt x="2193" y="3011"/>
                    <a:pt x="3663" y="3990"/>
                  </a:cubicBezTo>
                  <a:cubicBezTo>
                    <a:pt x="5238" y="5039"/>
                    <a:pt x="7013" y="5743"/>
                    <a:pt x="8840" y="6211"/>
                  </a:cubicBezTo>
                  <a:cubicBezTo>
                    <a:pt x="10943" y="6748"/>
                    <a:pt x="13106" y="6987"/>
                    <a:pt x="15262" y="7188"/>
                  </a:cubicBezTo>
                  <a:cubicBezTo>
                    <a:pt x="17514" y="7399"/>
                    <a:pt x="19767" y="7626"/>
                    <a:pt x="22023" y="7795"/>
                  </a:cubicBezTo>
                  <a:cubicBezTo>
                    <a:pt x="22882" y="7859"/>
                    <a:pt x="23744" y="7905"/>
                    <a:pt x="24606" y="7905"/>
                  </a:cubicBezTo>
                  <a:cubicBezTo>
                    <a:pt x="24886" y="7905"/>
                    <a:pt x="25165" y="7900"/>
                    <a:pt x="25445" y="7889"/>
                  </a:cubicBezTo>
                  <a:cubicBezTo>
                    <a:pt x="26350" y="7854"/>
                    <a:pt x="27534" y="7872"/>
                    <a:pt x="28145" y="7075"/>
                  </a:cubicBezTo>
                  <a:cubicBezTo>
                    <a:pt x="28270" y="6917"/>
                    <a:pt x="28353" y="6730"/>
                    <a:pt x="28391" y="6532"/>
                  </a:cubicBezTo>
                  <a:cubicBezTo>
                    <a:pt x="28407" y="6439"/>
                    <a:pt x="28328" y="6378"/>
                    <a:pt x="28256" y="6378"/>
                  </a:cubicBezTo>
                  <a:cubicBezTo>
                    <a:pt x="28209" y="6378"/>
                    <a:pt x="28165" y="6404"/>
                    <a:pt x="28153" y="6467"/>
                  </a:cubicBezTo>
                  <a:cubicBezTo>
                    <a:pt x="27965" y="7503"/>
                    <a:pt x="26663" y="7576"/>
                    <a:pt x="25835" y="7624"/>
                  </a:cubicBezTo>
                  <a:cubicBezTo>
                    <a:pt x="25422" y="7648"/>
                    <a:pt x="25009" y="7659"/>
                    <a:pt x="24595" y="7659"/>
                  </a:cubicBezTo>
                  <a:cubicBezTo>
                    <a:pt x="23904" y="7659"/>
                    <a:pt x="23213" y="7629"/>
                    <a:pt x="22523" y="7584"/>
                  </a:cubicBezTo>
                  <a:cubicBezTo>
                    <a:pt x="20312" y="7439"/>
                    <a:pt x="18104" y="7203"/>
                    <a:pt x="15897" y="7000"/>
                  </a:cubicBezTo>
                  <a:cubicBezTo>
                    <a:pt x="13796" y="6808"/>
                    <a:pt x="11688" y="6606"/>
                    <a:pt x="9625" y="6144"/>
                  </a:cubicBezTo>
                  <a:cubicBezTo>
                    <a:pt x="7784" y="5734"/>
                    <a:pt x="5987" y="5111"/>
                    <a:pt x="4361" y="4140"/>
                  </a:cubicBezTo>
                  <a:cubicBezTo>
                    <a:pt x="2878" y="3253"/>
                    <a:pt x="1541" y="2081"/>
                    <a:pt x="601" y="621"/>
                  </a:cubicBezTo>
                  <a:cubicBezTo>
                    <a:pt x="483" y="438"/>
                    <a:pt x="371" y="251"/>
                    <a:pt x="266" y="61"/>
                  </a:cubicBezTo>
                  <a:cubicBezTo>
                    <a:pt x="242" y="18"/>
                    <a:pt x="205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6487280" y="3856153"/>
              <a:ext cx="135787" cy="75387"/>
            </a:xfrm>
            <a:custGeom>
              <a:avLst/>
              <a:gdLst/>
              <a:ahLst/>
              <a:cxnLst/>
              <a:rect l="l" t="t" r="r" b="b"/>
              <a:pathLst>
                <a:path w="6967" h="3868" extrusionOk="0">
                  <a:moveTo>
                    <a:pt x="192" y="1"/>
                  </a:moveTo>
                  <a:cubicBezTo>
                    <a:pt x="90" y="1"/>
                    <a:pt x="1" y="125"/>
                    <a:pt x="98" y="204"/>
                  </a:cubicBezTo>
                  <a:lnTo>
                    <a:pt x="100" y="204"/>
                  </a:lnTo>
                  <a:cubicBezTo>
                    <a:pt x="1695" y="1464"/>
                    <a:pt x="3437" y="2524"/>
                    <a:pt x="5289" y="3364"/>
                  </a:cubicBezTo>
                  <a:cubicBezTo>
                    <a:pt x="5549" y="3480"/>
                    <a:pt x="5811" y="3594"/>
                    <a:pt x="6076" y="3702"/>
                  </a:cubicBezTo>
                  <a:cubicBezTo>
                    <a:pt x="6268" y="3782"/>
                    <a:pt x="6466" y="3868"/>
                    <a:pt x="6671" y="3868"/>
                  </a:cubicBezTo>
                  <a:cubicBezTo>
                    <a:pt x="6737" y="3868"/>
                    <a:pt x="6804" y="3859"/>
                    <a:pt x="6871" y="3838"/>
                  </a:cubicBezTo>
                  <a:cubicBezTo>
                    <a:pt x="6924" y="3822"/>
                    <a:pt x="6961" y="3774"/>
                    <a:pt x="6962" y="3720"/>
                  </a:cubicBezTo>
                  <a:cubicBezTo>
                    <a:pt x="6967" y="3332"/>
                    <a:pt x="6616" y="3084"/>
                    <a:pt x="6343" y="2867"/>
                  </a:cubicBezTo>
                  <a:cubicBezTo>
                    <a:pt x="6027" y="2613"/>
                    <a:pt x="5698" y="2370"/>
                    <a:pt x="5361" y="2142"/>
                  </a:cubicBezTo>
                  <a:cubicBezTo>
                    <a:pt x="4666" y="1673"/>
                    <a:pt x="3932" y="1264"/>
                    <a:pt x="3165" y="919"/>
                  </a:cubicBezTo>
                  <a:cubicBezTo>
                    <a:pt x="3147" y="911"/>
                    <a:pt x="3129" y="907"/>
                    <a:pt x="3112" y="907"/>
                  </a:cubicBezTo>
                  <a:cubicBezTo>
                    <a:pt x="2994" y="907"/>
                    <a:pt x="2915" y="1076"/>
                    <a:pt x="3041" y="1133"/>
                  </a:cubicBezTo>
                  <a:cubicBezTo>
                    <a:pt x="3751" y="1451"/>
                    <a:pt x="4435" y="1826"/>
                    <a:pt x="5085" y="2252"/>
                  </a:cubicBezTo>
                  <a:cubicBezTo>
                    <a:pt x="5407" y="2465"/>
                    <a:pt x="5722" y="2690"/>
                    <a:pt x="6027" y="2928"/>
                  </a:cubicBezTo>
                  <a:cubicBezTo>
                    <a:pt x="6177" y="3044"/>
                    <a:pt x="6330" y="3162"/>
                    <a:pt x="6470" y="3292"/>
                  </a:cubicBezTo>
                  <a:cubicBezTo>
                    <a:pt x="6571" y="3384"/>
                    <a:pt x="6670" y="3488"/>
                    <a:pt x="6704" y="3620"/>
                  </a:cubicBezTo>
                  <a:lnTo>
                    <a:pt x="6704" y="3620"/>
                  </a:lnTo>
                  <a:cubicBezTo>
                    <a:pt x="6689" y="3621"/>
                    <a:pt x="6675" y="3622"/>
                    <a:pt x="6660" y="3622"/>
                  </a:cubicBezTo>
                  <a:cubicBezTo>
                    <a:pt x="6467" y="3622"/>
                    <a:pt x="6272" y="3520"/>
                    <a:pt x="6098" y="3448"/>
                  </a:cubicBezTo>
                  <a:cubicBezTo>
                    <a:pt x="5868" y="3352"/>
                    <a:pt x="5640" y="3253"/>
                    <a:pt x="5412" y="3150"/>
                  </a:cubicBezTo>
                  <a:cubicBezTo>
                    <a:pt x="4973" y="2952"/>
                    <a:pt x="4540" y="2741"/>
                    <a:pt x="4112" y="2516"/>
                  </a:cubicBezTo>
                  <a:cubicBezTo>
                    <a:pt x="3252" y="2066"/>
                    <a:pt x="2418" y="1564"/>
                    <a:pt x="1617" y="1017"/>
                  </a:cubicBezTo>
                  <a:cubicBezTo>
                    <a:pt x="1157" y="702"/>
                    <a:pt x="710" y="373"/>
                    <a:pt x="272" y="30"/>
                  </a:cubicBezTo>
                  <a:cubicBezTo>
                    <a:pt x="247" y="10"/>
                    <a:pt x="219" y="1"/>
                    <a:pt x="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6488937" y="3819901"/>
              <a:ext cx="90473" cy="29040"/>
            </a:xfrm>
            <a:custGeom>
              <a:avLst/>
              <a:gdLst/>
              <a:ahLst/>
              <a:cxnLst/>
              <a:rect l="l" t="t" r="r" b="b"/>
              <a:pathLst>
                <a:path w="4642" h="1490" extrusionOk="0">
                  <a:moveTo>
                    <a:pt x="151" y="1"/>
                  </a:moveTo>
                  <a:cubicBezTo>
                    <a:pt x="0" y="1"/>
                    <a:pt x="4" y="239"/>
                    <a:pt x="158" y="247"/>
                  </a:cubicBezTo>
                  <a:lnTo>
                    <a:pt x="158" y="245"/>
                  </a:lnTo>
                  <a:cubicBezTo>
                    <a:pt x="1185" y="304"/>
                    <a:pt x="2205" y="464"/>
                    <a:pt x="3200" y="724"/>
                  </a:cubicBezTo>
                  <a:cubicBezTo>
                    <a:pt x="3422" y="783"/>
                    <a:pt x="3654" y="838"/>
                    <a:pt x="3861" y="940"/>
                  </a:cubicBezTo>
                  <a:cubicBezTo>
                    <a:pt x="3912" y="964"/>
                    <a:pt x="3962" y="991"/>
                    <a:pt x="4010" y="1021"/>
                  </a:cubicBezTo>
                  <a:cubicBezTo>
                    <a:pt x="4034" y="1037"/>
                    <a:pt x="4056" y="1053"/>
                    <a:pt x="4080" y="1069"/>
                  </a:cubicBezTo>
                  <a:cubicBezTo>
                    <a:pt x="4088" y="1081"/>
                    <a:pt x="4095" y="1089"/>
                    <a:pt x="4101" y="1094"/>
                  </a:cubicBezTo>
                  <a:lnTo>
                    <a:pt x="4101" y="1094"/>
                  </a:lnTo>
                  <a:cubicBezTo>
                    <a:pt x="4066" y="1114"/>
                    <a:pt x="3970" y="1129"/>
                    <a:pt x="3949" y="1135"/>
                  </a:cubicBezTo>
                  <a:cubicBezTo>
                    <a:pt x="3896" y="1149"/>
                    <a:pt x="3844" y="1163"/>
                    <a:pt x="3789" y="1174"/>
                  </a:cubicBezTo>
                  <a:cubicBezTo>
                    <a:pt x="3575" y="1221"/>
                    <a:pt x="3358" y="1244"/>
                    <a:pt x="3142" y="1244"/>
                  </a:cubicBezTo>
                  <a:cubicBezTo>
                    <a:pt x="2856" y="1244"/>
                    <a:pt x="2571" y="1204"/>
                    <a:pt x="2295" y="1125"/>
                  </a:cubicBezTo>
                  <a:cubicBezTo>
                    <a:pt x="2283" y="1122"/>
                    <a:pt x="2271" y="1120"/>
                    <a:pt x="2260" y="1120"/>
                  </a:cubicBezTo>
                  <a:cubicBezTo>
                    <a:pt x="2134" y="1120"/>
                    <a:pt x="2090" y="1323"/>
                    <a:pt x="2229" y="1363"/>
                  </a:cubicBezTo>
                  <a:cubicBezTo>
                    <a:pt x="2526" y="1447"/>
                    <a:pt x="2833" y="1489"/>
                    <a:pt x="3140" y="1489"/>
                  </a:cubicBezTo>
                  <a:cubicBezTo>
                    <a:pt x="3282" y="1489"/>
                    <a:pt x="3425" y="1480"/>
                    <a:pt x="3567" y="1462"/>
                  </a:cubicBezTo>
                  <a:cubicBezTo>
                    <a:pt x="3764" y="1436"/>
                    <a:pt x="4642" y="1318"/>
                    <a:pt x="4300" y="940"/>
                  </a:cubicBezTo>
                  <a:cubicBezTo>
                    <a:pt x="4172" y="799"/>
                    <a:pt x="3971" y="715"/>
                    <a:pt x="3799" y="649"/>
                  </a:cubicBezTo>
                  <a:cubicBezTo>
                    <a:pt x="3594" y="571"/>
                    <a:pt x="3380" y="518"/>
                    <a:pt x="3170" y="464"/>
                  </a:cubicBezTo>
                  <a:cubicBezTo>
                    <a:pt x="2702" y="344"/>
                    <a:pt x="2229" y="247"/>
                    <a:pt x="1753" y="172"/>
                  </a:cubicBezTo>
                  <a:cubicBezTo>
                    <a:pt x="1225" y="89"/>
                    <a:pt x="693" y="31"/>
                    <a:pt x="158" y="1"/>
                  </a:cubicBezTo>
                  <a:cubicBezTo>
                    <a:pt x="156" y="1"/>
                    <a:pt x="153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6627297" y="3896263"/>
              <a:ext cx="132805" cy="46951"/>
            </a:xfrm>
            <a:custGeom>
              <a:avLst/>
              <a:gdLst/>
              <a:ahLst/>
              <a:cxnLst/>
              <a:rect l="l" t="t" r="r" b="b"/>
              <a:pathLst>
                <a:path w="6814" h="2409" extrusionOk="0">
                  <a:moveTo>
                    <a:pt x="191" y="0"/>
                  </a:moveTo>
                  <a:cubicBezTo>
                    <a:pt x="77" y="0"/>
                    <a:pt x="0" y="167"/>
                    <a:pt x="123" y="226"/>
                  </a:cubicBezTo>
                  <a:cubicBezTo>
                    <a:pt x="1871" y="1080"/>
                    <a:pt x="3835" y="1076"/>
                    <a:pt x="5702" y="1488"/>
                  </a:cubicBezTo>
                  <a:cubicBezTo>
                    <a:pt x="5903" y="1532"/>
                    <a:pt x="6111" y="1591"/>
                    <a:pt x="6285" y="1706"/>
                  </a:cubicBezTo>
                  <a:cubicBezTo>
                    <a:pt x="6371" y="1761"/>
                    <a:pt x="6441" y="1834"/>
                    <a:pt x="6492" y="1924"/>
                  </a:cubicBezTo>
                  <a:cubicBezTo>
                    <a:pt x="6529" y="1991"/>
                    <a:pt x="6578" y="2131"/>
                    <a:pt x="6491" y="2181"/>
                  </a:cubicBezTo>
                  <a:cubicBezTo>
                    <a:pt x="6371" y="2245"/>
                    <a:pt x="6444" y="2409"/>
                    <a:pt x="6554" y="2409"/>
                  </a:cubicBezTo>
                  <a:cubicBezTo>
                    <a:pt x="6573" y="2409"/>
                    <a:pt x="6593" y="2404"/>
                    <a:pt x="6614" y="2393"/>
                  </a:cubicBezTo>
                  <a:cubicBezTo>
                    <a:pt x="6789" y="2297"/>
                    <a:pt x="6813" y="2078"/>
                    <a:pt x="6751" y="1904"/>
                  </a:cubicBezTo>
                  <a:cubicBezTo>
                    <a:pt x="6687" y="1726"/>
                    <a:pt x="6553" y="1585"/>
                    <a:pt x="6395" y="1484"/>
                  </a:cubicBezTo>
                  <a:cubicBezTo>
                    <a:pt x="6010" y="1242"/>
                    <a:pt x="5505" y="1192"/>
                    <a:pt x="5068" y="1117"/>
                  </a:cubicBezTo>
                  <a:cubicBezTo>
                    <a:pt x="4029" y="942"/>
                    <a:pt x="2975" y="838"/>
                    <a:pt x="1946" y="598"/>
                  </a:cubicBezTo>
                  <a:cubicBezTo>
                    <a:pt x="1362" y="463"/>
                    <a:pt x="787" y="279"/>
                    <a:pt x="248" y="14"/>
                  </a:cubicBezTo>
                  <a:cubicBezTo>
                    <a:pt x="228" y="5"/>
                    <a:pt x="209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6419221" y="3843328"/>
              <a:ext cx="104447" cy="71567"/>
            </a:xfrm>
            <a:custGeom>
              <a:avLst/>
              <a:gdLst/>
              <a:ahLst/>
              <a:cxnLst/>
              <a:rect l="l" t="t" r="r" b="b"/>
              <a:pathLst>
                <a:path w="5359" h="3672" extrusionOk="0">
                  <a:moveTo>
                    <a:pt x="175" y="1"/>
                  </a:moveTo>
                  <a:cubicBezTo>
                    <a:pt x="87" y="1"/>
                    <a:pt x="1" y="88"/>
                    <a:pt x="65" y="180"/>
                  </a:cubicBezTo>
                  <a:cubicBezTo>
                    <a:pt x="1000" y="1553"/>
                    <a:pt x="2241" y="2754"/>
                    <a:pt x="3818" y="3343"/>
                  </a:cubicBezTo>
                  <a:cubicBezTo>
                    <a:pt x="4264" y="3509"/>
                    <a:pt x="4730" y="3619"/>
                    <a:pt x="5203" y="3670"/>
                  </a:cubicBezTo>
                  <a:cubicBezTo>
                    <a:pt x="5208" y="3671"/>
                    <a:pt x="5212" y="3671"/>
                    <a:pt x="5217" y="3671"/>
                  </a:cubicBezTo>
                  <a:cubicBezTo>
                    <a:pt x="5359" y="3671"/>
                    <a:pt x="5353" y="3440"/>
                    <a:pt x="5203" y="3424"/>
                  </a:cubicBezTo>
                  <a:cubicBezTo>
                    <a:pt x="3592" y="3249"/>
                    <a:pt x="2175" y="2323"/>
                    <a:pt x="1115" y="1135"/>
                  </a:cubicBezTo>
                  <a:cubicBezTo>
                    <a:pt x="812" y="795"/>
                    <a:pt x="533" y="434"/>
                    <a:pt x="277" y="55"/>
                  </a:cubicBezTo>
                  <a:cubicBezTo>
                    <a:pt x="250" y="17"/>
                    <a:pt x="212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6425731" y="3882230"/>
              <a:ext cx="48842" cy="33542"/>
            </a:xfrm>
            <a:custGeom>
              <a:avLst/>
              <a:gdLst/>
              <a:ahLst/>
              <a:cxnLst/>
              <a:rect l="l" t="t" r="r" b="b"/>
              <a:pathLst>
                <a:path w="2506" h="1721" extrusionOk="0">
                  <a:moveTo>
                    <a:pt x="163" y="1"/>
                  </a:moveTo>
                  <a:cubicBezTo>
                    <a:pt x="101" y="1"/>
                    <a:pt x="35" y="40"/>
                    <a:pt x="26" y="118"/>
                  </a:cubicBezTo>
                  <a:cubicBezTo>
                    <a:pt x="1" y="351"/>
                    <a:pt x="253" y="539"/>
                    <a:pt x="411" y="672"/>
                  </a:cubicBezTo>
                  <a:cubicBezTo>
                    <a:pt x="594" y="827"/>
                    <a:pt x="791" y="964"/>
                    <a:pt x="997" y="1085"/>
                  </a:cubicBezTo>
                  <a:cubicBezTo>
                    <a:pt x="1417" y="1334"/>
                    <a:pt x="1865" y="1523"/>
                    <a:pt x="2312" y="1711"/>
                  </a:cubicBezTo>
                  <a:cubicBezTo>
                    <a:pt x="2329" y="1718"/>
                    <a:pt x="2344" y="1721"/>
                    <a:pt x="2358" y="1721"/>
                  </a:cubicBezTo>
                  <a:cubicBezTo>
                    <a:pt x="2469" y="1721"/>
                    <a:pt x="2506" y="1527"/>
                    <a:pt x="2378" y="1475"/>
                  </a:cubicBezTo>
                  <a:cubicBezTo>
                    <a:pt x="1984" y="1309"/>
                    <a:pt x="1589" y="1139"/>
                    <a:pt x="1216" y="929"/>
                  </a:cubicBezTo>
                  <a:cubicBezTo>
                    <a:pt x="1037" y="828"/>
                    <a:pt x="864" y="715"/>
                    <a:pt x="700" y="592"/>
                  </a:cubicBezTo>
                  <a:cubicBezTo>
                    <a:pt x="614" y="525"/>
                    <a:pt x="531" y="453"/>
                    <a:pt x="449" y="378"/>
                  </a:cubicBezTo>
                  <a:cubicBezTo>
                    <a:pt x="379" y="311"/>
                    <a:pt x="261" y="225"/>
                    <a:pt x="272" y="118"/>
                  </a:cubicBezTo>
                  <a:cubicBezTo>
                    <a:pt x="281" y="40"/>
                    <a:pt x="224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6421989" y="3737517"/>
              <a:ext cx="22433" cy="89635"/>
            </a:xfrm>
            <a:custGeom>
              <a:avLst/>
              <a:gdLst/>
              <a:ahLst/>
              <a:cxnLst/>
              <a:rect l="l" t="t" r="r" b="b"/>
              <a:pathLst>
                <a:path w="1151" h="4599" extrusionOk="0">
                  <a:moveTo>
                    <a:pt x="980" y="1"/>
                  </a:moveTo>
                  <a:cubicBezTo>
                    <a:pt x="952" y="1"/>
                    <a:pt x="924" y="13"/>
                    <a:pt x="900" y="41"/>
                  </a:cubicBezTo>
                  <a:cubicBezTo>
                    <a:pt x="365" y="674"/>
                    <a:pt x="62" y="1472"/>
                    <a:pt x="22" y="2299"/>
                  </a:cubicBezTo>
                  <a:cubicBezTo>
                    <a:pt x="1" y="2711"/>
                    <a:pt x="50" y="3125"/>
                    <a:pt x="167" y="3521"/>
                  </a:cubicBezTo>
                  <a:cubicBezTo>
                    <a:pt x="285" y="3920"/>
                    <a:pt x="464" y="4327"/>
                    <a:pt x="810" y="4576"/>
                  </a:cubicBezTo>
                  <a:cubicBezTo>
                    <a:pt x="832" y="4592"/>
                    <a:pt x="854" y="4599"/>
                    <a:pt x="875" y="4599"/>
                  </a:cubicBezTo>
                  <a:cubicBezTo>
                    <a:pt x="973" y="4599"/>
                    <a:pt x="1039" y="4440"/>
                    <a:pt x="933" y="4364"/>
                  </a:cubicBezTo>
                  <a:cubicBezTo>
                    <a:pt x="616" y="4134"/>
                    <a:pt x="469" y="3709"/>
                    <a:pt x="373" y="3343"/>
                  </a:cubicBezTo>
                  <a:cubicBezTo>
                    <a:pt x="282" y="2990"/>
                    <a:pt x="247" y="2625"/>
                    <a:pt x="269" y="2259"/>
                  </a:cubicBezTo>
                  <a:cubicBezTo>
                    <a:pt x="312" y="1515"/>
                    <a:pt x="592" y="785"/>
                    <a:pt x="1072" y="215"/>
                  </a:cubicBezTo>
                  <a:cubicBezTo>
                    <a:pt x="1150" y="124"/>
                    <a:pt x="1069" y="1"/>
                    <a:pt x="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6428908" y="3774003"/>
              <a:ext cx="17911" cy="37850"/>
            </a:xfrm>
            <a:custGeom>
              <a:avLst/>
              <a:gdLst/>
              <a:ahLst/>
              <a:cxnLst/>
              <a:rect l="l" t="t" r="r" b="b"/>
              <a:pathLst>
                <a:path w="919" h="1942" extrusionOk="0">
                  <a:moveTo>
                    <a:pt x="212" y="0"/>
                  </a:moveTo>
                  <a:cubicBezTo>
                    <a:pt x="164" y="0"/>
                    <a:pt x="121" y="27"/>
                    <a:pt x="111" y="89"/>
                  </a:cubicBezTo>
                  <a:cubicBezTo>
                    <a:pt x="0" y="746"/>
                    <a:pt x="205" y="1419"/>
                    <a:pt x="661" y="1904"/>
                  </a:cubicBezTo>
                  <a:cubicBezTo>
                    <a:pt x="686" y="1931"/>
                    <a:pt x="715" y="1942"/>
                    <a:pt x="743" y="1942"/>
                  </a:cubicBezTo>
                  <a:cubicBezTo>
                    <a:pt x="835" y="1942"/>
                    <a:pt x="919" y="1818"/>
                    <a:pt x="835" y="1730"/>
                  </a:cubicBezTo>
                  <a:cubicBezTo>
                    <a:pt x="443" y="1316"/>
                    <a:pt x="254" y="719"/>
                    <a:pt x="347" y="154"/>
                  </a:cubicBezTo>
                  <a:cubicBezTo>
                    <a:pt x="362" y="61"/>
                    <a:pt x="283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6393767" y="3990946"/>
              <a:ext cx="50499" cy="306734"/>
            </a:xfrm>
            <a:custGeom>
              <a:avLst/>
              <a:gdLst/>
              <a:ahLst/>
              <a:cxnLst/>
              <a:rect l="l" t="t" r="r" b="b"/>
              <a:pathLst>
                <a:path w="2591" h="15738" extrusionOk="0">
                  <a:moveTo>
                    <a:pt x="2470" y="0"/>
                  </a:moveTo>
                  <a:cubicBezTo>
                    <a:pt x="2409" y="0"/>
                    <a:pt x="2345" y="40"/>
                    <a:pt x="2340" y="118"/>
                  </a:cubicBezTo>
                  <a:lnTo>
                    <a:pt x="2340" y="120"/>
                  </a:lnTo>
                  <a:lnTo>
                    <a:pt x="2131" y="3441"/>
                  </a:lnTo>
                  <a:lnTo>
                    <a:pt x="2078" y="4260"/>
                  </a:lnTo>
                  <a:cubicBezTo>
                    <a:pt x="2072" y="4375"/>
                    <a:pt x="2078" y="4509"/>
                    <a:pt x="2019" y="4613"/>
                  </a:cubicBezTo>
                  <a:cubicBezTo>
                    <a:pt x="1963" y="4714"/>
                    <a:pt x="1861" y="4781"/>
                    <a:pt x="1775" y="4849"/>
                  </a:cubicBezTo>
                  <a:cubicBezTo>
                    <a:pt x="1428" y="5122"/>
                    <a:pt x="1142" y="5464"/>
                    <a:pt x="919" y="5842"/>
                  </a:cubicBezTo>
                  <a:cubicBezTo>
                    <a:pt x="417" y="6684"/>
                    <a:pt x="235" y="7659"/>
                    <a:pt x="148" y="8622"/>
                  </a:cubicBezTo>
                  <a:cubicBezTo>
                    <a:pt x="49" y="9710"/>
                    <a:pt x="20" y="10806"/>
                    <a:pt x="10" y="11897"/>
                  </a:cubicBezTo>
                  <a:cubicBezTo>
                    <a:pt x="1" y="13139"/>
                    <a:pt x="37" y="14380"/>
                    <a:pt x="119" y="15619"/>
                  </a:cubicBezTo>
                  <a:cubicBezTo>
                    <a:pt x="124" y="15698"/>
                    <a:pt x="189" y="15738"/>
                    <a:pt x="251" y="15738"/>
                  </a:cubicBezTo>
                  <a:cubicBezTo>
                    <a:pt x="312" y="15738"/>
                    <a:pt x="371" y="15698"/>
                    <a:pt x="366" y="15619"/>
                  </a:cubicBezTo>
                  <a:cubicBezTo>
                    <a:pt x="221" y="13420"/>
                    <a:pt x="210" y="11207"/>
                    <a:pt x="363" y="9009"/>
                  </a:cubicBezTo>
                  <a:cubicBezTo>
                    <a:pt x="432" y="8015"/>
                    <a:pt x="569" y="6997"/>
                    <a:pt x="1050" y="6109"/>
                  </a:cubicBezTo>
                  <a:cubicBezTo>
                    <a:pt x="1262" y="5716"/>
                    <a:pt x="1538" y="5359"/>
                    <a:pt x="1885" y="5074"/>
                  </a:cubicBezTo>
                  <a:cubicBezTo>
                    <a:pt x="2044" y="4942"/>
                    <a:pt x="2219" y="4825"/>
                    <a:pt x="2282" y="4616"/>
                  </a:cubicBezTo>
                  <a:cubicBezTo>
                    <a:pt x="2353" y="4378"/>
                    <a:pt x="2333" y="4096"/>
                    <a:pt x="2349" y="3850"/>
                  </a:cubicBezTo>
                  <a:cubicBezTo>
                    <a:pt x="2428" y="2606"/>
                    <a:pt x="2508" y="1362"/>
                    <a:pt x="2586" y="118"/>
                  </a:cubicBezTo>
                  <a:cubicBezTo>
                    <a:pt x="2591" y="40"/>
                    <a:pt x="2532" y="0"/>
                    <a:pt x="2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6396204" y="4270881"/>
              <a:ext cx="157148" cy="57573"/>
            </a:xfrm>
            <a:custGeom>
              <a:avLst/>
              <a:gdLst/>
              <a:ahLst/>
              <a:cxnLst/>
              <a:rect l="l" t="t" r="r" b="b"/>
              <a:pathLst>
                <a:path w="8063" h="2954" extrusionOk="0">
                  <a:moveTo>
                    <a:pt x="2074" y="0"/>
                  </a:moveTo>
                  <a:cubicBezTo>
                    <a:pt x="1822" y="0"/>
                    <a:pt x="1578" y="95"/>
                    <a:pt x="1388" y="306"/>
                  </a:cubicBezTo>
                  <a:cubicBezTo>
                    <a:pt x="1214" y="501"/>
                    <a:pt x="1108" y="745"/>
                    <a:pt x="936" y="940"/>
                  </a:cubicBezTo>
                  <a:cubicBezTo>
                    <a:pt x="830" y="1060"/>
                    <a:pt x="634" y="1206"/>
                    <a:pt x="454" y="1206"/>
                  </a:cubicBezTo>
                  <a:cubicBezTo>
                    <a:pt x="390" y="1206"/>
                    <a:pt x="329" y="1188"/>
                    <a:pt x="273" y="1144"/>
                  </a:cubicBezTo>
                  <a:cubicBezTo>
                    <a:pt x="248" y="1124"/>
                    <a:pt x="220" y="1115"/>
                    <a:pt x="193" y="1115"/>
                  </a:cubicBezTo>
                  <a:cubicBezTo>
                    <a:pt x="90" y="1115"/>
                    <a:pt x="1" y="1240"/>
                    <a:pt x="99" y="1318"/>
                  </a:cubicBezTo>
                  <a:lnTo>
                    <a:pt x="99" y="1316"/>
                  </a:lnTo>
                  <a:cubicBezTo>
                    <a:pt x="216" y="1409"/>
                    <a:pt x="336" y="1447"/>
                    <a:pt x="456" y="1447"/>
                  </a:cubicBezTo>
                  <a:cubicBezTo>
                    <a:pt x="784" y="1447"/>
                    <a:pt x="1100" y="1154"/>
                    <a:pt x="1281" y="881"/>
                  </a:cubicBezTo>
                  <a:cubicBezTo>
                    <a:pt x="1421" y="668"/>
                    <a:pt x="1552" y="413"/>
                    <a:pt x="1790" y="298"/>
                  </a:cubicBezTo>
                  <a:cubicBezTo>
                    <a:pt x="1877" y="256"/>
                    <a:pt x="1969" y="238"/>
                    <a:pt x="2062" y="238"/>
                  </a:cubicBezTo>
                  <a:cubicBezTo>
                    <a:pt x="2235" y="238"/>
                    <a:pt x="2410" y="301"/>
                    <a:pt x="2557" y="389"/>
                  </a:cubicBezTo>
                  <a:cubicBezTo>
                    <a:pt x="2812" y="541"/>
                    <a:pt x="3000" y="786"/>
                    <a:pt x="3181" y="1016"/>
                  </a:cubicBezTo>
                  <a:cubicBezTo>
                    <a:pt x="3360" y="1245"/>
                    <a:pt x="3540" y="1465"/>
                    <a:pt x="3751" y="1665"/>
                  </a:cubicBezTo>
                  <a:cubicBezTo>
                    <a:pt x="4158" y="2051"/>
                    <a:pt x="4629" y="2361"/>
                    <a:pt x="5145" y="2583"/>
                  </a:cubicBezTo>
                  <a:cubicBezTo>
                    <a:pt x="5280" y="2642"/>
                    <a:pt x="5418" y="2694"/>
                    <a:pt x="5558" y="2739"/>
                  </a:cubicBezTo>
                  <a:cubicBezTo>
                    <a:pt x="5686" y="2782"/>
                    <a:pt x="5820" y="2829"/>
                    <a:pt x="5956" y="2829"/>
                  </a:cubicBezTo>
                  <a:cubicBezTo>
                    <a:pt x="5962" y="2829"/>
                    <a:pt x="5969" y="2829"/>
                    <a:pt x="5975" y="2829"/>
                  </a:cubicBezTo>
                  <a:cubicBezTo>
                    <a:pt x="6144" y="2825"/>
                    <a:pt x="6330" y="2752"/>
                    <a:pt x="6375" y="2599"/>
                  </a:cubicBezTo>
                  <a:lnTo>
                    <a:pt x="6375" y="2599"/>
                  </a:lnTo>
                  <a:cubicBezTo>
                    <a:pt x="6561" y="2603"/>
                    <a:pt x="6735" y="2705"/>
                    <a:pt x="6898" y="2787"/>
                  </a:cubicBezTo>
                  <a:cubicBezTo>
                    <a:pt x="7066" y="2870"/>
                    <a:pt x="7243" y="2948"/>
                    <a:pt x="7433" y="2953"/>
                  </a:cubicBezTo>
                  <a:cubicBezTo>
                    <a:pt x="7436" y="2953"/>
                    <a:pt x="7440" y="2953"/>
                    <a:pt x="7444" y="2953"/>
                  </a:cubicBezTo>
                  <a:cubicBezTo>
                    <a:pt x="7756" y="2953"/>
                    <a:pt x="8062" y="2687"/>
                    <a:pt x="7982" y="2358"/>
                  </a:cubicBezTo>
                  <a:cubicBezTo>
                    <a:pt x="7967" y="2297"/>
                    <a:pt x="7920" y="2270"/>
                    <a:pt x="7872" y="2270"/>
                  </a:cubicBezTo>
                  <a:cubicBezTo>
                    <a:pt x="7798" y="2270"/>
                    <a:pt x="7721" y="2331"/>
                    <a:pt x="7744" y="2425"/>
                  </a:cubicBezTo>
                  <a:cubicBezTo>
                    <a:pt x="7776" y="2554"/>
                    <a:pt x="7655" y="2664"/>
                    <a:pt x="7538" y="2696"/>
                  </a:cubicBezTo>
                  <a:cubicBezTo>
                    <a:pt x="7506" y="2705"/>
                    <a:pt x="7473" y="2709"/>
                    <a:pt x="7439" y="2709"/>
                  </a:cubicBezTo>
                  <a:cubicBezTo>
                    <a:pt x="7315" y="2709"/>
                    <a:pt x="7187" y="2655"/>
                    <a:pt x="7081" y="2603"/>
                  </a:cubicBezTo>
                  <a:cubicBezTo>
                    <a:pt x="6840" y="2488"/>
                    <a:pt x="6613" y="2358"/>
                    <a:pt x="6347" y="2358"/>
                  </a:cubicBezTo>
                  <a:cubicBezTo>
                    <a:pt x="6308" y="2358"/>
                    <a:pt x="6267" y="2361"/>
                    <a:pt x="6226" y="2367"/>
                  </a:cubicBezTo>
                  <a:cubicBezTo>
                    <a:pt x="6159" y="2378"/>
                    <a:pt x="6127" y="2461"/>
                    <a:pt x="6141" y="2519"/>
                  </a:cubicBezTo>
                  <a:cubicBezTo>
                    <a:pt x="6146" y="2541"/>
                    <a:pt x="6127" y="2548"/>
                    <a:pt x="6090" y="2563"/>
                  </a:cubicBezTo>
                  <a:cubicBezTo>
                    <a:pt x="6053" y="2576"/>
                    <a:pt x="6015" y="2583"/>
                    <a:pt x="5975" y="2583"/>
                  </a:cubicBezTo>
                  <a:cubicBezTo>
                    <a:pt x="5970" y="2583"/>
                    <a:pt x="5964" y="2583"/>
                    <a:pt x="5959" y="2583"/>
                  </a:cubicBezTo>
                  <a:cubicBezTo>
                    <a:pt x="5844" y="2583"/>
                    <a:pt x="5730" y="2536"/>
                    <a:pt x="5624" y="2503"/>
                  </a:cubicBezTo>
                  <a:cubicBezTo>
                    <a:pt x="5386" y="2426"/>
                    <a:pt x="5156" y="2329"/>
                    <a:pt x="4934" y="2212"/>
                  </a:cubicBezTo>
                  <a:cubicBezTo>
                    <a:pt x="4481" y="1974"/>
                    <a:pt x="4072" y="1661"/>
                    <a:pt x="3722" y="1286"/>
                  </a:cubicBezTo>
                  <a:cubicBezTo>
                    <a:pt x="3372" y="909"/>
                    <a:pt x="3109" y="414"/>
                    <a:pt x="2646" y="157"/>
                  </a:cubicBezTo>
                  <a:cubicBezTo>
                    <a:pt x="2464" y="56"/>
                    <a:pt x="2266" y="0"/>
                    <a:pt x="2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2" name="Google Shape;1542;p60"/>
            <p:cNvSpPr/>
            <p:nvPr/>
          </p:nvSpPr>
          <p:spPr>
            <a:xfrm>
              <a:off x="6540995" y="4272888"/>
              <a:ext cx="66558" cy="44398"/>
            </a:xfrm>
            <a:custGeom>
              <a:avLst/>
              <a:gdLst/>
              <a:ahLst/>
              <a:cxnLst/>
              <a:rect l="l" t="t" r="r" b="b"/>
              <a:pathLst>
                <a:path w="3415" h="2278" extrusionOk="0">
                  <a:moveTo>
                    <a:pt x="3255" y="1"/>
                  </a:moveTo>
                  <a:cubicBezTo>
                    <a:pt x="3243" y="1"/>
                    <a:pt x="3229" y="3"/>
                    <a:pt x="3215" y="8"/>
                  </a:cubicBezTo>
                  <a:cubicBezTo>
                    <a:pt x="2887" y="120"/>
                    <a:pt x="2827" y="445"/>
                    <a:pt x="2726" y="734"/>
                  </a:cubicBezTo>
                  <a:cubicBezTo>
                    <a:pt x="2669" y="904"/>
                    <a:pt x="2570" y="1017"/>
                    <a:pt x="2404" y="1083"/>
                  </a:cubicBezTo>
                  <a:cubicBezTo>
                    <a:pt x="2263" y="1137"/>
                    <a:pt x="2111" y="1162"/>
                    <a:pt x="1966" y="1209"/>
                  </a:cubicBezTo>
                  <a:cubicBezTo>
                    <a:pt x="1640" y="1314"/>
                    <a:pt x="1438" y="1541"/>
                    <a:pt x="1252" y="1817"/>
                  </a:cubicBezTo>
                  <a:cubicBezTo>
                    <a:pt x="1212" y="1878"/>
                    <a:pt x="1166" y="1981"/>
                    <a:pt x="1101" y="2017"/>
                  </a:cubicBezTo>
                  <a:cubicBezTo>
                    <a:pt x="1070" y="2033"/>
                    <a:pt x="1033" y="2038"/>
                    <a:pt x="994" y="2038"/>
                  </a:cubicBezTo>
                  <a:cubicBezTo>
                    <a:pt x="930" y="2038"/>
                    <a:pt x="861" y="2024"/>
                    <a:pt x="807" y="2020"/>
                  </a:cubicBezTo>
                  <a:lnTo>
                    <a:pt x="159" y="1972"/>
                  </a:lnTo>
                  <a:cubicBezTo>
                    <a:pt x="155" y="1972"/>
                    <a:pt x="152" y="1972"/>
                    <a:pt x="148" y="1972"/>
                  </a:cubicBezTo>
                  <a:cubicBezTo>
                    <a:pt x="1" y="1972"/>
                    <a:pt x="6" y="2207"/>
                    <a:pt x="159" y="2218"/>
                  </a:cubicBezTo>
                  <a:lnTo>
                    <a:pt x="159" y="2219"/>
                  </a:lnTo>
                  <a:lnTo>
                    <a:pt x="807" y="2266"/>
                  </a:lnTo>
                  <a:cubicBezTo>
                    <a:pt x="872" y="2270"/>
                    <a:pt x="937" y="2277"/>
                    <a:pt x="1001" y="2277"/>
                  </a:cubicBezTo>
                  <a:cubicBezTo>
                    <a:pt x="1107" y="2277"/>
                    <a:pt x="1209" y="2258"/>
                    <a:pt x="1294" y="2175"/>
                  </a:cubicBezTo>
                  <a:cubicBezTo>
                    <a:pt x="1414" y="2060"/>
                    <a:pt x="1485" y="1895"/>
                    <a:pt x="1589" y="1766"/>
                  </a:cubicBezTo>
                  <a:cubicBezTo>
                    <a:pt x="1698" y="1627"/>
                    <a:pt x="1829" y="1517"/>
                    <a:pt x="1996" y="1458"/>
                  </a:cubicBezTo>
                  <a:cubicBezTo>
                    <a:pt x="2273" y="1362"/>
                    <a:pt x="2594" y="1340"/>
                    <a:pt x="2798" y="1108"/>
                  </a:cubicBezTo>
                  <a:cubicBezTo>
                    <a:pt x="2914" y="976"/>
                    <a:pt x="2962" y="805"/>
                    <a:pt x="3012" y="640"/>
                  </a:cubicBezTo>
                  <a:cubicBezTo>
                    <a:pt x="3057" y="490"/>
                    <a:pt x="3116" y="300"/>
                    <a:pt x="3280" y="246"/>
                  </a:cubicBezTo>
                  <a:cubicBezTo>
                    <a:pt x="3414" y="200"/>
                    <a:pt x="3375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3" name="Google Shape;1543;p60"/>
            <p:cNvSpPr/>
            <p:nvPr/>
          </p:nvSpPr>
          <p:spPr>
            <a:xfrm>
              <a:off x="6586017" y="4215665"/>
              <a:ext cx="67806" cy="52604"/>
            </a:xfrm>
            <a:custGeom>
              <a:avLst/>
              <a:gdLst/>
              <a:ahLst/>
              <a:cxnLst/>
              <a:rect l="l" t="t" r="r" b="b"/>
              <a:pathLst>
                <a:path w="3479" h="2699" extrusionOk="0">
                  <a:moveTo>
                    <a:pt x="816" y="0"/>
                  </a:moveTo>
                  <a:cubicBezTo>
                    <a:pt x="724" y="0"/>
                    <a:pt x="632" y="30"/>
                    <a:pt x="545" y="105"/>
                  </a:cubicBezTo>
                  <a:cubicBezTo>
                    <a:pt x="411" y="220"/>
                    <a:pt x="395" y="385"/>
                    <a:pt x="459" y="541"/>
                  </a:cubicBezTo>
                  <a:cubicBezTo>
                    <a:pt x="512" y="672"/>
                    <a:pt x="573" y="800"/>
                    <a:pt x="633" y="929"/>
                  </a:cubicBezTo>
                  <a:lnTo>
                    <a:pt x="633" y="929"/>
                  </a:lnTo>
                  <a:cubicBezTo>
                    <a:pt x="599" y="925"/>
                    <a:pt x="566" y="923"/>
                    <a:pt x="532" y="923"/>
                  </a:cubicBezTo>
                  <a:cubicBezTo>
                    <a:pt x="424" y="923"/>
                    <a:pt x="318" y="945"/>
                    <a:pt x="226" y="1007"/>
                  </a:cubicBezTo>
                  <a:cubicBezTo>
                    <a:pt x="33" y="1138"/>
                    <a:pt x="1" y="1376"/>
                    <a:pt x="47" y="1590"/>
                  </a:cubicBezTo>
                  <a:cubicBezTo>
                    <a:pt x="148" y="2048"/>
                    <a:pt x="515" y="2451"/>
                    <a:pt x="911" y="2681"/>
                  </a:cubicBezTo>
                  <a:cubicBezTo>
                    <a:pt x="932" y="2693"/>
                    <a:pt x="953" y="2698"/>
                    <a:pt x="972" y="2698"/>
                  </a:cubicBezTo>
                  <a:cubicBezTo>
                    <a:pt x="1080" y="2698"/>
                    <a:pt x="1152" y="2534"/>
                    <a:pt x="1036" y="2468"/>
                  </a:cubicBezTo>
                  <a:lnTo>
                    <a:pt x="1034" y="2467"/>
                  </a:lnTo>
                  <a:cubicBezTo>
                    <a:pt x="726" y="2291"/>
                    <a:pt x="483" y="2023"/>
                    <a:pt x="341" y="1699"/>
                  </a:cubicBezTo>
                  <a:cubicBezTo>
                    <a:pt x="285" y="1571"/>
                    <a:pt x="220" y="1371"/>
                    <a:pt x="319" y="1248"/>
                  </a:cubicBezTo>
                  <a:cubicBezTo>
                    <a:pt x="371" y="1185"/>
                    <a:pt x="448" y="1164"/>
                    <a:pt x="531" y="1164"/>
                  </a:cubicBezTo>
                  <a:cubicBezTo>
                    <a:pt x="628" y="1164"/>
                    <a:pt x="733" y="1192"/>
                    <a:pt x="812" y="1213"/>
                  </a:cubicBezTo>
                  <a:cubicBezTo>
                    <a:pt x="824" y="1216"/>
                    <a:pt x="835" y="1218"/>
                    <a:pt x="846" y="1218"/>
                  </a:cubicBezTo>
                  <a:cubicBezTo>
                    <a:pt x="936" y="1218"/>
                    <a:pt x="989" y="1117"/>
                    <a:pt x="951" y="1033"/>
                  </a:cubicBezTo>
                  <a:cubicBezTo>
                    <a:pt x="871" y="857"/>
                    <a:pt x="790" y="682"/>
                    <a:pt x="711" y="506"/>
                  </a:cubicBezTo>
                  <a:cubicBezTo>
                    <a:pt x="683" y="439"/>
                    <a:pt x="638" y="362"/>
                    <a:pt x="695" y="300"/>
                  </a:cubicBezTo>
                  <a:cubicBezTo>
                    <a:pt x="730" y="262"/>
                    <a:pt x="781" y="248"/>
                    <a:pt x="831" y="248"/>
                  </a:cubicBezTo>
                  <a:cubicBezTo>
                    <a:pt x="853" y="248"/>
                    <a:pt x="875" y="250"/>
                    <a:pt x="895" y="255"/>
                  </a:cubicBezTo>
                  <a:cubicBezTo>
                    <a:pt x="1056" y="295"/>
                    <a:pt x="1194" y="439"/>
                    <a:pt x="1310" y="551"/>
                  </a:cubicBezTo>
                  <a:cubicBezTo>
                    <a:pt x="1432" y="667"/>
                    <a:pt x="1545" y="790"/>
                    <a:pt x="1658" y="915"/>
                  </a:cubicBezTo>
                  <a:cubicBezTo>
                    <a:pt x="1883" y="1159"/>
                    <a:pt x="2112" y="1395"/>
                    <a:pt x="2386" y="1584"/>
                  </a:cubicBezTo>
                  <a:cubicBezTo>
                    <a:pt x="2656" y="1769"/>
                    <a:pt x="2956" y="1909"/>
                    <a:pt x="3273" y="1999"/>
                  </a:cubicBezTo>
                  <a:cubicBezTo>
                    <a:pt x="3286" y="2003"/>
                    <a:pt x="3298" y="2004"/>
                    <a:pt x="3310" y="2004"/>
                  </a:cubicBezTo>
                  <a:cubicBezTo>
                    <a:pt x="3435" y="2004"/>
                    <a:pt x="3478" y="1802"/>
                    <a:pt x="3338" y="1762"/>
                  </a:cubicBezTo>
                  <a:cubicBezTo>
                    <a:pt x="2940" y="1649"/>
                    <a:pt x="2573" y="1450"/>
                    <a:pt x="2262" y="1176"/>
                  </a:cubicBezTo>
                  <a:cubicBezTo>
                    <a:pt x="1966" y="915"/>
                    <a:pt x="1725" y="598"/>
                    <a:pt x="1436" y="332"/>
                  </a:cubicBezTo>
                  <a:cubicBezTo>
                    <a:pt x="1274" y="182"/>
                    <a:pt x="1043" y="0"/>
                    <a:pt x="8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4" name="Google Shape;1544;p60"/>
            <p:cNvSpPr/>
            <p:nvPr/>
          </p:nvSpPr>
          <p:spPr>
            <a:xfrm>
              <a:off x="6588414" y="3989542"/>
              <a:ext cx="25629" cy="221056"/>
            </a:xfrm>
            <a:custGeom>
              <a:avLst/>
              <a:gdLst/>
              <a:ahLst/>
              <a:cxnLst/>
              <a:rect l="l" t="t" r="r" b="b"/>
              <a:pathLst>
                <a:path w="1315" h="11342" extrusionOk="0">
                  <a:moveTo>
                    <a:pt x="1197" y="0"/>
                  </a:moveTo>
                  <a:cubicBezTo>
                    <a:pt x="1135" y="0"/>
                    <a:pt x="1068" y="39"/>
                    <a:pt x="1058" y="117"/>
                  </a:cubicBezTo>
                  <a:cubicBezTo>
                    <a:pt x="679" y="2991"/>
                    <a:pt x="382" y="5876"/>
                    <a:pt x="167" y="8768"/>
                  </a:cubicBezTo>
                  <a:cubicBezTo>
                    <a:pt x="106" y="9587"/>
                    <a:pt x="52" y="10404"/>
                    <a:pt x="6" y="11223"/>
                  </a:cubicBezTo>
                  <a:cubicBezTo>
                    <a:pt x="1" y="11302"/>
                    <a:pt x="60" y="11342"/>
                    <a:pt x="121" y="11342"/>
                  </a:cubicBezTo>
                  <a:cubicBezTo>
                    <a:pt x="183" y="11342"/>
                    <a:pt x="247" y="11302"/>
                    <a:pt x="252" y="11223"/>
                  </a:cubicBezTo>
                  <a:cubicBezTo>
                    <a:pt x="419" y="8329"/>
                    <a:pt x="670" y="5440"/>
                    <a:pt x="1002" y="2558"/>
                  </a:cubicBezTo>
                  <a:cubicBezTo>
                    <a:pt x="1096" y="1744"/>
                    <a:pt x="1197" y="930"/>
                    <a:pt x="1304" y="117"/>
                  </a:cubicBezTo>
                  <a:cubicBezTo>
                    <a:pt x="1314" y="39"/>
                    <a:pt x="1258" y="0"/>
                    <a:pt x="1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5" name="Google Shape;1545;p60"/>
            <p:cNvSpPr/>
            <p:nvPr/>
          </p:nvSpPr>
          <p:spPr>
            <a:xfrm>
              <a:off x="6610730" y="3976679"/>
              <a:ext cx="22764" cy="234582"/>
            </a:xfrm>
            <a:custGeom>
              <a:avLst/>
              <a:gdLst/>
              <a:ahLst/>
              <a:cxnLst/>
              <a:rect l="l" t="t" r="r" b="b"/>
              <a:pathLst>
                <a:path w="1168" h="12036" extrusionOk="0">
                  <a:moveTo>
                    <a:pt x="1047" y="1"/>
                  </a:moveTo>
                  <a:cubicBezTo>
                    <a:pt x="985" y="1"/>
                    <a:pt x="922" y="40"/>
                    <a:pt x="919" y="119"/>
                  </a:cubicBezTo>
                  <a:lnTo>
                    <a:pt x="746" y="4845"/>
                  </a:lnTo>
                  <a:cubicBezTo>
                    <a:pt x="690" y="6356"/>
                    <a:pt x="654" y="7871"/>
                    <a:pt x="481" y="9373"/>
                  </a:cubicBezTo>
                  <a:cubicBezTo>
                    <a:pt x="385" y="10218"/>
                    <a:pt x="240" y="11058"/>
                    <a:pt x="25" y="11882"/>
                  </a:cubicBezTo>
                  <a:cubicBezTo>
                    <a:pt x="1" y="11974"/>
                    <a:pt x="77" y="12035"/>
                    <a:pt x="151" y="12035"/>
                  </a:cubicBezTo>
                  <a:cubicBezTo>
                    <a:pt x="200" y="12035"/>
                    <a:pt x="247" y="12009"/>
                    <a:pt x="263" y="11947"/>
                  </a:cubicBezTo>
                  <a:cubicBezTo>
                    <a:pt x="644" y="10486"/>
                    <a:pt x="799" y="8977"/>
                    <a:pt x="884" y="7472"/>
                  </a:cubicBezTo>
                  <a:cubicBezTo>
                    <a:pt x="970" y="5917"/>
                    <a:pt x="1010" y="4358"/>
                    <a:pt x="1066" y="2803"/>
                  </a:cubicBezTo>
                  <a:lnTo>
                    <a:pt x="1165" y="119"/>
                  </a:lnTo>
                  <a:cubicBezTo>
                    <a:pt x="1168" y="40"/>
                    <a:pt x="1108" y="1"/>
                    <a:pt x="1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6" name="Google Shape;1546;p60"/>
            <p:cNvSpPr/>
            <p:nvPr/>
          </p:nvSpPr>
          <p:spPr>
            <a:xfrm>
              <a:off x="6596970" y="4120788"/>
              <a:ext cx="14695" cy="99399"/>
            </a:xfrm>
            <a:custGeom>
              <a:avLst/>
              <a:gdLst/>
              <a:ahLst/>
              <a:cxnLst/>
              <a:rect l="l" t="t" r="r" b="b"/>
              <a:pathLst>
                <a:path w="754" h="5100" extrusionOk="0">
                  <a:moveTo>
                    <a:pt x="636" y="1"/>
                  </a:moveTo>
                  <a:cubicBezTo>
                    <a:pt x="574" y="1"/>
                    <a:pt x="507" y="40"/>
                    <a:pt x="498" y="118"/>
                  </a:cubicBezTo>
                  <a:cubicBezTo>
                    <a:pt x="292" y="1735"/>
                    <a:pt x="129" y="3356"/>
                    <a:pt x="6" y="4981"/>
                  </a:cubicBezTo>
                  <a:cubicBezTo>
                    <a:pt x="0" y="5060"/>
                    <a:pt x="59" y="5100"/>
                    <a:pt x="120" y="5100"/>
                  </a:cubicBezTo>
                  <a:cubicBezTo>
                    <a:pt x="182" y="5100"/>
                    <a:pt x="246" y="5060"/>
                    <a:pt x="252" y="4981"/>
                  </a:cubicBezTo>
                  <a:cubicBezTo>
                    <a:pt x="375" y="3356"/>
                    <a:pt x="537" y="1735"/>
                    <a:pt x="743" y="118"/>
                  </a:cubicBezTo>
                  <a:cubicBezTo>
                    <a:pt x="754" y="40"/>
                    <a:pt x="697" y="1"/>
                    <a:pt x="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7" name="Google Shape;1547;p60"/>
            <p:cNvSpPr/>
            <p:nvPr/>
          </p:nvSpPr>
          <p:spPr>
            <a:xfrm>
              <a:off x="6470616" y="4010046"/>
              <a:ext cx="17814" cy="268650"/>
            </a:xfrm>
            <a:custGeom>
              <a:avLst/>
              <a:gdLst/>
              <a:ahLst/>
              <a:cxnLst/>
              <a:rect l="l" t="t" r="r" b="b"/>
              <a:pathLst>
                <a:path w="914" h="13784" extrusionOk="0">
                  <a:moveTo>
                    <a:pt x="793" y="0"/>
                  </a:moveTo>
                  <a:cubicBezTo>
                    <a:pt x="731" y="0"/>
                    <a:pt x="667" y="40"/>
                    <a:pt x="663" y="119"/>
                  </a:cubicBezTo>
                  <a:cubicBezTo>
                    <a:pt x="554" y="1880"/>
                    <a:pt x="455" y="3643"/>
                    <a:pt x="364" y="5407"/>
                  </a:cubicBezTo>
                  <a:cubicBezTo>
                    <a:pt x="273" y="7162"/>
                    <a:pt x="192" y="8916"/>
                    <a:pt x="120" y="10673"/>
                  </a:cubicBezTo>
                  <a:cubicBezTo>
                    <a:pt x="78" y="11671"/>
                    <a:pt x="40" y="12667"/>
                    <a:pt x="3" y="13665"/>
                  </a:cubicBezTo>
                  <a:cubicBezTo>
                    <a:pt x="1" y="13744"/>
                    <a:pt x="61" y="13783"/>
                    <a:pt x="123" y="13783"/>
                  </a:cubicBezTo>
                  <a:cubicBezTo>
                    <a:pt x="184" y="13783"/>
                    <a:pt x="247" y="13744"/>
                    <a:pt x="251" y="13665"/>
                  </a:cubicBezTo>
                  <a:cubicBezTo>
                    <a:pt x="313" y="11901"/>
                    <a:pt x="385" y="10136"/>
                    <a:pt x="466" y="8372"/>
                  </a:cubicBezTo>
                  <a:cubicBezTo>
                    <a:pt x="546" y="6617"/>
                    <a:pt x="634" y="4861"/>
                    <a:pt x="733" y="3108"/>
                  </a:cubicBezTo>
                  <a:cubicBezTo>
                    <a:pt x="789" y="2110"/>
                    <a:pt x="848" y="1113"/>
                    <a:pt x="908" y="119"/>
                  </a:cubicBezTo>
                  <a:cubicBezTo>
                    <a:pt x="913" y="40"/>
                    <a:pt x="854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8" name="Google Shape;1548;p60"/>
            <p:cNvSpPr/>
            <p:nvPr/>
          </p:nvSpPr>
          <p:spPr>
            <a:xfrm>
              <a:off x="6441830" y="4002289"/>
              <a:ext cx="20952" cy="197785"/>
            </a:xfrm>
            <a:custGeom>
              <a:avLst/>
              <a:gdLst/>
              <a:ahLst/>
              <a:cxnLst/>
              <a:rect l="l" t="t" r="r" b="b"/>
              <a:pathLst>
                <a:path w="1075" h="10148" extrusionOk="0">
                  <a:moveTo>
                    <a:pt x="954" y="1"/>
                  </a:moveTo>
                  <a:cubicBezTo>
                    <a:pt x="893" y="1"/>
                    <a:pt x="829" y="40"/>
                    <a:pt x="824" y="119"/>
                  </a:cubicBezTo>
                  <a:cubicBezTo>
                    <a:pt x="656" y="2698"/>
                    <a:pt x="455" y="5273"/>
                    <a:pt x="219" y="7847"/>
                  </a:cubicBezTo>
                  <a:cubicBezTo>
                    <a:pt x="152" y="8575"/>
                    <a:pt x="81" y="9303"/>
                    <a:pt x="8" y="10030"/>
                  </a:cubicBezTo>
                  <a:cubicBezTo>
                    <a:pt x="0" y="10108"/>
                    <a:pt x="58" y="10148"/>
                    <a:pt x="119" y="10148"/>
                  </a:cubicBezTo>
                  <a:cubicBezTo>
                    <a:pt x="181" y="10148"/>
                    <a:pt x="247" y="10108"/>
                    <a:pt x="254" y="10030"/>
                  </a:cubicBezTo>
                  <a:cubicBezTo>
                    <a:pt x="511" y="7459"/>
                    <a:pt x="733" y="4884"/>
                    <a:pt x="920" y="2307"/>
                  </a:cubicBezTo>
                  <a:cubicBezTo>
                    <a:pt x="972" y="1577"/>
                    <a:pt x="1022" y="847"/>
                    <a:pt x="1070" y="119"/>
                  </a:cubicBezTo>
                  <a:cubicBezTo>
                    <a:pt x="1075" y="40"/>
                    <a:pt x="1015" y="1"/>
                    <a:pt x="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9" name="Google Shape;1549;p60"/>
            <p:cNvSpPr/>
            <p:nvPr/>
          </p:nvSpPr>
          <p:spPr>
            <a:xfrm>
              <a:off x="6423840" y="4108217"/>
              <a:ext cx="11129" cy="167926"/>
            </a:xfrm>
            <a:custGeom>
              <a:avLst/>
              <a:gdLst/>
              <a:ahLst/>
              <a:cxnLst/>
              <a:rect l="l" t="t" r="r" b="b"/>
              <a:pathLst>
                <a:path w="571" h="8616" extrusionOk="0">
                  <a:moveTo>
                    <a:pt x="451" y="1"/>
                  </a:moveTo>
                  <a:cubicBezTo>
                    <a:pt x="389" y="1"/>
                    <a:pt x="324" y="40"/>
                    <a:pt x="318" y="119"/>
                  </a:cubicBezTo>
                  <a:cubicBezTo>
                    <a:pt x="153" y="2289"/>
                    <a:pt x="51" y="4464"/>
                    <a:pt x="16" y="6642"/>
                  </a:cubicBezTo>
                  <a:cubicBezTo>
                    <a:pt x="5" y="7259"/>
                    <a:pt x="0" y="7877"/>
                    <a:pt x="0" y="8495"/>
                  </a:cubicBezTo>
                  <a:cubicBezTo>
                    <a:pt x="0" y="8575"/>
                    <a:pt x="62" y="8615"/>
                    <a:pt x="123" y="8615"/>
                  </a:cubicBezTo>
                  <a:cubicBezTo>
                    <a:pt x="185" y="8615"/>
                    <a:pt x="246" y="8575"/>
                    <a:pt x="246" y="8495"/>
                  </a:cubicBezTo>
                  <a:cubicBezTo>
                    <a:pt x="246" y="6319"/>
                    <a:pt x="310" y="4144"/>
                    <a:pt x="439" y="1970"/>
                  </a:cubicBezTo>
                  <a:cubicBezTo>
                    <a:pt x="476" y="1352"/>
                    <a:pt x="517" y="736"/>
                    <a:pt x="565" y="119"/>
                  </a:cubicBezTo>
                  <a:cubicBezTo>
                    <a:pt x="571" y="40"/>
                    <a:pt x="512" y="1"/>
                    <a:pt x="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0" name="Google Shape;1550;p60"/>
            <p:cNvSpPr/>
            <p:nvPr/>
          </p:nvSpPr>
          <p:spPr>
            <a:xfrm>
              <a:off x="6437113" y="4219349"/>
              <a:ext cx="5964" cy="36251"/>
            </a:xfrm>
            <a:custGeom>
              <a:avLst/>
              <a:gdLst/>
              <a:ahLst/>
              <a:cxnLst/>
              <a:rect l="l" t="t" r="r" b="b"/>
              <a:pathLst>
                <a:path w="306" h="1860" extrusionOk="0">
                  <a:moveTo>
                    <a:pt x="183" y="0"/>
                  </a:moveTo>
                  <a:cubicBezTo>
                    <a:pt x="122" y="0"/>
                    <a:pt x="59" y="40"/>
                    <a:pt x="57" y="119"/>
                  </a:cubicBezTo>
                  <a:lnTo>
                    <a:pt x="2" y="1741"/>
                  </a:lnTo>
                  <a:cubicBezTo>
                    <a:pt x="0" y="1820"/>
                    <a:pt x="60" y="1860"/>
                    <a:pt x="122" y="1860"/>
                  </a:cubicBezTo>
                  <a:cubicBezTo>
                    <a:pt x="183" y="1860"/>
                    <a:pt x="246" y="1820"/>
                    <a:pt x="248" y="1741"/>
                  </a:cubicBezTo>
                  <a:cubicBezTo>
                    <a:pt x="266" y="1201"/>
                    <a:pt x="285" y="660"/>
                    <a:pt x="303" y="119"/>
                  </a:cubicBezTo>
                  <a:cubicBezTo>
                    <a:pt x="305" y="40"/>
                    <a:pt x="245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1" name="Google Shape;1551;p60"/>
            <p:cNvSpPr/>
            <p:nvPr/>
          </p:nvSpPr>
          <p:spPr>
            <a:xfrm>
              <a:off x="6510649" y="4006499"/>
              <a:ext cx="76440" cy="170265"/>
            </a:xfrm>
            <a:custGeom>
              <a:avLst/>
              <a:gdLst/>
              <a:ahLst/>
              <a:cxnLst/>
              <a:rect l="l" t="t" r="r" b="b"/>
              <a:pathLst>
                <a:path w="3922" h="8736" extrusionOk="0">
                  <a:moveTo>
                    <a:pt x="187" y="0"/>
                  </a:moveTo>
                  <a:cubicBezTo>
                    <a:pt x="125" y="0"/>
                    <a:pt x="63" y="40"/>
                    <a:pt x="61" y="119"/>
                  </a:cubicBezTo>
                  <a:lnTo>
                    <a:pt x="60" y="119"/>
                  </a:lnTo>
                  <a:cubicBezTo>
                    <a:pt x="1" y="2699"/>
                    <a:pt x="497" y="5404"/>
                    <a:pt x="2215" y="7419"/>
                  </a:cubicBezTo>
                  <a:cubicBezTo>
                    <a:pt x="2642" y="7918"/>
                    <a:pt x="3137" y="8356"/>
                    <a:pt x="3686" y="8715"/>
                  </a:cubicBezTo>
                  <a:cubicBezTo>
                    <a:pt x="3707" y="8729"/>
                    <a:pt x="3729" y="8735"/>
                    <a:pt x="3749" y="8735"/>
                  </a:cubicBezTo>
                  <a:cubicBezTo>
                    <a:pt x="3852" y="8735"/>
                    <a:pt x="3921" y="8573"/>
                    <a:pt x="3810" y="8501"/>
                  </a:cubicBezTo>
                  <a:cubicBezTo>
                    <a:pt x="1746" y="7158"/>
                    <a:pt x="697" y="4757"/>
                    <a:pt x="406" y="2383"/>
                  </a:cubicBezTo>
                  <a:cubicBezTo>
                    <a:pt x="315" y="1631"/>
                    <a:pt x="290" y="874"/>
                    <a:pt x="307" y="119"/>
                  </a:cubicBezTo>
                  <a:cubicBezTo>
                    <a:pt x="309" y="40"/>
                    <a:pt x="248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2" name="Google Shape;1552;p60"/>
            <p:cNvSpPr/>
            <p:nvPr/>
          </p:nvSpPr>
          <p:spPr>
            <a:xfrm>
              <a:off x="6531445" y="4067230"/>
              <a:ext cx="53266" cy="65837"/>
            </a:xfrm>
            <a:custGeom>
              <a:avLst/>
              <a:gdLst/>
              <a:ahLst/>
              <a:cxnLst/>
              <a:rect l="l" t="t" r="r" b="b"/>
              <a:pathLst>
                <a:path w="2733" h="3378" extrusionOk="0">
                  <a:moveTo>
                    <a:pt x="151" y="1"/>
                  </a:moveTo>
                  <a:cubicBezTo>
                    <a:pt x="79" y="1"/>
                    <a:pt x="0" y="61"/>
                    <a:pt x="20" y="155"/>
                  </a:cubicBezTo>
                  <a:cubicBezTo>
                    <a:pt x="310" y="1550"/>
                    <a:pt x="1401" y="2550"/>
                    <a:pt x="2504" y="3354"/>
                  </a:cubicBezTo>
                  <a:cubicBezTo>
                    <a:pt x="2526" y="3371"/>
                    <a:pt x="2548" y="3378"/>
                    <a:pt x="2569" y="3378"/>
                  </a:cubicBezTo>
                  <a:cubicBezTo>
                    <a:pt x="2667" y="3378"/>
                    <a:pt x="2733" y="3218"/>
                    <a:pt x="2629" y="3142"/>
                  </a:cubicBezTo>
                  <a:cubicBezTo>
                    <a:pt x="1575" y="2374"/>
                    <a:pt x="534" y="1421"/>
                    <a:pt x="257" y="89"/>
                  </a:cubicBezTo>
                  <a:cubicBezTo>
                    <a:pt x="245" y="27"/>
                    <a:pt x="199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3" name="Google Shape;1553;p60"/>
            <p:cNvSpPr/>
            <p:nvPr/>
          </p:nvSpPr>
          <p:spPr>
            <a:xfrm>
              <a:off x="6532536" y="4041600"/>
              <a:ext cx="64181" cy="56833"/>
            </a:xfrm>
            <a:custGeom>
              <a:avLst/>
              <a:gdLst/>
              <a:ahLst/>
              <a:cxnLst/>
              <a:rect l="l" t="t" r="r" b="b"/>
              <a:pathLst>
                <a:path w="3293" h="2916" extrusionOk="0">
                  <a:moveTo>
                    <a:pt x="153" y="0"/>
                  </a:moveTo>
                  <a:cubicBezTo>
                    <a:pt x="91" y="0"/>
                    <a:pt x="27" y="40"/>
                    <a:pt x="23" y="119"/>
                  </a:cubicBezTo>
                  <a:lnTo>
                    <a:pt x="23" y="117"/>
                  </a:lnTo>
                  <a:lnTo>
                    <a:pt x="23" y="117"/>
                  </a:lnTo>
                  <a:cubicBezTo>
                    <a:pt x="0" y="500"/>
                    <a:pt x="217" y="829"/>
                    <a:pt x="425" y="1131"/>
                  </a:cubicBezTo>
                  <a:cubicBezTo>
                    <a:pt x="641" y="1446"/>
                    <a:pt x="874" y="1754"/>
                    <a:pt x="1147" y="2024"/>
                  </a:cubicBezTo>
                  <a:cubicBezTo>
                    <a:pt x="1658" y="2533"/>
                    <a:pt x="2331" y="2916"/>
                    <a:pt x="3066" y="2916"/>
                  </a:cubicBezTo>
                  <a:cubicBezTo>
                    <a:pt x="3088" y="2916"/>
                    <a:pt x="3111" y="2915"/>
                    <a:pt x="3133" y="2914"/>
                  </a:cubicBezTo>
                  <a:cubicBezTo>
                    <a:pt x="3289" y="2910"/>
                    <a:pt x="3293" y="2669"/>
                    <a:pt x="3138" y="2669"/>
                  </a:cubicBezTo>
                  <a:cubicBezTo>
                    <a:pt x="3136" y="2669"/>
                    <a:pt x="3134" y="2669"/>
                    <a:pt x="3133" y="2669"/>
                  </a:cubicBezTo>
                  <a:cubicBezTo>
                    <a:pt x="3114" y="2669"/>
                    <a:pt x="3094" y="2669"/>
                    <a:pt x="3075" y="2669"/>
                  </a:cubicBezTo>
                  <a:cubicBezTo>
                    <a:pt x="2400" y="2669"/>
                    <a:pt x="1790" y="2318"/>
                    <a:pt x="1321" y="1851"/>
                  </a:cubicBezTo>
                  <a:cubicBezTo>
                    <a:pt x="1073" y="1605"/>
                    <a:pt x="859" y="1329"/>
                    <a:pt x="661" y="1045"/>
                  </a:cubicBezTo>
                  <a:cubicBezTo>
                    <a:pt x="471" y="770"/>
                    <a:pt x="246" y="470"/>
                    <a:pt x="269" y="119"/>
                  </a:cubicBezTo>
                  <a:cubicBezTo>
                    <a:pt x="273" y="40"/>
                    <a:pt x="21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4" name="Google Shape;1554;p60"/>
            <p:cNvSpPr/>
            <p:nvPr/>
          </p:nvSpPr>
          <p:spPr>
            <a:xfrm>
              <a:off x="6516710" y="4005602"/>
              <a:ext cx="82092" cy="21283"/>
            </a:xfrm>
            <a:custGeom>
              <a:avLst/>
              <a:gdLst/>
              <a:ahLst/>
              <a:cxnLst/>
              <a:rect l="l" t="t" r="r" b="b"/>
              <a:pathLst>
                <a:path w="4212" h="1092" extrusionOk="0">
                  <a:moveTo>
                    <a:pt x="171" y="0"/>
                  </a:moveTo>
                  <a:cubicBezTo>
                    <a:pt x="68" y="0"/>
                    <a:pt x="1" y="161"/>
                    <a:pt x="111" y="233"/>
                  </a:cubicBezTo>
                  <a:cubicBezTo>
                    <a:pt x="977" y="797"/>
                    <a:pt x="1998" y="1091"/>
                    <a:pt x="3024" y="1091"/>
                  </a:cubicBezTo>
                  <a:cubicBezTo>
                    <a:pt x="3373" y="1091"/>
                    <a:pt x="3722" y="1057"/>
                    <a:pt x="4066" y="989"/>
                  </a:cubicBezTo>
                  <a:cubicBezTo>
                    <a:pt x="4212" y="959"/>
                    <a:pt x="4163" y="748"/>
                    <a:pt x="4028" y="748"/>
                  </a:cubicBezTo>
                  <a:cubicBezTo>
                    <a:pt x="4019" y="748"/>
                    <a:pt x="4010" y="749"/>
                    <a:pt x="4001" y="751"/>
                  </a:cubicBezTo>
                  <a:cubicBezTo>
                    <a:pt x="3678" y="816"/>
                    <a:pt x="3350" y="847"/>
                    <a:pt x="3023" y="847"/>
                  </a:cubicBezTo>
                  <a:cubicBezTo>
                    <a:pt x="2041" y="847"/>
                    <a:pt x="1063" y="560"/>
                    <a:pt x="234" y="21"/>
                  </a:cubicBezTo>
                  <a:cubicBezTo>
                    <a:pt x="212" y="7"/>
                    <a:pt x="19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5" name="Google Shape;1555;p60"/>
            <p:cNvSpPr/>
            <p:nvPr/>
          </p:nvSpPr>
          <p:spPr>
            <a:xfrm>
              <a:off x="6561089" y="4027743"/>
              <a:ext cx="45743" cy="33991"/>
            </a:xfrm>
            <a:custGeom>
              <a:avLst/>
              <a:gdLst/>
              <a:ahLst/>
              <a:cxnLst/>
              <a:rect l="l" t="t" r="r" b="b"/>
              <a:pathLst>
                <a:path w="2347" h="1744" extrusionOk="0">
                  <a:moveTo>
                    <a:pt x="2179" y="1"/>
                  </a:moveTo>
                  <a:cubicBezTo>
                    <a:pt x="2142" y="1"/>
                    <a:pt x="2106" y="19"/>
                    <a:pt x="2083" y="63"/>
                  </a:cubicBezTo>
                  <a:cubicBezTo>
                    <a:pt x="1692" y="814"/>
                    <a:pt x="978" y="1345"/>
                    <a:pt x="146" y="1504"/>
                  </a:cubicBezTo>
                  <a:cubicBezTo>
                    <a:pt x="0" y="1532"/>
                    <a:pt x="50" y="1744"/>
                    <a:pt x="186" y="1744"/>
                  </a:cubicBezTo>
                  <a:cubicBezTo>
                    <a:pt x="194" y="1744"/>
                    <a:pt x="203" y="1743"/>
                    <a:pt x="212" y="1741"/>
                  </a:cubicBezTo>
                  <a:cubicBezTo>
                    <a:pt x="1096" y="1574"/>
                    <a:pt x="1882" y="986"/>
                    <a:pt x="2295" y="186"/>
                  </a:cubicBezTo>
                  <a:cubicBezTo>
                    <a:pt x="2346" y="91"/>
                    <a:pt x="2261" y="1"/>
                    <a:pt x="2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6" name="Google Shape;1556;p60"/>
            <p:cNvSpPr/>
            <p:nvPr/>
          </p:nvSpPr>
          <p:spPr>
            <a:xfrm>
              <a:off x="6501274" y="4008194"/>
              <a:ext cx="87296" cy="253838"/>
            </a:xfrm>
            <a:custGeom>
              <a:avLst/>
              <a:gdLst/>
              <a:ahLst/>
              <a:cxnLst/>
              <a:rect l="l" t="t" r="r" b="b"/>
              <a:pathLst>
                <a:path w="4479" h="13024" extrusionOk="0">
                  <a:moveTo>
                    <a:pt x="121" y="0"/>
                  </a:moveTo>
                  <a:cubicBezTo>
                    <a:pt x="60" y="0"/>
                    <a:pt x="0" y="40"/>
                    <a:pt x="4" y="120"/>
                  </a:cubicBezTo>
                  <a:cubicBezTo>
                    <a:pt x="108" y="2082"/>
                    <a:pt x="234" y="4051"/>
                    <a:pt x="632" y="5979"/>
                  </a:cubicBezTo>
                  <a:cubicBezTo>
                    <a:pt x="982" y="7667"/>
                    <a:pt x="1550" y="9324"/>
                    <a:pt x="2451" y="10801"/>
                  </a:cubicBezTo>
                  <a:cubicBezTo>
                    <a:pt x="2941" y="11603"/>
                    <a:pt x="3528" y="12347"/>
                    <a:pt x="4215" y="12990"/>
                  </a:cubicBezTo>
                  <a:cubicBezTo>
                    <a:pt x="4240" y="13014"/>
                    <a:pt x="4269" y="13024"/>
                    <a:pt x="4296" y="13024"/>
                  </a:cubicBezTo>
                  <a:cubicBezTo>
                    <a:pt x="4393" y="13024"/>
                    <a:pt x="4478" y="12901"/>
                    <a:pt x="4389" y="12816"/>
                  </a:cubicBezTo>
                  <a:cubicBezTo>
                    <a:pt x="3179" y="11681"/>
                    <a:pt x="2294" y="10242"/>
                    <a:pt x="1687" y="8706"/>
                  </a:cubicBezTo>
                  <a:cubicBezTo>
                    <a:pt x="1014" y="7001"/>
                    <a:pt x="675" y="5186"/>
                    <a:pt x="485" y="3367"/>
                  </a:cubicBezTo>
                  <a:cubicBezTo>
                    <a:pt x="372" y="2288"/>
                    <a:pt x="308" y="1204"/>
                    <a:pt x="250" y="120"/>
                  </a:cubicBezTo>
                  <a:cubicBezTo>
                    <a:pt x="246" y="40"/>
                    <a:pt x="18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1557;p60"/>
            <p:cNvSpPr/>
            <p:nvPr/>
          </p:nvSpPr>
          <p:spPr>
            <a:xfrm>
              <a:off x="6491237" y="4049260"/>
              <a:ext cx="52155" cy="256293"/>
            </a:xfrm>
            <a:custGeom>
              <a:avLst/>
              <a:gdLst/>
              <a:ahLst/>
              <a:cxnLst/>
              <a:rect l="l" t="t" r="r" b="b"/>
              <a:pathLst>
                <a:path w="2676" h="13150" extrusionOk="0">
                  <a:moveTo>
                    <a:pt x="200" y="1"/>
                  </a:moveTo>
                  <a:cubicBezTo>
                    <a:pt x="138" y="1"/>
                    <a:pt x="74" y="41"/>
                    <a:pt x="71" y="120"/>
                  </a:cubicBezTo>
                  <a:cubicBezTo>
                    <a:pt x="0" y="1843"/>
                    <a:pt x="79" y="3567"/>
                    <a:pt x="302" y="5277"/>
                  </a:cubicBezTo>
                  <a:cubicBezTo>
                    <a:pt x="526" y="6989"/>
                    <a:pt x="895" y="8680"/>
                    <a:pt x="1404" y="10329"/>
                  </a:cubicBezTo>
                  <a:cubicBezTo>
                    <a:pt x="1691" y="11258"/>
                    <a:pt x="2025" y="12172"/>
                    <a:pt x="2402" y="13069"/>
                  </a:cubicBezTo>
                  <a:cubicBezTo>
                    <a:pt x="2425" y="13126"/>
                    <a:pt x="2476" y="13150"/>
                    <a:pt x="2526" y="13150"/>
                  </a:cubicBezTo>
                  <a:cubicBezTo>
                    <a:pt x="2603" y="13150"/>
                    <a:pt x="2676" y="13092"/>
                    <a:pt x="2638" y="13004"/>
                  </a:cubicBezTo>
                  <a:cubicBezTo>
                    <a:pt x="1307" y="9828"/>
                    <a:pt x="527" y="6449"/>
                    <a:pt x="337" y="3012"/>
                  </a:cubicBezTo>
                  <a:cubicBezTo>
                    <a:pt x="285" y="2049"/>
                    <a:pt x="277" y="1084"/>
                    <a:pt x="317" y="120"/>
                  </a:cubicBezTo>
                  <a:cubicBezTo>
                    <a:pt x="321" y="40"/>
                    <a:pt x="261" y="1"/>
                    <a:pt x="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8" name="Google Shape;1558;p60"/>
            <p:cNvSpPr/>
            <p:nvPr/>
          </p:nvSpPr>
          <p:spPr>
            <a:xfrm>
              <a:off x="6488742" y="4175789"/>
              <a:ext cx="27364" cy="137404"/>
            </a:xfrm>
            <a:custGeom>
              <a:avLst/>
              <a:gdLst/>
              <a:ahLst/>
              <a:cxnLst/>
              <a:rect l="l" t="t" r="r" b="b"/>
              <a:pathLst>
                <a:path w="1404" h="7050" extrusionOk="0">
                  <a:moveTo>
                    <a:pt x="144" y="0"/>
                  </a:moveTo>
                  <a:cubicBezTo>
                    <a:pt x="83" y="0"/>
                    <a:pt x="21" y="40"/>
                    <a:pt x="20" y="119"/>
                  </a:cubicBezTo>
                  <a:cubicBezTo>
                    <a:pt x="1" y="1928"/>
                    <a:pt x="224" y="3730"/>
                    <a:pt x="683" y="5480"/>
                  </a:cubicBezTo>
                  <a:cubicBezTo>
                    <a:pt x="813" y="5980"/>
                    <a:pt x="964" y="6475"/>
                    <a:pt x="1134" y="6965"/>
                  </a:cubicBezTo>
                  <a:cubicBezTo>
                    <a:pt x="1155" y="7024"/>
                    <a:pt x="1204" y="7049"/>
                    <a:pt x="1254" y="7049"/>
                  </a:cubicBezTo>
                  <a:cubicBezTo>
                    <a:pt x="1329" y="7049"/>
                    <a:pt x="1403" y="6990"/>
                    <a:pt x="1372" y="6900"/>
                  </a:cubicBezTo>
                  <a:cubicBezTo>
                    <a:pt x="783" y="5204"/>
                    <a:pt x="425" y="3436"/>
                    <a:pt x="307" y="1645"/>
                  </a:cubicBezTo>
                  <a:cubicBezTo>
                    <a:pt x="274" y="1137"/>
                    <a:pt x="259" y="628"/>
                    <a:pt x="266" y="119"/>
                  </a:cubicBezTo>
                  <a:cubicBezTo>
                    <a:pt x="267" y="40"/>
                    <a:pt x="206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9" name="Google Shape;1559;p60"/>
            <p:cNvSpPr/>
            <p:nvPr/>
          </p:nvSpPr>
          <p:spPr>
            <a:xfrm>
              <a:off x="6527956" y="4209818"/>
              <a:ext cx="55352" cy="86925"/>
            </a:xfrm>
            <a:custGeom>
              <a:avLst/>
              <a:gdLst/>
              <a:ahLst/>
              <a:cxnLst/>
              <a:rect l="l" t="t" r="r" b="b"/>
              <a:pathLst>
                <a:path w="2840" h="4460" extrusionOk="0">
                  <a:moveTo>
                    <a:pt x="150" y="0"/>
                  </a:moveTo>
                  <a:cubicBezTo>
                    <a:pt x="75" y="0"/>
                    <a:pt x="0" y="60"/>
                    <a:pt x="29" y="151"/>
                  </a:cubicBezTo>
                  <a:cubicBezTo>
                    <a:pt x="529" y="1756"/>
                    <a:pt x="1404" y="3220"/>
                    <a:pt x="2581" y="4422"/>
                  </a:cubicBezTo>
                  <a:cubicBezTo>
                    <a:pt x="2606" y="4448"/>
                    <a:pt x="2635" y="4459"/>
                    <a:pt x="2662" y="4459"/>
                  </a:cubicBezTo>
                  <a:cubicBezTo>
                    <a:pt x="2756" y="4459"/>
                    <a:pt x="2840" y="4336"/>
                    <a:pt x="2755" y="4248"/>
                  </a:cubicBezTo>
                  <a:cubicBezTo>
                    <a:pt x="1607" y="3078"/>
                    <a:pt x="754" y="1651"/>
                    <a:pt x="266" y="86"/>
                  </a:cubicBezTo>
                  <a:cubicBezTo>
                    <a:pt x="247" y="26"/>
                    <a:pt x="199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0" name="Google Shape;1560;p60"/>
            <p:cNvSpPr/>
            <p:nvPr/>
          </p:nvSpPr>
          <p:spPr>
            <a:xfrm>
              <a:off x="6644038" y="3960171"/>
              <a:ext cx="28728" cy="186675"/>
            </a:xfrm>
            <a:custGeom>
              <a:avLst/>
              <a:gdLst/>
              <a:ahLst/>
              <a:cxnLst/>
              <a:rect l="l" t="t" r="r" b="b"/>
              <a:pathLst>
                <a:path w="1474" h="9578" extrusionOk="0">
                  <a:moveTo>
                    <a:pt x="1241" y="0"/>
                  </a:moveTo>
                  <a:cubicBezTo>
                    <a:pt x="1180" y="0"/>
                    <a:pt x="1123" y="39"/>
                    <a:pt x="1131" y="118"/>
                  </a:cubicBezTo>
                  <a:cubicBezTo>
                    <a:pt x="1384" y="2563"/>
                    <a:pt x="1003" y="5009"/>
                    <a:pt x="486" y="7394"/>
                  </a:cubicBezTo>
                  <a:cubicBezTo>
                    <a:pt x="339" y="8073"/>
                    <a:pt x="181" y="8748"/>
                    <a:pt x="22" y="9424"/>
                  </a:cubicBezTo>
                  <a:cubicBezTo>
                    <a:pt x="0" y="9517"/>
                    <a:pt x="78" y="9578"/>
                    <a:pt x="150" y="9578"/>
                  </a:cubicBezTo>
                  <a:cubicBezTo>
                    <a:pt x="199" y="9578"/>
                    <a:pt x="245" y="9551"/>
                    <a:pt x="259" y="9489"/>
                  </a:cubicBezTo>
                  <a:cubicBezTo>
                    <a:pt x="821" y="7096"/>
                    <a:pt x="1384" y="4675"/>
                    <a:pt x="1453" y="2207"/>
                  </a:cubicBezTo>
                  <a:cubicBezTo>
                    <a:pt x="1474" y="1509"/>
                    <a:pt x="1448" y="811"/>
                    <a:pt x="1376" y="118"/>
                  </a:cubicBezTo>
                  <a:cubicBezTo>
                    <a:pt x="1368" y="40"/>
                    <a:pt x="1303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1561;p60"/>
            <p:cNvSpPr/>
            <p:nvPr/>
          </p:nvSpPr>
          <p:spPr>
            <a:xfrm>
              <a:off x="6646377" y="4142344"/>
              <a:ext cx="75933" cy="91467"/>
            </a:xfrm>
            <a:custGeom>
              <a:avLst/>
              <a:gdLst/>
              <a:ahLst/>
              <a:cxnLst/>
              <a:rect l="l" t="t" r="r" b="b"/>
              <a:pathLst>
                <a:path w="3896" h="4693" extrusionOk="0">
                  <a:moveTo>
                    <a:pt x="200" y="0"/>
                  </a:moveTo>
                  <a:cubicBezTo>
                    <a:pt x="81" y="0"/>
                    <a:pt x="0" y="169"/>
                    <a:pt x="128" y="224"/>
                  </a:cubicBezTo>
                  <a:cubicBezTo>
                    <a:pt x="675" y="455"/>
                    <a:pt x="1019" y="958"/>
                    <a:pt x="1391" y="1399"/>
                  </a:cubicBezTo>
                  <a:cubicBezTo>
                    <a:pt x="1541" y="1577"/>
                    <a:pt x="1745" y="1873"/>
                    <a:pt x="2007" y="1873"/>
                  </a:cubicBezTo>
                  <a:cubicBezTo>
                    <a:pt x="2026" y="1873"/>
                    <a:pt x="2046" y="1872"/>
                    <a:pt x="2066" y="1868"/>
                  </a:cubicBezTo>
                  <a:cubicBezTo>
                    <a:pt x="2344" y="1822"/>
                    <a:pt x="2408" y="1514"/>
                    <a:pt x="2602" y="1357"/>
                  </a:cubicBezTo>
                  <a:cubicBezTo>
                    <a:pt x="2710" y="1272"/>
                    <a:pt x="2850" y="1227"/>
                    <a:pt x="2988" y="1227"/>
                  </a:cubicBezTo>
                  <a:cubicBezTo>
                    <a:pt x="3119" y="1227"/>
                    <a:pt x="3249" y="1267"/>
                    <a:pt x="3350" y="1352"/>
                  </a:cubicBezTo>
                  <a:cubicBezTo>
                    <a:pt x="3554" y="1525"/>
                    <a:pt x="3623" y="1843"/>
                    <a:pt x="3498" y="2080"/>
                  </a:cubicBezTo>
                  <a:cubicBezTo>
                    <a:pt x="3378" y="2309"/>
                    <a:pt x="3139" y="2449"/>
                    <a:pt x="2944" y="2604"/>
                  </a:cubicBezTo>
                  <a:cubicBezTo>
                    <a:pt x="2743" y="2764"/>
                    <a:pt x="2559" y="2962"/>
                    <a:pt x="2508" y="3222"/>
                  </a:cubicBezTo>
                  <a:cubicBezTo>
                    <a:pt x="2448" y="3549"/>
                    <a:pt x="2578" y="3885"/>
                    <a:pt x="2796" y="4127"/>
                  </a:cubicBezTo>
                  <a:cubicBezTo>
                    <a:pt x="3037" y="4396"/>
                    <a:pt x="3372" y="4550"/>
                    <a:pt x="3701" y="4683"/>
                  </a:cubicBezTo>
                  <a:cubicBezTo>
                    <a:pt x="3717" y="4690"/>
                    <a:pt x="3733" y="4693"/>
                    <a:pt x="3747" y="4693"/>
                  </a:cubicBezTo>
                  <a:cubicBezTo>
                    <a:pt x="3859" y="4693"/>
                    <a:pt x="3896" y="4499"/>
                    <a:pt x="3766" y="4447"/>
                  </a:cubicBezTo>
                  <a:cubicBezTo>
                    <a:pt x="3466" y="4325"/>
                    <a:pt x="3153" y="4178"/>
                    <a:pt x="2944" y="3925"/>
                  </a:cubicBezTo>
                  <a:cubicBezTo>
                    <a:pt x="2756" y="3693"/>
                    <a:pt x="2662" y="3353"/>
                    <a:pt x="2823" y="3083"/>
                  </a:cubicBezTo>
                  <a:cubicBezTo>
                    <a:pt x="3081" y="2649"/>
                    <a:pt x="3699" y="2521"/>
                    <a:pt x="3794" y="1965"/>
                  </a:cubicBezTo>
                  <a:cubicBezTo>
                    <a:pt x="3879" y="1456"/>
                    <a:pt x="3495" y="981"/>
                    <a:pt x="2987" y="981"/>
                  </a:cubicBezTo>
                  <a:cubicBezTo>
                    <a:pt x="2955" y="981"/>
                    <a:pt x="2924" y="983"/>
                    <a:pt x="2891" y="987"/>
                  </a:cubicBezTo>
                  <a:cubicBezTo>
                    <a:pt x="2617" y="1019"/>
                    <a:pt x="2408" y="1167"/>
                    <a:pt x="2254" y="1389"/>
                  </a:cubicBezTo>
                  <a:cubicBezTo>
                    <a:pt x="2198" y="1471"/>
                    <a:pt x="2122" y="1629"/>
                    <a:pt x="2007" y="1629"/>
                  </a:cubicBezTo>
                  <a:cubicBezTo>
                    <a:pt x="2005" y="1629"/>
                    <a:pt x="2003" y="1629"/>
                    <a:pt x="2001" y="1629"/>
                  </a:cubicBezTo>
                  <a:cubicBezTo>
                    <a:pt x="1865" y="1622"/>
                    <a:pt x="1732" y="1419"/>
                    <a:pt x="1651" y="1327"/>
                  </a:cubicBezTo>
                  <a:cubicBezTo>
                    <a:pt x="1231" y="845"/>
                    <a:pt x="864" y="270"/>
                    <a:pt x="252" y="11"/>
                  </a:cubicBezTo>
                  <a:cubicBezTo>
                    <a:pt x="234" y="4"/>
                    <a:pt x="217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2" name="Google Shape;1562;p60"/>
            <p:cNvSpPr/>
            <p:nvPr/>
          </p:nvSpPr>
          <p:spPr>
            <a:xfrm>
              <a:off x="6644935" y="4142422"/>
              <a:ext cx="45763" cy="87861"/>
            </a:xfrm>
            <a:custGeom>
              <a:avLst/>
              <a:gdLst/>
              <a:ahLst/>
              <a:cxnLst/>
              <a:rect l="l" t="t" r="r" b="b"/>
              <a:pathLst>
                <a:path w="2348" h="4508" extrusionOk="0">
                  <a:moveTo>
                    <a:pt x="126" y="0"/>
                  </a:moveTo>
                  <a:cubicBezTo>
                    <a:pt x="64" y="0"/>
                    <a:pt x="3" y="40"/>
                    <a:pt x="2" y="119"/>
                  </a:cubicBezTo>
                  <a:cubicBezTo>
                    <a:pt x="0" y="952"/>
                    <a:pt x="170" y="1791"/>
                    <a:pt x="556" y="2532"/>
                  </a:cubicBezTo>
                  <a:cubicBezTo>
                    <a:pt x="939" y="3268"/>
                    <a:pt x="1520" y="3876"/>
                    <a:pt x="2089" y="4470"/>
                  </a:cubicBezTo>
                  <a:cubicBezTo>
                    <a:pt x="2114" y="4496"/>
                    <a:pt x="2143" y="4508"/>
                    <a:pt x="2171" y="4508"/>
                  </a:cubicBezTo>
                  <a:cubicBezTo>
                    <a:pt x="2264" y="4508"/>
                    <a:pt x="2348" y="4384"/>
                    <a:pt x="2263" y="4296"/>
                  </a:cubicBezTo>
                  <a:cubicBezTo>
                    <a:pt x="1718" y="3727"/>
                    <a:pt x="1164" y="3149"/>
                    <a:pt x="789" y="2448"/>
                  </a:cubicBezTo>
                  <a:cubicBezTo>
                    <a:pt x="408" y="1735"/>
                    <a:pt x="246" y="925"/>
                    <a:pt x="248" y="119"/>
                  </a:cubicBezTo>
                  <a:cubicBezTo>
                    <a:pt x="248" y="40"/>
                    <a:pt x="18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3" name="Google Shape;1563;p60"/>
            <p:cNvSpPr/>
            <p:nvPr/>
          </p:nvSpPr>
          <p:spPr>
            <a:xfrm>
              <a:off x="6684071" y="4014236"/>
              <a:ext cx="6373" cy="136274"/>
            </a:xfrm>
            <a:custGeom>
              <a:avLst/>
              <a:gdLst/>
              <a:ahLst/>
              <a:cxnLst/>
              <a:rect l="l" t="t" r="r" b="b"/>
              <a:pathLst>
                <a:path w="327" h="6992" extrusionOk="0">
                  <a:moveTo>
                    <a:pt x="122" y="1"/>
                  </a:moveTo>
                  <a:cubicBezTo>
                    <a:pt x="61" y="1"/>
                    <a:pt x="0" y="40"/>
                    <a:pt x="3" y="119"/>
                  </a:cubicBezTo>
                  <a:cubicBezTo>
                    <a:pt x="47" y="1868"/>
                    <a:pt x="71" y="3614"/>
                    <a:pt x="74" y="5363"/>
                  </a:cubicBezTo>
                  <a:cubicBezTo>
                    <a:pt x="76" y="5866"/>
                    <a:pt x="74" y="6369"/>
                    <a:pt x="73" y="6872"/>
                  </a:cubicBezTo>
                  <a:cubicBezTo>
                    <a:pt x="73" y="6951"/>
                    <a:pt x="134" y="6991"/>
                    <a:pt x="196" y="6991"/>
                  </a:cubicBezTo>
                  <a:cubicBezTo>
                    <a:pt x="257" y="6991"/>
                    <a:pt x="319" y="6951"/>
                    <a:pt x="319" y="6872"/>
                  </a:cubicBezTo>
                  <a:cubicBezTo>
                    <a:pt x="327" y="5125"/>
                    <a:pt x="314" y="3376"/>
                    <a:pt x="282" y="1628"/>
                  </a:cubicBezTo>
                  <a:cubicBezTo>
                    <a:pt x="272" y="1125"/>
                    <a:pt x="261" y="622"/>
                    <a:pt x="249" y="119"/>
                  </a:cubicBezTo>
                  <a:cubicBezTo>
                    <a:pt x="246" y="40"/>
                    <a:pt x="18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1564;p60"/>
            <p:cNvSpPr/>
            <p:nvPr/>
          </p:nvSpPr>
          <p:spPr>
            <a:xfrm>
              <a:off x="6701378" y="3964030"/>
              <a:ext cx="18067" cy="203554"/>
            </a:xfrm>
            <a:custGeom>
              <a:avLst/>
              <a:gdLst/>
              <a:ahLst/>
              <a:cxnLst/>
              <a:rect l="l" t="t" r="r" b="b"/>
              <a:pathLst>
                <a:path w="927" h="10444" extrusionOk="0">
                  <a:moveTo>
                    <a:pt x="317" y="1"/>
                  </a:moveTo>
                  <a:cubicBezTo>
                    <a:pt x="268" y="1"/>
                    <a:pt x="218" y="27"/>
                    <a:pt x="199" y="86"/>
                  </a:cubicBezTo>
                  <a:lnTo>
                    <a:pt x="199" y="85"/>
                  </a:lnTo>
                  <a:cubicBezTo>
                    <a:pt x="1" y="688"/>
                    <a:pt x="114" y="1362"/>
                    <a:pt x="152" y="1982"/>
                  </a:cubicBezTo>
                  <a:lnTo>
                    <a:pt x="280" y="4017"/>
                  </a:lnTo>
                  <a:cubicBezTo>
                    <a:pt x="365" y="5357"/>
                    <a:pt x="448" y="6697"/>
                    <a:pt x="532" y="8036"/>
                  </a:cubicBezTo>
                  <a:cubicBezTo>
                    <a:pt x="580" y="8799"/>
                    <a:pt x="628" y="9563"/>
                    <a:pt x="676" y="10326"/>
                  </a:cubicBezTo>
                  <a:cubicBezTo>
                    <a:pt x="681" y="10404"/>
                    <a:pt x="745" y="10444"/>
                    <a:pt x="807" y="10444"/>
                  </a:cubicBezTo>
                  <a:cubicBezTo>
                    <a:pt x="868" y="10444"/>
                    <a:pt x="927" y="10405"/>
                    <a:pt x="922" y="10326"/>
                  </a:cubicBezTo>
                  <a:lnTo>
                    <a:pt x="419" y="2314"/>
                  </a:lnTo>
                  <a:cubicBezTo>
                    <a:pt x="397" y="1943"/>
                    <a:pt x="371" y="1574"/>
                    <a:pt x="350" y="1206"/>
                  </a:cubicBezTo>
                  <a:cubicBezTo>
                    <a:pt x="331" y="850"/>
                    <a:pt x="323" y="493"/>
                    <a:pt x="437" y="152"/>
                  </a:cubicBezTo>
                  <a:cubicBezTo>
                    <a:pt x="467" y="60"/>
                    <a:pt x="392" y="1"/>
                    <a:pt x="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1565;p60"/>
            <p:cNvSpPr/>
            <p:nvPr/>
          </p:nvSpPr>
          <p:spPr>
            <a:xfrm>
              <a:off x="6729833" y="3967324"/>
              <a:ext cx="89790" cy="239863"/>
            </a:xfrm>
            <a:custGeom>
              <a:avLst/>
              <a:gdLst/>
              <a:ahLst/>
              <a:cxnLst/>
              <a:rect l="l" t="t" r="r" b="b"/>
              <a:pathLst>
                <a:path w="4607" h="12307" extrusionOk="0">
                  <a:moveTo>
                    <a:pt x="150" y="0"/>
                  </a:moveTo>
                  <a:cubicBezTo>
                    <a:pt x="76" y="0"/>
                    <a:pt x="0" y="61"/>
                    <a:pt x="24" y="154"/>
                  </a:cubicBezTo>
                  <a:cubicBezTo>
                    <a:pt x="516" y="2022"/>
                    <a:pt x="950" y="3906"/>
                    <a:pt x="1327" y="5801"/>
                  </a:cubicBezTo>
                  <a:cubicBezTo>
                    <a:pt x="1514" y="6749"/>
                    <a:pt x="1686" y="7699"/>
                    <a:pt x="1846" y="8653"/>
                  </a:cubicBezTo>
                  <a:cubicBezTo>
                    <a:pt x="1926" y="9130"/>
                    <a:pt x="2001" y="9607"/>
                    <a:pt x="2071" y="10085"/>
                  </a:cubicBezTo>
                  <a:cubicBezTo>
                    <a:pt x="2101" y="10278"/>
                    <a:pt x="2108" y="10495"/>
                    <a:pt x="2191" y="10676"/>
                  </a:cubicBezTo>
                  <a:cubicBezTo>
                    <a:pt x="2266" y="10837"/>
                    <a:pt x="2410" y="10936"/>
                    <a:pt x="2577" y="10985"/>
                  </a:cubicBezTo>
                  <a:cubicBezTo>
                    <a:pt x="3024" y="11113"/>
                    <a:pt x="3518" y="10981"/>
                    <a:pt x="3944" y="11211"/>
                  </a:cubicBezTo>
                  <a:cubicBezTo>
                    <a:pt x="4115" y="11305"/>
                    <a:pt x="4273" y="11458"/>
                    <a:pt x="4295" y="11661"/>
                  </a:cubicBezTo>
                  <a:cubicBezTo>
                    <a:pt x="4313" y="11836"/>
                    <a:pt x="4239" y="12007"/>
                    <a:pt x="4075" y="12082"/>
                  </a:cubicBezTo>
                  <a:cubicBezTo>
                    <a:pt x="3950" y="12138"/>
                    <a:pt x="4028" y="12307"/>
                    <a:pt x="4146" y="12307"/>
                  </a:cubicBezTo>
                  <a:cubicBezTo>
                    <a:pt x="4163" y="12307"/>
                    <a:pt x="4181" y="12303"/>
                    <a:pt x="4199" y="12295"/>
                  </a:cubicBezTo>
                  <a:cubicBezTo>
                    <a:pt x="4495" y="12161"/>
                    <a:pt x="4607" y="11784"/>
                    <a:pt x="4508" y="11488"/>
                  </a:cubicBezTo>
                  <a:cubicBezTo>
                    <a:pt x="4388" y="11134"/>
                    <a:pt x="4024" y="10930"/>
                    <a:pt x="3677" y="10858"/>
                  </a:cubicBezTo>
                  <a:cubicBezTo>
                    <a:pt x="3451" y="10810"/>
                    <a:pt x="3217" y="10805"/>
                    <a:pt x="2986" y="10792"/>
                  </a:cubicBezTo>
                  <a:cubicBezTo>
                    <a:pt x="2809" y="10781"/>
                    <a:pt x="2553" y="10783"/>
                    <a:pt x="2440" y="10618"/>
                  </a:cubicBezTo>
                  <a:cubicBezTo>
                    <a:pt x="2387" y="10543"/>
                    <a:pt x="2373" y="10443"/>
                    <a:pt x="2360" y="10355"/>
                  </a:cubicBezTo>
                  <a:cubicBezTo>
                    <a:pt x="2339" y="10227"/>
                    <a:pt x="2322" y="10098"/>
                    <a:pt x="2303" y="9970"/>
                  </a:cubicBezTo>
                  <a:cubicBezTo>
                    <a:pt x="2264" y="9722"/>
                    <a:pt x="2227" y="9477"/>
                    <a:pt x="2188" y="9229"/>
                  </a:cubicBezTo>
                  <a:cubicBezTo>
                    <a:pt x="1875" y="7264"/>
                    <a:pt x="1499" y="5308"/>
                    <a:pt x="1062" y="3365"/>
                  </a:cubicBezTo>
                  <a:cubicBezTo>
                    <a:pt x="814" y="2268"/>
                    <a:pt x="548" y="1175"/>
                    <a:pt x="262" y="88"/>
                  </a:cubicBezTo>
                  <a:cubicBezTo>
                    <a:pt x="246" y="27"/>
                    <a:pt x="199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6" name="Google Shape;1566;p60"/>
            <p:cNvSpPr/>
            <p:nvPr/>
          </p:nvSpPr>
          <p:spPr>
            <a:xfrm>
              <a:off x="6770782" y="4115506"/>
              <a:ext cx="99048" cy="59211"/>
            </a:xfrm>
            <a:custGeom>
              <a:avLst/>
              <a:gdLst/>
              <a:ahLst/>
              <a:cxnLst/>
              <a:rect l="l" t="t" r="r" b="b"/>
              <a:pathLst>
                <a:path w="5082" h="3038" extrusionOk="0">
                  <a:moveTo>
                    <a:pt x="2865" y="1"/>
                  </a:moveTo>
                  <a:cubicBezTo>
                    <a:pt x="2782" y="1"/>
                    <a:pt x="2698" y="14"/>
                    <a:pt x="2616" y="31"/>
                  </a:cubicBezTo>
                  <a:cubicBezTo>
                    <a:pt x="2438" y="66"/>
                    <a:pt x="2261" y="109"/>
                    <a:pt x="2086" y="154"/>
                  </a:cubicBezTo>
                  <a:cubicBezTo>
                    <a:pt x="1736" y="243"/>
                    <a:pt x="1388" y="360"/>
                    <a:pt x="1077" y="548"/>
                  </a:cubicBezTo>
                  <a:cubicBezTo>
                    <a:pt x="476" y="911"/>
                    <a:pt x="0" y="1656"/>
                    <a:pt x="269" y="2370"/>
                  </a:cubicBezTo>
                  <a:cubicBezTo>
                    <a:pt x="290" y="2428"/>
                    <a:pt x="340" y="2453"/>
                    <a:pt x="390" y="2453"/>
                  </a:cubicBezTo>
                  <a:cubicBezTo>
                    <a:pt x="465" y="2453"/>
                    <a:pt x="539" y="2394"/>
                    <a:pt x="505" y="2305"/>
                  </a:cubicBezTo>
                  <a:lnTo>
                    <a:pt x="505" y="2303"/>
                  </a:lnTo>
                  <a:cubicBezTo>
                    <a:pt x="265" y="1668"/>
                    <a:pt x="717" y="1034"/>
                    <a:pt x="1255" y="727"/>
                  </a:cubicBezTo>
                  <a:cubicBezTo>
                    <a:pt x="1573" y="547"/>
                    <a:pt x="1926" y="445"/>
                    <a:pt x="2277" y="358"/>
                  </a:cubicBezTo>
                  <a:cubicBezTo>
                    <a:pt x="2432" y="322"/>
                    <a:pt x="2590" y="278"/>
                    <a:pt x="2747" y="255"/>
                  </a:cubicBezTo>
                  <a:cubicBezTo>
                    <a:pt x="2774" y="250"/>
                    <a:pt x="2803" y="248"/>
                    <a:pt x="2832" y="248"/>
                  </a:cubicBezTo>
                  <a:cubicBezTo>
                    <a:pt x="3005" y="248"/>
                    <a:pt x="3187" y="329"/>
                    <a:pt x="3064" y="532"/>
                  </a:cubicBezTo>
                  <a:cubicBezTo>
                    <a:pt x="2879" y="839"/>
                    <a:pt x="2576" y="1110"/>
                    <a:pt x="2296" y="1332"/>
                  </a:cubicBezTo>
                  <a:cubicBezTo>
                    <a:pt x="2073" y="1510"/>
                    <a:pt x="1664" y="1676"/>
                    <a:pt x="1811" y="2030"/>
                  </a:cubicBezTo>
                  <a:cubicBezTo>
                    <a:pt x="1873" y="2182"/>
                    <a:pt x="2006" y="2290"/>
                    <a:pt x="2127" y="2394"/>
                  </a:cubicBezTo>
                  <a:cubicBezTo>
                    <a:pt x="2260" y="2507"/>
                    <a:pt x="2399" y="2611"/>
                    <a:pt x="2542" y="2709"/>
                  </a:cubicBezTo>
                  <a:cubicBezTo>
                    <a:pt x="2785" y="2871"/>
                    <a:pt x="3062" y="3037"/>
                    <a:pt x="3360" y="3037"/>
                  </a:cubicBezTo>
                  <a:cubicBezTo>
                    <a:pt x="3414" y="3037"/>
                    <a:pt x="3469" y="3032"/>
                    <a:pt x="3524" y="3020"/>
                  </a:cubicBezTo>
                  <a:cubicBezTo>
                    <a:pt x="4275" y="2859"/>
                    <a:pt x="4337" y="1894"/>
                    <a:pt x="4961" y="1573"/>
                  </a:cubicBezTo>
                  <a:cubicBezTo>
                    <a:pt x="5081" y="1511"/>
                    <a:pt x="5008" y="1346"/>
                    <a:pt x="4896" y="1346"/>
                  </a:cubicBezTo>
                  <a:cubicBezTo>
                    <a:pt x="4877" y="1346"/>
                    <a:pt x="4857" y="1350"/>
                    <a:pt x="4837" y="1361"/>
                  </a:cubicBezTo>
                  <a:cubicBezTo>
                    <a:pt x="4541" y="1513"/>
                    <a:pt x="4358" y="1791"/>
                    <a:pt x="4190" y="2065"/>
                  </a:cubicBezTo>
                  <a:cubicBezTo>
                    <a:pt x="4027" y="2332"/>
                    <a:pt x="3842" y="2658"/>
                    <a:pt x="3527" y="2764"/>
                  </a:cubicBezTo>
                  <a:cubicBezTo>
                    <a:pt x="3470" y="2784"/>
                    <a:pt x="3411" y="2793"/>
                    <a:pt x="3353" y="2793"/>
                  </a:cubicBezTo>
                  <a:cubicBezTo>
                    <a:pt x="3045" y="2793"/>
                    <a:pt x="2733" y="2552"/>
                    <a:pt x="2504" y="2381"/>
                  </a:cubicBezTo>
                  <a:cubicBezTo>
                    <a:pt x="2359" y="2274"/>
                    <a:pt x="2186" y="2153"/>
                    <a:pt x="2078" y="2006"/>
                  </a:cubicBezTo>
                  <a:cubicBezTo>
                    <a:pt x="2019" y="1923"/>
                    <a:pt x="2009" y="1851"/>
                    <a:pt x="2090" y="1783"/>
                  </a:cubicBezTo>
                  <a:cubicBezTo>
                    <a:pt x="2167" y="1717"/>
                    <a:pt x="2260" y="1666"/>
                    <a:pt x="2341" y="1607"/>
                  </a:cubicBezTo>
                  <a:cubicBezTo>
                    <a:pt x="2635" y="1391"/>
                    <a:pt x="2898" y="1139"/>
                    <a:pt x="3128" y="855"/>
                  </a:cubicBezTo>
                  <a:cubicBezTo>
                    <a:pt x="3232" y="726"/>
                    <a:pt x="3365" y="579"/>
                    <a:pt x="3360" y="401"/>
                  </a:cubicBezTo>
                  <a:cubicBezTo>
                    <a:pt x="3357" y="253"/>
                    <a:pt x="3254" y="125"/>
                    <a:pt x="3127" y="60"/>
                  </a:cubicBezTo>
                  <a:cubicBezTo>
                    <a:pt x="3044" y="17"/>
                    <a:pt x="2955" y="1"/>
                    <a:pt x="2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7" name="Google Shape;1567;p60"/>
            <p:cNvSpPr/>
            <p:nvPr/>
          </p:nvSpPr>
          <p:spPr>
            <a:xfrm>
              <a:off x="6769242" y="3968961"/>
              <a:ext cx="59483" cy="140386"/>
            </a:xfrm>
            <a:custGeom>
              <a:avLst/>
              <a:gdLst/>
              <a:ahLst/>
              <a:cxnLst/>
              <a:rect l="l" t="t" r="r" b="b"/>
              <a:pathLst>
                <a:path w="3052" h="7203" extrusionOk="0">
                  <a:moveTo>
                    <a:pt x="150" y="0"/>
                  </a:moveTo>
                  <a:cubicBezTo>
                    <a:pt x="79" y="0"/>
                    <a:pt x="0" y="61"/>
                    <a:pt x="19" y="154"/>
                  </a:cubicBezTo>
                  <a:cubicBezTo>
                    <a:pt x="399" y="2081"/>
                    <a:pt x="1049" y="3945"/>
                    <a:pt x="1951" y="5690"/>
                  </a:cubicBezTo>
                  <a:cubicBezTo>
                    <a:pt x="2208" y="6185"/>
                    <a:pt x="2484" y="6670"/>
                    <a:pt x="2781" y="7144"/>
                  </a:cubicBezTo>
                  <a:cubicBezTo>
                    <a:pt x="2806" y="7185"/>
                    <a:pt x="2843" y="7202"/>
                    <a:pt x="2880" y="7202"/>
                  </a:cubicBezTo>
                  <a:cubicBezTo>
                    <a:pt x="2966" y="7202"/>
                    <a:pt x="3051" y="7113"/>
                    <a:pt x="2993" y="7020"/>
                  </a:cubicBezTo>
                  <a:cubicBezTo>
                    <a:pt x="1959" y="5366"/>
                    <a:pt x="1167" y="3573"/>
                    <a:pt x="638" y="1695"/>
                  </a:cubicBezTo>
                  <a:cubicBezTo>
                    <a:pt x="490" y="1165"/>
                    <a:pt x="362" y="630"/>
                    <a:pt x="255" y="89"/>
                  </a:cubicBezTo>
                  <a:cubicBezTo>
                    <a:pt x="243" y="27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8" name="Google Shape;1568;p60"/>
            <p:cNvSpPr/>
            <p:nvPr/>
          </p:nvSpPr>
          <p:spPr>
            <a:xfrm>
              <a:off x="6795261" y="3972469"/>
              <a:ext cx="68546" cy="158727"/>
            </a:xfrm>
            <a:custGeom>
              <a:avLst/>
              <a:gdLst/>
              <a:ahLst/>
              <a:cxnLst/>
              <a:rect l="l" t="t" r="r" b="b"/>
              <a:pathLst>
                <a:path w="3517" h="8144" extrusionOk="0">
                  <a:moveTo>
                    <a:pt x="152" y="1"/>
                  </a:moveTo>
                  <a:cubicBezTo>
                    <a:pt x="79" y="1"/>
                    <a:pt x="1" y="62"/>
                    <a:pt x="20" y="155"/>
                  </a:cubicBezTo>
                  <a:cubicBezTo>
                    <a:pt x="472" y="2344"/>
                    <a:pt x="1232" y="4456"/>
                    <a:pt x="2279" y="6431"/>
                  </a:cubicBezTo>
                  <a:cubicBezTo>
                    <a:pt x="2578" y="6996"/>
                    <a:pt x="2899" y="7547"/>
                    <a:pt x="3244" y="8087"/>
                  </a:cubicBezTo>
                  <a:cubicBezTo>
                    <a:pt x="3269" y="8127"/>
                    <a:pt x="3307" y="8144"/>
                    <a:pt x="3344" y="8144"/>
                  </a:cubicBezTo>
                  <a:cubicBezTo>
                    <a:pt x="3431" y="8144"/>
                    <a:pt x="3516" y="8056"/>
                    <a:pt x="3456" y="7962"/>
                  </a:cubicBezTo>
                  <a:cubicBezTo>
                    <a:pt x="2257" y="6085"/>
                    <a:pt x="1331" y="4044"/>
                    <a:pt x="708" y="1905"/>
                  </a:cubicBezTo>
                  <a:cubicBezTo>
                    <a:pt x="533" y="1306"/>
                    <a:pt x="384" y="701"/>
                    <a:pt x="258" y="89"/>
                  </a:cubicBezTo>
                  <a:cubicBezTo>
                    <a:pt x="245" y="27"/>
                    <a:pt x="200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9" name="Google Shape;1569;p60"/>
            <p:cNvSpPr/>
            <p:nvPr/>
          </p:nvSpPr>
          <p:spPr>
            <a:xfrm>
              <a:off x="6833891" y="4145112"/>
              <a:ext cx="41533" cy="59737"/>
            </a:xfrm>
            <a:custGeom>
              <a:avLst/>
              <a:gdLst/>
              <a:ahLst/>
              <a:cxnLst/>
              <a:rect l="l" t="t" r="r" b="b"/>
              <a:pathLst>
                <a:path w="2131" h="3065" extrusionOk="0">
                  <a:moveTo>
                    <a:pt x="1782" y="1"/>
                  </a:moveTo>
                  <a:cubicBezTo>
                    <a:pt x="1706" y="1"/>
                    <a:pt x="1633" y="59"/>
                    <a:pt x="1667" y="149"/>
                  </a:cubicBezTo>
                  <a:cubicBezTo>
                    <a:pt x="1876" y="680"/>
                    <a:pt x="1688" y="1247"/>
                    <a:pt x="1383" y="1702"/>
                  </a:cubicBezTo>
                  <a:cubicBezTo>
                    <a:pt x="1067" y="2176"/>
                    <a:pt x="615" y="2561"/>
                    <a:pt x="119" y="2836"/>
                  </a:cubicBezTo>
                  <a:cubicBezTo>
                    <a:pt x="0" y="2901"/>
                    <a:pt x="73" y="3065"/>
                    <a:pt x="183" y="3065"/>
                  </a:cubicBezTo>
                  <a:cubicBezTo>
                    <a:pt x="202" y="3065"/>
                    <a:pt x="222" y="3060"/>
                    <a:pt x="243" y="3048"/>
                  </a:cubicBezTo>
                  <a:cubicBezTo>
                    <a:pt x="788" y="2746"/>
                    <a:pt x="1279" y="2317"/>
                    <a:pt x="1619" y="1792"/>
                  </a:cubicBezTo>
                  <a:cubicBezTo>
                    <a:pt x="1940" y="1293"/>
                    <a:pt x="2130" y="656"/>
                    <a:pt x="1905" y="83"/>
                  </a:cubicBezTo>
                  <a:cubicBezTo>
                    <a:pt x="1882" y="26"/>
                    <a:pt x="1831" y="1"/>
                    <a:pt x="1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0" name="Google Shape;1570;p60"/>
            <p:cNvSpPr/>
            <p:nvPr/>
          </p:nvSpPr>
          <p:spPr>
            <a:xfrm>
              <a:off x="6715177" y="3968064"/>
              <a:ext cx="26701" cy="227741"/>
            </a:xfrm>
            <a:custGeom>
              <a:avLst/>
              <a:gdLst/>
              <a:ahLst/>
              <a:cxnLst/>
              <a:rect l="l" t="t" r="r" b="b"/>
              <a:pathLst>
                <a:path w="1370" h="11685" extrusionOk="0">
                  <a:moveTo>
                    <a:pt x="121" y="0"/>
                  </a:moveTo>
                  <a:cubicBezTo>
                    <a:pt x="60" y="0"/>
                    <a:pt x="0" y="40"/>
                    <a:pt x="3" y="119"/>
                  </a:cubicBezTo>
                  <a:cubicBezTo>
                    <a:pt x="139" y="3122"/>
                    <a:pt x="396" y="6117"/>
                    <a:pt x="773" y="9103"/>
                  </a:cubicBezTo>
                  <a:cubicBezTo>
                    <a:pt x="878" y="9935"/>
                    <a:pt x="993" y="10765"/>
                    <a:pt x="1118" y="11596"/>
                  </a:cubicBezTo>
                  <a:cubicBezTo>
                    <a:pt x="1127" y="11657"/>
                    <a:pt x="1171" y="11684"/>
                    <a:pt x="1218" y="11684"/>
                  </a:cubicBezTo>
                  <a:cubicBezTo>
                    <a:pt x="1289" y="11684"/>
                    <a:pt x="1369" y="11623"/>
                    <a:pt x="1356" y="11530"/>
                  </a:cubicBezTo>
                  <a:cubicBezTo>
                    <a:pt x="915" y="8584"/>
                    <a:pt x="594" y="5623"/>
                    <a:pt x="391" y="2648"/>
                  </a:cubicBezTo>
                  <a:cubicBezTo>
                    <a:pt x="335" y="1805"/>
                    <a:pt x="288" y="962"/>
                    <a:pt x="249" y="119"/>
                  </a:cubicBezTo>
                  <a:cubicBezTo>
                    <a:pt x="246" y="40"/>
                    <a:pt x="18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1" name="Google Shape;1571;p60"/>
            <p:cNvSpPr/>
            <p:nvPr/>
          </p:nvSpPr>
          <p:spPr>
            <a:xfrm>
              <a:off x="6812802" y="3977751"/>
              <a:ext cx="152295" cy="251791"/>
            </a:xfrm>
            <a:custGeom>
              <a:avLst/>
              <a:gdLst/>
              <a:ahLst/>
              <a:cxnLst/>
              <a:rect l="l" t="t" r="r" b="b"/>
              <a:pathLst>
                <a:path w="7814" h="12919" extrusionOk="0">
                  <a:moveTo>
                    <a:pt x="149" y="0"/>
                  </a:moveTo>
                  <a:cubicBezTo>
                    <a:pt x="73" y="0"/>
                    <a:pt x="0" y="59"/>
                    <a:pt x="35" y="149"/>
                  </a:cubicBezTo>
                  <a:cubicBezTo>
                    <a:pt x="766" y="2057"/>
                    <a:pt x="1509" y="3966"/>
                    <a:pt x="2404" y="5807"/>
                  </a:cubicBezTo>
                  <a:cubicBezTo>
                    <a:pt x="3235" y="7511"/>
                    <a:pt x="4204" y="9152"/>
                    <a:pt x="5392" y="10634"/>
                  </a:cubicBezTo>
                  <a:cubicBezTo>
                    <a:pt x="6040" y="11448"/>
                    <a:pt x="6760" y="12202"/>
                    <a:pt x="7546" y="12887"/>
                  </a:cubicBezTo>
                  <a:cubicBezTo>
                    <a:pt x="7572" y="12909"/>
                    <a:pt x="7600" y="12919"/>
                    <a:pt x="7627" y="12919"/>
                  </a:cubicBezTo>
                  <a:cubicBezTo>
                    <a:pt x="7727" y="12919"/>
                    <a:pt x="7814" y="12794"/>
                    <a:pt x="7720" y="12713"/>
                  </a:cubicBezTo>
                  <a:cubicBezTo>
                    <a:pt x="6327" y="11506"/>
                    <a:pt x="5165" y="10064"/>
                    <a:pt x="4180" y="8510"/>
                  </a:cubicBezTo>
                  <a:cubicBezTo>
                    <a:pt x="3133" y="6853"/>
                    <a:pt x="2288" y="5078"/>
                    <a:pt x="1534" y="3272"/>
                  </a:cubicBezTo>
                  <a:cubicBezTo>
                    <a:pt x="1094" y="2216"/>
                    <a:pt x="682" y="1150"/>
                    <a:pt x="271" y="83"/>
                  </a:cubicBezTo>
                  <a:cubicBezTo>
                    <a:pt x="249" y="25"/>
                    <a:pt x="199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2" name="Google Shape;1572;p60"/>
            <p:cNvSpPr/>
            <p:nvPr/>
          </p:nvSpPr>
          <p:spPr>
            <a:xfrm>
              <a:off x="6962525" y="3980070"/>
              <a:ext cx="50421" cy="189228"/>
            </a:xfrm>
            <a:custGeom>
              <a:avLst/>
              <a:gdLst/>
              <a:ahLst/>
              <a:cxnLst/>
              <a:rect l="l" t="t" r="r" b="b"/>
              <a:pathLst>
                <a:path w="2587" h="9709" extrusionOk="0">
                  <a:moveTo>
                    <a:pt x="150" y="1"/>
                  </a:moveTo>
                  <a:cubicBezTo>
                    <a:pt x="74" y="1"/>
                    <a:pt x="1" y="60"/>
                    <a:pt x="35" y="149"/>
                  </a:cubicBezTo>
                  <a:cubicBezTo>
                    <a:pt x="935" y="2519"/>
                    <a:pt x="1602" y="4970"/>
                    <a:pt x="2030" y="7469"/>
                  </a:cubicBezTo>
                  <a:cubicBezTo>
                    <a:pt x="2150" y="8174"/>
                    <a:pt x="2251" y="8882"/>
                    <a:pt x="2332" y="9592"/>
                  </a:cubicBezTo>
                  <a:cubicBezTo>
                    <a:pt x="2341" y="9670"/>
                    <a:pt x="2407" y="9709"/>
                    <a:pt x="2469" y="9709"/>
                  </a:cubicBezTo>
                  <a:cubicBezTo>
                    <a:pt x="2530" y="9709"/>
                    <a:pt x="2587" y="9670"/>
                    <a:pt x="2578" y="9592"/>
                  </a:cubicBezTo>
                  <a:cubicBezTo>
                    <a:pt x="2291" y="7061"/>
                    <a:pt x="1757" y="4566"/>
                    <a:pt x="989" y="2139"/>
                  </a:cubicBezTo>
                  <a:cubicBezTo>
                    <a:pt x="769" y="1448"/>
                    <a:pt x="530" y="763"/>
                    <a:pt x="272" y="84"/>
                  </a:cubicBezTo>
                  <a:cubicBezTo>
                    <a:pt x="250" y="26"/>
                    <a:pt x="200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3" name="Google Shape;1573;p60"/>
            <p:cNvSpPr/>
            <p:nvPr/>
          </p:nvSpPr>
          <p:spPr>
            <a:xfrm>
              <a:off x="6978350" y="3977517"/>
              <a:ext cx="114699" cy="131051"/>
            </a:xfrm>
            <a:custGeom>
              <a:avLst/>
              <a:gdLst/>
              <a:ahLst/>
              <a:cxnLst/>
              <a:rect l="l" t="t" r="r" b="b"/>
              <a:pathLst>
                <a:path w="5885" h="6724" extrusionOk="0">
                  <a:moveTo>
                    <a:pt x="166" y="1"/>
                  </a:moveTo>
                  <a:cubicBezTo>
                    <a:pt x="86" y="1"/>
                    <a:pt x="0" y="90"/>
                    <a:pt x="46" y="188"/>
                  </a:cubicBezTo>
                  <a:cubicBezTo>
                    <a:pt x="1298" y="2821"/>
                    <a:pt x="3235" y="5070"/>
                    <a:pt x="5652" y="6702"/>
                  </a:cubicBezTo>
                  <a:cubicBezTo>
                    <a:pt x="5674" y="6717"/>
                    <a:pt x="5696" y="6724"/>
                    <a:pt x="5716" y="6724"/>
                  </a:cubicBezTo>
                  <a:cubicBezTo>
                    <a:pt x="5817" y="6724"/>
                    <a:pt x="5884" y="6564"/>
                    <a:pt x="5777" y="6490"/>
                  </a:cubicBezTo>
                  <a:cubicBezTo>
                    <a:pt x="3396" y="4880"/>
                    <a:pt x="1490" y="2661"/>
                    <a:pt x="259" y="63"/>
                  </a:cubicBezTo>
                  <a:cubicBezTo>
                    <a:pt x="237" y="19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4" name="Google Shape;1574;p60"/>
            <p:cNvSpPr/>
            <p:nvPr/>
          </p:nvSpPr>
          <p:spPr>
            <a:xfrm>
              <a:off x="7063619" y="3958943"/>
              <a:ext cx="33055" cy="182621"/>
            </a:xfrm>
            <a:custGeom>
              <a:avLst/>
              <a:gdLst/>
              <a:ahLst/>
              <a:cxnLst/>
              <a:rect l="l" t="t" r="r" b="b"/>
              <a:pathLst>
                <a:path w="1696" h="9370" extrusionOk="0">
                  <a:moveTo>
                    <a:pt x="150" y="0"/>
                  </a:moveTo>
                  <a:cubicBezTo>
                    <a:pt x="74" y="0"/>
                    <a:pt x="1" y="59"/>
                    <a:pt x="37" y="148"/>
                  </a:cubicBezTo>
                  <a:cubicBezTo>
                    <a:pt x="500" y="1273"/>
                    <a:pt x="849" y="2444"/>
                    <a:pt x="1081" y="3638"/>
                  </a:cubicBezTo>
                  <a:cubicBezTo>
                    <a:pt x="1309" y="4816"/>
                    <a:pt x="1451" y="6038"/>
                    <a:pt x="1392" y="7239"/>
                  </a:cubicBezTo>
                  <a:cubicBezTo>
                    <a:pt x="1360" y="7901"/>
                    <a:pt x="1245" y="8567"/>
                    <a:pt x="985" y="9180"/>
                  </a:cubicBezTo>
                  <a:cubicBezTo>
                    <a:pt x="943" y="9279"/>
                    <a:pt x="1030" y="9369"/>
                    <a:pt x="1108" y="9369"/>
                  </a:cubicBezTo>
                  <a:cubicBezTo>
                    <a:pt x="1144" y="9369"/>
                    <a:pt x="1178" y="9350"/>
                    <a:pt x="1197" y="9305"/>
                  </a:cubicBezTo>
                  <a:cubicBezTo>
                    <a:pt x="1673" y="8184"/>
                    <a:pt x="1696" y="6953"/>
                    <a:pt x="1609" y="5757"/>
                  </a:cubicBezTo>
                  <a:cubicBezTo>
                    <a:pt x="1467" y="3806"/>
                    <a:pt x="1017" y="1891"/>
                    <a:pt x="275" y="82"/>
                  </a:cubicBezTo>
                  <a:cubicBezTo>
                    <a:pt x="251" y="25"/>
                    <a:pt x="199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5" name="Google Shape;1575;p60"/>
            <p:cNvSpPr/>
            <p:nvPr/>
          </p:nvSpPr>
          <p:spPr>
            <a:xfrm>
              <a:off x="7094180" y="3968941"/>
              <a:ext cx="53305" cy="222576"/>
            </a:xfrm>
            <a:custGeom>
              <a:avLst/>
              <a:gdLst/>
              <a:ahLst/>
              <a:cxnLst/>
              <a:rect l="l" t="t" r="r" b="b"/>
              <a:pathLst>
                <a:path w="2735" h="11420" extrusionOk="0">
                  <a:moveTo>
                    <a:pt x="151" y="1"/>
                  </a:moveTo>
                  <a:cubicBezTo>
                    <a:pt x="74" y="1"/>
                    <a:pt x="0" y="59"/>
                    <a:pt x="38" y="147"/>
                  </a:cubicBezTo>
                  <a:cubicBezTo>
                    <a:pt x="1196" y="2902"/>
                    <a:pt x="1957" y="5807"/>
                    <a:pt x="2299" y="8776"/>
                  </a:cubicBezTo>
                  <a:cubicBezTo>
                    <a:pt x="2395" y="9614"/>
                    <a:pt x="2457" y="10455"/>
                    <a:pt x="2486" y="11300"/>
                  </a:cubicBezTo>
                  <a:cubicBezTo>
                    <a:pt x="2488" y="11379"/>
                    <a:pt x="2551" y="11419"/>
                    <a:pt x="2613" y="11419"/>
                  </a:cubicBezTo>
                  <a:cubicBezTo>
                    <a:pt x="2674" y="11419"/>
                    <a:pt x="2734" y="11380"/>
                    <a:pt x="2732" y="11300"/>
                  </a:cubicBezTo>
                  <a:cubicBezTo>
                    <a:pt x="2630" y="8292"/>
                    <a:pt x="2101" y="5312"/>
                    <a:pt x="1162" y="2453"/>
                  </a:cubicBezTo>
                  <a:cubicBezTo>
                    <a:pt x="899" y="1651"/>
                    <a:pt x="603" y="861"/>
                    <a:pt x="275" y="82"/>
                  </a:cubicBezTo>
                  <a:cubicBezTo>
                    <a:pt x="251" y="25"/>
                    <a:pt x="200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6" name="Google Shape;1576;p60"/>
            <p:cNvSpPr/>
            <p:nvPr/>
          </p:nvSpPr>
          <p:spPr>
            <a:xfrm>
              <a:off x="7003298" y="4051930"/>
              <a:ext cx="68040" cy="180731"/>
            </a:xfrm>
            <a:custGeom>
              <a:avLst/>
              <a:gdLst/>
              <a:ahLst/>
              <a:cxnLst/>
              <a:rect l="l" t="t" r="r" b="b"/>
              <a:pathLst>
                <a:path w="3491" h="9273" extrusionOk="0">
                  <a:moveTo>
                    <a:pt x="150" y="1"/>
                  </a:moveTo>
                  <a:cubicBezTo>
                    <a:pt x="75" y="1"/>
                    <a:pt x="1" y="60"/>
                    <a:pt x="33" y="151"/>
                  </a:cubicBezTo>
                  <a:lnTo>
                    <a:pt x="2522" y="7206"/>
                  </a:lnTo>
                  <a:lnTo>
                    <a:pt x="3221" y="9188"/>
                  </a:lnTo>
                  <a:cubicBezTo>
                    <a:pt x="3242" y="9247"/>
                    <a:pt x="3292" y="9272"/>
                    <a:pt x="3341" y="9272"/>
                  </a:cubicBezTo>
                  <a:cubicBezTo>
                    <a:pt x="3416" y="9272"/>
                    <a:pt x="3490" y="9213"/>
                    <a:pt x="3457" y="9122"/>
                  </a:cubicBezTo>
                  <a:lnTo>
                    <a:pt x="968" y="2067"/>
                  </a:lnTo>
                  <a:lnTo>
                    <a:pt x="270" y="85"/>
                  </a:lnTo>
                  <a:cubicBezTo>
                    <a:pt x="250" y="26"/>
                    <a:pt x="200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7" name="Google Shape;1577;p60"/>
            <p:cNvSpPr/>
            <p:nvPr/>
          </p:nvSpPr>
          <p:spPr>
            <a:xfrm>
              <a:off x="6946231" y="4023572"/>
              <a:ext cx="14208" cy="114094"/>
            </a:xfrm>
            <a:custGeom>
              <a:avLst/>
              <a:gdLst/>
              <a:ahLst/>
              <a:cxnLst/>
              <a:rect l="l" t="t" r="r" b="b"/>
              <a:pathLst>
                <a:path w="729" h="5854" extrusionOk="0">
                  <a:moveTo>
                    <a:pt x="347" y="0"/>
                  </a:moveTo>
                  <a:cubicBezTo>
                    <a:pt x="276" y="0"/>
                    <a:pt x="196" y="61"/>
                    <a:pt x="210" y="154"/>
                  </a:cubicBezTo>
                  <a:cubicBezTo>
                    <a:pt x="483" y="2000"/>
                    <a:pt x="419" y="3879"/>
                    <a:pt x="21" y="5701"/>
                  </a:cubicBezTo>
                  <a:cubicBezTo>
                    <a:pt x="1" y="5794"/>
                    <a:pt x="79" y="5854"/>
                    <a:pt x="152" y="5854"/>
                  </a:cubicBezTo>
                  <a:cubicBezTo>
                    <a:pt x="200" y="5854"/>
                    <a:pt x="246" y="5828"/>
                    <a:pt x="259" y="5767"/>
                  </a:cubicBezTo>
                  <a:cubicBezTo>
                    <a:pt x="665" y="3902"/>
                    <a:pt x="728" y="1978"/>
                    <a:pt x="447" y="89"/>
                  </a:cubicBezTo>
                  <a:cubicBezTo>
                    <a:pt x="438" y="27"/>
                    <a:pt x="39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8" name="Google Shape;1578;p60"/>
            <p:cNvSpPr/>
            <p:nvPr/>
          </p:nvSpPr>
          <p:spPr>
            <a:xfrm>
              <a:off x="6853946" y="4011098"/>
              <a:ext cx="86516" cy="72717"/>
            </a:xfrm>
            <a:custGeom>
              <a:avLst/>
              <a:gdLst/>
              <a:ahLst/>
              <a:cxnLst/>
              <a:rect l="l" t="t" r="r" b="b"/>
              <a:pathLst>
                <a:path w="4439" h="3731" extrusionOk="0">
                  <a:moveTo>
                    <a:pt x="171" y="1"/>
                  </a:moveTo>
                  <a:cubicBezTo>
                    <a:pt x="86" y="1"/>
                    <a:pt x="1" y="89"/>
                    <a:pt x="57" y="184"/>
                  </a:cubicBezTo>
                  <a:cubicBezTo>
                    <a:pt x="448" y="849"/>
                    <a:pt x="897" y="1478"/>
                    <a:pt x="1398" y="2065"/>
                  </a:cubicBezTo>
                  <a:cubicBezTo>
                    <a:pt x="1873" y="2623"/>
                    <a:pt x="2404" y="3247"/>
                    <a:pt x="3086" y="3552"/>
                  </a:cubicBezTo>
                  <a:cubicBezTo>
                    <a:pt x="3337" y="3664"/>
                    <a:pt x="3605" y="3730"/>
                    <a:pt x="3875" y="3730"/>
                  </a:cubicBezTo>
                  <a:cubicBezTo>
                    <a:pt x="4017" y="3730"/>
                    <a:pt x="4158" y="3712"/>
                    <a:pt x="4298" y="3673"/>
                  </a:cubicBezTo>
                  <a:cubicBezTo>
                    <a:pt x="4439" y="3634"/>
                    <a:pt x="4395" y="3430"/>
                    <a:pt x="4268" y="3430"/>
                  </a:cubicBezTo>
                  <a:cubicBezTo>
                    <a:pt x="4256" y="3430"/>
                    <a:pt x="4245" y="3432"/>
                    <a:pt x="4232" y="3435"/>
                  </a:cubicBezTo>
                  <a:cubicBezTo>
                    <a:pt x="4104" y="3471"/>
                    <a:pt x="3978" y="3488"/>
                    <a:pt x="3855" y="3488"/>
                  </a:cubicBezTo>
                  <a:cubicBezTo>
                    <a:pt x="3078" y="3488"/>
                    <a:pt x="2421" y="2827"/>
                    <a:pt x="1920" y="2284"/>
                  </a:cubicBezTo>
                  <a:cubicBezTo>
                    <a:pt x="1293" y="1604"/>
                    <a:pt x="739" y="858"/>
                    <a:pt x="269" y="60"/>
                  </a:cubicBezTo>
                  <a:cubicBezTo>
                    <a:pt x="245" y="18"/>
                    <a:pt x="208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9" name="Google Shape;1579;p60"/>
            <p:cNvSpPr/>
            <p:nvPr/>
          </p:nvSpPr>
          <p:spPr>
            <a:xfrm>
              <a:off x="7100124" y="3943137"/>
              <a:ext cx="111697" cy="294046"/>
            </a:xfrm>
            <a:custGeom>
              <a:avLst/>
              <a:gdLst/>
              <a:ahLst/>
              <a:cxnLst/>
              <a:rect l="l" t="t" r="r" b="b"/>
              <a:pathLst>
                <a:path w="5731" h="15087" extrusionOk="0">
                  <a:moveTo>
                    <a:pt x="165" y="0"/>
                  </a:moveTo>
                  <a:cubicBezTo>
                    <a:pt x="86" y="0"/>
                    <a:pt x="0" y="90"/>
                    <a:pt x="43" y="189"/>
                  </a:cubicBezTo>
                  <a:lnTo>
                    <a:pt x="43" y="188"/>
                  </a:lnTo>
                  <a:cubicBezTo>
                    <a:pt x="864" y="2081"/>
                    <a:pt x="1657" y="3986"/>
                    <a:pt x="2393" y="5916"/>
                  </a:cubicBezTo>
                  <a:cubicBezTo>
                    <a:pt x="3123" y="7824"/>
                    <a:pt x="3805" y="9752"/>
                    <a:pt x="4439" y="11695"/>
                  </a:cubicBezTo>
                  <a:cubicBezTo>
                    <a:pt x="4796" y="12792"/>
                    <a:pt x="5138" y="13893"/>
                    <a:pt x="5465" y="15000"/>
                  </a:cubicBezTo>
                  <a:cubicBezTo>
                    <a:pt x="5483" y="15060"/>
                    <a:pt x="5532" y="15086"/>
                    <a:pt x="5581" y="15086"/>
                  </a:cubicBezTo>
                  <a:cubicBezTo>
                    <a:pt x="5655" y="15086"/>
                    <a:pt x="5730" y="15027"/>
                    <a:pt x="5703" y="14934"/>
                  </a:cubicBezTo>
                  <a:cubicBezTo>
                    <a:pt x="5119" y="12959"/>
                    <a:pt x="4486" y="10999"/>
                    <a:pt x="3805" y="9054"/>
                  </a:cubicBezTo>
                  <a:cubicBezTo>
                    <a:pt x="3126" y="7117"/>
                    <a:pt x="2398" y="5199"/>
                    <a:pt x="1624" y="3298"/>
                  </a:cubicBezTo>
                  <a:cubicBezTo>
                    <a:pt x="1181" y="2214"/>
                    <a:pt x="722" y="1138"/>
                    <a:pt x="255" y="65"/>
                  </a:cubicBezTo>
                  <a:cubicBezTo>
                    <a:pt x="235" y="19"/>
                    <a:pt x="201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0" name="Google Shape;1580;p60"/>
            <p:cNvSpPr/>
            <p:nvPr/>
          </p:nvSpPr>
          <p:spPr>
            <a:xfrm>
              <a:off x="7134134" y="3922614"/>
              <a:ext cx="97898" cy="270677"/>
            </a:xfrm>
            <a:custGeom>
              <a:avLst/>
              <a:gdLst/>
              <a:ahLst/>
              <a:cxnLst/>
              <a:rect l="l" t="t" r="r" b="b"/>
              <a:pathLst>
                <a:path w="5023" h="13888" extrusionOk="0">
                  <a:moveTo>
                    <a:pt x="176" y="0"/>
                  </a:moveTo>
                  <a:cubicBezTo>
                    <a:pt x="87" y="0"/>
                    <a:pt x="1" y="88"/>
                    <a:pt x="67" y="177"/>
                  </a:cubicBezTo>
                  <a:cubicBezTo>
                    <a:pt x="1191" y="1708"/>
                    <a:pt x="2133" y="3367"/>
                    <a:pt x="2871" y="5117"/>
                  </a:cubicBezTo>
                  <a:cubicBezTo>
                    <a:pt x="3607" y="6864"/>
                    <a:pt x="4137" y="8691"/>
                    <a:pt x="4453" y="10560"/>
                  </a:cubicBezTo>
                  <a:cubicBezTo>
                    <a:pt x="4632" y="11620"/>
                    <a:pt x="4739" y="12692"/>
                    <a:pt x="4774" y="13768"/>
                  </a:cubicBezTo>
                  <a:cubicBezTo>
                    <a:pt x="4776" y="13847"/>
                    <a:pt x="4839" y="13887"/>
                    <a:pt x="4901" y="13887"/>
                  </a:cubicBezTo>
                  <a:cubicBezTo>
                    <a:pt x="4962" y="13887"/>
                    <a:pt x="5022" y="13848"/>
                    <a:pt x="5020" y="13768"/>
                  </a:cubicBezTo>
                  <a:cubicBezTo>
                    <a:pt x="4956" y="11847"/>
                    <a:pt x="4667" y="9941"/>
                    <a:pt x="4158" y="8089"/>
                  </a:cubicBezTo>
                  <a:cubicBezTo>
                    <a:pt x="3652" y="6243"/>
                    <a:pt x="2933" y="4463"/>
                    <a:pt x="2017" y="2781"/>
                  </a:cubicBezTo>
                  <a:cubicBezTo>
                    <a:pt x="1499" y="1834"/>
                    <a:pt x="918" y="923"/>
                    <a:pt x="279" y="54"/>
                  </a:cubicBezTo>
                  <a:cubicBezTo>
                    <a:pt x="252" y="16"/>
                    <a:pt x="213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1" name="Google Shape;1581;p60"/>
            <p:cNvSpPr/>
            <p:nvPr/>
          </p:nvSpPr>
          <p:spPr>
            <a:xfrm>
              <a:off x="7113085" y="3934113"/>
              <a:ext cx="78720" cy="180594"/>
            </a:xfrm>
            <a:custGeom>
              <a:avLst/>
              <a:gdLst/>
              <a:ahLst/>
              <a:cxnLst/>
              <a:rect l="l" t="t" r="r" b="b"/>
              <a:pathLst>
                <a:path w="4039" h="9266" extrusionOk="0">
                  <a:moveTo>
                    <a:pt x="170" y="0"/>
                  </a:moveTo>
                  <a:cubicBezTo>
                    <a:pt x="85" y="0"/>
                    <a:pt x="0" y="88"/>
                    <a:pt x="58" y="183"/>
                  </a:cubicBezTo>
                  <a:cubicBezTo>
                    <a:pt x="1393" y="2349"/>
                    <a:pt x="2452" y="4674"/>
                    <a:pt x="3212" y="7103"/>
                  </a:cubicBezTo>
                  <a:cubicBezTo>
                    <a:pt x="3424" y="7788"/>
                    <a:pt x="3614" y="8479"/>
                    <a:pt x="3778" y="9177"/>
                  </a:cubicBezTo>
                  <a:cubicBezTo>
                    <a:pt x="3793" y="9238"/>
                    <a:pt x="3840" y="9265"/>
                    <a:pt x="3888" y="9265"/>
                  </a:cubicBezTo>
                  <a:cubicBezTo>
                    <a:pt x="3961" y="9265"/>
                    <a:pt x="4038" y="9204"/>
                    <a:pt x="4016" y="9111"/>
                  </a:cubicBezTo>
                  <a:cubicBezTo>
                    <a:pt x="3426" y="6622"/>
                    <a:pt x="2530" y="4216"/>
                    <a:pt x="1345" y="1949"/>
                  </a:cubicBezTo>
                  <a:cubicBezTo>
                    <a:pt x="1010" y="1305"/>
                    <a:pt x="651" y="676"/>
                    <a:pt x="271" y="58"/>
                  </a:cubicBezTo>
                  <a:cubicBezTo>
                    <a:pt x="245" y="17"/>
                    <a:pt x="208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2" name="Google Shape;1582;p60"/>
            <p:cNvSpPr/>
            <p:nvPr/>
          </p:nvSpPr>
          <p:spPr>
            <a:xfrm>
              <a:off x="7116944" y="3926707"/>
              <a:ext cx="47692" cy="68546"/>
            </a:xfrm>
            <a:custGeom>
              <a:avLst/>
              <a:gdLst/>
              <a:ahLst/>
              <a:cxnLst/>
              <a:rect l="l" t="t" r="r" b="b"/>
              <a:pathLst>
                <a:path w="2447" h="3517" extrusionOk="0">
                  <a:moveTo>
                    <a:pt x="177" y="0"/>
                  </a:moveTo>
                  <a:cubicBezTo>
                    <a:pt x="84" y="0"/>
                    <a:pt x="0" y="123"/>
                    <a:pt x="85" y="211"/>
                  </a:cubicBezTo>
                  <a:lnTo>
                    <a:pt x="85" y="210"/>
                  </a:lnTo>
                  <a:cubicBezTo>
                    <a:pt x="992" y="1144"/>
                    <a:pt x="1594" y="2308"/>
                    <a:pt x="2185" y="3454"/>
                  </a:cubicBezTo>
                  <a:cubicBezTo>
                    <a:pt x="2207" y="3498"/>
                    <a:pt x="2243" y="3516"/>
                    <a:pt x="2280" y="3516"/>
                  </a:cubicBezTo>
                  <a:cubicBezTo>
                    <a:pt x="2362" y="3516"/>
                    <a:pt x="2447" y="3428"/>
                    <a:pt x="2397" y="3330"/>
                  </a:cubicBezTo>
                  <a:cubicBezTo>
                    <a:pt x="1797" y="2166"/>
                    <a:pt x="1179" y="986"/>
                    <a:pt x="259" y="37"/>
                  </a:cubicBezTo>
                  <a:cubicBezTo>
                    <a:pt x="234" y="11"/>
                    <a:pt x="205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3" name="Google Shape;1583;p60"/>
            <p:cNvSpPr/>
            <p:nvPr/>
          </p:nvSpPr>
          <p:spPr>
            <a:xfrm>
              <a:off x="7251756" y="4116637"/>
              <a:ext cx="58665" cy="45412"/>
            </a:xfrm>
            <a:custGeom>
              <a:avLst/>
              <a:gdLst/>
              <a:ahLst/>
              <a:cxnLst/>
              <a:rect l="l" t="t" r="r" b="b"/>
              <a:pathLst>
                <a:path w="3010" h="2330" extrusionOk="0">
                  <a:moveTo>
                    <a:pt x="183" y="1"/>
                  </a:moveTo>
                  <a:cubicBezTo>
                    <a:pt x="86" y="1"/>
                    <a:pt x="1" y="125"/>
                    <a:pt x="91" y="209"/>
                  </a:cubicBezTo>
                  <a:cubicBezTo>
                    <a:pt x="507" y="596"/>
                    <a:pt x="926" y="984"/>
                    <a:pt x="1374" y="1333"/>
                  </a:cubicBezTo>
                  <a:cubicBezTo>
                    <a:pt x="1822" y="1683"/>
                    <a:pt x="2298" y="1998"/>
                    <a:pt x="2774" y="2309"/>
                  </a:cubicBezTo>
                  <a:cubicBezTo>
                    <a:pt x="2796" y="2323"/>
                    <a:pt x="2817" y="2330"/>
                    <a:pt x="2838" y="2330"/>
                  </a:cubicBezTo>
                  <a:cubicBezTo>
                    <a:pt x="2940" y="2330"/>
                    <a:pt x="3009" y="2169"/>
                    <a:pt x="2898" y="2097"/>
                  </a:cubicBezTo>
                  <a:cubicBezTo>
                    <a:pt x="2431" y="1792"/>
                    <a:pt x="1963" y="1485"/>
                    <a:pt x="1524" y="1140"/>
                  </a:cubicBezTo>
                  <a:cubicBezTo>
                    <a:pt x="1085" y="795"/>
                    <a:pt x="674" y="415"/>
                    <a:pt x="265" y="35"/>
                  </a:cubicBezTo>
                  <a:cubicBezTo>
                    <a:pt x="240" y="11"/>
                    <a:pt x="211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4" name="Google Shape;1584;p60"/>
            <p:cNvSpPr/>
            <p:nvPr/>
          </p:nvSpPr>
          <p:spPr>
            <a:xfrm>
              <a:off x="7174089" y="3850930"/>
              <a:ext cx="99399" cy="170479"/>
            </a:xfrm>
            <a:custGeom>
              <a:avLst/>
              <a:gdLst/>
              <a:ahLst/>
              <a:cxnLst/>
              <a:rect l="l" t="t" r="r" b="b"/>
              <a:pathLst>
                <a:path w="5100" h="8747" extrusionOk="0">
                  <a:moveTo>
                    <a:pt x="169" y="0"/>
                  </a:moveTo>
                  <a:cubicBezTo>
                    <a:pt x="43" y="0"/>
                    <a:pt x="0" y="202"/>
                    <a:pt x="141" y="242"/>
                  </a:cubicBezTo>
                  <a:lnTo>
                    <a:pt x="141" y="243"/>
                  </a:lnTo>
                  <a:cubicBezTo>
                    <a:pt x="1335" y="585"/>
                    <a:pt x="2362" y="1412"/>
                    <a:pt x="2989" y="2482"/>
                  </a:cubicBezTo>
                  <a:cubicBezTo>
                    <a:pt x="3313" y="3039"/>
                    <a:pt x="3522" y="3656"/>
                    <a:pt x="3604" y="4296"/>
                  </a:cubicBezTo>
                  <a:cubicBezTo>
                    <a:pt x="3657" y="4693"/>
                    <a:pt x="3684" y="5096"/>
                    <a:pt x="3786" y="5485"/>
                  </a:cubicBezTo>
                  <a:cubicBezTo>
                    <a:pt x="3872" y="5817"/>
                    <a:pt x="4006" y="6135"/>
                    <a:pt x="4148" y="6447"/>
                  </a:cubicBezTo>
                  <a:cubicBezTo>
                    <a:pt x="4464" y="7139"/>
                    <a:pt x="4856" y="7842"/>
                    <a:pt x="4836" y="8628"/>
                  </a:cubicBezTo>
                  <a:cubicBezTo>
                    <a:pt x="4834" y="8707"/>
                    <a:pt x="4894" y="8746"/>
                    <a:pt x="4956" y="8746"/>
                  </a:cubicBezTo>
                  <a:cubicBezTo>
                    <a:pt x="5017" y="8746"/>
                    <a:pt x="5080" y="8707"/>
                    <a:pt x="5082" y="8628"/>
                  </a:cubicBezTo>
                  <a:cubicBezTo>
                    <a:pt x="5100" y="7912"/>
                    <a:pt x="4798" y="7258"/>
                    <a:pt x="4501" y="6625"/>
                  </a:cubicBezTo>
                  <a:cubicBezTo>
                    <a:pt x="4346" y="6295"/>
                    <a:pt x="4191" y="5966"/>
                    <a:pt x="4080" y="5618"/>
                  </a:cubicBezTo>
                  <a:cubicBezTo>
                    <a:pt x="3957" y="5227"/>
                    <a:pt x="3915" y="4823"/>
                    <a:pt x="3866" y="4417"/>
                  </a:cubicBezTo>
                  <a:cubicBezTo>
                    <a:pt x="3784" y="3742"/>
                    <a:pt x="3609" y="3103"/>
                    <a:pt x="3283" y="2501"/>
                  </a:cubicBezTo>
                  <a:cubicBezTo>
                    <a:pt x="2976" y="1939"/>
                    <a:pt x="2569" y="1436"/>
                    <a:pt x="2082" y="1021"/>
                  </a:cubicBezTo>
                  <a:cubicBezTo>
                    <a:pt x="1536" y="552"/>
                    <a:pt x="896" y="205"/>
                    <a:pt x="206" y="6"/>
                  </a:cubicBezTo>
                  <a:cubicBezTo>
                    <a:pt x="193" y="2"/>
                    <a:pt x="181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5" name="Google Shape;1585;p60"/>
            <p:cNvSpPr/>
            <p:nvPr/>
          </p:nvSpPr>
          <p:spPr>
            <a:xfrm>
              <a:off x="7124019" y="3894899"/>
              <a:ext cx="4795" cy="9375"/>
            </a:xfrm>
            <a:custGeom>
              <a:avLst/>
              <a:gdLst/>
              <a:ahLst/>
              <a:cxnLst/>
              <a:rect l="l" t="t" r="r" b="b"/>
              <a:pathLst>
                <a:path w="246" h="481" extrusionOk="0">
                  <a:moveTo>
                    <a:pt x="123" y="0"/>
                  </a:moveTo>
                  <a:cubicBezTo>
                    <a:pt x="92" y="0"/>
                    <a:pt x="61" y="12"/>
                    <a:pt x="37" y="36"/>
                  </a:cubicBezTo>
                  <a:cubicBezTo>
                    <a:pt x="13" y="58"/>
                    <a:pt x="0" y="90"/>
                    <a:pt x="0" y="122"/>
                  </a:cubicBezTo>
                  <a:lnTo>
                    <a:pt x="0" y="357"/>
                  </a:lnTo>
                  <a:cubicBezTo>
                    <a:pt x="0" y="390"/>
                    <a:pt x="13" y="421"/>
                    <a:pt x="37" y="445"/>
                  </a:cubicBezTo>
                  <a:cubicBezTo>
                    <a:pt x="61" y="469"/>
                    <a:pt x="92" y="481"/>
                    <a:pt x="123" y="481"/>
                  </a:cubicBezTo>
                  <a:cubicBezTo>
                    <a:pt x="154" y="481"/>
                    <a:pt x="185" y="469"/>
                    <a:pt x="209" y="445"/>
                  </a:cubicBezTo>
                  <a:cubicBezTo>
                    <a:pt x="233" y="421"/>
                    <a:pt x="246" y="390"/>
                    <a:pt x="246" y="357"/>
                  </a:cubicBezTo>
                  <a:lnTo>
                    <a:pt x="246" y="122"/>
                  </a:lnTo>
                  <a:cubicBezTo>
                    <a:pt x="246" y="90"/>
                    <a:pt x="233" y="58"/>
                    <a:pt x="209" y="36"/>
                  </a:cubicBezTo>
                  <a:cubicBezTo>
                    <a:pt x="185" y="12"/>
                    <a:pt x="154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6" name="Google Shape;1586;p60"/>
            <p:cNvSpPr/>
            <p:nvPr/>
          </p:nvSpPr>
          <p:spPr>
            <a:xfrm>
              <a:off x="7132321" y="3904800"/>
              <a:ext cx="144752" cy="322754"/>
            </a:xfrm>
            <a:custGeom>
              <a:avLst/>
              <a:gdLst/>
              <a:ahLst/>
              <a:cxnLst/>
              <a:rect l="l" t="t" r="r" b="b"/>
              <a:pathLst>
                <a:path w="7427" h="16560" extrusionOk="0">
                  <a:moveTo>
                    <a:pt x="177" y="0"/>
                  </a:moveTo>
                  <a:cubicBezTo>
                    <a:pt x="84" y="0"/>
                    <a:pt x="0" y="123"/>
                    <a:pt x="85" y="211"/>
                  </a:cubicBezTo>
                  <a:lnTo>
                    <a:pt x="87" y="211"/>
                  </a:lnTo>
                  <a:cubicBezTo>
                    <a:pt x="1717" y="1885"/>
                    <a:pt x="2894" y="3952"/>
                    <a:pt x="3983" y="6002"/>
                  </a:cubicBezTo>
                  <a:cubicBezTo>
                    <a:pt x="5087" y="8081"/>
                    <a:pt x="6052" y="10254"/>
                    <a:pt x="6631" y="12541"/>
                  </a:cubicBezTo>
                  <a:cubicBezTo>
                    <a:pt x="6954" y="13817"/>
                    <a:pt x="7150" y="15123"/>
                    <a:pt x="7179" y="16440"/>
                  </a:cubicBezTo>
                  <a:cubicBezTo>
                    <a:pt x="7181" y="16519"/>
                    <a:pt x="7243" y="16559"/>
                    <a:pt x="7305" y="16559"/>
                  </a:cubicBezTo>
                  <a:cubicBezTo>
                    <a:pt x="7366" y="16559"/>
                    <a:pt x="7427" y="16520"/>
                    <a:pt x="7425" y="16440"/>
                  </a:cubicBezTo>
                  <a:cubicBezTo>
                    <a:pt x="7372" y="14061"/>
                    <a:pt x="6778" y="11733"/>
                    <a:pt x="5905" y="9530"/>
                  </a:cubicBezTo>
                  <a:cubicBezTo>
                    <a:pt x="5466" y="8423"/>
                    <a:pt x="4958" y="7345"/>
                    <a:pt x="4410" y="6288"/>
                  </a:cubicBezTo>
                  <a:cubicBezTo>
                    <a:pt x="3864" y="5236"/>
                    <a:pt x="3286" y="4197"/>
                    <a:pt x="2662" y="3191"/>
                  </a:cubicBezTo>
                  <a:cubicBezTo>
                    <a:pt x="1963" y="2067"/>
                    <a:pt x="1185" y="987"/>
                    <a:pt x="259" y="37"/>
                  </a:cubicBezTo>
                  <a:cubicBezTo>
                    <a:pt x="234" y="11"/>
                    <a:pt x="205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7" name="Google Shape;1587;p60"/>
            <p:cNvSpPr/>
            <p:nvPr/>
          </p:nvSpPr>
          <p:spPr>
            <a:xfrm>
              <a:off x="7234430" y="3457251"/>
              <a:ext cx="96534" cy="64980"/>
            </a:xfrm>
            <a:custGeom>
              <a:avLst/>
              <a:gdLst/>
              <a:ahLst/>
              <a:cxnLst/>
              <a:rect l="l" t="t" r="r" b="b"/>
              <a:pathLst>
                <a:path w="4953" h="3334" extrusionOk="0">
                  <a:moveTo>
                    <a:pt x="4316" y="1"/>
                  </a:moveTo>
                  <a:cubicBezTo>
                    <a:pt x="2928" y="1"/>
                    <a:pt x="1674" y="1021"/>
                    <a:pt x="824" y="2046"/>
                  </a:cubicBezTo>
                  <a:cubicBezTo>
                    <a:pt x="537" y="2391"/>
                    <a:pt x="281" y="2761"/>
                    <a:pt x="56" y="3149"/>
                  </a:cubicBezTo>
                  <a:cubicBezTo>
                    <a:pt x="1" y="3244"/>
                    <a:pt x="86" y="3333"/>
                    <a:pt x="170" y="3333"/>
                  </a:cubicBezTo>
                  <a:cubicBezTo>
                    <a:pt x="207" y="3333"/>
                    <a:pt x="244" y="3316"/>
                    <a:pt x="268" y="3274"/>
                  </a:cubicBezTo>
                  <a:cubicBezTo>
                    <a:pt x="639" y="2630"/>
                    <a:pt x="1102" y="2042"/>
                    <a:pt x="1641" y="1533"/>
                  </a:cubicBezTo>
                  <a:cubicBezTo>
                    <a:pt x="2176" y="1030"/>
                    <a:pt x="2799" y="588"/>
                    <a:pt x="3508" y="372"/>
                  </a:cubicBezTo>
                  <a:cubicBezTo>
                    <a:pt x="3774" y="291"/>
                    <a:pt x="4049" y="245"/>
                    <a:pt x="4325" y="245"/>
                  </a:cubicBezTo>
                  <a:cubicBezTo>
                    <a:pt x="4463" y="245"/>
                    <a:pt x="4602" y="257"/>
                    <a:pt x="4739" y="281"/>
                  </a:cubicBezTo>
                  <a:cubicBezTo>
                    <a:pt x="4747" y="283"/>
                    <a:pt x="4755" y="284"/>
                    <a:pt x="4763" y="284"/>
                  </a:cubicBezTo>
                  <a:cubicBezTo>
                    <a:pt x="4900" y="284"/>
                    <a:pt x="4952" y="71"/>
                    <a:pt x="4804" y="43"/>
                  </a:cubicBezTo>
                  <a:cubicBezTo>
                    <a:pt x="4640" y="14"/>
                    <a:pt x="4477" y="1"/>
                    <a:pt x="43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8" name="Google Shape;1588;p60"/>
            <p:cNvSpPr/>
            <p:nvPr/>
          </p:nvSpPr>
          <p:spPr>
            <a:xfrm>
              <a:off x="6346719" y="3430569"/>
              <a:ext cx="28962" cy="21225"/>
            </a:xfrm>
            <a:custGeom>
              <a:avLst/>
              <a:gdLst/>
              <a:ahLst/>
              <a:cxnLst/>
              <a:rect l="l" t="t" r="r" b="b"/>
              <a:pathLst>
                <a:path w="1486" h="1089" extrusionOk="0">
                  <a:moveTo>
                    <a:pt x="117" y="1"/>
                  </a:moveTo>
                  <a:cubicBezTo>
                    <a:pt x="54" y="1"/>
                    <a:pt x="1" y="64"/>
                    <a:pt x="1" y="124"/>
                  </a:cubicBezTo>
                  <a:cubicBezTo>
                    <a:pt x="1" y="196"/>
                    <a:pt x="58" y="242"/>
                    <a:pt x="124" y="247"/>
                  </a:cubicBezTo>
                  <a:cubicBezTo>
                    <a:pt x="604" y="285"/>
                    <a:pt x="1037" y="597"/>
                    <a:pt x="1244" y="1028"/>
                  </a:cubicBezTo>
                  <a:cubicBezTo>
                    <a:pt x="1263" y="1068"/>
                    <a:pt x="1307" y="1088"/>
                    <a:pt x="1350" y="1088"/>
                  </a:cubicBezTo>
                  <a:cubicBezTo>
                    <a:pt x="1372" y="1088"/>
                    <a:pt x="1394" y="1083"/>
                    <a:pt x="1412" y="1072"/>
                  </a:cubicBezTo>
                  <a:cubicBezTo>
                    <a:pt x="1473" y="1036"/>
                    <a:pt x="1485" y="964"/>
                    <a:pt x="1457" y="903"/>
                  </a:cubicBezTo>
                  <a:cubicBezTo>
                    <a:pt x="1211" y="391"/>
                    <a:pt x="687" y="46"/>
                    <a:pt x="124" y="1"/>
                  </a:cubicBezTo>
                  <a:cubicBezTo>
                    <a:pt x="121" y="1"/>
                    <a:pt x="119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9" name="Google Shape;1589;p60"/>
            <p:cNvSpPr/>
            <p:nvPr/>
          </p:nvSpPr>
          <p:spPr>
            <a:xfrm>
              <a:off x="6343581" y="3793512"/>
              <a:ext cx="24811" cy="31964"/>
            </a:xfrm>
            <a:custGeom>
              <a:avLst/>
              <a:gdLst/>
              <a:ahLst/>
              <a:cxnLst/>
              <a:rect l="l" t="t" r="r" b="b"/>
              <a:pathLst>
                <a:path w="1273" h="1640" extrusionOk="0">
                  <a:moveTo>
                    <a:pt x="1101" y="0"/>
                  </a:moveTo>
                  <a:cubicBezTo>
                    <a:pt x="1064" y="0"/>
                    <a:pt x="1026" y="17"/>
                    <a:pt x="1000" y="58"/>
                  </a:cubicBezTo>
                  <a:cubicBezTo>
                    <a:pt x="698" y="536"/>
                    <a:pt x="379" y="1002"/>
                    <a:pt x="40" y="1455"/>
                  </a:cubicBezTo>
                  <a:cubicBezTo>
                    <a:pt x="0" y="1508"/>
                    <a:pt x="31" y="1593"/>
                    <a:pt x="83" y="1623"/>
                  </a:cubicBezTo>
                  <a:cubicBezTo>
                    <a:pt x="104" y="1635"/>
                    <a:pt x="124" y="1640"/>
                    <a:pt x="144" y="1640"/>
                  </a:cubicBezTo>
                  <a:cubicBezTo>
                    <a:pt x="186" y="1640"/>
                    <a:pt x="225" y="1616"/>
                    <a:pt x="253" y="1578"/>
                  </a:cubicBezTo>
                  <a:cubicBezTo>
                    <a:pt x="589" y="1127"/>
                    <a:pt x="910" y="660"/>
                    <a:pt x="1214" y="181"/>
                  </a:cubicBezTo>
                  <a:cubicBezTo>
                    <a:pt x="1273" y="88"/>
                    <a:pt x="1187" y="0"/>
                    <a:pt x="1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90" name="Google Shape;1590;p60"/>
          <p:cNvGrpSpPr/>
          <p:nvPr/>
        </p:nvGrpSpPr>
        <p:grpSpPr>
          <a:xfrm>
            <a:off x="11346389" y="4107111"/>
            <a:ext cx="1143539" cy="2534512"/>
            <a:chOff x="962936" y="438415"/>
            <a:chExt cx="857654" cy="1900884"/>
          </a:xfrm>
        </p:grpSpPr>
        <p:sp>
          <p:nvSpPr>
            <p:cNvPr id="1591" name="Google Shape;1591;p60"/>
            <p:cNvSpPr/>
            <p:nvPr/>
          </p:nvSpPr>
          <p:spPr>
            <a:xfrm rot="473791">
              <a:off x="1086037" y="471720"/>
              <a:ext cx="611452" cy="1834273"/>
            </a:xfrm>
            <a:custGeom>
              <a:avLst/>
              <a:gdLst/>
              <a:ahLst/>
              <a:cxnLst/>
              <a:rect l="l" t="t" r="r" b="b"/>
              <a:pathLst>
                <a:path w="36723" h="110164" extrusionOk="0">
                  <a:moveTo>
                    <a:pt x="4406" y="1"/>
                  </a:moveTo>
                  <a:lnTo>
                    <a:pt x="4406" y="726"/>
                  </a:lnTo>
                  <a:cubicBezTo>
                    <a:pt x="1539" y="2095"/>
                    <a:pt x="0" y="5265"/>
                    <a:pt x="696" y="8363"/>
                  </a:cubicBezTo>
                  <a:cubicBezTo>
                    <a:pt x="1391" y="11463"/>
                    <a:pt x="4136" y="13670"/>
                    <a:pt x="7314" y="13683"/>
                  </a:cubicBezTo>
                  <a:lnTo>
                    <a:pt x="7314" y="91075"/>
                  </a:lnTo>
                  <a:cubicBezTo>
                    <a:pt x="7222" y="91292"/>
                    <a:pt x="7143" y="91513"/>
                    <a:pt x="7080" y="91739"/>
                  </a:cubicBezTo>
                  <a:lnTo>
                    <a:pt x="5214" y="91739"/>
                  </a:lnTo>
                  <a:lnTo>
                    <a:pt x="5214" y="94825"/>
                  </a:lnTo>
                  <a:cubicBezTo>
                    <a:pt x="4183" y="95150"/>
                    <a:pt x="3482" y="96105"/>
                    <a:pt x="3480" y="97186"/>
                  </a:cubicBezTo>
                  <a:cubicBezTo>
                    <a:pt x="3480" y="97235"/>
                    <a:pt x="3482" y="97284"/>
                    <a:pt x="3486" y="97330"/>
                  </a:cubicBezTo>
                  <a:lnTo>
                    <a:pt x="3486" y="110164"/>
                  </a:lnTo>
                  <a:lnTo>
                    <a:pt x="33444" y="110164"/>
                  </a:lnTo>
                  <a:lnTo>
                    <a:pt x="33444" y="94841"/>
                  </a:lnTo>
                  <a:lnTo>
                    <a:pt x="31759" y="94841"/>
                  </a:lnTo>
                  <a:lnTo>
                    <a:pt x="31789" y="91771"/>
                  </a:lnTo>
                  <a:lnTo>
                    <a:pt x="29869" y="91771"/>
                  </a:lnTo>
                  <a:cubicBezTo>
                    <a:pt x="29818" y="91612"/>
                    <a:pt x="29680" y="91236"/>
                    <a:pt x="29615" y="91083"/>
                  </a:cubicBezTo>
                  <a:lnTo>
                    <a:pt x="29615" y="17043"/>
                  </a:lnTo>
                  <a:lnTo>
                    <a:pt x="29613" y="17043"/>
                  </a:lnTo>
                  <a:lnTo>
                    <a:pt x="29613" y="13793"/>
                  </a:lnTo>
                  <a:cubicBezTo>
                    <a:pt x="29660" y="13795"/>
                    <a:pt x="29706" y="13795"/>
                    <a:pt x="29753" y="13795"/>
                  </a:cubicBezTo>
                  <a:cubicBezTo>
                    <a:pt x="30548" y="13795"/>
                    <a:pt x="31303" y="13651"/>
                    <a:pt x="32003" y="13369"/>
                  </a:cubicBezTo>
                  <a:cubicBezTo>
                    <a:pt x="32206" y="13287"/>
                    <a:pt x="33899" y="12572"/>
                    <a:pt x="34766" y="11295"/>
                  </a:cubicBezTo>
                  <a:cubicBezTo>
                    <a:pt x="36188" y="9633"/>
                    <a:pt x="36722" y="7389"/>
                    <a:pt x="36206" y="5265"/>
                  </a:cubicBezTo>
                  <a:cubicBezTo>
                    <a:pt x="35692" y="3140"/>
                    <a:pt x="34189" y="1392"/>
                    <a:pt x="32163" y="563"/>
                  </a:cubicBezTo>
                  <a:lnTo>
                    <a:pt x="321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71438" dist="47625" dir="600000" algn="bl" rotWithShape="0">
                <a:schemeClr val="lt2">
                  <a:alpha val="9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2" name="Google Shape;1592;p60"/>
            <p:cNvSpPr/>
            <p:nvPr/>
          </p:nvSpPr>
          <p:spPr>
            <a:xfrm rot="473791">
              <a:off x="1133735" y="510937"/>
              <a:ext cx="519459" cy="1756349"/>
            </a:xfrm>
            <a:custGeom>
              <a:avLst/>
              <a:gdLst/>
              <a:ahLst/>
              <a:cxnLst/>
              <a:rect l="l" t="t" r="r" b="b"/>
              <a:pathLst>
                <a:path w="31198" h="105484" extrusionOk="0">
                  <a:moveTo>
                    <a:pt x="3879" y="1"/>
                  </a:moveTo>
                  <a:lnTo>
                    <a:pt x="3879" y="100"/>
                  </a:lnTo>
                  <a:cubicBezTo>
                    <a:pt x="1689" y="392"/>
                    <a:pt x="1" y="2265"/>
                    <a:pt x="1" y="4534"/>
                  </a:cubicBezTo>
                  <a:cubicBezTo>
                    <a:pt x="1" y="7004"/>
                    <a:pt x="2003" y="9007"/>
                    <a:pt x="4476" y="9007"/>
                  </a:cubicBezTo>
                  <a:cubicBezTo>
                    <a:pt x="4866" y="9007"/>
                    <a:pt x="5257" y="8956"/>
                    <a:pt x="5635" y="8855"/>
                  </a:cubicBezTo>
                  <a:cubicBezTo>
                    <a:pt x="5657" y="8866"/>
                    <a:pt x="5682" y="8874"/>
                    <a:pt x="5706" y="8874"/>
                  </a:cubicBezTo>
                  <a:cubicBezTo>
                    <a:pt x="5712" y="8874"/>
                    <a:pt x="5719" y="8872"/>
                    <a:pt x="5725" y="8872"/>
                  </a:cubicBezTo>
                  <a:cubicBezTo>
                    <a:pt x="6050" y="8827"/>
                    <a:pt x="6422" y="8685"/>
                    <a:pt x="6787" y="8474"/>
                  </a:cubicBezTo>
                  <a:lnTo>
                    <a:pt x="6787" y="89275"/>
                  </a:lnTo>
                  <a:cubicBezTo>
                    <a:pt x="6536" y="89712"/>
                    <a:pt x="6387" y="90198"/>
                    <a:pt x="6346" y="90700"/>
                  </a:cubicBezTo>
                  <a:cubicBezTo>
                    <a:pt x="6338" y="90797"/>
                    <a:pt x="6332" y="90894"/>
                    <a:pt x="6332" y="90991"/>
                  </a:cubicBezTo>
                  <a:lnTo>
                    <a:pt x="6332" y="91737"/>
                  </a:lnTo>
                  <a:lnTo>
                    <a:pt x="4687" y="91737"/>
                  </a:lnTo>
                  <a:lnTo>
                    <a:pt x="4687" y="94709"/>
                  </a:lnTo>
                  <a:lnTo>
                    <a:pt x="3088" y="94709"/>
                  </a:lnTo>
                  <a:cubicBezTo>
                    <a:pt x="3013" y="94709"/>
                    <a:pt x="2953" y="94771"/>
                    <a:pt x="2953" y="94845"/>
                  </a:cubicBezTo>
                  <a:cubicBezTo>
                    <a:pt x="2953" y="94857"/>
                    <a:pt x="2955" y="94868"/>
                    <a:pt x="2957" y="94879"/>
                  </a:cubicBezTo>
                  <a:lnTo>
                    <a:pt x="2957" y="105484"/>
                  </a:lnTo>
                  <a:lnTo>
                    <a:pt x="28243" y="105484"/>
                  </a:lnTo>
                  <a:lnTo>
                    <a:pt x="28243" y="94838"/>
                  </a:lnTo>
                  <a:lnTo>
                    <a:pt x="26513" y="94838"/>
                  </a:lnTo>
                  <a:lnTo>
                    <a:pt x="26513" y="91794"/>
                  </a:lnTo>
                  <a:lnTo>
                    <a:pt x="26569" y="91794"/>
                  </a:lnTo>
                  <a:cubicBezTo>
                    <a:pt x="26644" y="91794"/>
                    <a:pt x="26704" y="91734"/>
                    <a:pt x="26704" y="91659"/>
                  </a:cubicBezTo>
                  <a:cubicBezTo>
                    <a:pt x="26704" y="91584"/>
                    <a:pt x="26644" y="91524"/>
                    <a:pt x="26569" y="91524"/>
                  </a:cubicBezTo>
                  <a:lnTo>
                    <a:pt x="24867" y="91524"/>
                  </a:lnTo>
                  <a:lnTo>
                    <a:pt x="24867" y="90991"/>
                  </a:lnTo>
                  <a:cubicBezTo>
                    <a:pt x="24869" y="90391"/>
                    <a:pt x="24712" y="89798"/>
                    <a:pt x="24413" y="89277"/>
                  </a:cubicBezTo>
                  <a:lnTo>
                    <a:pt x="24413" y="14714"/>
                  </a:lnTo>
                  <a:lnTo>
                    <a:pt x="24413" y="8590"/>
                  </a:lnTo>
                  <a:cubicBezTo>
                    <a:pt x="24594" y="8700"/>
                    <a:pt x="24793" y="8782"/>
                    <a:pt x="25000" y="8834"/>
                  </a:cubicBezTo>
                  <a:cubicBezTo>
                    <a:pt x="25636" y="8988"/>
                    <a:pt x="26264" y="9119"/>
                    <a:pt x="26889" y="9119"/>
                  </a:cubicBezTo>
                  <a:cubicBezTo>
                    <a:pt x="27347" y="9119"/>
                    <a:pt x="27803" y="9050"/>
                    <a:pt x="28260" y="8863"/>
                  </a:cubicBezTo>
                  <a:cubicBezTo>
                    <a:pt x="28807" y="8642"/>
                    <a:pt x="29746" y="8072"/>
                    <a:pt x="30025" y="7552"/>
                  </a:cubicBezTo>
                  <a:cubicBezTo>
                    <a:pt x="30780" y="6727"/>
                    <a:pt x="31197" y="5650"/>
                    <a:pt x="31197" y="4534"/>
                  </a:cubicBezTo>
                  <a:cubicBezTo>
                    <a:pt x="31197" y="2142"/>
                    <a:pt x="29322" y="190"/>
                    <a:pt x="26962" y="66"/>
                  </a:cubicBezTo>
                  <a:lnTo>
                    <a:pt x="26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593" name="Google Shape;1593;p60"/>
            <p:cNvGrpSpPr/>
            <p:nvPr/>
          </p:nvGrpSpPr>
          <p:grpSpPr>
            <a:xfrm>
              <a:off x="1088146" y="499646"/>
              <a:ext cx="658587" cy="1607684"/>
              <a:chOff x="879520" y="2194895"/>
              <a:chExt cx="864061" cy="2109268"/>
            </a:xfrm>
          </p:grpSpPr>
          <p:sp>
            <p:nvSpPr>
              <p:cNvPr id="1594" name="Google Shape;1594;p60"/>
              <p:cNvSpPr/>
              <p:nvPr/>
            </p:nvSpPr>
            <p:spPr>
              <a:xfrm rot="474008">
                <a:off x="1011438" y="4207251"/>
                <a:ext cx="393884" cy="5898"/>
              </a:xfrm>
              <a:custGeom>
                <a:avLst/>
                <a:gdLst/>
                <a:ahLst/>
                <a:cxnLst/>
                <a:rect l="l" t="t" r="r" b="b"/>
                <a:pathLst>
                  <a:path w="18031" h="270" extrusionOk="0">
                    <a:moveTo>
                      <a:pt x="135" y="0"/>
                    </a:moveTo>
                    <a:cubicBezTo>
                      <a:pt x="60" y="0"/>
                      <a:pt x="1" y="60"/>
                      <a:pt x="1" y="135"/>
                    </a:cubicBezTo>
                    <a:cubicBezTo>
                      <a:pt x="1" y="210"/>
                      <a:pt x="60" y="270"/>
                      <a:pt x="135" y="270"/>
                    </a:cubicBezTo>
                    <a:lnTo>
                      <a:pt x="17896" y="270"/>
                    </a:lnTo>
                    <a:cubicBezTo>
                      <a:pt x="17971" y="270"/>
                      <a:pt x="18031" y="210"/>
                      <a:pt x="18031" y="135"/>
                    </a:cubicBezTo>
                    <a:cubicBezTo>
                      <a:pt x="18031" y="60"/>
                      <a:pt x="17971" y="0"/>
                      <a:pt x="178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95" name="Google Shape;1595;p60"/>
              <p:cNvSpPr/>
              <p:nvPr/>
            </p:nvSpPr>
            <p:spPr>
              <a:xfrm rot="474008">
                <a:off x="877636" y="4265137"/>
                <a:ext cx="482443" cy="5898"/>
              </a:xfrm>
              <a:custGeom>
                <a:avLst/>
                <a:gdLst/>
                <a:ahLst/>
                <a:cxnLst/>
                <a:rect l="l" t="t" r="r" b="b"/>
                <a:pathLst>
                  <a:path w="22085" h="270" extrusionOk="0">
                    <a:moveTo>
                      <a:pt x="134" y="1"/>
                    </a:moveTo>
                    <a:cubicBezTo>
                      <a:pt x="60" y="1"/>
                      <a:pt x="1" y="62"/>
                      <a:pt x="1" y="135"/>
                    </a:cubicBezTo>
                    <a:cubicBezTo>
                      <a:pt x="1" y="210"/>
                      <a:pt x="62" y="270"/>
                      <a:pt x="137" y="270"/>
                    </a:cubicBezTo>
                    <a:lnTo>
                      <a:pt x="21950" y="270"/>
                    </a:lnTo>
                    <a:cubicBezTo>
                      <a:pt x="22025" y="270"/>
                      <a:pt x="22085" y="210"/>
                      <a:pt x="22085" y="135"/>
                    </a:cubicBezTo>
                    <a:cubicBezTo>
                      <a:pt x="22085" y="60"/>
                      <a:pt x="22025" y="1"/>
                      <a:pt x="21950" y="1"/>
                    </a:cubicBezTo>
                    <a:lnTo>
                      <a:pt x="137" y="1"/>
                    </a:lnTo>
                    <a:cubicBezTo>
                      <a:pt x="136" y="1"/>
                      <a:pt x="135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96" name="Google Shape;1596;p60"/>
              <p:cNvSpPr/>
              <p:nvPr/>
            </p:nvSpPr>
            <p:spPr>
              <a:xfrm rot="474008">
                <a:off x="1244845" y="2266380"/>
                <a:ext cx="387068" cy="5898"/>
              </a:xfrm>
              <a:custGeom>
                <a:avLst/>
                <a:gdLst/>
                <a:ahLst/>
                <a:cxnLst/>
                <a:rect l="l" t="t" r="r" b="b"/>
                <a:pathLst>
                  <a:path w="17719" h="270" extrusionOk="0">
                    <a:moveTo>
                      <a:pt x="137" y="1"/>
                    </a:moveTo>
                    <a:cubicBezTo>
                      <a:pt x="62" y="1"/>
                      <a:pt x="1" y="61"/>
                      <a:pt x="1" y="135"/>
                    </a:cubicBezTo>
                    <a:cubicBezTo>
                      <a:pt x="1" y="210"/>
                      <a:pt x="62" y="270"/>
                      <a:pt x="137" y="270"/>
                    </a:cubicBezTo>
                    <a:lnTo>
                      <a:pt x="17584" y="270"/>
                    </a:lnTo>
                    <a:cubicBezTo>
                      <a:pt x="17657" y="270"/>
                      <a:pt x="17719" y="210"/>
                      <a:pt x="17719" y="135"/>
                    </a:cubicBezTo>
                    <a:cubicBezTo>
                      <a:pt x="17719" y="61"/>
                      <a:pt x="17657" y="1"/>
                      <a:pt x="17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97" name="Google Shape;1597;p60"/>
              <p:cNvSpPr/>
              <p:nvPr/>
            </p:nvSpPr>
            <p:spPr>
              <a:xfrm rot="474008">
                <a:off x="1259148" y="2359874"/>
                <a:ext cx="312774" cy="5920"/>
              </a:xfrm>
              <a:custGeom>
                <a:avLst/>
                <a:gdLst/>
                <a:ahLst/>
                <a:cxnLst/>
                <a:rect l="l" t="t" r="r" b="b"/>
                <a:pathLst>
                  <a:path w="14318" h="271" extrusionOk="0">
                    <a:moveTo>
                      <a:pt x="135" y="1"/>
                    </a:moveTo>
                    <a:cubicBezTo>
                      <a:pt x="60" y="1"/>
                      <a:pt x="1" y="61"/>
                      <a:pt x="1" y="136"/>
                    </a:cubicBezTo>
                    <a:cubicBezTo>
                      <a:pt x="1" y="210"/>
                      <a:pt x="60" y="270"/>
                      <a:pt x="135" y="270"/>
                    </a:cubicBezTo>
                    <a:lnTo>
                      <a:pt x="14182" y="270"/>
                    </a:lnTo>
                    <a:cubicBezTo>
                      <a:pt x="14257" y="270"/>
                      <a:pt x="14317" y="210"/>
                      <a:pt x="14317" y="136"/>
                    </a:cubicBezTo>
                    <a:cubicBezTo>
                      <a:pt x="14317" y="61"/>
                      <a:pt x="14257" y="1"/>
                      <a:pt x="14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98" name="Google Shape;1598;p60"/>
              <p:cNvSpPr/>
              <p:nvPr/>
            </p:nvSpPr>
            <p:spPr>
              <a:xfrm rot="474008">
                <a:off x="1255831" y="2312765"/>
                <a:ext cx="322583" cy="5898"/>
              </a:xfrm>
              <a:custGeom>
                <a:avLst/>
                <a:gdLst/>
                <a:ahLst/>
                <a:cxnLst/>
                <a:rect l="l" t="t" r="r" b="b"/>
                <a:pathLst>
                  <a:path w="14767" h="270" extrusionOk="0">
                    <a:moveTo>
                      <a:pt x="137" y="0"/>
                    </a:moveTo>
                    <a:cubicBezTo>
                      <a:pt x="63" y="0"/>
                      <a:pt x="1" y="60"/>
                      <a:pt x="1" y="135"/>
                    </a:cubicBezTo>
                    <a:cubicBezTo>
                      <a:pt x="1" y="210"/>
                      <a:pt x="63" y="269"/>
                      <a:pt x="137" y="269"/>
                    </a:cubicBezTo>
                    <a:lnTo>
                      <a:pt x="14631" y="269"/>
                    </a:lnTo>
                    <a:cubicBezTo>
                      <a:pt x="14706" y="269"/>
                      <a:pt x="14766" y="210"/>
                      <a:pt x="14766" y="135"/>
                    </a:cubicBezTo>
                    <a:cubicBezTo>
                      <a:pt x="14766" y="60"/>
                      <a:pt x="14706" y="0"/>
                      <a:pt x="14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99" name="Google Shape;1599;p60"/>
              <p:cNvSpPr/>
              <p:nvPr/>
            </p:nvSpPr>
            <p:spPr>
              <a:xfrm rot="474008">
                <a:off x="1260145" y="2338469"/>
                <a:ext cx="314740" cy="5898"/>
              </a:xfrm>
              <a:custGeom>
                <a:avLst/>
                <a:gdLst/>
                <a:ahLst/>
                <a:cxnLst/>
                <a:rect l="l" t="t" r="r" b="b"/>
                <a:pathLst>
                  <a:path w="14408" h="270" extrusionOk="0">
                    <a:moveTo>
                      <a:pt x="136" y="0"/>
                    </a:moveTo>
                    <a:cubicBezTo>
                      <a:pt x="61" y="0"/>
                      <a:pt x="1" y="60"/>
                      <a:pt x="1" y="135"/>
                    </a:cubicBezTo>
                    <a:cubicBezTo>
                      <a:pt x="1" y="210"/>
                      <a:pt x="61" y="270"/>
                      <a:pt x="136" y="270"/>
                    </a:cubicBezTo>
                    <a:lnTo>
                      <a:pt x="14272" y="270"/>
                    </a:lnTo>
                    <a:cubicBezTo>
                      <a:pt x="14347" y="270"/>
                      <a:pt x="14407" y="210"/>
                      <a:pt x="14407" y="135"/>
                    </a:cubicBezTo>
                    <a:cubicBezTo>
                      <a:pt x="14407" y="60"/>
                      <a:pt x="14347" y="0"/>
                      <a:pt x="14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0" name="Google Shape;1600;p60"/>
              <p:cNvSpPr/>
              <p:nvPr/>
            </p:nvSpPr>
            <p:spPr>
              <a:xfrm rot="474008">
                <a:off x="1175694" y="2231499"/>
                <a:ext cx="533713" cy="15706"/>
              </a:xfrm>
              <a:custGeom>
                <a:avLst/>
                <a:gdLst/>
                <a:ahLst/>
                <a:cxnLst/>
                <a:rect l="l" t="t" r="r" b="b"/>
                <a:pathLst>
                  <a:path w="24432" h="719" extrusionOk="0">
                    <a:moveTo>
                      <a:pt x="24300" y="0"/>
                    </a:moveTo>
                    <a:cubicBezTo>
                      <a:pt x="24297" y="0"/>
                      <a:pt x="24294" y="0"/>
                      <a:pt x="24291" y="1"/>
                    </a:cubicBezTo>
                    <a:lnTo>
                      <a:pt x="135" y="448"/>
                    </a:lnTo>
                    <a:cubicBezTo>
                      <a:pt x="60" y="448"/>
                      <a:pt x="0" y="509"/>
                      <a:pt x="0" y="584"/>
                    </a:cubicBezTo>
                    <a:cubicBezTo>
                      <a:pt x="0" y="659"/>
                      <a:pt x="62" y="719"/>
                      <a:pt x="137" y="719"/>
                    </a:cubicBezTo>
                    <a:lnTo>
                      <a:pt x="139" y="719"/>
                    </a:lnTo>
                    <a:lnTo>
                      <a:pt x="24295" y="270"/>
                    </a:lnTo>
                    <a:cubicBezTo>
                      <a:pt x="24369" y="268"/>
                      <a:pt x="24429" y="206"/>
                      <a:pt x="24427" y="133"/>
                    </a:cubicBezTo>
                    <a:cubicBezTo>
                      <a:pt x="24431" y="60"/>
                      <a:pt x="24371" y="0"/>
                      <a:pt x="24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1" name="Google Shape;1601;p60"/>
              <p:cNvSpPr/>
              <p:nvPr/>
            </p:nvSpPr>
            <p:spPr>
              <a:xfrm rot="474008">
                <a:off x="1136368" y="2375132"/>
                <a:ext cx="30255" cy="1728384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79121" extrusionOk="0">
                    <a:moveTo>
                      <a:pt x="841" y="270"/>
                    </a:moveTo>
                    <a:cubicBezTo>
                      <a:pt x="990" y="270"/>
                      <a:pt x="1112" y="391"/>
                      <a:pt x="1114" y="543"/>
                    </a:cubicBezTo>
                    <a:lnTo>
                      <a:pt x="1114" y="78428"/>
                    </a:lnTo>
                    <a:cubicBezTo>
                      <a:pt x="1114" y="78660"/>
                      <a:pt x="925" y="78849"/>
                      <a:pt x="693" y="78849"/>
                    </a:cubicBezTo>
                    <a:cubicBezTo>
                      <a:pt x="459" y="78849"/>
                      <a:pt x="272" y="78660"/>
                      <a:pt x="272" y="78428"/>
                    </a:cubicBezTo>
                    <a:lnTo>
                      <a:pt x="272" y="543"/>
                    </a:lnTo>
                    <a:cubicBezTo>
                      <a:pt x="272" y="391"/>
                      <a:pt x="394" y="270"/>
                      <a:pt x="543" y="270"/>
                    </a:cubicBezTo>
                    <a:close/>
                    <a:moveTo>
                      <a:pt x="543" y="0"/>
                    </a:moveTo>
                    <a:cubicBezTo>
                      <a:pt x="244" y="0"/>
                      <a:pt x="1" y="243"/>
                      <a:pt x="1" y="543"/>
                    </a:cubicBezTo>
                    <a:lnTo>
                      <a:pt x="1" y="78428"/>
                    </a:lnTo>
                    <a:cubicBezTo>
                      <a:pt x="1" y="78810"/>
                      <a:pt x="311" y="79120"/>
                      <a:pt x="693" y="79120"/>
                    </a:cubicBezTo>
                    <a:cubicBezTo>
                      <a:pt x="1074" y="79120"/>
                      <a:pt x="1383" y="78810"/>
                      <a:pt x="1385" y="78428"/>
                    </a:cubicBezTo>
                    <a:lnTo>
                      <a:pt x="1385" y="543"/>
                    </a:lnTo>
                    <a:cubicBezTo>
                      <a:pt x="1383" y="243"/>
                      <a:pt x="1142" y="0"/>
                      <a:pt x="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2" name="Google Shape;1602;p60"/>
              <p:cNvSpPr/>
              <p:nvPr/>
            </p:nvSpPr>
            <p:spPr>
              <a:xfrm rot="474008">
                <a:off x="1194162" y="2383148"/>
                <a:ext cx="30211" cy="1728384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79121" extrusionOk="0">
                    <a:moveTo>
                      <a:pt x="840" y="270"/>
                    </a:moveTo>
                    <a:cubicBezTo>
                      <a:pt x="989" y="270"/>
                      <a:pt x="1111" y="391"/>
                      <a:pt x="1111" y="543"/>
                    </a:cubicBezTo>
                    <a:lnTo>
                      <a:pt x="1111" y="78428"/>
                    </a:lnTo>
                    <a:cubicBezTo>
                      <a:pt x="1111" y="78660"/>
                      <a:pt x="924" y="78849"/>
                      <a:pt x="690" y="78849"/>
                    </a:cubicBezTo>
                    <a:cubicBezTo>
                      <a:pt x="458" y="78849"/>
                      <a:pt x="270" y="78660"/>
                      <a:pt x="270" y="78428"/>
                    </a:cubicBezTo>
                    <a:lnTo>
                      <a:pt x="270" y="543"/>
                    </a:lnTo>
                    <a:cubicBezTo>
                      <a:pt x="271" y="391"/>
                      <a:pt x="393" y="270"/>
                      <a:pt x="543" y="270"/>
                    </a:cubicBezTo>
                    <a:close/>
                    <a:moveTo>
                      <a:pt x="543" y="0"/>
                    </a:moveTo>
                    <a:cubicBezTo>
                      <a:pt x="243" y="0"/>
                      <a:pt x="0" y="243"/>
                      <a:pt x="0" y="543"/>
                    </a:cubicBezTo>
                    <a:lnTo>
                      <a:pt x="0" y="78428"/>
                    </a:lnTo>
                    <a:cubicBezTo>
                      <a:pt x="0" y="78810"/>
                      <a:pt x="311" y="79120"/>
                      <a:pt x="692" y="79120"/>
                    </a:cubicBezTo>
                    <a:cubicBezTo>
                      <a:pt x="1074" y="79120"/>
                      <a:pt x="1382" y="78810"/>
                      <a:pt x="1382" y="78428"/>
                    </a:cubicBezTo>
                    <a:lnTo>
                      <a:pt x="1382" y="543"/>
                    </a:lnTo>
                    <a:cubicBezTo>
                      <a:pt x="1382" y="243"/>
                      <a:pt x="1141" y="0"/>
                      <a:pt x="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3" name="Google Shape;1603;p60"/>
              <p:cNvSpPr/>
              <p:nvPr/>
            </p:nvSpPr>
            <p:spPr>
              <a:xfrm rot="474008">
                <a:off x="1251934" y="2391168"/>
                <a:ext cx="30255" cy="1728384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79121" extrusionOk="0">
                    <a:moveTo>
                      <a:pt x="840" y="270"/>
                    </a:moveTo>
                    <a:cubicBezTo>
                      <a:pt x="992" y="270"/>
                      <a:pt x="1113" y="391"/>
                      <a:pt x="1113" y="543"/>
                    </a:cubicBezTo>
                    <a:lnTo>
                      <a:pt x="1113" y="78428"/>
                    </a:lnTo>
                    <a:cubicBezTo>
                      <a:pt x="1113" y="78660"/>
                      <a:pt x="924" y="78849"/>
                      <a:pt x="692" y="78849"/>
                    </a:cubicBezTo>
                    <a:cubicBezTo>
                      <a:pt x="461" y="78849"/>
                      <a:pt x="272" y="78660"/>
                      <a:pt x="272" y="78428"/>
                    </a:cubicBezTo>
                    <a:lnTo>
                      <a:pt x="272" y="543"/>
                    </a:lnTo>
                    <a:cubicBezTo>
                      <a:pt x="272" y="391"/>
                      <a:pt x="393" y="270"/>
                      <a:pt x="543" y="270"/>
                    </a:cubicBezTo>
                    <a:close/>
                    <a:moveTo>
                      <a:pt x="543" y="0"/>
                    </a:moveTo>
                    <a:cubicBezTo>
                      <a:pt x="244" y="0"/>
                      <a:pt x="2" y="243"/>
                      <a:pt x="1" y="543"/>
                    </a:cubicBezTo>
                    <a:lnTo>
                      <a:pt x="1" y="78428"/>
                    </a:lnTo>
                    <a:cubicBezTo>
                      <a:pt x="2" y="78810"/>
                      <a:pt x="311" y="79120"/>
                      <a:pt x="692" y="79120"/>
                    </a:cubicBezTo>
                    <a:cubicBezTo>
                      <a:pt x="1074" y="79120"/>
                      <a:pt x="1384" y="78810"/>
                      <a:pt x="1384" y="78428"/>
                    </a:cubicBezTo>
                    <a:lnTo>
                      <a:pt x="1384" y="543"/>
                    </a:lnTo>
                    <a:cubicBezTo>
                      <a:pt x="1384" y="243"/>
                      <a:pt x="1141" y="0"/>
                      <a:pt x="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4" name="Google Shape;1604;p60"/>
              <p:cNvSpPr/>
              <p:nvPr/>
            </p:nvSpPr>
            <p:spPr>
              <a:xfrm rot="474008">
                <a:off x="1309706" y="2399185"/>
                <a:ext cx="30255" cy="1728384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79121" extrusionOk="0">
                    <a:moveTo>
                      <a:pt x="840" y="270"/>
                    </a:moveTo>
                    <a:cubicBezTo>
                      <a:pt x="992" y="270"/>
                      <a:pt x="1114" y="391"/>
                      <a:pt x="1114" y="543"/>
                    </a:cubicBezTo>
                    <a:lnTo>
                      <a:pt x="1114" y="78428"/>
                    </a:lnTo>
                    <a:cubicBezTo>
                      <a:pt x="1114" y="78660"/>
                      <a:pt x="925" y="78849"/>
                      <a:pt x="693" y="78849"/>
                    </a:cubicBezTo>
                    <a:cubicBezTo>
                      <a:pt x="461" y="78849"/>
                      <a:pt x="272" y="78660"/>
                      <a:pt x="272" y="78428"/>
                    </a:cubicBezTo>
                    <a:lnTo>
                      <a:pt x="272" y="543"/>
                    </a:lnTo>
                    <a:cubicBezTo>
                      <a:pt x="272" y="391"/>
                      <a:pt x="394" y="270"/>
                      <a:pt x="543" y="270"/>
                    </a:cubicBezTo>
                    <a:close/>
                    <a:moveTo>
                      <a:pt x="543" y="0"/>
                    </a:moveTo>
                    <a:cubicBezTo>
                      <a:pt x="244" y="0"/>
                      <a:pt x="3" y="243"/>
                      <a:pt x="1" y="543"/>
                    </a:cubicBezTo>
                    <a:lnTo>
                      <a:pt x="1" y="78428"/>
                    </a:lnTo>
                    <a:cubicBezTo>
                      <a:pt x="3" y="78810"/>
                      <a:pt x="311" y="79120"/>
                      <a:pt x="693" y="79120"/>
                    </a:cubicBezTo>
                    <a:cubicBezTo>
                      <a:pt x="1074" y="79120"/>
                      <a:pt x="1385" y="78810"/>
                      <a:pt x="1385" y="78428"/>
                    </a:cubicBezTo>
                    <a:lnTo>
                      <a:pt x="1385" y="543"/>
                    </a:lnTo>
                    <a:cubicBezTo>
                      <a:pt x="1385" y="243"/>
                      <a:pt x="1142" y="0"/>
                      <a:pt x="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5" name="Google Shape;1605;p60"/>
              <p:cNvSpPr/>
              <p:nvPr/>
            </p:nvSpPr>
            <p:spPr>
              <a:xfrm rot="474008">
                <a:off x="1367544" y="2407206"/>
                <a:ext cx="30190" cy="1728384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79121" extrusionOk="0">
                    <a:moveTo>
                      <a:pt x="840" y="270"/>
                    </a:moveTo>
                    <a:cubicBezTo>
                      <a:pt x="989" y="270"/>
                      <a:pt x="1111" y="391"/>
                      <a:pt x="1111" y="543"/>
                    </a:cubicBezTo>
                    <a:lnTo>
                      <a:pt x="1111" y="78428"/>
                    </a:lnTo>
                    <a:cubicBezTo>
                      <a:pt x="1111" y="78660"/>
                      <a:pt x="922" y="78849"/>
                      <a:pt x="690" y="78849"/>
                    </a:cubicBezTo>
                    <a:cubicBezTo>
                      <a:pt x="458" y="78849"/>
                      <a:pt x="269" y="78660"/>
                      <a:pt x="269" y="78428"/>
                    </a:cubicBezTo>
                    <a:lnTo>
                      <a:pt x="269" y="543"/>
                    </a:lnTo>
                    <a:cubicBezTo>
                      <a:pt x="269" y="391"/>
                      <a:pt x="391" y="270"/>
                      <a:pt x="542" y="270"/>
                    </a:cubicBezTo>
                    <a:close/>
                    <a:moveTo>
                      <a:pt x="542" y="0"/>
                    </a:moveTo>
                    <a:cubicBezTo>
                      <a:pt x="243" y="0"/>
                      <a:pt x="0" y="243"/>
                      <a:pt x="0" y="543"/>
                    </a:cubicBezTo>
                    <a:lnTo>
                      <a:pt x="0" y="78428"/>
                    </a:lnTo>
                    <a:cubicBezTo>
                      <a:pt x="0" y="78810"/>
                      <a:pt x="309" y="79120"/>
                      <a:pt x="690" y="79120"/>
                    </a:cubicBezTo>
                    <a:cubicBezTo>
                      <a:pt x="1072" y="79120"/>
                      <a:pt x="1382" y="78810"/>
                      <a:pt x="1382" y="78428"/>
                    </a:cubicBezTo>
                    <a:lnTo>
                      <a:pt x="1382" y="543"/>
                    </a:lnTo>
                    <a:cubicBezTo>
                      <a:pt x="1382" y="243"/>
                      <a:pt x="1139" y="0"/>
                      <a:pt x="8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6" name="Google Shape;1606;p60"/>
              <p:cNvSpPr/>
              <p:nvPr/>
            </p:nvSpPr>
            <p:spPr>
              <a:xfrm rot="474008">
                <a:off x="1425272" y="2415221"/>
                <a:ext cx="30255" cy="1728384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79121" extrusionOk="0">
                    <a:moveTo>
                      <a:pt x="840" y="270"/>
                    </a:moveTo>
                    <a:cubicBezTo>
                      <a:pt x="992" y="270"/>
                      <a:pt x="1113" y="391"/>
                      <a:pt x="1113" y="543"/>
                    </a:cubicBezTo>
                    <a:lnTo>
                      <a:pt x="1113" y="78428"/>
                    </a:lnTo>
                    <a:cubicBezTo>
                      <a:pt x="1113" y="78660"/>
                      <a:pt x="924" y="78849"/>
                      <a:pt x="692" y="78849"/>
                    </a:cubicBezTo>
                    <a:cubicBezTo>
                      <a:pt x="460" y="78849"/>
                      <a:pt x="272" y="78660"/>
                      <a:pt x="272" y="78428"/>
                    </a:cubicBezTo>
                    <a:lnTo>
                      <a:pt x="272" y="543"/>
                    </a:lnTo>
                    <a:cubicBezTo>
                      <a:pt x="272" y="391"/>
                      <a:pt x="393" y="270"/>
                      <a:pt x="543" y="270"/>
                    </a:cubicBezTo>
                    <a:close/>
                    <a:moveTo>
                      <a:pt x="543" y="0"/>
                    </a:moveTo>
                    <a:cubicBezTo>
                      <a:pt x="244" y="0"/>
                      <a:pt x="2" y="243"/>
                      <a:pt x="0" y="543"/>
                    </a:cubicBezTo>
                    <a:lnTo>
                      <a:pt x="0" y="78428"/>
                    </a:lnTo>
                    <a:cubicBezTo>
                      <a:pt x="2" y="78810"/>
                      <a:pt x="311" y="79120"/>
                      <a:pt x="692" y="79120"/>
                    </a:cubicBezTo>
                    <a:cubicBezTo>
                      <a:pt x="1074" y="79120"/>
                      <a:pt x="1384" y="78810"/>
                      <a:pt x="1384" y="78428"/>
                    </a:cubicBezTo>
                    <a:lnTo>
                      <a:pt x="1384" y="543"/>
                    </a:lnTo>
                    <a:cubicBezTo>
                      <a:pt x="1384" y="243"/>
                      <a:pt x="1141" y="0"/>
                      <a:pt x="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7" name="Google Shape;1607;p60"/>
              <p:cNvSpPr/>
              <p:nvPr/>
            </p:nvSpPr>
            <p:spPr>
              <a:xfrm rot="474008">
                <a:off x="1249505" y="2255818"/>
                <a:ext cx="53847" cy="2935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1344" extrusionOk="0">
                    <a:moveTo>
                      <a:pt x="1974" y="677"/>
                    </a:moveTo>
                    <a:cubicBezTo>
                      <a:pt x="1815" y="904"/>
                      <a:pt x="1570" y="1073"/>
                      <a:pt x="1232" y="1073"/>
                    </a:cubicBezTo>
                    <a:cubicBezTo>
                      <a:pt x="1208" y="1073"/>
                      <a:pt x="1184" y="1072"/>
                      <a:pt x="1159" y="1070"/>
                    </a:cubicBezTo>
                    <a:cubicBezTo>
                      <a:pt x="877" y="1051"/>
                      <a:pt x="697" y="935"/>
                      <a:pt x="551" y="709"/>
                    </a:cubicBezTo>
                    <a:lnTo>
                      <a:pt x="551" y="709"/>
                    </a:lnTo>
                    <a:cubicBezTo>
                      <a:pt x="684" y="758"/>
                      <a:pt x="821" y="791"/>
                      <a:pt x="961" y="806"/>
                    </a:cubicBezTo>
                    <a:cubicBezTo>
                      <a:pt x="1041" y="816"/>
                      <a:pt x="1124" y="821"/>
                      <a:pt x="1208" y="821"/>
                    </a:cubicBezTo>
                    <a:cubicBezTo>
                      <a:pt x="1472" y="821"/>
                      <a:pt x="1746" y="774"/>
                      <a:pt x="1974" y="677"/>
                    </a:cubicBezTo>
                    <a:close/>
                    <a:moveTo>
                      <a:pt x="161" y="1"/>
                    </a:moveTo>
                    <a:cubicBezTo>
                      <a:pt x="81" y="1"/>
                      <a:pt x="1" y="67"/>
                      <a:pt x="26" y="169"/>
                    </a:cubicBezTo>
                    <a:cubicBezTo>
                      <a:pt x="35" y="206"/>
                      <a:pt x="48" y="244"/>
                      <a:pt x="63" y="279"/>
                    </a:cubicBezTo>
                    <a:cubicBezTo>
                      <a:pt x="254" y="825"/>
                      <a:pt x="499" y="1298"/>
                      <a:pt x="1142" y="1339"/>
                    </a:cubicBezTo>
                    <a:cubicBezTo>
                      <a:pt x="1170" y="1343"/>
                      <a:pt x="1198" y="1343"/>
                      <a:pt x="1226" y="1343"/>
                    </a:cubicBezTo>
                    <a:cubicBezTo>
                      <a:pt x="1819" y="1343"/>
                      <a:pt x="2292" y="928"/>
                      <a:pt x="2444" y="262"/>
                    </a:cubicBezTo>
                    <a:cubicBezTo>
                      <a:pt x="2465" y="164"/>
                      <a:pt x="2387" y="97"/>
                      <a:pt x="2309" y="97"/>
                    </a:cubicBezTo>
                    <a:cubicBezTo>
                      <a:pt x="2263" y="97"/>
                      <a:pt x="2218" y="119"/>
                      <a:pt x="2191" y="171"/>
                    </a:cubicBezTo>
                    <a:cubicBezTo>
                      <a:pt x="2077" y="394"/>
                      <a:pt x="1654" y="550"/>
                      <a:pt x="1209" y="550"/>
                    </a:cubicBezTo>
                    <a:cubicBezTo>
                      <a:pt x="1136" y="550"/>
                      <a:pt x="1063" y="546"/>
                      <a:pt x="991" y="537"/>
                    </a:cubicBezTo>
                    <a:cubicBezTo>
                      <a:pt x="648" y="498"/>
                      <a:pt x="402" y="363"/>
                      <a:pt x="314" y="174"/>
                    </a:cubicBezTo>
                    <a:cubicBezTo>
                      <a:pt x="304" y="148"/>
                      <a:pt x="295" y="122"/>
                      <a:pt x="286" y="94"/>
                    </a:cubicBezTo>
                    <a:cubicBezTo>
                      <a:pt x="264" y="29"/>
                      <a:pt x="213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8" name="Google Shape;1608;p60"/>
              <p:cNvSpPr/>
              <p:nvPr/>
            </p:nvSpPr>
            <p:spPr>
              <a:xfrm rot="474008">
                <a:off x="1305076" y="2268658"/>
                <a:ext cx="55617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123" extrusionOk="0">
                    <a:moveTo>
                      <a:pt x="500" y="552"/>
                    </a:moveTo>
                    <a:lnTo>
                      <a:pt x="500" y="552"/>
                    </a:lnTo>
                    <a:cubicBezTo>
                      <a:pt x="735" y="634"/>
                      <a:pt x="1016" y="673"/>
                      <a:pt x="1289" y="673"/>
                    </a:cubicBezTo>
                    <a:cubicBezTo>
                      <a:pt x="1396" y="673"/>
                      <a:pt x="1502" y="667"/>
                      <a:pt x="1603" y="655"/>
                    </a:cubicBezTo>
                    <a:cubicBezTo>
                      <a:pt x="1745" y="640"/>
                      <a:pt x="1886" y="610"/>
                      <a:pt x="2022" y="567"/>
                    </a:cubicBezTo>
                    <a:lnTo>
                      <a:pt x="2022" y="567"/>
                    </a:lnTo>
                    <a:cubicBezTo>
                      <a:pt x="1891" y="743"/>
                      <a:pt x="1717" y="837"/>
                      <a:pt x="1405" y="851"/>
                    </a:cubicBezTo>
                    <a:cubicBezTo>
                      <a:pt x="1392" y="852"/>
                      <a:pt x="1378" y="852"/>
                      <a:pt x="1363" y="852"/>
                    </a:cubicBezTo>
                    <a:cubicBezTo>
                      <a:pt x="1126" y="852"/>
                      <a:pt x="741" y="778"/>
                      <a:pt x="500" y="552"/>
                    </a:cubicBezTo>
                    <a:close/>
                    <a:moveTo>
                      <a:pt x="2393" y="1"/>
                    </a:moveTo>
                    <a:cubicBezTo>
                      <a:pt x="2340" y="1"/>
                      <a:pt x="2291" y="31"/>
                      <a:pt x="2269" y="81"/>
                    </a:cubicBezTo>
                    <a:cubicBezTo>
                      <a:pt x="2200" y="229"/>
                      <a:pt x="1932" y="347"/>
                      <a:pt x="1573" y="388"/>
                    </a:cubicBezTo>
                    <a:cubicBezTo>
                      <a:pt x="1481" y="398"/>
                      <a:pt x="1388" y="403"/>
                      <a:pt x="1296" y="403"/>
                    </a:cubicBezTo>
                    <a:cubicBezTo>
                      <a:pt x="837" y="403"/>
                      <a:pt x="403" y="281"/>
                      <a:pt x="257" y="94"/>
                    </a:cubicBezTo>
                    <a:cubicBezTo>
                      <a:pt x="228" y="58"/>
                      <a:pt x="190" y="41"/>
                      <a:pt x="152" y="41"/>
                    </a:cubicBezTo>
                    <a:cubicBezTo>
                      <a:pt x="75" y="41"/>
                      <a:pt x="1" y="106"/>
                      <a:pt x="16" y="199"/>
                    </a:cubicBezTo>
                    <a:cubicBezTo>
                      <a:pt x="120" y="848"/>
                      <a:pt x="838" y="1123"/>
                      <a:pt x="1353" y="1123"/>
                    </a:cubicBezTo>
                    <a:cubicBezTo>
                      <a:pt x="1375" y="1123"/>
                      <a:pt x="1396" y="1123"/>
                      <a:pt x="1416" y="1121"/>
                    </a:cubicBezTo>
                    <a:cubicBezTo>
                      <a:pt x="2142" y="1087"/>
                      <a:pt x="2323" y="651"/>
                      <a:pt x="2516" y="190"/>
                    </a:cubicBezTo>
                    <a:cubicBezTo>
                      <a:pt x="2546" y="122"/>
                      <a:pt x="2514" y="42"/>
                      <a:pt x="2447" y="12"/>
                    </a:cubicBezTo>
                    <a:cubicBezTo>
                      <a:pt x="2429" y="4"/>
                      <a:pt x="2411" y="1"/>
                      <a:pt x="23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9" name="Google Shape;1609;p60"/>
              <p:cNvSpPr/>
              <p:nvPr/>
            </p:nvSpPr>
            <p:spPr>
              <a:xfrm rot="474008">
                <a:off x="1362907" y="2271555"/>
                <a:ext cx="53847" cy="2935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1344" extrusionOk="0">
                    <a:moveTo>
                      <a:pt x="1975" y="677"/>
                    </a:moveTo>
                    <a:lnTo>
                      <a:pt x="1975" y="677"/>
                    </a:lnTo>
                    <a:cubicBezTo>
                      <a:pt x="1814" y="904"/>
                      <a:pt x="1575" y="1073"/>
                      <a:pt x="1234" y="1073"/>
                    </a:cubicBezTo>
                    <a:cubicBezTo>
                      <a:pt x="1210" y="1073"/>
                      <a:pt x="1185" y="1072"/>
                      <a:pt x="1159" y="1070"/>
                    </a:cubicBezTo>
                    <a:cubicBezTo>
                      <a:pt x="877" y="1051"/>
                      <a:pt x="696" y="935"/>
                      <a:pt x="552" y="709"/>
                    </a:cubicBezTo>
                    <a:lnTo>
                      <a:pt x="552" y="709"/>
                    </a:lnTo>
                    <a:cubicBezTo>
                      <a:pt x="683" y="758"/>
                      <a:pt x="821" y="791"/>
                      <a:pt x="961" y="806"/>
                    </a:cubicBezTo>
                    <a:cubicBezTo>
                      <a:pt x="1041" y="816"/>
                      <a:pt x="1124" y="821"/>
                      <a:pt x="1208" y="821"/>
                    </a:cubicBezTo>
                    <a:cubicBezTo>
                      <a:pt x="1471" y="821"/>
                      <a:pt x="1747" y="774"/>
                      <a:pt x="1975" y="677"/>
                    </a:cubicBezTo>
                    <a:close/>
                    <a:moveTo>
                      <a:pt x="160" y="1"/>
                    </a:moveTo>
                    <a:cubicBezTo>
                      <a:pt x="80" y="1"/>
                      <a:pt x="0" y="67"/>
                      <a:pt x="26" y="169"/>
                    </a:cubicBezTo>
                    <a:cubicBezTo>
                      <a:pt x="36" y="206"/>
                      <a:pt x="47" y="244"/>
                      <a:pt x="64" y="279"/>
                    </a:cubicBezTo>
                    <a:cubicBezTo>
                      <a:pt x="254" y="825"/>
                      <a:pt x="499" y="1298"/>
                      <a:pt x="1143" y="1339"/>
                    </a:cubicBezTo>
                    <a:cubicBezTo>
                      <a:pt x="1171" y="1343"/>
                      <a:pt x="1199" y="1343"/>
                      <a:pt x="1225" y="1343"/>
                    </a:cubicBezTo>
                    <a:cubicBezTo>
                      <a:pt x="1820" y="1343"/>
                      <a:pt x="2293" y="928"/>
                      <a:pt x="2442" y="262"/>
                    </a:cubicBezTo>
                    <a:cubicBezTo>
                      <a:pt x="2465" y="164"/>
                      <a:pt x="2387" y="97"/>
                      <a:pt x="2308" y="97"/>
                    </a:cubicBezTo>
                    <a:cubicBezTo>
                      <a:pt x="2263" y="97"/>
                      <a:pt x="2218" y="119"/>
                      <a:pt x="2192" y="171"/>
                    </a:cubicBezTo>
                    <a:cubicBezTo>
                      <a:pt x="2078" y="394"/>
                      <a:pt x="1655" y="550"/>
                      <a:pt x="1209" y="550"/>
                    </a:cubicBezTo>
                    <a:cubicBezTo>
                      <a:pt x="1137" y="550"/>
                      <a:pt x="1064" y="546"/>
                      <a:pt x="991" y="537"/>
                    </a:cubicBezTo>
                    <a:cubicBezTo>
                      <a:pt x="647" y="498"/>
                      <a:pt x="400" y="363"/>
                      <a:pt x="312" y="174"/>
                    </a:cubicBezTo>
                    <a:cubicBezTo>
                      <a:pt x="303" y="148"/>
                      <a:pt x="296" y="122"/>
                      <a:pt x="284" y="94"/>
                    </a:cubicBezTo>
                    <a:cubicBezTo>
                      <a:pt x="263" y="29"/>
                      <a:pt x="211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0" name="Google Shape;1610;p60"/>
              <p:cNvSpPr/>
              <p:nvPr/>
            </p:nvSpPr>
            <p:spPr>
              <a:xfrm rot="474008">
                <a:off x="1418499" y="2284416"/>
                <a:ext cx="55573" cy="24510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1122" extrusionOk="0">
                    <a:moveTo>
                      <a:pt x="498" y="551"/>
                    </a:moveTo>
                    <a:lnTo>
                      <a:pt x="498" y="551"/>
                    </a:lnTo>
                    <a:cubicBezTo>
                      <a:pt x="733" y="633"/>
                      <a:pt x="1014" y="672"/>
                      <a:pt x="1286" y="672"/>
                    </a:cubicBezTo>
                    <a:cubicBezTo>
                      <a:pt x="1393" y="672"/>
                      <a:pt x="1498" y="666"/>
                      <a:pt x="1599" y="654"/>
                    </a:cubicBezTo>
                    <a:cubicBezTo>
                      <a:pt x="1743" y="639"/>
                      <a:pt x="1883" y="609"/>
                      <a:pt x="2020" y="566"/>
                    </a:cubicBezTo>
                    <a:lnTo>
                      <a:pt x="2020" y="566"/>
                    </a:lnTo>
                    <a:cubicBezTo>
                      <a:pt x="1889" y="742"/>
                      <a:pt x="1715" y="836"/>
                      <a:pt x="1403" y="850"/>
                    </a:cubicBezTo>
                    <a:cubicBezTo>
                      <a:pt x="1389" y="851"/>
                      <a:pt x="1375" y="851"/>
                      <a:pt x="1361" y="851"/>
                    </a:cubicBezTo>
                    <a:cubicBezTo>
                      <a:pt x="1124" y="851"/>
                      <a:pt x="741" y="777"/>
                      <a:pt x="498" y="551"/>
                    </a:cubicBezTo>
                    <a:close/>
                    <a:moveTo>
                      <a:pt x="2390" y="0"/>
                    </a:moveTo>
                    <a:cubicBezTo>
                      <a:pt x="2338" y="0"/>
                      <a:pt x="2289" y="31"/>
                      <a:pt x="2267" y="80"/>
                    </a:cubicBezTo>
                    <a:cubicBezTo>
                      <a:pt x="2197" y="228"/>
                      <a:pt x="1932" y="346"/>
                      <a:pt x="1569" y="387"/>
                    </a:cubicBezTo>
                    <a:cubicBezTo>
                      <a:pt x="1476" y="398"/>
                      <a:pt x="1382" y="403"/>
                      <a:pt x="1288" y="403"/>
                    </a:cubicBezTo>
                    <a:cubicBezTo>
                      <a:pt x="831" y="403"/>
                      <a:pt x="401" y="279"/>
                      <a:pt x="255" y="93"/>
                    </a:cubicBezTo>
                    <a:cubicBezTo>
                      <a:pt x="226" y="57"/>
                      <a:pt x="188" y="40"/>
                      <a:pt x="150" y="40"/>
                    </a:cubicBezTo>
                    <a:cubicBezTo>
                      <a:pt x="74" y="40"/>
                      <a:pt x="0" y="105"/>
                      <a:pt x="15" y="198"/>
                    </a:cubicBezTo>
                    <a:cubicBezTo>
                      <a:pt x="118" y="847"/>
                      <a:pt x="838" y="1122"/>
                      <a:pt x="1352" y="1122"/>
                    </a:cubicBezTo>
                    <a:lnTo>
                      <a:pt x="1416" y="1122"/>
                    </a:lnTo>
                    <a:cubicBezTo>
                      <a:pt x="2139" y="1088"/>
                      <a:pt x="2321" y="652"/>
                      <a:pt x="2513" y="190"/>
                    </a:cubicBezTo>
                    <a:cubicBezTo>
                      <a:pt x="2543" y="123"/>
                      <a:pt x="2513" y="43"/>
                      <a:pt x="2446" y="13"/>
                    </a:cubicBezTo>
                    <a:cubicBezTo>
                      <a:pt x="2428" y="4"/>
                      <a:pt x="2409" y="0"/>
                      <a:pt x="23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1" name="Google Shape;1611;p60"/>
              <p:cNvSpPr/>
              <p:nvPr/>
            </p:nvSpPr>
            <p:spPr>
              <a:xfrm rot="474008">
                <a:off x="1476309" y="2287291"/>
                <a:ext cx="53847" cy="2935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1344" extrusionOk="0">
                    <a:moveTo>
                      <a:pt x="1973" y="677"/>
                    </a:moveTo>
                    <a:lnTo>
                      <a:pt x="1973" y="677"/>
                    </a:lnTo>
                    <a:cubicBezTo>
                      <a:pt x="1815" y="904"/>
                      <a:pt x="1574" y="1073"/>
                      <a:pt x="1232" y="1073"/>
                    </a:cubicBezTo>
                    <a:cubicBezTo>
                      <a:pt x="1208" y="1073"/>
                      <a:pt x="1183" y="1072"/>
                      <a:pt x="1158" y="1070"/>
                    </a:cubicBezTo>
                    <a:cubicBezTo>
                      <a:pt x="876" y="1051"/>
                      <a:pt x="696" y="935"/>
                      <a:pt x="550" y="709"/>
                    </a:cubicBezTo>
                    <a:lnTo>
                      <a:pt x="550" y="709"/>
                    </a:lnTo>
                    <a:cubicBezTo>
                      <a:pt x="683" y="758"/>
                      <a:pt x="820" y="791"/>
                      <a:pt x="960" y="806"/>
                    </a:cubicBezTo>
                    <a:cubicBezTo>
                      <a:pt x="1040" y="816"/>
                      <a:pt x="1122" y="821"/>
                      <a:pt x="1207" y="821"/>
                    </a:cubicBezTo>
                    <a:cubicBezTo>
                      <a:pt x="1470" y="821"/>
                      <a:pt x="1745" y="774"/>
                      <a:pt x="1973" y="677"/>
                    </a:cubicBezTo>
                    <a:close/>
                    <a:moveTo>
                      <a:pt x="160" y="1"/>
                    </a:moveTo>
                    <a:cubicBezTo>
                      <a:pt x="81" y="1"/>
                      <a:pt x="0" y="67"/>
                      <a:pt x="25" y="169"/>
                    </a:cubicBezTo>
                    <a:cubicBezTo>
                      <a:pt x="34" y="206"/>
                      <a:pt x="47" y="244"/>
                      <a:pt x="62" y="279"/>
                    </a:cubicBezTo>
                    <a:cubicBezTo>
                      <a:pt x="253" y="825"/>
                      <a:pt x="498" y="1298"/>
                      <a:pt x="1141" y="1339"/>
                    </a:cubicBezTo>
                    <a:cubicBezTo>
                      <a:pt x="1169" y="1343"/>
                      <a:pt x="1197" y="1343"/>
                      <a:pt x="1225" y="1343"/>
                    </a:cubicBezTo>
                    <a:cubicBezTo>
                      <a:pt x="1818" y="1343"/>
                      <a:pt x="2291" y="928"/>
                      <a:pt x="2443" y="262"/>
                    </a:cubicBezTo>
                    <a:cubicBezTo>
                      <a:pt x="2464" y="164"/>
                      <a:pt x="2386" y="97"/>
                      <a:pt x="2308" y="97"/>
                    </a:cubicBezTo>
                    <a:cubicBezTo>
                      <a:pt x="2262" y="97"/>
                      <a:pt x="2217" y="119"/>
                      <a:pt x="2190" y="171"/>
                    </a:cubicBezTo>
                    <a:cubicBezTo>
                      <a:pt x="2076" y="394"/>
                      <a:pt x="1654" y="550"/>
                      <a:pt x="1208" y="550"/>
                    </a:cubicBezTo>
                    <a:cubicBezTo>
                      <a:pt x="1135" y="550"/>
                      <a:pt x="1062" y="546"/>
                      <a:pt x="990" y="537"/>
                    </a:cubicBezTo>
                    <a:cubicBezTo>
                      <a:pt x="648" y="498"/>
                      <a:pt x="401" y="363"/>
                      <a:pt x="313" y="174"/>
                    </a:cubicBezTo>
                    <a:cubicBezTo>
                      <a:pt x="304" y="148"/>
                      <a:pt x="294" y="122"/>
                      <a:pt x="285" y="94"/>
                    </a:cubicBezTo>
                    <a:cubicBezTo>
                      <a:pt x="263" y="29"/>
                      <a:pt x="212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2" name="Google Shape;1612;p60"/>
              <p:cNvSpPr/>
              <p:nvPr/>
            </p:nvSpPr>
            <p:spPr>
              <a:xfrm rot="474008">
                <a:off x="1531859" y="2300127"/>
                <a:ext cx="55617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123" extrusionOk="0">
                    <a:moveTo>
                      <a:pt x="498" y="552"/>
                    </a:moveTo>
                    <a:lnTo>
                      <a:pt x="498" y="552"/>
                    </a:lnTo>
                    <a:cubicBezTo>
                      <a:pt x="733" y="634"/>
                      <a:pt x="1015" y="673"/>
                      <a:pt x="1288" y="673"/>
                    </a:cubicBezTo>
                    <a:cubicBezTo>
                      <a:pt x="1395" y="673"/>
                      <a:pt x="1501" y="667"/>
                      <a:pt x="1602" y="655"/>
                    </a:cubicBezTo>
                    <a:cubicBezTo>
                      <a:pt x="1746" y="640"/>
                      <a:pt x="1886" y="610"/>
                      <a:pt x="2022" y="567"/>
                    </a:cubicBezTo>
                    <a:lnTo>
                      <a:pt x="2022" y="567"/>
                    </a:lnTo>
                    <a:cubicBezTo>
                      <a:pt x="1890" y="743"/>
                      <a:pt x="1717" y="837"/>
                      <a:pt x="1403" y="851"/>
                    </a:cubicBezTo>
                    <a:cubicBezTo>
                      <a:pt x="1390" y="852"/>
                      <a:pt x="1376" y="852"/>
                      <a:pt x="1362" y="852"/>
                    </a:cubicBezTo>
                    <a:cubicBezTo>
                      <a:pt x="1124" y="852"/>
                      <a:pt x="741" y="778"/>
                      <a:pt x="498" y="552"/>
                    </a:cubicBezTo>
                    <a:close/>
                    <a:moveTo>
                      <a:pt x="2392" y="0"/>
                    </a:moveTo>
                    <a:cubicBezTo>
                      <a:pt x="2340" y="0"/>
                      <a:pt x="2291" y="30"/>
                      <a:pt x="2269" y="81"/>
                    </a:cubicBezTo>
                    <a:cubicBezTo>
                      <a:pt x="2200" y="229"/>
                      <a:pt x="1933" y="347"/>
                      <a:pt x="1572" y="388"/>
                    </a:cubicBezTo>
                    <a:cubicBezTo>
                      <a:pt x="1478" y="399"/>
                      <a:pt x="1384" y="404"/>
                      <a:pt x="1291" y="404"/>
                    </a:cubicBezTo>
                    <a:cubicBezTo>
                      <a:pt x="833" y="404"/>
                      <a:pt x="401" y="280"/>
                      <a:pt x="255" y="94"/>
                    </a:cubicBezTo>
                    <a:cubicBezTo>
                      <a:pt x="227" y="58"/>
                      <a:pt x="189" y="41"/>
                      <a:pt x="151" y="41"/>
                    </a:cubicBezTo>
                    <a:cubicBezTo>
                      <a:pt x="75" y="41"/>
                      <a:pt x="1" y="106"/>
                      <a:pt x="16" y="199"/>
                    </a:cubicBezTo>
                    <a:cubicBezTo>
                      <a:pt x="121" y="848"/>
                      <a:pt x="839" y="1123"/>
                      <a:pt x="1353" y="1123"/>
                    </a:cubicBezTo>
                    <a:cubicBezTo>
                      <a:pt x="1375" y="1123"/>
                      <a:pt x="1396" y="1123"/>
                      <a:pt x="1416" y="1121"/>
                    </a:cubicBezTo>
                    <a:cubicBezTo>
                      <a:pt x="2142" y="1087"/>
                      <a:pt x="2323" y="651"/>
                      <a:pt x="2516" y="190"/>
                    </a:cubicBezTo>
                    <a:cubicBezTo>
                      <a:pt x="2546" y="122"/>
                      <a:pt x="2514" y="42"/>
                      <a:pt x="2447" y="12"/>
                    </a:cubicBezTo>
                    <a:cubicBezTo>
                      <a:pt x="2429" y="4"/>
                      <a:pt x="2410" y="0"/>
                      <a:pt x="2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3" name="Google Shape;1613;p60"/>
              <p:cNvSpPr/>
              <p:nvPr/>
            </p:nvSpPr>
            <p:spPr>
              <a:xfrm rot="474008">
                <a:off x="1141055" y="2241461"/>
                <a:ext cx="129147" cy="141926"/>
              </a:xfrm>
              <a:custGeom>
                <a:avLst/>
                <a:gdLst/>
                <a:ahLst/>
                <a:cxnLst/>
                <a:rect l="l" t="t" r="r" b="b"/>
                <a:pathLst>
                  <a:path w="5912" h="6497" extrusionOk="0">
                    <a:moveTo>
                      <a:pt x="2906" y="0"/>
                    </a:moveTo>
                    <a:cubicBezTo>
                      <a:pt x="1784" y="0"/>
                      <a:pt x="785" y="595"/>
                      <a:pt x="324" y="1558"/>
                    </a:cubicBezTo>
                    <a:cubicBezTo>
                      <a:pt x="0" y="2233"/>
                      <a:pt x="114" y="3110"/>
                      <a:pt x="606" y="3742"/>
                    </a:cubicBezTo>
                    <a:cubicBezTo>
                      <a:pt x="970" y="4209"/>
                      <a:pt x="1462" y="4462"/>
                      <a:pt x="1993" y="4462"/>
                    </a:cubicBezTo>
                    <a:cubicBezTo>
                      <a:pt x="2106" y="4462"/>
                      <a:pt x="2222" y="4450"/>
                      <a:pt x="2338" y="4427"/>
                    </a:cubicBezTo>
                    <a:cubicBezTo>
                      <a:pt x="3207" y="4251"/>
                      <a:pt x="3751" y="3724"/>
                      <a:pt x="3793" y="3017"/>
                    </a:cubicBezTo>
                    <a:cubicBezTo>
                      <a:pt x="3815" y="2600"/>
                      <a:pt x="3708" y="2252"/>
                      <a:pt x="3484" y="2009"/>
                    </a:cubicBezTo>
                    <a:cubicBezTo>
                      <a:pt x="3282" y="1790"/>
                      <a:pt x="2992" y="1672"/>
                      <a:pt x="2644" y="1667"/>
                    </a:cubicBezTo>
                    <a:lnTo>
                      <a:pt x="2631" y="1667"/>
                    </a:lnTo>
                    <a:cubicBezTo>
                      <a:pt x="2154" y="1667"/>
                      <a:pt x="1545" y="2138"/>
                      <a:pt x="1418" y="2609"/>
                    </a:cubicBezTo>
                    <a:cubicBezTo>
                      <a:pt x="1367" y="2796"/>
                      <a:pt x="1349" y="3146"/>
                      <a:pt x="1784" y="3391"/>
                    </a:cubicBezTo>
                    <a:cubicBezTo>
                      <a:pt x="1945" y="3481"/>
                      <a:pt x="2083" y="3514"/>
                      <a:pt x="2199" y="3514"/>
                    </a:cubicBezTo>
                    <a:cubicBezTo>
                      <a:pt x="2387" y="3514"/>
                      <a:pt x="2516" y="3427"/>
                      <a:pt x="2590" y="3355"/>
                    </a:cubicBezTo>
                    <a:cubicBezTo>
                      <a:pt x="2824" y="3129"/>
                      <a:pt x="2895" y="2693"/>
                      <a:pt x="2745" y="2402"/>
                    </a:cubicBezTo>
                    <a:cubicBezTo>
                      <a:pt x="2660" y="2237"/>
                      <a:pt x="2519" y="2149"/>
                      <a:pt x="2350" y="2149"/>
                    </a:cubicBezTo>
                    <a:cubicBezTo>
                      <a:pt x="2319" y="2149"/>
                      <a:pt x="2287" y="2152"/>
                      <a:pt x="2254" y="2158"/>
                    </a:cubicBezTo>
                    <a:cubicBezTo>
                      <a:pt x="2181" y="2172"/>
                      <a:pt x="2132" y="2241"/>
                      <a:pt x="2145" y="2316"/>
                    </a:cubicBezTo>
                    <a:cubicBezTo>
                      <a:pt x="2158" y="2380"/>
                      <a:pt x="2215" y="2426"/>
                      <a:pt x="2280" y="2426"/>
                    </a:cubicBezTo>
                    <a:cubicBezTo>
                      <a:pt x="2288" y="2426"/>
                      <a:pt x="2296" y="2425"/>
                      <a:pt x="2304" y="2424"/>
                    </a:cubicBezTo>
                    <a:cubicBezTo>
                      <a:pt x="2318" y="2421"/>
                      <a:pt x="2334" y="2419"/>
                      <a:pt x="2351" y="2419"/>
                    </a:cubicBezTo>
                    <a:cubicBezTo>
                      <a:pt x="2401" y="2419"/>
                      <a:pt x="2461" y="2439"/>
                      <a:pt x="2504" y="2525"/>
                    </a:cubicBezTo>
                    <a:cubicBezTo>
                      <a:pt x="2590" y="2691"/>
                      <a:pt x="2564" y="3006"/>
                      <a:pt x="2403" y="3161"/>
                    </a:cubicBezTo>
                    <a:cubicBezTo>
                      <a:pt x="2345" y="3215"/>
                      <a:pt x="2276" y="3243"/>
                      <a:pt x="2196" y="3243"/>
                    </a:cubicBezTo>
                    <a:cubicBezTo>
                      <a:pt x="2114" y="3243"/>
                      <a:pt x="2020" y="3214"/>
                      <a:pt x="1915" y="3155"/>
                    </a:cubicBezTo>
                    <a:cubicBezTo>
                      <a:pt x="1702" y="3035"/>
                      <a:pt x="1623" y="2880"/>
                      <a:pt x="1678" y="2680"/>
                    </a:cubicBezTo>
                    <a:cubicBezTo>
                      <a:pt x="1775" y="2324"/>
                      <a:pt x="2277" y="1936"/>
                      <a:pt x="2624" y="1936"/>
                    </a:cubicBezTo>
                    <a:cubicBezTo>
                      <a:pt x="2629" y="1936"/>
                      <a:pt x="2634" y="1936"/>
                      <a:pt x="2639" y="1936"/>
                    </a:cubicBezTo>
                    <a:cubicBezTo>
                      <a:pt x="2916" y="1942"/>
                      <a:pt x="3132" y="2028"/>
                      <a:pt x="3286" y="2192"/>
                    </a:cubicBezTo>
                    <a:cubicBezTo>
                      <a:pt x="3458" y="2377"/>
                      <a:pt x="3540" y="2665"/>
                      <a:pt x="3521" y="3000"/>
                    </a:cubicBezTo>
                    <a:cubicBezTo>
                      <a:pt x="3475" y="3834"/>
                      <a:pt x="2641" y="4090"/>
                      <a:pt x="2285" y="4161"/>
                    </a:cubicBezTo>
                    <a:cubicBezTo>
                      <a:pt x="2188" y="4181"/>
                      <a:pt x="2091" y="4190"/>
                      <a:pt x="1996" y="4190"/>
                    </a:cubicBezTo>
                    <a:cubicBezTo>
                      <a:pt x="1546" y="4190"/>
                      <a:pt x="1129" y="3976"/>
                      <a:pt x="819" y="3578"/>
                    </a:cubicBezTo>
                    <a:cubicBezTo>
                      <a:pt x="389" y="3024"/>
                      <a:pt x="286" y="2259"/>
                      <a:pt x="567" y="1676"/>
                    </a:cubicBezTo>
                    <a:cubicBezTo>
                      <a:pt x="984" y="808"/>
                      <a:pt x="1886" y="270"/>
                      <a:pt x="2906" y="270"/>
                    </a:cubicBezTo>
                    <a:cubicBezTo>
                      <a:pt x="2974" y="270"/>
                      <a:pt x="3042" y="272"/>
                      <a:pt x="3110" y="277"/>
                    </a:cubicBezTo>
                    <a:cubicBezTo>
                      <a:pt x="3802" y="326"/>
                      <a:pt x="4342" y="870"/>
                      <a:pt x="4675" y="1321"/>
                    </a:cubicBezTo>
                    <a:cubicBezTo>
                      <a:pt x="5124" y="1928"/>
                      <a:pt x="5481" y="2920"/>
                      <a:pt x="5545" y="3731"/>
                    </a:cubicBezTo>
                    <a:cubicBezTo>
                      <a:pt x="5629" y="4861"/>
                      <a:pt x="4032" y="6085"/>
                      <a:pt x="3020" y="6227"/>
                    </a:cubicBezTo>
                    <a:cubicBezTo>
                      <a:pt x="2854" y="6252"/>
                      <a:pt x="2871" y="6495"/>
                      <a:pt x="3039" y="6497"/>
                    </a:cubicBezTo>
                    <a:cubicBezTo>
                      <a:pt x="3045" y="6497"/>
                      <a:pt x="3050" y="6495"/>
                      <a:pt x="3058" y="6495"/>
                    </a:cubicBezTo>
                    <a:cubicBezTo>
                      <a:pt x="4191" y="6336"/>
                      <a:pt x="5911" y="4997"/>
                      <a:pt x="5812" y="3711"/>
                    </a:cubicBezTo>
                    <a:cubicBezTo>
                      <a:pt x="5747" y="2852"/>
                      <a:pt x="5369" y="1803"/>
                      <a:pt x="4892" y="1160"/>
                    </a:cubicBezTo>
                    <a:cubicBezTo>
                      <a:pt x="4526" y="664"/>
                      <a:pt x="3923" y="62"/>
                      <a:pt x="3129" y="8"/>
                    </a:cubicBezTo>
                    <a:cubicBezTo>
                      <a:pt x="3054" y="3"/>
                      <a:pt x="2980" y="0"/>
                      <a:pt x="2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4" name="Google Shape;1614;p60"/>
              <p:cNvSpPr/>
              <p:nvPr/>
            </p:nvSpPr>
            <p:spPr>
              <a:xfrm rot="474008">
                <a:off x="1560058" y="2307322"/>
                <a:ext cx="174540" cy="142756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6535" extrusionOk="0">
                    <a:moveTo>
                      <a:pt x="3654" y="1"/>
                    </a:moveTo>
                    <a:cubicBezTo>
                      <a:pt x="2980" y="1"/>
                      <a:pt x="2259" y="204"/>
                      <a:pt x="1654" y="584"/>
                    </a:cubicBezTo>
                    <a:cubicBezTo>
                      <a:pt x="399" y="1377"/>
                      <a:pt x="1" y="2724"/>
                      <a:pt x="614" y="4102"/>
                    </a:cubicBezTo>
                    <a:cubicBezTo>
                      <a:pt x="999" y="4964"/>
                      <a:pt x="2020" y="6034"/>
                      <a:pt x="2925" y="6250"/>
                    </a:cubicBezTo>
                    <a:cubicBezTo>
                      <a:pt x="3561" y="6404"/>
                      <a:pt x="4189" y="6535"/>
                      <a:pt x="4814" y="6535"/>
                    </a:cubicBezTo>
                    <a:cubicBezTo>
                      <a:pt x="5274" y="6535"/>
                      <a:pt x="5730" y="6466"/>
                      <a:pt x="6188" y="6280"/>
                    </a:cubicBezTo>
                    <a:cubicBezTo>
                      <a:pt x="6734" y="6058"/>
                      <a:pt x="7675" y="5488"/>
                      <a:pt x="7954" y="4966"/>
                    </a:cubicBezTo>
                    <a:cubicBezTo>
                      <a:pt x="7989" y="4900"/>
                      <a:pt x="7963" y="4818"/>
                      <a:pt x="7898" y="4783"/>
                    </a:cubicBezTo>
                    <a:cubicBezTo>
                      <a:pt x="7878" y="4772"/>
                      <a:pt x="7856" y="4767"/>
                      <a:pt x="7835" y="4767"/>
                    </a:cubicBezTo>
                    <a:cubicBezTo>
                      <a:pt x="7786" y="4767"/>
                      <a:pt x="7739" y="4793"/>
                      <a:pt x="7714" y="4839"/>
                    </a:cubicBezTo>
                    <a:cubicBezTo>
                      <a:pt x="7479" y="5280"/>
                      <a:pt x="6619" y="5815"/>
                      <a:pt x="6086" y="6030"/>
                    </a:cubicBezTo>
                    <a:cubicBezTo>
                      <a:pt x="5667" y="6200"/>
                      <a:pt x="5244" y="6265"/>
                      <a:pt x="4815" y="6265"/>
                    </a:cubicBezTo>
                    <a:cubicBezTo>
                      <a:pt x="4216" y="6265"/>
                      <a:pt x="3607" y="6137"/>
                      <a:pt x="2991" y="5989"/>
                    </a:cubicBezTo>
                    <a:cubicBezTo>
                      <a:pt x="2174" y="5792"/>
                      <a:pt x="1214" y="4779"/>
                      <a:pt x="863" y="3993"/>
                    </a:cubicBezTo>
                    <a:cubicBezTo>
                      <a:pt x="307" y="2746"/>
                      <a:pt x="666" y="1529"/>
                      <a:pt x="1800" y="814"/>
                    </a:cubicBezTo>
                    <a:cubicBezTo>
                      <a:pt x="2362" y="461"/>
                      <a:pt x="3032" y="271"/>
                      <a:pt x="3654" y="271"/>
                    </a:cubicBezTo>
                    <a:cubicBezTo>
                      <a:pt x="3933" y="271"/>
                      <a:pt x="4203" y="309"/>
                      <a:pt x="4449" y="388"/>
                    </a:cubicBezTo>
                    <a:cubicBezTo>
                      <a:pt x="5048" y="581"/>
                      <a:pt x="5521" y="1125"/>
                      <a:pt x="5654" y="1774"/>
                    </a:cubicBezTo>
                    <a:cubicBezTo>
                      <a:pt x="5770" y="2353"/>
                      <a:pt x="5592" y="2900"/>
                      <a:pt x="5162" y="3270"/>
                    </a:cubicBezTo>
                    <a:cubicBezTo>
                      <a:pt x="4786" y="3594"/>
                      <a:pt x="4307" y="3765"/>
                      <a:pt x="3854" y="3765"/>
                    </a:cubicBezTo>
                    <a:cubicBezTo>
                      <a:pt x="3565" y="3765"/>
                      <a:pt x="3287" y="3696"/>
                      <a:pt x="3051" y="3554"/>
                    </a:cubicBezTo>
                    <a:cubicBezTo>
                      <a:pt x="2559" y="3257"/>
                      <a:pt x="2374" y="2718"/>
                      <a:pt x="2531" y="2036"/>
                    </a:cubicBezTo>
                    <a:cubicBezTo>
                      <a:pt x="2660" y="1478"/>
                      <a:pt x="3000" y="1323"/>
                      <a:pt x="3262" y="1289"/>
                    </a:cubicBezTo>
                    <a:cubicBezTo>
                      <a:pt x="3300" y="1285"/>
                      <a:pt x="3338" y="1282"/>
                      <a:pt x="3377" y="1282"/>
                    </a:cubicBezTo>
                    <a:cubicBezTo>
                      <a:pt x="3773" y="1282"/>
                      <a:pt x="4209" y="1517"/>
                      <a:pt x="4371" y="1832"/>
                    </a:cubicBezTo>
                    <a:cubicBezTo>
                      <a:pt x="4483" y="2051"/>
                      <a:pt x="4444" y="2273"/>
                      <a:pt x="4257" y="2473"/>
                    </a:cubicBezTo>
                    <a:cubicBezTo>
                      <a:pt x="4180" y="2556"/>
                      <a:pt x="4030" y="2603"/>
                      <a:pt x="3890" y="2603"/>
                    </a:cubicBezTo>
                    <a:cubicBezTo>
                      <a:pt x="3811" y="2603"/>
                      <a:pt x="3736" y="2589"/>
                      <a:pt x="3679" y="2557"/>
                    </a:cubicBezTo>
                    <a:cubicBezTo>
                      <a:pt x="3621" y="2526"/>
                      <a:pt x="3559" y="2469"/>
                      <a:pt x="3599" y="2324"/>
                    </a:cubicBezTo>
                    <a:cubicBezTo>
                      <a:pt x="3615" y="2260"/>
                      <a:pt x="3701" y="2189"/>
                      <a:pt x="3817" y="2142"/>
                    </a:cubicBezTo>
                    <a:cubicBezTo>
                      <a:pt x="3904" y="2107"/>
                      <a:pt x="3986" y="2094"/>
                      <a:pt x="4047" y="2094"/>
                    </a:cubicBezTo>
                    <a:cubicBezTo>
                      <a:pt x="4090" y="2094"/>
                      <a:pt x="4123" y="2100"/>
                      <a:pt x="4139" y="2110"/>
                    </a:cubicBezTo>
                    <a:cubicBezTo>
                      <a:pt x="4162" y="2123"/>
                      <a:pt x="4185" y="2129"/>
                      <a:pt x="4206" y="2129"/>
                    </a:cubicBezTo>
                    <a:cubicBezTo>
                      <a:pt x="4325" y="2129"/>
                      <a:pt x="4401" y="1959"/>
                      <a:pt x="4279" y="1879"/>
                    </a:cubicBezTo>
                    <a:cubicBezTo>
                      <a:pt x="4214" y="1839"/>
                      <a:pt x="4134" y="1823"/>
                      <a:pt x="4050" y="1823"/>
                    </a:cubicBezTo>
                    <a:cubicBezTo>
                      <a:pt x="3932" y="1823"/>
                      <a:pt x="3809" y="1853"/>
                      <a:pt x="3714" y="1892"/>
                    </a:cubicBezTo>
                    <a:cubicBezTo>
                      <a:pt x="3514" y="1972"/>
                      <a:pt x="3376" y="2105"/>
                      <a:pt x="3337" y="2254"/>
                    </a:cubicBezTo>
                    <a:cubicBezTo>
                      <a:pt x="3273" y="2490"/>
                      <a:pt x="3350" y="2686"/>
                      <a:pt x="3546" y="2795"/>
                    </a:cubicBezTo>
                    <a:cubicBezTo>
                      <a:pt x="3645" y="2849"/>
                      <a:pt x="3765" y="2875"/>
                      <a:pt x="3888" y="2875"/>
                    </a:cubicBezTo>
                    <a:cubicBezTo>
                      <a:pt x="4102" y="2875"/>
                      <a:pt x="4324" y="2797"/>
                      <a:pt x="4453" y="2658"/>
                    </a:cubicBezTo>
                    <a:cubicBezTo>
                      <a:pt x="4717" y="2374"/>
                      <a:pt x="4773" y="2028"/>
                      <a:pt x="4608" y="1708"/>
                    </a:cubicBezTo>
                    <a:cubicBezTo>
                      <a:pt x="4399" y="1299"/>
                      <a:pt x="3885" y="1012"/>
                      <a:pt x="3386" y="1012"/>
                    </a:cubicBezTo>
                    <a:cubicBezTo>
                      <a:pt x="3333" y="1012"/>
                      <a:pt x="3280" y="1015"/>
                      <a:pt x="3228" y="1022"/>
                    </a:cubicBezTo>
                    <a:cubicBezTo>
                      <a:pt x="2942" y="1058"/>
                      <a:pt x="2439" y="1228"/>
                      <a:pt x="2267" y="1976"/>
                    </a:cubicBezTo>
                    <a:cubicBezTo>
                      <a:pt x="2084" y="2769"/>
                      <a:pt x="2318" y="3429"/>
                      <a:pt x="2909" y="3786"/>
                    </a:cubicBezTo>
                    <a:cubicBezTo>
                      <a:pt x="3186" y="3953"/>
                      <a:pt x="3514" y="4035"/>
                      <a:pt x="3851" y="4035"/>
                    </a:cubicBezTo>
                    <a:cubicBezTo>
                      <a:pt x="4370" y="4035"/>
                      <a:pt x="4913" y="3842"/>
                      <a:pt x="5338" y="3475"/>
                    </a:cubicBezTo>
                    <a:cubicBezTo>
                      <a:pt x="5842" y="3040"/>
                      <a:pt x="6054" y="2398"/>
                      <a:pt x="5915" y="1720"/>
                    </a:cubicBezTo>
                    <a:cubicBezTo>
                      <a:pt x="5764" y="975"/>
                      <a:pt x="5220" y="353"/>
                      <a:pt x="4530" y="130"/>
                    </a:cubicBezTo>
                    <a:cubicBezTo>
                      <a:pt x="4258" y="43"/>
                      <a:pt x="3961" y="1"/>
                      <a:pt x="36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615" name="Google Shape;1615;p60"/>
          <p:cNvSpPr/>
          <p:nvPr/>
        </p:nvSpPr>
        <p:spPr>
          <a:xfrm flipH="1">
            <a:off x="3711667" y="2056600"/>
            <a:ext cx="44400" cy="4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6" name="Google Shape;1616;p60"/>
          <p:cNvSpPr/>
          <p:nvPr/>
        </p:nvSpPr>
        <p:spPr>
          <a:xfrm rot="10800000">
            <a:off x="2003490" y="887819"/>
            <a:ext cx="139169" cy="209947"/>
          </a:xfrm>
          <a:custGeom>
            <a:avLst/>
            <a:gdLst/>
            <a:ahLst/>
            <a:cxnLst/>
            <a:rect l="l" t="t" r="r" b="b"/>
            <a:pathLst>
              <a:path w="1459" h="2201" extrusionOk="0">
                <a:moveTo>
                  <a:pt x="858" y="1"/>
                </a:moveTo>
                <a:lnTo>
                  <a:pt x="858" y="1"/>
                </a:lnTo>
                <a:cubicBezTo>
                  <a:pt x="813" y="132"/>
                  <a:pt x="763" y="263"/>
                  <a:pt x="709" y="391"/>
                </a:cubicBezTo>
                <a:cubicBezTo>
                  <a:pt x="660" y="502"/>
                  <a:pt x="607" y="613"/>
                  <a:pt x="527" y="704"/>
                </a:cubicBezTo>
                <a:cubicBezTo>
                  <a:pt x="466" y="768"/>
                  <a:pt x="399" y="824"/>
                  <a:pt x="324" y="871"/>
                </a:cubicBezTo>
                <a:cubicBezTo>
                  <a:pt x="226" y="935"/>
                  <a:pt x="118" y="993"/>
                  <a:pt x="1" y="1013"/>
                </a:cubicBezTo>
                <a:cubicBezTo>
                  <a:pt x="182" y="1068"/>
                  <a:pt x="368" y="1202"/>
                  <a:pt x="484" y="1351"/>
                </a:cubicBezTo>
                <a:cubicBezTo>
                  <a:pt x="587" y="1483"/>
                  <a:pt x="652" y="1638"/>
                  <a:pt x="716" y="1793"/>
                </a:cubicBezTo>
                <a:cubicBezTo>
                  <a:pt x="773" y="1929"/>
                  <a:pt x="830" y="2064"/>
                  <a:pt x="887" y="2200"/>
                </a:cubicBezTo>
                <a:cubicBezTo>
                  <a:pt x="880" y="1941"/>
                  <a:pt x="923" y="1682"/>
                  <a:pt x="1010" y="1436"/>
                </a:cubicBezTo>
                <a:cubicBezTo>
                  <a:pt x="1097" y="1194"/>
                  <a:pt x="1229" y="946"/>
                  <a:pt x="1458" y="826"/>
                </a:cubicBezTo>
                <a:cubicBezTo>
                  <a:pt x="1272" y="818"/>
                  <a:pt x="1104" y="716"/>
                  <a:pt x="1008" y="557"/>
                </a:cubicBezTo>
                <a:cubicBezTo>
                  <a:pt x="965" y="484"/>
                  <a:pt x="940" y="399"/>
                  <a:pt x="916" y="316"/>
                </a:cubicBezTo>
                <a:cubicBezTo>
                  <a:pt x="887" y="218"/>
                  <a:pt x="852" y="102"/>
                  <a:pt x="8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7" name="Google Shape;1617;p60"/>
          <p:cNvSpPr/>
          <p:nvPr/>
        </p:nvSpPr>
        <p:spPr>
          <a:xfrm rot="10800000">
            <a:off x="10265024" y="5704268"/>
            <a:ext cx="139169" cy="209947"/>
          </a:xfrm>
          <a:custGeom>
            <a:avLst/>
            <a:gdLst/>
            <a:ahLst/>
            <a:cxnLst/>
            <a:rect l="l" t="t" r="r" b="b"/>
            <a:pathLst>
              <a:path w="1459" h="2201" extrusionOk="0">
                <a:moveTo>
                  <a:pt x="858" y="1"/>
                </a:moveTo>
                <a:lnTo>
                  <a:pt x="858" y="1"/>
                </a:lnTo>
                <a:cubicBezTo>
                  <a:pt x="813" y="132"/>
                  <a:pt x="763" y="263"/>
                  <a:pt x="709" y="391"/>
                </a:cubicBezTo>
                <a:cubicBezTo>
                  <a:pt x="660" y="502"/>
                  <a:pt x="607" y="613"/>
                  <a:pt x="527" y="704"/>
                </a:cubicBezTo>
                <a:cubicBezTo>
                  <a:pt x="466" y="768"/>
                  <a:pt x="399" y="824"/>
                  <a:pt x="324" y="871"/>
                </a:cubicBezTo>
                <a:cubicBezTo>
                  <a:pt x="226" y="935"/>
                  <a:pt x="118" y="993"/>
                  <a:pt x="1" y="1013"/>
                </a:cubicBezTo>
                <a:cubicBezTo>
                  <a:pt x="182" y="1068"/>
                  <a:pt x="368" y="1202"/>
                  <a:pt x="484" y="1351"/>
                </a:cubicBezTo>
                <a:cubicBezTo>
                  <a:pt x="587" y="1483"/>
                  <a:pt x="652" y="1638"/>
                  <a:pt x="716" y="1793"/>
                </a:cubicBezTo>
                <a:cubicBezTo>
                  <a:pt x="773" y="1929"/>
                  <a:pt x="830" y="2064"/>
                  <a:pt x="887" y="2200"/>
                </a:cubicBezTo>
                <a:cubicBezTo>
                  <a:pt x="880" y="1941"/>
                  <a:pt x="923" y="1682"/>
                  <a:pt x="1010" y="1436"/>
                </a:cubicBezTo>
                <a:cubicBezTo>
                  <a:pt x="1097" y="1194"/>
                  <a:pt x="1229" y="946"/>
                  <a:pt x="1458" y="826"/>
                </a:cubicBezTo>
                <a:cubicBezTo>
                  <a:pt x="1272" y="818"/>
                  <a:pt x="1104" y="716"/>
                  <a:pt x="1008" y="557"/>
                </a:cubicBezTo>
                <a:cubicBezTo>
                  <a:pt x="965" y="484"/>
                  <a:pt x="940" y="399"/>
                  <a:pt x="916" y="316"/>
                </a:cubicBezTo>
                <a:cubicBezTo>
                  <a:pt x="887" y="218"/>
                  <a:pt x="852" y="102"/>
                  <a:pt x="8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2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625" y="3429000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20" y="390510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53907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20" y="48830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15209" y="2371115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023" y="287676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791" y="59159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 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884" y="5502852"/>
            <a:ext cx="2425820" cy="146289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342" y="3558198"/>
            <a:ext cx="2661469" cy="2649640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534195" y="1766316"/>
            <a:ext cx="8737250" cy="149975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 assessment </a:t>
            </a:r>
          </a:p>
        </p:txBody>
      </p:sp>
    </p:spTree>
    <p:extLst>
      <p:ext uri="{BB962C8B-B14F-4D97-AF65-F5344CB8AC3E}">
        <p14:creationId xmlns:p14="http://schemas.microsoft.com/office/powerpoint/2010/main" val="1328379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4" ma:contentTypeDescription="Create a new document." ma:contentTypeScope="" ma:versionID="6b2dea2e8b93c79cf5ca688f69d4c3ec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21fb15d1cb0a07f67bc2296c58cdc3ae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Props1.xml><?xml version="1.0" encoding="utf-8"?>
<ds:datastoreItem xmlns:ds="http://schemas.openxmlformats.org/officeDocument/2006/customXml" ds:itemID="{1B61177D-105C-4718-AC6E-55B345309D86}"/>
</file>

<file path=customXml/itemProps2.xml><?xml version="1.0" encoding="utf-8"?>
<ds:datastoreItem xmlns:ds="http://schemas.openxmlformats.org/officeDocument/2006/customXml" ds:itemID="{04035470-EF83-42A2-B100-3741CE9E0B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CA98A1-0750-4C2A-BC0B-E63D3C9E5312}">
  <ds:schemaRefs>
    <ds:schemaRef ds:uri="http://purl.org/dc/dcmitype/"/>
    <ds:schemaRef ds:uri="3e03e693-6f57-4a0f-8762-2487ed846c1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0b7d3d12-a688-4a65-9735-5d5242335ce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778</Words>
  <Application>Microsoft Office PowerPoint</Application>
  <PresentationFormat>Widescreen</PresentationFormat>
  <Paragraphs>236</Paragraphs>
  <Slides>17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Based on the previous task .What is a Myth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Maies Awad</cp:lastModifiedBy>
  <cp:revision>372</cp:revision>
  <dcterms:created xsi:type="dcterms:W3CDTF">2019-06-13T08:00:41Z</dcterms:created>
  <dcterms:modified xsi:type="dcterms:W3CDTF">2025-08-28T08:27:13Z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