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75" r:id="rId7"/>
    <p:sldId id="301" r:id="rId8"/>
    <p:sldId id="277" r:id="rId9"/>
    <p:sldId id="288" r:id="rId10"/>
    <p:sldId id="303" r:id="rId11"/>
    <p:sldId id="304" r:id="rId12"/>
    <p:sldId id="306" r:id="rId13"/>
    <p:sldId id="307" r:id="rId14"/>
    <p:sldId id="308"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0033"/>
    <a:srgbClr val="990099"/>
    <a:srgbClr val="009900"/>
    <a:srgbClr val="800000"/>
    <a:srgbClr val="9900CC"/>
    <a:srgbClr val="CC9900"/>
    <a:srgbClr val="3333FF"/>
    <a:srgbClr val="CC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2FE1E-7D38-3B92-EFB4-3CDFB0E30A8C}" v="46" dt="2025-02-08T14:52:29.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73" d="100"/>
          <a:sy n="73" d="100"/>
        </p:scale>
        <p:origin x="57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Issa" userId="S::mohammad5337@islamic-ec.edu.jo::2ff55569-f6c3-4af4-af0e-342e0099c163" providerId="AD" clId="Web-{056C985F-EAA8-EDBB-9338-DA2E13ABC55C}"/>
    <pc:docChg chg="modSld">
      <pc:chgData name="Mohammad Issa" userId="S::mohammad5337@islamic-ec.edu.jo::2ff55569-f6c3-4af4-af0e-342e0099c163" providerId="AD" clId="Web-{056C985F-EAA8-EDBB-9338-DA2E13ABC55C}" dt="2025-01-09T09:19:23.388" v="238" actId="20577"/>
      <pc:docMkLst>
        <pc:docMk/>
      </pc:docMkLst>
      <pc:sldChg chg="modSp">
        <pc:chgData name="Mohammad Issa" userId="S::mohammad5337@islamic-ec.edu.jo::2ff55569-f6c3-4af4-af0e-342e0099c163" providerId="AD" clId="Web-{056C985F-EAA8-EDBB-9338-DA2E13ABC55C}" dt="2025-01-09T08:58:21.133" v="2" actId="20577"/>
        <pc:sldMkLst>
          <pc:docMk/>
          <pc:sldMk cId="3633658944" sldId="274"/>
        </pc:sldMkLst>
        <pc:spChg chg="mod">
          <ac:chgData name="Mohammad Issa" userId="S::mohammad5337@islamic-ec.edu.jo::2ff55569-f6c3-4af4-af0e-342e0099c163" providerId="AD" clId="Web-{056C985F-EAA8-EDBB-9338-DA2E13ABC55C}" dt="2025-01-09T08:58:21.133" v="2" actId="20577"/>
          <ac:spMkLst>
            <pc:docMk/>
            <pc:sldMk cId="3633658944" sldId="274"/>
            <ac:spMk id="28" creationId="{4197D2A9-2877-C3AD-DBEF-96AB624CA8DF}"/>
          </ac:spMkLst>
        </pc:spChg>
      </pc:sldChg>
      <pc:sldChg chg="modSp">
        <pc:chgData name="Mohammad Issa" userId="S::mohammad5337@islamic-ec.edu.jo::2ff55569-f6c3-4af4-af0e-342e0099c163" providerId="AD" clId="Web-{056C985F-EAA8-EDBB-9338-DA2E13ABC55C}" dt="2025-01-09T08:58:49.212" v="4" actId="20577"/>
        <pc:sldMkLst>
          <pc:docMk/>
          <pc:sldMk cId="836914826" sldId="275"/>
        </pc:sldMkLst>
        <pc:spChg chg="mod">
          <ac:chgData name="Mohammad Issa" userId="S::mohammad5337@islamic-ec.edu.jo::2ff55569-f6c3-4af4-af0e-342e0099c163" providerId="AD" clId="Web-{056C985F-EAA8-EDBB-9338-DA2E13ABC55C}" dt="2025-01-09T08:58:49.212" v="4" actId="20577"/>
          <ac:spMkLst>
            <pc:docMk/>
            <pc:sldMk cId="836914826" sldId="275"/>
            <ac:spMk id="49" creationId="{4197D2A9-2877-C3AD-DBEF-96AB624CA8DF}"/>
          </ac:spMkLst>
        </pc:spChg>
      </pc:sldChg>
      <pc:sldChg chg="modSp">
        <pc:chgData name="Mohammad Issa" userId="S::mohammad5337@islamic-ec.edu.jo::2ff55569-f6c3-4af4-af0e-342e0099c163" providerId="AD" clId="Web-{056C985F-EAA8-EDBB-9338-DA2E13ABC55C}" dt="2025-01-09T08:59:11.619" v="5" actId="20577"/>
        <pc:sldMkLst>
          <pc:docMk/>
          <pc:sldMk cId="3352812552" sldId="276"/>
        </pc:sldMkLst>
        <pc:spChg chg="mod">
          <ac:chgData name="Mohammad Issa" userId="S::mohammad5337@islamic-ec.edu.jo::2ff55569-f6c3-4af4-af0e-342e0099c163" providerId="AD" clId="Web-{056C985F-EAA8-EDBB-9338-DA2E13ABC55C}" dt="2025-01-09T08:59:11.619" v="5" actId="20577"/>
          <ac:spMkLst>
            <pc:docMk/>
            <pc:sldMk cId="3352812552" sldId="276"/>
            <ac:spMk id="49" creationId="{4197D2A9-2877-C3AD-DBEF-96AB624CA8DF}"/>
          </ac:spMkLst>
        </pc:spChg>
      </pc:sldChg>
      <pc:sldChg chg="modSp">
        <pc:chgData name="Mohammad Issa" userId="S::mohammad5337@islamic-ec.edu.jo::2ff55569-f6c3-4af4-af0e-342e0099c163" providerId="AD" clId="Web-{056C985F-EAA8-EDBB-9338-DA2E13ABC55C}" dt="2025-01-09T08:59:36.026" v="6" actId="20577"/>
        <pc:sldMkLst>
          <pc:docMk/>
          <pc:sldMk cId="4046870" sldId="277"/>
        </pc:sldMkLst>
        <pc:spChg chg="mod">
          <ac:chgData name="Mohammad Issa" userId="S::mohammad5337@islamic-ec.edu.jo::2ff55569-f6c3-4af4-af0e-342e0099c163" providerId="AD" clId="Web-{056C985F-EAA8-EDBB-9338-DA2E13ABC55C}" dt="2025-01-09T08:59:36.026" v="6" actId="20577"/>
          <ac:spMkLst>
            <pc:docMk/>
            <pc:sldMk cId="4046870" sldId="277"/>
            <ac:spMk id="48" creationId="{4197D2A9-2877-C3AD-DBEF-96AB624CA8DF}"/>
          </ac:spMkLst>
        </pc:spChg>
      </pc:sldChg>
      <pc:sldChg chg="modSp">
        <pc:chgData name="Mohammad Issa" userId="S::mohammad5337@islamic-ec.edu.jo::2ff55569-f6c3-4af4-af0e-342e0099c163" providerId="AD" clId="Web-{056C985F-EAA8-EDBB-9338-DA2E13ABC55C}" dt="2025-01-09T09:00:33.873" v="8" actId="20577"/>
        <pc:sldMkLst>
          <pc:docMk/>
          <pc:sldMk cId="2247810410" sldId="278"/>
        </pc:sldMkLst>
        <pc:spChg chg="mod">
          <ac:chgData name="Mohammad Issa" userId="S::mohammad5337@islamic-ec.edu.jo::2ff55569-f6c3-4af4-af0e-342e0099c163" providerId="AD" clId="Web-{056C985F-EAA8-EDBB-9338-DA2E13ABC55C}" dt="2025-01-09T09:00:33.873" v="8" actId="20577"/>
          <ac:spMkLst>
            <pc:docMk/>
            <pc:sldMk cId="2247810410" sldId="278"/>
            <ac:spMk id="49" creationId="{4197D2A9-2877-C3AD-DBEF-96AB624CA8DF}"/>
          </ac:spMkLst>
        </pc:spChg>
      </pc:sldChg>
      <pc:sldChg chg="addSp delSp modSp">
        <pc:chgData name="Mohammad Issa" userId="S::mohammad5337@islamic-ec.edu.jo::2ff55569-f6c3-4af4-af0e-342e0099c163" providerId="AD" clId="Web-{056C985F-EAA8-EDBB-9338-DA2E13ABC55C}" dt="2025-01-09T09:17:58.993" v="226" actId="20577"/>
        <pc:sldMkLst>
          <pc:docMk/>
          <pc:sldMk cId="3366615611" sldId="282"/>
        </pc:sldMkLst>
        <pc:spChg chg="add mod">
          <ac:chgData name="Mohammad Issa" userId="S::mohammad5337@islamic-ec.edu.jo::2ff55569-f6c3-4af4-af0e-342e0099c163" providerId="AD" clId="Web-{056C985F-EAA8-EDBB-9338-DA2E13ABC55C}" dt="2025-01-09T09:04:42.976" v="58" actId="20577"/>
          <ac:spMkLst>
            <pc:docMk/>
            <pc:sldMk cId="3366615611" sldId="282"/>
            <ac:spMk id="16" creationId="{EA83D0FB-A178-5F32-04FD-B8EE795F8BA4}"/>
          </ac:spMkLst>
        </pc:spChg>
        <pc:spChg chg="add mod">
          <ac:chgData name="Mohammad Issa" userId="S::mohammad5337@islamic-ec.edu.jo::2ff55569-f6c3-4af4-af0e-342e0099c163" providerId="AD" clId="Web-{056C985F-EAA8-EDBB-9338-DA2E13ABC55C}" dt="2025-01-09T09:05:58.792" v="85" actId="14100"/>
          <ac:spMkLst>
            <pc:docMk/>
            <pc:sldMk cId="3366615611" sldId="282"/>
            <ac:spMk id="17" creationId="{E7C30252-5EFF-516E-ED12-34F6F6444A74}"/>
          </ac:spMkLst>
        </pc:spChg>
        <pc:spChg chg="add mod">
          <ac:chgData name="Mohammad Issa" userId="S::mohammad5337@islamic-ec.edu.jo::2ff55569-f6c3-4af4-af0e-342e0099c163" providerId="AD" clId="Web-{056C985F-EAA8-EDBB-9338-DA2E13ABC55C}" dt="2025-01-09T09:08:24.486" v="131"/>
          <ac:spMkLst>
            <pc:docMk/>
            <pc:sldMk cId="3366615611" sldId="282"/>
            <ac:spMk id="18" creationId="{D46E794C-EB40-B464-10EF-B069B1BB05C4}"/>
          </ac:spMkLst>
        </pc:spChg>
        <pc:spChg chg="add del mod">
          <ac:chgData name="Mohammad Issa" userId="S::mohammad5337@islamic-ec.edu.jo::2ff55569-f6c3-4af4-af0e-342e0099c163" providerId="AD" clId="Web-{056C985F-EAA8-EDBB-9338-DA2E13ABC55C}" dt="2025-01-09T09:11:03.648" v="139"/>
          <ac:spMkLst>
            <pc:docMk/>
            <pc:sldMk cId="3366615611" sldId="282"/>
            <ac:spMk id="19" creationId="{AF02786D-A517-CF46-C542-718FBB1B6CBA}"/>
          </ac:spMkLst>
        </pc:spChg>
        <pc:spChg chg="add del mod">
          <ac:chgData name="Mohammad Issa" userId="S::mohammad5337@islamic-ec.edu.jo::2ff55569-f6c3-4af4-af0e-342e0099c163" providerId="AD" clId="Web-{056C985F-EAA8-EDBB-9338-DA2E13ABC55C}" dt="2025-01-09T09:15:00.361" v="163"/>
          <ac:spMkLst>
            <pc:docMk/>
            <pc:sldMk cId="3366615611" sldId="282"/>
            <ac:spMk id="20" creationId="{D0AE061E-6A26-D82F-4BDE-5CEE9D9F6012}"/>
          </ac:spMkLst>
        </pc:spChg>
        <pc:spChg chg="mod">
          <ac:chgData name="Mohammad Issa" userId="S::mohammad5337@islamic-ec.edu.jo::2ff55569-f6c3-4af4-af0e-342e0099c163" providerId="AD" clId="Web-{056C985F-EAA8-EDBB-9338-DA2E13ABC55C}" dt="2025-01-09T09:01:34.281" v="30" actId="20577"/>
          <ac:spMkLst>
            <pc:docMk/>
            <pc:sldMk cId="3366615611" sldId="282"/>
            <ac:spMk id="25" creationId="{5F060C06-5155-D592-B84E-0388B6B5E6F8}"/>
          </ac:spMkLst>
        </pc:spChg>
        <pc:spChg chg="add mod">
          <ac:chgData name="Mohammad Issa" userId="S::mohammad5337@islamic-ec.edu.jo::2ff55569-f6c3-4af4-af0e-342e0099c163" providerId="AD" clId="Web-{056C985F-EAA8-EDBB-9338-DA2E13ABC55C}" dt="2025-01-09T09:17:41.649" v="222" actId="20577"/>
          <ac:spMkLst>
            <pc:docMk/>
            <pc:sldMk cId="3366615611" sldId="282"/>
            <ac:spMk id="33" creationId="{DC0D5F20-AAD1-11F5-E166-AC6AB8DB28E7}"/>
          </ac:spMkLst>
        </pc:spChg>
        <pc:spChg chg="mod">
          <ac:chgData name="Mohammad Issa" userId="S::mohammad5337@islamic-ec.edu.jo::2ff55569-f6c3-4af4-af0e-342e0099c163" providerId="AD" clId="Web-{056C985F-EAA8-EDBB-9338-DA2E13ABC55C}" dt="2025-01-09T09:17:58.993" v="226" actId="20577"/>
          <ac:spMkLst>
            <pc:docMk/>
            <pc:sldMk cId="3366615611" sldId="282"/>
            <ac:spMk id="49" creationId="{4197D2A9-2877-C3AD-DBEF-96AB624CA8DF}"/>
          </ac:spMkLst>
        </pc:spChg>
      </pc:sldChg>
      <pc:sldChg chg="modSp">
        <pc:chgData name="Mohammad Issa" userId="S::mohammad5337@islamic-ec.edu.jo::2ff55569-f6c3-4af4-af0e-342e0099c163" providerId="AD" clId="Web-{056C985F-EAA8-EDBB-9338-DA2E13ABC55C}" dt="2025-01-09T09:18:44.917" v="233" actId="20577"/>
        <pc:sldMkLst>
          <pc:docMk/>
          <pc:sldMk cId="83687059" sldId="283"/>
        </pc:sldMkLst>
        <pc:spChg chg="mod">
          <ac:chgData name="Mohammad Issa" userId="S::mohammad5337@islamic-ec.edu.jo::2ff55569-f6c3-4af4-af0e-342e0099c163" providerId="AD" clId="Web-{056C985F-EAA8-EDBB-9338-DA2E13ABC55C}" dt="2025-01-09T09:18:44.917" v="233" actId="20577"/>
          <ac:spMkLst>
            <pc:docMk/>
            <pc:sldMk cId="83687059" sldId="283"/>
            <ac:spMk id="48" creationId="{4197D2A9-2877-C3AD-DBEF-96AB624CA8DF}"/>
          </ac:spMkLst>
        </pc:spChg>
      </pc:sldChg>
      <pc:sldChg chg="modSp">
        <pc:chgData name="Mohammad Issa" userId="S::mohammad5337@islamic-ec.edu.jo::2ff55569-f6c3-4af4-af0e-342e0099c163" providerId="AD" clId="Web-{056C985F-EAA8-EDBB-9338-DA2E13ABC55C}" dt="2025-01-09T09:18:34.010" v="232" actId="20577"/>
        <pc:sldMkLst>
          <pc:docMk/>
          <pc:sldMk cId="3671068699" sldId="284"/>
        </pc:sldMkLst>
        <pc:spChg chg="mod">
          <ac:chgData name="Mohammad Issa" userId="S::mohammad5337@islamic-ec.edu.jo::2ff55569-f6c3-4af4-af0e-342e0099c163" providerId="AD" clId="Web-{056C985F-EAA8-EDBB-9338-DA2E13ABC55C}" dt="2025-01-09T09:18:34.010" v="232" actId="20577"/>
          <ac:spMkLst>
            <pc:docMk/>
            <pc:sldMk cId="3671068699" sldId="284"/>
            <ac:spMk id="48" creationId="{4197D2A9-2877-C3AD-DBEF-96AB624CA8DF}"/>
          </ac:spMkLst>
        </pc:spChg>
      </pc:sldChg>
      <pc:sldChg chg="modSp">
        <pc:chgData name="Mohammad Issa" userId="S::mohammad5337@islamic-ec.edu.jo::2ff55569-f6c3-4af4-af0e-342e0099c163" providerId="AD" clId="Web-{056C985F-EAA8-EDBB-9338-DA2E13ABC55C}" dt="2025-01-09T09:19:23.388" v="238" actId="20577"/>
        <pc:sldMkLst>
          <pc:docMk/>
          <pc:sldMk cId="201667457" sldId="286"/>
        </pc:sldMkLst>
        <pc:spChg chg="mod">
          <ac:chgData name="Mohammad Issa" userId="S::mohammad5337@islamic-ec.edu.jo::2ff55569-f6c3-4af4-af0e-342e0099c163" providerId="AD" clId="Web-{056C985F-EAA8-EDBB-9338-DA2E13ABC55C}" dt="2025-01-09T09:19:23.388" v="238" actId="20577"/>
          <ac:spMkLst>
            <pc:docMk/>
            <pc:sldMk cId="201667457" sldId="286"/>
            <ac:spMk id="36" creationId="{4197D2A9-2877-C3AD-DBEF-96AB624CA8DF}"/>
          </ac:spMkLst>
        </pc:spChg>
      </pc:sldChg>
      <pc:sldChg chg="modSp">
        <pc:chgData name="Mohammad Issa" userId="S::mohammad5337@islamic-ec.edu.jo::2ff55569-f6c3-4af4-af0e-342e0099c163" providerId="AD" clId="Web-{056C985F-EAA8-EDBB-9338-DA2E13ABC55C}" dt="2025-01-09T09:00:07.762" v="7" actId="20577"/>
        <pc:sldMkLst>
          <pc:docMk/>
          <pc:sldMk cId="1363364360" sldId="288"/>
        </pc:sldMkLst>
        <pc:spChg chg="mod">
          <ac:chgData name="Mohammad Issa" userId="S::mohammad5337@islamic-ec.edu.jo::2ff55569-f6c3-4af4-af0e-342e0099c163" providerId="AD" clId="Web-{056C985F-EAA8-EDBB-9338-DA2E13ABC55C}" dt="2025-01-09T09:00:07.762" v="7" actId="20577"/>
          <ac:spMkLst>
            <pc:docMk/>
            <pc:sldMk cId="1363364360" sldId="288"/>
            <ac:spMk id="48" creationId="{4197D2A9-2877-C3AD-DBEF-96AB624CA8DF}"/>
          </ac:spMkLst>
        </pc:spChg>
      </pc:sldChg>
      <pc:sldChg chg="modSp">
        <pc:chgData name="Mohammad Issa" userId="S::mohammad5337@islamic-ec.edu.jo::2ff55569-f6c3-4af4-af0e-342e0099c163" providerId="AD" clId="Web-{056C985F-EAA8-EDBB-9338-DA2E13ABC55C}" dt="2025-01-09T09:00:52.780" v="9" actId="20577"/>
        <pc:sldMkLst>
          <pc:docMk/>
          <pc:sldMk cId="3609998766" sldId="289"/>
        </pc:sldMkLst>
        <pc:spChg chg="mod">
          <ac:chgData name="Mohammad Issa" userId="S::mohammad5337@islamic-ec.edu.jo::2ff55569-f6c3-4af4-af0e-342e0099c163" providerId="AD" clId="Web-{056C985F-EAA8-EDBB-9338-DA2E13ABC55C}" dt="2025-01-09T09:00:52.780" v="9" actId="20577"/>
          <ac:spMkLst>
            <pc:docMk/>
            <pc:sldMk cId="3609998766" sldId="289"/>
            <ac:spMk id="49" creationId="{4197D2A9-2877-C3AD-DBEF-96AB624CA8DF}"/>
          </ac:spMkLst>
        </pc:spChg>
      </pc:sldChg>
    </pc:docChg>
  </pc:docChgLst>
  <pc:docChgLst>
    <pc:chgData clId="Web-{A5F2FE1E-7D38-3B92-EFB4-3CDFB0E30A8C}"/>
    <pc:docChg chg="modSld">
      <pc:chgData name="" userId="" providerId="" clId="Web-{A5F2FE1E-7D38-3B92-EFB4-3CDFB0E30A8C}" dt="2025-02-08T14:42:21.245" v="0" actId="20577"/>
      <pc:docMkLst>
        <pc:docMk/>
      </pc:docMkLst>
      <pc:sldChg chg="modSp">
        <pc:chgData name="" userId="" providerId="" clId="Web-{A5F2FE1E-7D38-3B92-EFB4-3CDFB0E30A8C}" dt="2025-02-08T14:42:21.245" v="0" actId="20577"/>
        <pc:sldMkLst>
          <pc:docMk/>
          <pc:sldMk cId="4271810504" sldId="256"/>
        </pc:sldMkLst>
        <pc:spChg chg="mod">
          <ac:chgData name="" userId="" providerId="" clId="Web-{A5F2FE1E-7D38-3B92-EFB4-3CDFB0E30A8C}" dt="2025-02-08T14:42:21.245" v="0" actId="20577"/>
          <ac:spMkLst>
            <pc:docMk/>
            <pc:sldMk cId="4271810504" sldId="256"/>
            <ac:spMk id="3" creationId="{00000000-0000-0000-0000-000000000000}"/>
          </ac:spMkLst>
        </pc:spChg>
      </pc:sldChg>
    </pc:docChg>
  </pc:docChgLst>
  <pc:docChgLst>
    <pc:chgData name="Mohammad Issa" userId="S::mohammad5337@islamic-ec.edu.jo::2ff55569-f6c3-4af4-af0e-342e0099c163" providerId="AD" clId="Web-{A5F2FE1E-7D38-3B92-EFB4-3CDFB0E30A8C}"/>
    <pc:docChg chg="modSld">
      <pc:chgData name="Mohammad Issa" userId="S::mohammad5337@islamic-ec.edu.jo::2ff55569-f6c3-4af4-af0e-342e0099c163" providerId="AD" clId="Web-{A5F2FE1E-7D38-3B92-EFB4-3CDFB0E30A8C}" dt="2025-02-08T14:52:29.548" v="25" actId="14100"/>
      <pc:docMkLst>
        <pc:docMk/>
      </pc:docMkLst>
      <pc:sldChg chg="modSp">
        <pc:chgData name="Mohammad Issa" userId="S::mohammad5337@islamic-ec.edu.jo::2ff55569-f6c3-4af4-af0e-342e0099c163" providerId="AD" clId="Web-{A5F2FE1E-7D38-3B92-EFB4-3CDFB0E30A8C}" dt="2025-02-08T14:43:24.278" v="11" actId="14100"/>
        <pc:sldMkLst>
          <pc:docMk/>
          <pc:sldMk cId="4271810504" sldId="256"/>
        </pc:sldMkLst>
        <pc:spChg chg="mod">
          <ac:chgData name="Mohammad Issa" userId="S::mohammad5337@islamic-ec.edu.jo::2ff55569-f6c3-4af4-af0e-342e0099c163" providerId="AD" clId="Web-{A5F2FE1E-7D38-3B92-EFB4-3CDFB0E30A8C}" dt="2025-02-08T14:43:24.278" v="11" actId="14100"/>
          <ac:spMkLst>
            <pc:docMk/>
            <pc:sldMk cId="4271810504" sldId="256"/>
            <ac:spMk id="3" creationId="{00000000-0000-0000-0000-000000000000}"/>
          </ac:spMkLst>
        </pc:spChg>
      </pc:sldChg>
      <pc:sldChg chg="modSp">
        <pc:chgData name="Mohammad Issa" userId="S::mohammad5337@islamic-ec.edu.jo::2ff55569-f6c3-4af4-af0e-342e0099c163" providerId="AD" clId="Web-{A5F2FE1E-7D38-3B92-EFB4-3CDFB0E30A8C}" dt="2025-02-08T14:46:35.241" v="13" actId="14100"/>
        <pc:sldMkLst>
          <pc:docMk/>
          <pc:sldMk cId="836914826" sldId="275"/>
        </pc:sldMkLst>
        <pc:spChg chg="mod">
          <ac:chgData name="Mohammad Issa" userId="S::mohammad5337@islamic-ec.edu.jo::2ff55569-f6c3-4af4-af0e-342e0099c163" providerId="AD" clId="Web-{A5F2FE1E-7D38-3B92-EFB4-3CDFB0E30A8C}" dt="2025-02-08T14:46:35.241" v="13" actId="14100"/>
          <ac:spMkLst>
            <pc:docMk/>
            <pc:sldMk cId="836914826" sldId="275"/>
            <ac:spMk id="25" creationId="{00000000-0000-0000-0000-000000000000}"/>
          </ac:spMkLst>
        </pc:spChg>
      </pc:sldChg>
      <pc:sldChg chg="modSp">
        <pc:chgData name="Mohammad Issa" userId="S::mohammad5337@islamic-ec.edu.jo::2ff55569-f6c3-4af4-af0e-342e0099c163" providerId="AD" clId="Web-{A5F2FE1E-7D38-3B92-EFB4-3CDFB0E30A8C}" dt="2025-02-08T14:51:14.765" v="22" actId="20577"/>
        <pc:sldMkLst>
          <pc:docMk/>
          <pc:sldMk cId="3352812552" sldId="276"/>
        </pc:sldMkLst>
        <pc:spChg chg="mod">
          <ac:chgData name="Mohammad Issa" userId="S::mohammad5337@islamic-ec.edu.jo::2ff55569-f6c3-4af4-af0e-342e0099c163" providerId="AD" clId="Web-{A5F2FE1E-7D38-3B92-EFB4-3CDFB0E30A8C}" dt="2025-02-08T14:51:14.765" v="22" actId="20577"/>
          <ac:spMkLst>
            <pc:docMk/>
            <pc:sldMk cId="3352812552" sldId="276"/>
            <ac:spMk id="5" creationId="{00000000-0000-0000-0000-000000000000}"/>
          </ac:spMkLst>
        </pc:spChg>
      </pc:sldChg>
      <pc:sldChg chg="modSp">
        <pc:chgData name="Mohammad Issa" userId="S::mohammad5337@islamic-ec.edu.jo::2ff55569-f6c3-4af4-af0e-342e0099c163" providerId="AD" clId="Web-{A5F2FE1E-7D38-3B92-EFB4-3CDFB0E30A8C}" dt="2025-02-08T14:52:29.548" v="25" actId="14100"/>
        <pc:sldMkLst>
          <pc:docMk/>
          <pc:sldMk cId="1363364360" sldId="288"/>
        </pc:sldMkLst>
        <pc:spChg chg="mod">
          <ac:chgData name="Mohammad Issa" userId="S::mohammad5337@islamic-ec.edu.jo::2ff55569-f6c3-4af4-af0e-342e0099c163" providerId="AD" clId="Web-{A5F2FE1E-7D38-3B92-EFB4-3CDFB0E30A8C}" dt="2025-02-08T14:52:29.548" v="25" actId="14100"/>
          <ac:spMkLst>
            <pc:docMk/>
            <pc:sldMk cId="1363364360" sldId="288"/>
            <ac:spMk id="2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43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ADC6F202-E086-43E8-BC5F-C161767B9809}" type="datetimeFigureOut">
              <a:rPr lang="en-US" smtClean="0"/>
              <a:t>8/25/2025</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C128DE67-49EB-4AE0-88C0-2B97B80F6F80}"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43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8/25/2025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3141" y="1850363"/>
            <a:ext cx="11416938" cy="4154984"/>
          </a:xfrm>
          <a:prstGeom prst="rect">
            <a:avLst/>
          </a:prstGeom>
          <a:noFill/>
        </p:spPr>
        <p:txBody>
          <a:bodyPr wrap="square" lIns="91440" tIns="45720" rIns="91440" bIns="45720" rtlCol="1" anchor="t">
            <a:spAutoFit/>
          </a:bodyPr>
          <a:lstStyle/>
          <a:p>
            <a:pPr algn="l">
              <a:lnSpc>
                <a:spcPct val="150000"/>
              </a:lnSpc>
            </a:pPr>
            <a:r>
              <a:rPr lang="en-US" sz="4400" b="1" dirty="0" smtClean="0">
                <a:solidFill>
                  <a:schemeClr val="accent2">
                    <a:lumMod val="75000"/>
                  </a:schemeClr>
                </a:solidFill>
                <a:cs typeface="GE SS Text Bold"/>
              </a:rPr>
              <a:t>                                         Unit</a:t>
            </a:r>
            <a:r>
              <a:rPr lang="en-US" sz="4400" b="1" dirty="0">
                <a:solidFill>
                  <a:schemeClr val="accent2">
                    <a:lumMod val="75000"/>
                  </a:schemeClr>
                </a:solidFill>
                <a:cs typeface="GE SS Text Bold"/>
              </a:rPr>
              <a:t>:</a:t>
            </a:r>
            <a:r>
              <a:rPr lang="en-US" sz="4400" dirty="0">
                <a:solidFill>
                  <a:schemeClr val="accent2">
                    <a:lumMod val="75000"/>
                  </a:schemeClr>
                </a:solidFill>
                <a:cs typeface="GE SS Text Bold"/>
              </a:rPr>
              <a:t> </a:t>
            </a:r>
            <a:r>
              <a:rPr lang="en-US" sz="4400" b="1" dirty="0" smtClean="0">
                <a:solidFill>
                  <a:schemeClr val="accent2">
                    <a:lumMod val="75000"/>
                  </a:schemeClr>
                </a:solidFill>
                <a:cs typeface="GE SS Text Bold"/>
              </a:rPr>
              <a:t>1</a:t>
            </a:r>
            <a:endParaRPr lang="ar-SA" sz="4400" b="1" dirty="0">
              <a:solidFill>
                <a:schemeClr val="accent2">
                  <a:lumMod val="75000"/>
                </a:schemeClr>
              </a:solidFill>
              <a:cs typeface="GE SS Text Bold"/>
            </a:endParaRPr>
          </a:p>
          <a:p>
            <a:pPr>
              <a:lnSpc>
                <a:spcPct val="150000"/>
              </a:lnSpc>
            </a:pPr>
            <a:r>
              <a:rPr lang="en-US" sz="4000" b="1" dirty="0">
                <a:solidFill>
                  <a:schemeClr val="accent2">
                    <a:lumMod val="75000"/>
                  </a:schemeClr>
                </a:solidFill>
                <a:cs typeface="GE SS Text Bold"/>
              </a:rPr>
              <a:t>Lesson: </a:t>
            </a:r>
            <a:r>
              <a:rPr lang="en-US" sz="4000" dirty="0" smtClean="0">
                <a:solidFill>
                  <a:schemeClr val="accent2">
                    <a:lumMod val="75000"/>
                  </a:schemeClr>
                </a:solidFill>
                <a:cs typeface="GE SS Text Bold"/>
              </a:rPr>
              <a:t>Grandmother Spider Brings the Sun. </a:t>
            </a:r>
            <a:endParaRPr lang="ar-JO" sz="4000" dirty="0">
              <a:solidFill>
                <a:schemeClr val="accent2">
                  <a:lumMod val="75000"/>
                </a:schemeClr>
              </a:solidFill>
              <a:cs typeface="GE SS Text Bold"/>
            </a:endParaRPr>
          </a:p>
          <a:p>
            <a:pPr algn="l">
              <a:lnSpc>
                <a:spcPct val="150000"/>
              </a:lnSpc>
            </a:pPr>
            <a:r>
              <a:rPr lang="en-US" sz="4000" b="1" dirty="0">
                <a:solidFill>
                  <a:schemeClr val="accent2">
                    <a:lumMod val="75000"/>
                  </a:schemeClr>
                </a:solidFill>
                <a:cs typeface="GE SS Text Bold"/>
              </a:rPr>
              <a:t>Subject:</a:t>
            </a:r>
            <a:r>
              <a:rPr lang="en-US" sz="4000" dirty="0">
                <a:solidFill>
                  <a:schemeClr val="accent2">
                    <a:lumMod val="75000"/>
                  </a:schemeClr>
                </a:solidFill>
                <a:cs typeface="GE SS Text Bold"/>
              </a:rPr>
              <a:t> </a:t>
            </a:r>
            <a:r>
              <a:rPr lang="en-US" sz="4000" dirty="0" smtClean="0">
                <a:solidFill>
                  <a:schemeClr val="accent2">
                    <a:lumMod val="75000"/>
                  </a:schemeClr>
                </a:solidFill>
                <a:cs typeface="GE SS Text Bold"/>
              </a:rPr>
              <a:t>Reading parts </a:t>
            </a:r>
            <a:r>
              <a:rPr lang="en-US" sz="4000" dirty="0" smtClean="0">
                <a:solidFill>
                  <a:schemeClr val="accent2">
                    <a:lumMod val="75000"/>
                  </a:schemeClr>
                </a:solidFill>
                <a:cs typeface="GE SS Text Bold"/>
              </a:rPr>
              <a:t>5+6</a:t>
            </a:r>
            <a:endParaRPr lang="ar-SA" sz="4000" dirty="0">
              <a:solidFill>
                <a:schemeClr val="accent2">
                  <a:lumMod val="75000"/>
                </a:schemeClr>
              </a:solidFill>
              <a:cs typeface="GE SS Text Bold"/>
            </a:endParaRPr>
          </a:p>
          <a:p>
            <a:pPr algn="l">
              <a:lnSpc>
                <a:spcPct val="150000"/>
              </a:lnSpc>
            </a:pPr>
            <a:r>
              <a:rPr lang="en-US" sz="4000" b="1" dirty="0">
                <a:solidFill>
                  <a:schemeClr val="accent2">
                    <a:lumMod val="75000"/>
                  </a:schemeClr>
                </a:solidFill>
                <a:cs typeface="GE SS Text Bold"/>
              </a:rPr>
              <a:t>Grade:</a:t>
            </a:r>
            <a:r>
              <a:rPr lang="en-US" sz="4000" dirty="0">
                <a:solidFill>
                  <a:schemeClr val="accent2">
                    <a:lumMod val="75000"/>
                  </a:schemeClr>
                </a:solidFill>
                <a:cs typeface="GE SS Text Bold"/>
              </a:rPr>
              <a:t> </a:t>
            </a:r>
            <a:r>
              <a:rPr lang="en-US" sz="4000" dirty="0" smtClean="0">
                <a:solidFill>
                  <a:schemeClr val="accent2">
                    <a:lumMod val="75000"/>
                  </a:schemeClr>
                </a:solidFill>
                <a:cs typeface="GE SS Text Bold"/>
              </a:rPr>
              <a:t>9</a:t>
            </a:r>
            <a:endParaRPr lang="ar-JO" sz="4000" dirty="0">
              <a:solidFill>
                <a:schemeClr val="accent2">
                  <a:lumMod val="75000"/>
                </a:schemeClr>
              </a:solidFill>
              <a:cs typeface="GE SS Text Bold"/>
            </a:endParaRP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05" y="328517"/>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483326"/>
            <a:ext cx="4728754" cy="770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Summative assessment </a:t>
            </a:r>
            <a:endParaRPr lang="en-US" dirty="0"/>
          </a:p>
        </p:txBody>
      </p:sp>
      <p:sp>
        <p:nvSpPr>
          <p:cNvPr id="3" name="Rectangle 2"/>
          <p:cNvSpPr/>
          <p:nvPr/>
        </p:nvSpPr>
        <p:spPr>
          <a:xfrm>
            <a:off x="1018903" y="1580606"/>
            <a:ext cx="9862457" cy="4454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upload.wikimedia.org/wikipedia/commons/thumb/8/8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666514" y="1729331"/>
            <a:ext cx="1116604" cy="1116604"/>
          </a:xfrm>
          <a:prstGeom prst="rect">
            <a:avLst/>
          </a:prstGeom>
        </p:spPr>
      </p:pic>
      <p:pic>
        <p:nvPicPr>
          <p:cNvPr id="6" name="Picture 5"/>
          <p:cNvPicPr>
            <a:picLocks noChangeAspect="1"/>
          </p:cNvPicPr>
          <p:nvPr/>
        </p:nvPicPr>
        <p:blipFill>
          <a:blip r:embed="rId3"/>
          <a:stretch>
            <a:fillRect/>
          </a:stretch>
        </p:blipFill>
        <p:spPr>
          <a:xfrm>
            <a:off x="8294778" y="1703649"/>
            <a:ext cx="1273494" cy="1142286"/>
          </a:xfrm>
          <a:prstGeom prst="rect">
            <a:avLst/>
          </a:prstGeom>
        </p:spPr>
      </p:pic>
      <p:sp>
        <p:nvSpPr>
          <p:cNvPr id="7" name="Rectangle 6"/>
          <p:cNvSpPr/>
          <p:nvPr/>
        </p:nvSpPr>
        <p:spPr>
          <a:xfrm>
            <a:off x="1214845" y="1798592"/>
            <a:ext cx="6674571" cy="1009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I know all the characters in the myth and their roles </a:t>
            </a:r>
            <a:endParaRPr lang="en-US" sz="2400" b="1" dirty="0">
              <a:solidFill>
                <a:schemeClr val="tx1"/>
              </a:solidFill>
            </a:endParaRPr>
          </a:p>
        </p:txBody>
      </p:sp>
      <p:pic>
        <p:nvPicPr>
          <p:cNvPr id="8" name="Picture 7"/>
          <p:cNvPicPr>
            <a:picLocks noChangeAspect="1"/>
          </p:cNvPicPr>
          <p:nvPr/>
        </p:nvPicPr>
        <p:blipFill>
          <a:blip r:embed="rId3"/>
          <a:stretch>
            <a:fillRect/>
          </a:stretch>
        </p:blipFill>
        <p:spPr>
          <a:xfrm>
            <a:off x="8209801" y="3174362"/>
            <a:ext cx="1273494" cy="1142286"/>
          </a:xfrm>
          <a:prstGeom prst="rect">
            <a:avLst/>
          </a:prstGeom>
        </p:spPr>
      </p:pic>
      <p:pic>
        <p:nvPicPr>
          <p:cNvPr id="9" name="Picture 8"/>
          <p:cNvPicPr>
            <a:picLocks noChangeAspect="1"/>
          </p:cNvPicPr>
          <p:nvPr/>
        </p:nvPicPr>
        <p:blipFill>
          <a:blip r:embed="rId2"/>
          <a:stretch>
            <a:fillRect/>
          </a:stretch>
        </p:blipFill>
        <p:spPr>
          <a:xfrm>
            <a:off x="9666514" y="3172507"/>
            <a:ext cx="1116604" cy="1116604"/>
          </a:xfrm>
          <a:prstGeom prst="rect">
            <a:avLst/>
          </a:prstGeom>
        </p:spPr>
      </p:pic>
      <p:sp>
        <p:nvSpPr>
          <p:cNvPr id="10" name="Rectangle 9"/>
          <p:cNvSpPr/>
          <p:nvPr/>
        </p:nvSpPr>
        <p:spPr>
          <a:xfrm>
            <a:off x="1303192" y="3172507"/>
            <a:ext cx="6674571" cy="1009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I know the sequence of events and I can tell the story from my mind. </a:t>
            </a:r>
            <a:endParaRPr lang="en-US" sz="2400" b="1" dirty="0">
              <a:solidFill>
                <a:schemeClr val="tx1"/>
              </a:solidFill>
            </a:endParaRPr>
          </a:p>
        </p:txBody>
      </p:sp>
      <p:pic>
        <p:nvPicPr>
          <p:cNvPr id="11" name="Picture 10"/>
          <p:cNvPicPr>
            <a:picLocks noChangeAspect="1"/>
          </p:cNvPicPr>
          <p:nvPr/>
        </p:nvPicPr>
        <p:blipFill>
          <a:blip r:embed="rId3"/>
          <a:stretch>
            <a:fillRect/>
          </a:stretch>
        </p:blipFill>
        <p:spPr>
          <a:xfrm>
            <a:off x="8209801" y="4643220"/>
            <a:ext cx="1273494" cy="1142286"/>
          </a:xfrm>
          <a:prstGeom prst="rect">
            <a:avLst/>
          </a:prstGeom>
        </p:spPr>
      </p:pic>
      <p:pic>
        <p:nvPicPr>
          <p:cNvPr id="12" name="Picture 11"/>
          <p:cNvPicPr>
            <a:picLocks noChangeAspect="1"/>
          </p:cNvPicPr>
          <p:nvPr/>
        </p:nvPicPr>
        <p:blipFill>
          <a:blip r:embed="rId2"/>
          <a:stretch>
            <a:fillRect/>
          </a:stretch>
        </p:blipFill>
        <p:spPr>
          <a:xfrm>
            <a:off x="9679847" y="4656061"/>
            <a:ext cx="1116604" cy="1116604"/>
          </a:xfrm>
          <a:prstGeom prst="rect">
            <a:avLst/>
          </a:prstGeom>
        </p:spPr>
      </p:pic>
      <p:sp>
        <p:nvSpPr>
          <p:cNvPr id="14" name="Rectangle 13"/>
          <p:cNvSpPr/>
          <p:nvPr/>
        </p:nvSpPr>
        <p:spPr>
          <a:xfrm>
            <a:off x="1338678" y="4509001"/>
            <a:ext cx="6674571" cy="1009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 I know why it is called a myth .</a:t>
            </a:r>
            <a:endParaRPr lang="en-US" sz="2400" b="1" dirty="0">
              <a:solidFill>
                <a:schemeClr val="tx1"/>
              </a:solidFill>
            </a:endParaRPr>
          </a:p>
        </p:txBody>
      </p:sp>
    </p:spTree>
    <p:extLst>
      <p:ext uri="{BB962C8B-B14F-4D97-AF65-F5344CB8AC3E}">
        <p14:creationId xmlns:p14="http://schemas.microsoft.com/office/powerpoint/2010/main" val="414837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Review and Practice </a:t>
            </a:r>
          </a:p>
        </p:txBody>
      </p:sp>
      <p:sp>
        <p:nvSpPr>
          <p:cNvPr id="4" name="Rectangle 3"/>
          <p:cNvSpPr/>
          <p:nvPr/>
        </p:nvSpPr>
        <p:spPr>
          <a:xfrm>
            <a:off x="215154" y="213255"/>
            <a:ext cx="6096000" cy="5632311"/>
          </a:xfrm>
          <a:prstGeom prst="rect">
            <a:avLst/>
          </a:prstGeom>
        </p:spPr>
        <p:txBody>
          <a:bodyPr>
            <a:spAutoFit/>
          </a:bodyPr>
          <a:lstStyle/>
          <a:p>
            <a:r>
              <a:rPr lang="en-US" dirty="0">
                <a:solidFill>
                  <a:srgbClr val="231F20"/>
                </a:solidFill>
                <a:latin typeface="FrutigerLTCom-BlackCn_nh5"/>
              </a:rPr>
              <a:t>ANSWERS</a:t>
            </a:r>
            <a:r>
              <a:rPr lang="en-US" dirty="0">
                <a:solidFill>
                  <a:srgbClr val="EC008C"/>
                </a:solidFill>
                <a:latin typeface="FrutigerLTCom-BoldCn_nh4"/>
              </a:rPr>
              <a:t>1. </a:t>
            </a:r>
            <a:r>
              <a:rPr lang="en-US" dirty="0">
                <a:solidFill>
                  <a:srgbClr val="EC008C"/>
                </a:solidFill>
                <a:latin typeface="FrutigerLTCom-Condensed_nh7"/>
              </a:rPr>
              <a:t>Wolf is tired of the darkness because the animals are always bumping into him and asking for directions. He proposes that they ask the other side of the world for a piece of the sun.</a:t>
            </a:r>
          </a:p>
          <a:p>
            <a:r>
              <a:rPr lang="en-US" dirty="0">
                <a:solidFill>
                  <a:srgbClr val="EC008C"/>
                </a:solidFill>
                <a:latin typeface="FrutigerLTCom-BoldCn_nh4"/>
              </a:rPr>
              <a:t>2. </a:t>
            </a:r>
            <a:r>
              <a:rPr lang="en-US" dirty="0">
                <a:solidFill>
                  <a:srgbClr val="EC008C"/>
                </a:solidFill>
                <a:latin typeface="FrutigerLTCom-Condensed_nh7"/>
              </a:rPr>
              <a:t>Coyote thinks Wolf’s idea is too polite and nice.</a:t>
            </a:r>
          </a:p>
          <a:p>
            <a:r>
              <a:rPr lang="en-US" dirty="0">
                <a:solidFill>
                  <a:srgbClr val="EC008C"/>
                </a:solidFill>
                <a:latin typeface="FrutigerLTCom-BoldCn_nh4"/>
              </a:rPr>
              <a:t>3. </a:t>
            </a:r>
            <a:r>
              <a:rPr lang="en-US" dirty="0">
                <a:solidFill>
                  <a:srgbClr val="EC008C"/>
                </a:solidFill>
                <a:latin typeface="FrutigerLTCom-Condensed_nh7"/>
              </a:rPr>
              <a:t>Buzzard changes from proud and boastful to shy and embarrassed.</a:t>
            </a:r>
          </a:p>
          <a:p>
            <a:r>
              <a:rPr lang="en-US" dirty="0">
                <a:solidFill>
                  <a:srgbClr val="EC008C"/>
                </a:solidFill>
                <a:latin typeface="FrutigerLTCom-BoldCn_nh4"/>
              </a:rPr>
              <a:t>4. </a:t>
            </a:r>
            <a:r>
              <a:rPr lang="en-US" dirty="0">
                <a:solidFill>
                  <a:srgbClr val="EC008C"/>
                </a:solidFill>
                <a:latin typeface="FrutigerLTCom-Condensed_nh7"/>
              </a:rPr>
              <a:t>The myth explains why possums have a tail without fur and why buzzards are bald.</a:t>
            </a:r>
          </a:p>
          <a:p>
            <a:r>
              <a:rPr lang="en-US" dirty="0">
                <a:solidFill>
                  <a:srgbClr val="EC008C"/>
                </a:solidFill>
                <a:latin typeface="FrutigerLTCom-BoldCn_nh4"/>
              </a:rPr>
              <a:t>5. </a:t>
            </a:r>
            <a:r>
              <a:rPr lang="en-US" dirty="0">
                <a:solidFill>
                  <a:srgbClr val="EC008C"/>
                </a:solidFill>
                <a:latin typeface="FrutigerLTCom-Condensed_nh7"/>
              </a:rPr>
              <a:t>The author wishes the reader to respect Grandmother Spider the most. She is wise, thoughtful, willing, and determined.</a:t>
            </a:r>
          </a:p>
          <a:p>
            <a:r>
              <a:rPr lang="en-US" dirty="0">
                <a:solidFill>
                  <a:srgbClr val="EC008C"/>
                </a:solidFill>
                <a:latin typeface="FrutigerLTCom-BoldCn_nh4"/>
              </a:rPr>
              <a:t>6. </a:t>
            </a:r>
            <a:r>
              <a:rPr lang="en-US" dirty="0">
                <a:solidFill>
                  <a:srgbClr val="EC008C"/>
                </a:solidFill>
                <a:latin typeface="FrutigerLTCom-Condensed_nh7"/>
              </a:rPr>
              <a:t>The author uses sound effects, such as repetition and onomatopoeia, and informal language to make the story sound as though it is being told by a storyteller.</a:t>
            </a:r>
          </a:p>
          <a:p>
            <a:r>
              <a:rPr lang="en-US" dirty="0">
                <a:solidFill>
                  <a:srgbClr val="EC008C"/>
                </a:solidFill>
                <a:latin typeface="FrutigerLTCom-BoldCn_nh4"/>
              </a:rPr>
              <a:t>7. </a:t>
            </a:r>
            <a:r>
              <a:rPr lang="en-US" dirty="0">
                <a:solidFill>
                  <a:srgbClr val="EC008C"/>
                </a:solidFill>
                <a:latin typeface="FrutigerLTCom-Condensed_nh7"/>
              </a:rPr>
              <a:t>Answers will vary.</a:t>
            </a:r>
          </a:p>
          <a:p>
            <a:r>
              <a:rPr lang="en-US" dirty="0">
                <a:solidFill>
                  <a:srgbClr val="EC008C"/>
                </a:solidFill>
                <a:latin typeface="FrutigerLTCom-BoldCn_nh4"/>
              </a:rPr>
              <a:t>8. </a:t>
            </a:r>
            <a:r>
              <a:rPr lang="en-US" dirty="0">
                <a:solidFill>
                  <a:srgbClr val="EC008C"/>
                </a:solidFill>
                <a:latin typeface="FrutigerLTCom-Condensed_nh7"/>
              </a:rPr>
              <a:t>Answers will vary. </a:t>
            </a:r>
          </a:p>
          <a:p>
            <a:r>
              <a:rPr lang="en-US" dirty="0">
                <a:solidFill>
                  <a:srgbClr val="EC008C"/>
                </a:solidFill>
                <a:latin typeface="FrutigerLTCom-Condensed_nh7"/>
              </a:rPr>
              <a:t>Possible answers: This myth explains how the sun came to the world and why some animals (such as the possum) look the way they do</a:t>
            </a:r>
            <a:endParaRPr lang="en-US" dirty="0"/>
          </a:p>
        </p:txBody>
      </p:sp>
    </p:spTree>
    <p:extLst>
      <p:ext uri="{BB962C8B-B14F-4D97-AF65-F5344CB8AC3E}">
        <p14:creationId xmlns:p14="http://schemas.microsoft.com/office/powerpoint/2010/main" val="292593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D650B-CC92-660F-2EB0-F3E99F8673E9}"/>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805FF6CE-BE19-1142-A7E0-7A3CE291352F}"/>
              </a:ext>
            </a:extLst>
          </p:cNvPr>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DF358A6F-D7A5-8D7B-B523-E11595F9E087}"/>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012276A7-455B-49E2-84F4-7711C60D1DF9}"/>
              </a:ext>
            </a:extLst>
          </p:cNvPr>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05763235-FC9E-9BF2-F67B-E8157405A85E}"/>
              </a:ext>
            </a:extLst>
          </p:cNvPr>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F99E197F-0847-E928-B77E-D7E40873F5FD}"/>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C36DB3A9-8B9D-6DB7-3BCB-DC25AE883956}"/>
              </a:ext>
            </a:extLst>
          </p:cNvPr>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3AB734BE-0A04-CBE9-E80F-A3858297834B}"/>
              </a:ext>
            </a:extLst>
          </p:cNvPr>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4A0B5D96-6E53-DA43-9E9D-20ECB3E0ED36}"/>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a:cs typeface="AGA Aladdin Regular"/>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a:cs typeface="AGA Aladdin Regular"/>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a:cs typeface="AGA Aladdin Regular"/>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a:cs typeface="AGA Aladdin Regular"/>
            </a:endParaRPr>
          </a:p>
        </p:txBody>
      </p:sp>
      <p:sp>
        <p:nvSpPr>
          <p:cNvPr id="40" name="Rectangle 39">
            <a:extLst>
              <a:ext uri="{FF2B5EF4-FFF2-40B4-BE49-F238E27FC236}">
                <a16:creationId xmlns:a16="http://schemas.microsoft.com/office/drawing/2014/main" id="{E32B998E-7F3E-89D0-F6D9-40EAA06D5344}"/>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796CB5A9-D3F9-10BA-EE45-CA7FB95F6F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grpSp>
        <p:nvGrpSpPr>
          <p:cNvPr id="21" name="Group 20">
            <a:extLst>
              <a:ext uri="{FF2B5EF4-FFF2-40B4-BE49-F238E27FC236}">
                <a16:creationId xmlns:a16="http://schemas.microsoft.com/office/drawing/2014/main" id="{C2B773E1-3877-F715-5A98-3E19910A5E35}"/>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2B80DC1A-DEDF-7491-8061-89109C94AEFB}"/>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8B6B7A5B-6409-360B-D21C-400B374A38C5}"/>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 </a:t>
              </a:r>
            </a:p>
          </p:txBody>
        </p:sp>
      </p:grpSp>
      <p:sp>
        <p:nvSpPr>
          <p:cNvPr id="24" name="Rounded Rectangle 23">
            <a:extLst>
              <a:ext uri="{FF2B5EF4-FFF2-40B4-BE49-F238E27FC236}">
                <a16:creationId xmlns:a16="http://schemas.microsoft.com/office/drawing/2014/main" id="{40479545-AC00-1A67-4C77-098EB734245B}"/>
              </a:ext>
            </a:extLst>
          </p:cNvPr>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a:extLst>
              <a:ext uri="{FF2B5EF4-FFF2-40B4-BE49-F238E27FC236}">
                <a16:creationId xmlns:a16="http://schemas.microsoft.com/office/drawing/2014/main" id="{16BBB2EB-7A8F-C4D0-5D18-EBF6B6169F13}"/>
              </a:ext>
            </a:extLst>
          </p:cNvPr>
          <p:cNvSpPr txBox="1"/>
          <p:nvPr/>
        </p:nvSpPr>
        <p:spPr>
          <a:xfrm>
            <a:off x="2830875" y="1275444"/>
            <a:ext cx="4763105" cy="1169551"/>
          </a:xfrm>
          <a:prstGeom prst="rect">
            <a:avLst/>
          </a:prstGeom>
          <a:noFill/>
        </p:spPr>
        <p:txBody>
          <a:bodyPr wrap="square" rtlCol="1">
            <a:spAutoFit/>
          </a:bodyPr>
          <a:lstStyle/>
          <a:p>
            <a:pPr algn="l">
              <a:lnSpc>
                <a:spcPct val="250000"/>
              </a:lnSpc>
            </a:pPr>
            <a:r>
              <a:rPr lang="en-US" sz="2000" b="1" dirty="0">
                <a:solidFill>
                  <a:srgbClr val="800000"/>
                </a:solidFill>
                <a:latin typeface="GE SS Text Bold" pitchFamily="18" charset="-78"/>
                <a:ea typeface="GE SS Text Bold" pitchFamily="18" charset="-78"/>
                <a:cs typeface="GE SS Text Bold" pitchFamily="18" charset="-78"/>
              </a:rPr>
              <a:t>EXIT TICKT</a:t>
            </a:r>
          </a:p>
          <a:p>
            <a:pPr algn="r"/>
            <a:endParaRPr lang="ar-JO" sz="2000" b="1" dirty="0"/>
          </a:p>
        </p:txBody>
      </p:sp>
      <p:sp>
        <p:nvSpPr>
          <p:cNvPr id="43" name="Rounded Rectangle 42">
            <a:extLst>
              <a:ext uri="{FF2B5EF4-FFF2-40B4-BE49-F238E27FC236}">
                <a16:creationId xmlns:a16="http://schemas.microsoft.com/office/drawing/2014/main" id="{470333DB-9830-83DA-24A0-85B4652C0DE2}"/>
              </a:ext>
            </a:extLst>
          </p:cNvPr>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56FBE9AB-089C-FE2C-40F9-5486A6D9D813}"/>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6146" name="Picture 2" descr="Emoji exit ticket by Ms Fayes pretty little ones | TPT">
            <a:extLst>
              <a:ext uri="{FF2B5EF4-FFF2-40B4-BE49-F238E27FC236}">
                <a16:creationId xmlns:a16="http://schemas.microsoft.com/office/drawing/2014/main" id="{D27BD85F-161C-9BE0-FF7C-A88085EA3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7131" y="5560154"/>
            <a:ext cx="1593094" cy="1083304"/>
          </a:xfrm>
          <a:prstGeom prst="rect">
            <a:avLst/>
          </a:prstGeom>
          <a:noFill/>
          <a:extLst>
            <a:ext uri="{909E8E84-426E-40DD-AFC4-6F175D3DCCD1}">
              <a14:hiddenFill xmlns:a14="http://schemas.microsoft.com/office/drawing/2010/main">
                <a:solidFill>
                  <a:srgbClr val="FFFFFF"/>
                </a:solidFill>
              </a14:hiddenFill>
            </a:ext>
          </a:extLst>
        </p:spPr>
      </p:pic>
      <p:pic>
        <p:nvPicPr>
          <p:cNvPr id="3" name="2 MINUTE TIMER - COUNTDOWN TIMER">
            <a:hlinkClick r:id="" action="ppaction://media"/>
            <a:extLst>
              <a:ext uri="{FF2B5EF4-FFF2-40B4-BE49-F238E27FC236}">
                <a16:creationId xmlns:a16="http://schemas.microsoft.com/office/drawing/2014/main" id="{5AEDFDEE-2A41-76EA-43F5-74EB9E39315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406118" y="2077807"/>
            <a:ext cx="1652406" cy="929478"/>
          </a:xfrm>
          <a:prstGeom prst="rect">
            <a:avLst/>
          </a:prstGeom>
        </p:spPr>
      </p:pic>
      <p:sp>
        <p:nvSpPr>
          <p:cNvPr id="6" name="Flowchart: Alternate Process 5">
            <a:extLst>
              <a:ext uri="{FF2B5EF4-FFF2-40B4-BE49-F238E27FC236}">
                <a16:creationId xmlns:a16="http://schemas.microsoft.com/office/drawing/2014/main" id="{9794944E-9F23-B2B6-8569-9048437B393F}"/>
              </a:ext>
            </a:extLst>
          </p:cNvPr>
          <p:cNvSpPr/>
          <p:nvPr/>
        </p:nvSpPr>
        <p:spPr>
          <a:xfrm>
            <a:off x="10343075" y="6376030"/>
            <a:ext cx="1573020" cy="346733"/>
          </a:xfrm>
          <a:prstGeom prst="flowChartAlternateProcess">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BUZZ IN</a:t>
            </a:r>
          </a:p>
        </p:txBody>
      </p:sp>
      <p:pic>
        <p:nvPicPr>
          <p:cNvPr id="4" name="Picture 3">
            <a:extLst>
              <a:ext uri="{FF2B5EF4-FFF2-40B4-BE49-F238E27FC236}">
                <a16:creationId xmlns:a16="http://schemas.microsoft.com/office/drawing/2014/main" id="{4873F8DB-2F82-E335-7DE2-2D4481F35E61}"/>
              </a:ext>
            </a:extLst>
          </p:cNvPr>
          <p:cNvPicPr>
            <a:picLocks noChangeAspect="1"/>
          </p:cNvPicPr>
          <p:nvPr/>
        </p:nvPicPr>
        <p:blipFill>
          <a:blip r:embed="rId7"/>
          <a:stretch>
            <a:fillRect/>
          </a:stretch>
        </p:blipFill>
        <p:spPr>
          <a:xfrm>
            <a:off x="7593980" y="3158306"/>
            <a:ext cx="3827538" cy="2935388"/>
          </a:xfrm>
          <a:prstGeom prst="rect">
            <a:avLst/>
          </a:prstGeom>
          <a:effectLst>
            <a:softEdge rad="127000"/>
          </a:effectLst>
        </p:spPr>
      </p:pic>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a:t>
            </a:r>
            <a:r>
              <a:rPr lang="en-US" sz="1600" dirty="0" smtClean="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28" name="Picture 27"/>
          <p:cNvPicPr>
            <a:picLocks noChangeAspect="1"/>
          </p:cNvPicPr>
          <p:nvPr/>
        </p:nvPicPr>
        <p:blipFill>
          <a:blip r:embed="rId8"/>
          <a:stretch>
            <a:fillRect/>
          </a:stretch>
        </p:blipFill>
        <p:spPr>
          <a:xfrm>
            <a:off x="4144491" y="1952667"/>
            <a:ext cx="3685520" cy="4813512"/>
          </a:xfrm>
          <a:prstGeom prst="rect">
            <a:avLst/>
          </a:prstGeom>
        </p:spPr>
      </p:pic>
    </p:spTree>
    <p:extLst>
      <p:ext uri="{BB962C8B-B14F-4D97-AF65-F5344CB8AC3E}">
        <p14:creationId xmlns:p14="http://schemas.microsoft.com/office/powerpoint/2010/main" val="201667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Double Wave 1">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endParaRPr>
          </a:p>
        </p:txBody>
      </p:sp>
      <p:sp>
        <p:nvSpPr>
          <p:cNvPr id="3" name="Rectangle 2"/>
          <p:cNvSpPr/>
          <p:nvPr/>
        </p:nvSpPr>
        <p:spPr>
          <a:xfrm>
            <a:off x="3048000" y="2551837"/>
            <a:ext cx="6096000" cy="1754326"/>
          </a:xfrm>
          <a:prstGeom prst="rect">
            <a:avLst/>
          </a:prstGeom>
        </p:spPr>
        <p:txBody>
          <a:bodyPr>
            <a:spAutoFit/>
          </a:bodyPr>
          <a:lstStyle/>
          <a:p>
            <a:r>
              <a:rPr lang="en-US" b="1" dirty="0"/>
              <a:t>Lesson’s Objectives: </a:t>
            </a:r>
            <a:br>
              <a:rPr lang="en-US" b="1" dirty="0"/>
            </a:br>
            <a:r>
              <a:rPr lang="en-US" b="1" dirty="0"/>
              <a:t>1- </a:t>
            </a:r>
            <a:r>
              <a:rPr lang="en-US" dirty="0"/>
              <a:t>Demonstrate understanding of the main ideas and key details of the text</a:t>
            </a:r>
            <a:r>
              <a:rPr lang="en-US" b="1" dirty="0"/>
              <a:t>. </a:t>
            </a:r>
            <a:br>
              <a:rPr lang="en-US" b="1" dirty="0"/>
            </a:br>
            <a:r>
              <a:rPr lang="en-US" b="1" dirty="0"/>
              <a:t>Value : never underestimate anyone because of their size , age or gender </a:t>
            </a:r>
            <a:br>
              <a:rPr lang="en-US" b="1" dirty="0"/>
            </a:br>
            <a:r>
              <a:rPr lang="en-US" b="1" dirty="0"/>
              <a:t> </a:t>
            </a:r>
            <a:endParaRPr lang="en-US" dirty="0"/>
          </a:p>
        </p:txBody>
      </p:sp>
    </p:spTree>
    <p:extLst>
      <p:ext uri="{BB962C8B-B14F-4D97-AF65-F5344CB8AC3E}">
        <p14:creationId xmlns:p14="http://schemas.microsoft.com/office/powerpoint/2010/main" val="36336589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cs typeface="Calibri" panose="020F0502020204030204" pitchFamily="34" charset="0"/>
                </a:rPr>
                <a:t>02:00 </a:t>
              </a:r>
              <a:r>
                <a:rPr lang="en-US" b="1" dirty="0">
                  <a:latin typeface="Calibri" panose="020F0502020204030204" pitchFamily="34" charset="0"/>
                  <a:cs typeface="Calibri" panose="020F0502020204030204" pitchFamily="34" charset="0"/>
                </a:rPr>
                <a:t>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1026" name="Picture 2" descr="Children To Prepare Exercise Stock Illustration - Download Image Now -  Child, Exercising, Warm Up Exercise - iStock">
            <a:extLst>
              <a:ext uri="{FF2B5EF4-FFF2-40B4-BE49-F238E27FC236}">
                <a16:creationId xmlns:a16="http://schemas.microsoft.com/office/drawing/2014/main" id="{ED8AF465-F3C0-A661-18FB-89B7EB7319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620" y="5000102"/>
            <a:ext cx="2014885" cy="20148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10</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9"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2" name="Rectangle 1"/>
          <p:cNvSpPr/>
          <p:nvPr/>
        </p:nvSpPr>
        <p:spPr>
          <a:xfrm>
            <a:off x="2495006" y="1201843"/>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Active Learning with Kahoo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4410771" y="2348346"/>
            <a:ext cx="5672249" cy="3001872"/>
          </a:xfrm>
          <a:prstGeom prst="rect">
            <a:avLst/>
          </a:prstGeom>
        </p:spPr>
      </p:pic>
      <p:sp>
        <p:nvSpPr>
          <p:cNvPr id="8" name="Rectangle 7"/>
          <p:cNvSpPr/>
          <p:nvPr/>
        </p:nvSpPr>
        <p:spPr>
          <a:xfrm>
            <a:off x="2540725" y="1201843"/>
            <a:ext cx="3311435" cy="796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on the previous material </a:t>
            </a:r>
            <a:endParaRPr lang="en-US" dirty="0"/>
          </a:p>
        </p:txBody>
      </p:sp>
    </p:spTree>
    <p:extLst>
      <p:ext uri="{BB962C8B-B14F-4D97-AF65-F5344CB8AC3E}">
        <p14:creationId xmlns:p14="http://schemas.microsoft.com/office/powerpoint/2010/main" val="83691482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7" y="407754"/>
            <a:ext cx="11338562" cy="612367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Wolf said, “Possum’s burned his tail off and now Buzzard’s bald, and we still don’t have any sun. What are we going to do </a:t>
            </a:r>
            <a:r>
              <a:rPr lang="en-US" sz="2000" b="1" dirty="0" err="1">
                <a:latin typeface="Times New Roman" panose="02020603050405020304" pitchFamily="18" charset="0"/>
                <a:cs typeface="Times New Roman" panose="02020603050405020304" pitchFamily="18" charset="0"/>
              </a:rPr>
              <a:t>now?”A</a:t>
            </a:r>
            <a:r>
              <a:rPr lang="en-US" sz="2000" b="1" dirty="0">
                <a:latin typeface="Times New Roman" panose="02020603050405020304" pitchFamily="18" charset="0"/>
                <a:cs typeface="Times New Roman" panose="02020603050405020304" pitchFamily="18" charset="0"/>
              </a:rPr>
              <a:t> tiny voice from up above said, “Send me, I’ll go! Hey, send me, I’ll go! I’ll </a:t>
            </a:r>
            <a:r>
              <a:rPr lang="en-US" sz="2000" b="1" dirty="0" err="1">
                <a:latin typeface="Times New Roman" panose="02020603050405020304" pitchFamily="18" charset="0"/>
                <a:cs typeface="Times New Roman" panose="02020603050405020304" pitchFamily="18" charset="0"/>
              </a:rPr>
              <a:t>go!”Wolf</a:t>
            </a:r>
            <a:r>
              <a:rPr lang="en-US" sz="2000" b="1" dirty="0">
                <a:latin typeface="Times New Roman" panose="02020603050405020304" pitchFamily="18" charset="0"/>
                <a:cs typeface="Times New Roman" panose="02020603050405020304" pitchFamily="18" charset="0"/>
              </a:rPr>
              <a:t> looked all around, but he couldn’t tell where the voice was coming from. “Who is that? Where are you? Come down where I can see </a:t>
            </a:r>
            <a:r>
              <a:rPr lang="en-US" sz="2000" b="1" dirty="0" err="1">
                <a:latin typeface="Times New Roman" panose="02020603050405020304" pitchFamily="18" charset="0"/>
                <a:cs typeface="Times New Roman" panose="02020603050405020304" pitchFamily="18" charset="0"/>
              </a:rPr>
              <a:t>you.”Down</a:t>
            </a:r>
            <a:r>
              <a:rPr lang="en-US" sz="2000" b="1" dirty="0">
                <a:latin typeface="Times New Roman" panose="02020603050405020304" pitchFamily="18" charset="0"/>
                <a:cs typeface="Times New Roman" panose="02020603050405020304" pitchFamily="18" charset="0"/>
              </a:rPr>
              <a:t> from the corner of the ceiling squeaked the tiny voice: “Send </a:t>
            </a:r>
            <a:r>
              <a:rPr lang="en-US" sz="2000" b="1" dirty="0" err="1">
                <a:latin typeface="Times New Roman" panose="02020603050405020304" pitchFamily="18" charset="0"/>
                <a:cs typeface="Times New Roman" panose="02020603050405020304" pitchFamily="18" charset="0"/>
              </a:rPr>
              <a:t>meeeeeee</a:t>
            </a:r>
            <a:r>
              <a:rPr lang="en-US" sz="2000" b="1" dirty="0">
                <a:latin typeface="Times New Roman" panose="02020603050405020304" pitchFamily="18" charset="0"/>
                <a:cs typeface="Times New Roman" panose="02020603050405020304" pitchFamily="18" charset="0"/>
              </a:rPr>
              <a:t>!”And right there in front of Wolf landed a tiny spider. The spider looked up and Wolf looked down, and Wolf said, “Oh, no! Not you, Grandma! You can’t go to the other side of the world. You’re too old—and besides that, you’re too </a:t>
            </a:r>
            <a:r>
              <a:rPr lang="en-US" sz="2000" b="1" dirty="0" err="1">
                <a:latin typeface="Times New Roman" panose="02020603050405020304" pitchFamily="18" charset="0"/>
                <a:cs typeface="Times New Roman" panose="02020603050405020304" pitchFamily="18" charset="0"/>
              </a:rPr>
              <a:t>slow!”Well</a:t>
            </a:r>
            <a:r>
              <a:rPr lang="en-US" sz="2000" b="1" dirty="0">
                <a:latin typeface="Times New Roman" panose="02020603050405020304" pitchFamily="18" charset="0"/>
                <a:cs typeface="Times New Roman" panose="02020603050405020304" pitchFamily="18" charset="0"/>
              </a:rPr>
              <a:t>, this was Grandmother Spider. She had done many things to help the animals in her long life. She crossed her little arms and said, “I know I’m old. You don’t have to tell me I’m old. But I want to help my people one more time. I need a piece of clay about so big, and you’ll get me a piece, won’t you, son ?</a:t>
            </a:r>
          </a:p>
          <a:p>
            <a:r>
              <a:rPr lang="en-US" sz="2000" b="1" dirty="0">
                <a:latin typeface="Times New Roman" panose="02020603050405020304" pitchFamily="18" charset="0"/>
                <a:cs typeface="Times New Roman" panose="02020603050405020304" pitchFamily="18" charset="0"/>
              </a:rPr>
              <a:t>Wolf went and got Grandmother Spider a piece of clay, and she sat in the middle of the room and began to chant. Soon she had worked the clay into a little </a:t>
            </a:r>
            <a:r>
              <a:rPr lang="en-US" sz="2000" b="1" dirty="0" err="1">
                <a:latin typeface="Times New Roman" panose="02020603050405020304" pitchFamily="18" charset="0"/>
                <a:cs typeface="Times New Roman" panose="02020603050405020304" pitchFamily="18" charset="0"/>
              </a:rPr>
              <a:t>bowl.She</a:t>
            </a:r>
            <a:r>
              <a:rPr lang="en-US" sz="2000" b="1" dirty="0">
                <a:latin typeface="Times New Roman" panose="02020603050405020304" pitchFamily="18" charset="0"/>
                <a:cs typeface="Times New Roman" panose="02020603050405020304" pitchFamily="18" charset="0"/>
              </a:rPr>
              <a:t> picked up that beautiful clay bowl and disappeared inside the tunnel. They say it took Grandma Spider a long, long, long, long time to get to the other side of the </a:t>
            </a:r>
            <a:r>
              <a:rPr lang="en-US" sz="2000" b="1" dirty="0" err="1">
                <a:latin typeface="Times New Roman" panose="02020603050405020304" pitchFamily="18" charset="0"/>
                <a:cs typeface="Times New Roman" panose="02020603050405020304" pitchFamily="18" charset="0"/>
              </a:rPr>
              <a:t>world.The</a:t>
            </a:r>
            <a:r>
              <a:rPr lang="en-US" sz="2000" b="1" dirty="0">
                <a:latin typeface="Times New Roman" panose="02020603050405020304" pitchFamily="18" charset="0"/>
                <a:cs typeface="Times New Roman" panose="02020603050405020304" pitchFamily="18" charset="0"/>
              </a:rPr>
              <a:t> Sun Guards were out now. They knew somebody was trying to steal some of their sun, and they stood in a tight circle around it. They weren’t going to let anybody </a:t>
            </a:r>
            <a:r>
              <a:rPr lang="en-US" sz="2000" b="1" dirty="0" err="1">
                <a:latin typeface="Times New Roman" panose="02020603050405020304" pitchFamily="18" charset="0"/>
                <a:cs typeface="Times New Roman" panose="02020603050405020304" pitchFamily="18" charset="0"/>
              </a:rPr>
              <a:t>through.The</a:t>
            </a:r>
            <a:r>
              <a:rPr lang="en-US" sz="2000" b="1" dirty="0">
                <a:latin typeface="Times New Roman" panose="02020603050405020304" pitchFamily="18" charset="0"/>
                <a:cs typeface="Times New Roman" panose="02020603050405020304" pitchFamily="18" charset="0"/>
              </a:rPr>
              <a:t> Sun Guards were mean-looking monsters. They had fire coming out of their heads. They had fire coming out of their mouths: </a:t>
            </a:r>
            <a:r>
              <a:rPr lang="en-US" sz="2000" b="1" dirty="0" err="1">
                <a:latin typeface="Times New Roman" panose="02020603050405020304" pitchFamily="18" charset="0"/>
                <a:cs typeface="Times New Roman" panose="02020603050405020304" pitchFamily="18" charset="0"/>
              </a:rPr>
              <a:t>Hissssss!And</a:t>
            </a:r>
            <a:r>
              <a:rPr lang="en-US" sz="2000" b="1" dirty="0">
                <a:latin typeface="Times New Roman" panose="02020603050405020304" pitchFamily="18" charset="0"/>
                <a:cs typeface="Times New Roman" panose="02020603050405020304" pitchFamily="18" charset="0"/>
              </a:rPr>
              <a:t> they held their weapons, ready for a </a:t>
            </a:r>
            <a:r>
              <a:rPr lang="en-US" sz="2000" b="1" dirty="0" err="1">
                <a:latin typeface="Times New Roman" panose="02020603050405020304" pitchFamily="18" charset="0"/>
                <a:cs typeface="Times New Roman" panose="02020603050405020304" pitchFamily="18" charset="0"/>
              </a:rPr>
              <a:t>fight.But</a:t>
            </a:r>
            <a:r>
              <a:rPr lang="en-US" sz="2000" b="1" dirty="0">
                <a:latin typeface="Times New Roman" panose="02020603050405020304" pitchFamily="18" charset="0"/>
                <a:cs typeface="Times New Roman" panose="02020603050405020304" pitchFamily="18" charset="0"/>
              </a:rPr>
              <a:t> Grandmother Spider was so tiny that they didn’t even see her. She sneaked between them, went up to the sun, took a little piece, put it in her clay bowl, and sneaked back past the Sun </a:t>
            </a:r>
            <a:r>
              <a:rPr lang="en-US" sz="2000" b="1" dirty="0" smtClean="0">
                <a:latin typeface="Times New Roman" panose="02020603050405020304" pitchFamily="18" charset="0"/>
                <a:cs typeface="Times New Roman" panose="02020603050405020304" pitchFamily="18" charset="0"/>
              </a:rPr>
              <a:t>Guard.</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63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2193" y="596274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3" name="5 Minute Timer">
            <a:hlinkClick r:id="" action="ppaction://media"/>
            <a:extLst>
              <a:ext uri="{FF2B5EF4-FFF2-40B4-BE49-F238E27FC236}">
                <a16:creationId xmlns:a16="http://schemas.microsoft.com/office/drawing/2014/main" id="{5F7234CF-A1BF-CE6F-BC37-8ABB6B7B9A6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428778" y="1998230"/>
            <a:ext cx="1428137" cy="803327"/>
          </a:xfrm>
          <a:prstGeom prst="rect">
            <a:avLst/>
          </a:prstGeom>
          <a:solidFill>
            <a:srgbClr val="FF9999"/>
          </a:solidFill>
          <a:ln>
            <a:solidFill>
              <a:srgbClr val="FF9999"/>
            </a:solidFill>
          </a:ln>
        </p:spPr>
      </p:pic>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dirty="0" smtClean="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ISLAMIC  EDUCATIONAL COLLEGE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endParaRPr>
          </a:p>
        </p:txBody>
      </p:sp>
      <p:sp>
        <p:nvSpPr>
          <p:cNvPr id="4" name="Rectangle 3"/>
          <p:cNvSpPr/>
          <p:nvPr/>
        </p:nvSpPr>
        <p:spPr>
          <a:xfrm>
            <a:off x="2458034" y="2633145"/>
            <a:ext cx="3509554" cy="3509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Students 1+ 3 : </a:t>
            </a:r>
          </a:p>
          <a:p>
            <a:pPr algn="ctr"/>
            <a:r>
              <a:rPr lang="en-US" sz="3200" b="1" dirty="0" smtClean="0">
                <a:solidFill>
                  <a:schemeClr val="tx1"/>
                </a:solidFill>
              </a:rPr>
              <a:t>Read the </a:t>
            </a:r>
            <a:r>
              <a:rPr lang="en-US" sz="3200" b="1" dirty="0" smtClean="0">
                <a:solidFill>
                  <a:schemeClr val="tx1"/>
                </a:solidFill>
              </a:rPr>
              <a:t>previous Part </a:t>
            </a:r>
            <a:r>
              <a:rPr lang="en-US" sz="3200" b="1" dirty="0" smtClean="0">
                <a:solidFill>
                  <a:schemeClr val="tx1"/>
                </a:solidFill>
              </a:rPr>
              <a:t>of the text and then answer the given questions using rally coach strategy </a:t>
            </a:r>
            <a:endParaRPr lang="en-US" sz="3200" b="1" dirty="0">
              <a:solidFill>
                <a:schemeClr val="tx1"/>
              </a:solidFill>
            </a:endParaRPr>
          </a:p>
        </p:txBody>
      </p:sp>
      <p:sp>
        <p:nvSpPr>
          <p:cNvPr id="33" name="Rectangle 32"/>
          <p:cNvSpPr/>
          <p:nvPr/>
        </p:nvSpPr>
        <p:spPr>
          <a:xfrm>
            <a:off x="6078206" y="2650078"/>
            <a:ext cx="3509554" cy="3475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Students </a:t>
            </a:r>
            <a:r>
              <a:rPr lang="en-US" sz="3200" b="1" dirty="0" smtClean="0">
                <a:solidFill>
                  <a:srgbClr val="C00000"/>
                </a:solidFill>
              </a:rPr>
              <a:t>2+ 4 </a:t>
            </a:r>
            <a:r>
              <a:rPr lang="en-US" sz="3200" b="1" dirty="0">
                <a:solidFill>
                  <a:srgbClr val="C00000"/>
                </a:solidFill>
              </a:rPr>
              <a:t>: </a:t>
            </a:r>
          </a:p>
          <a:p>
            <a:pPr algn="ctr"/>
            <a:r>
              <a:rPr lang="en-US" sz="3200" b="1" dirty="0">
                <a:solidFill>
                  <a:schemeClr val="tx1"/>
                </a:solidFill>
              </a:rPr>
              <a:t>Read the </a:t>
            </a:r>
            <a:r>
              <a:rPr lang="en-US" sz="3200" b="1" dirty="0" smtClean="0">
                <a:solidFill>
                  <a:schemeClr val="tx1"/>
                </a:solidFill>
              </a:rPr>
              <a:t>previous </a:t>
            </a:r>
            <a:r>
              <a:rPr lang="en-US" sz="3200" b="1" dirty="0">
                <a:solidFill>
                  <a:schemeClr val="tx1"/>
                </a:solidFill>
              </a:rPr>
              <a:t>Part of the text and then answer the given questions using rally coach strategy </a:t>
            </a:r>
          </a:p>
        </p:txBody>
      </p:sp>
      <p:sp>
        <p:nvSpPr>
          <p:cNvPr id="5" name="AutoShape 2" descr="Rally Coach -- Kagan Strateg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7"/>
          <a:stretch>
            <a:fillRect/>
          </a:stretch>
        </p:blipFill>
        <p:spPr>
          <a:xfrm>
            <a:off x="9952221" y="3320932"/>
            <a:ext cx="2381250" cy="1924050"/>
          </a:xfrm>
          <a:prstGeom prst="rect">
            <a:avLst/>
          </a:prstGeom>
        </p:spPr>
      </p:pic>
      <p:sp>
        <p:nvSpPr>
          <p:cNvPr id="7" name="Rectangle 6"/>
          <p:cNvSpPr/>
          <p:nvPr/>
        </p:nvSpPr>
        <p:spPr>
          <a:xfrm>
            <a:off x="2690949" y="1254047"/>
            <a:ext cx="3252651" cy="849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 3 </a:t>
            </a:r>
            <a:endParaRPr lang="en-US" dirty="0"/>
          </a:p>
        </p:txBody>
      </p:sp>
    </p:spTree>
    <p:extLst>
      <p:ext uri="{BB962C8B-B14F-4D97-AF65-F5344CB8AC3E}">
        <p14:creationId xmlns:p14="http://schemas.microsoft.com/office/powerpoint/2010/main" val="4046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596965" y="1589807"/>
            <a:ext cx="6181275" cy="1785104"/>
          </a:xfrm>
          <a:prstGeom prst="rect">
            <a:avLst/>
          </a:prstGeom>
          <a:noFill/>
        </p:spPr>
        <p:txBody>
          <a:bodyPr wrap="square" lIns="91440" tIns="45720" rIns="91440" bIns="45720" rtlCol="1" anchor="t">
            <a:spAutoFit/>
          </a:bodyPr>
          <a:lstStyle/>
          <a:p>
            <a:pPr algn="l">
              <a:lnSpc>
                <a:spcPct val="250000"/>
              </a:lnSpc>
            </a:pPr>
            <a:r>
              <a:rPr lang="en-US" sz="2000" b="1" dirty="0">
                <a:solidFill>
                  <a:schemeClr val="accent5">
                    <a:lumMod val="75000"/>
                  </a:schemeClr>
                </a:solidFill>
                <a:latin typeface="GE SS Text Bold" pitchFamily="18" charset="-78"/>
                <a:ea typeface="GE SS Text Bold" pitchFamily="18" charset="-78"/>
                <a:cs typeface="GE SS Text Bold" pitchFamily="18" charset="-78"/>
              </a:rPr>
              <a:t>FORMATIVE ASSESSMENT:</a:t>
            </a:r>
          </a:p>
          <a:p>
            <a:pPr algn="r" rtl="1"/>
            <a:endParaRPr lang="en-US" sz="2000" b="1" dirty="0"/>
          </a:p>
          <a:p>
            <a:pPr algn="r"/>
            <a:r>
              <a:rPr lang="ar-JO" sz="2000" b="1" dirty="0"/>
              <a:t> </a:t>
            </a:r>
            <a:endParaRPr lang="en-US" sz="2000" b="1" dirty="0"/>
          </a:p>
          <a:p>
            <a:pPr algn="r"/>
            <a:endParaRPr lang="ar-JO" sz="20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2193" y="596274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ISLAMIC  EDUCATIONAL COLLEGE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p>
        </p:txBody>
      </p:sp>
      <p:sp>
        <p:nvSpPr>
          <p:cNvPr id="4" name="AutoShape 2" descr="Cooperative Learning – Fan N Pi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6"/>
          <a:stretch>
            <a:fillRect/>
          </a:stretch>
        </p:blipFill>
        <p:spPr>
          <a:xfrm>
            <a:off x="3851529" y="3634068"/>
            <a:ext cx="2870884" cy="2782743"/>
          </a:xfrm>
          <a:prstGeom prst="rect">
            <a:avLst/>
          </a:prstGeom>
        </p:spPr>
      </p:pic>
      <p:pic>
        <p:nvPicPr>
          <p:cNvPr id="33" name="2 MINUTE TIMER - COUNTDOWN TIMER">
            <a:hlinkClick r:id="" action="ppaction://media"/>
            <a:extLst>
              <a:ext uri="{FF2B5EF4-FFF2-40B4-BE49-F238E27FC236}">
                <a16:creationId xmlns:a16="http://schemas.microsoft.com/office/drawing/2014/main" id="{5AEDFDEE-2A41-76EA-43F5-74EB9E39315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980500" y="1533491"/>
            <a:ext cx="1652406" cy="929478"/>
          </a:xfrm>
          <a:prstGeom prst="rect">
            <a:avLst/>
          </a:prstGeom>
        </p:spPr>
      </p:pic>
    </p:spTree>
    <p:extLst>
      <p:ext uri="{BB962C8B-B14F-4D97-AF65-F5344CB8AC3E}">
        <p14:creationId xmlns:p14="http://schemas.microsoft.com/office/powerpoint/2010/main" val="1363364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3"/>
                                        </p:tgtEl>
                                      </p:cBhvr>
                                    </p:cmd>
                                  </p:childTnLst>
                                </p:cTn>
                              </p:par>
                            </p:childTnLst>
                          </p:cTn>
                        </p:par>
                      </p:childTnLst>
                    </p:cTn>
                  </p:par>
                </p:childTnLst>
              </p:cTn>
              <p:nextCondLst>
                <p:cond evt="onClick" delay="0">
                  <p:tgtEl>
                    <p:spTgt spid="33"/>
                  </p:tgtEl>
                </p:cond>
              </p:nextCondLst>
            </p:seq>
            <p:video>
              <p:cMediaNode vol="80000">
                <p:cTn id="12" fill="hold" display="0">
                  <p:stCondLst>
                    <p:cond delay="indefinite"/>
                  </p:stCondLst>
                </p:cTn>
                <p:tgtEl>
                  <p:spTgt spid="3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2193" y="596274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ISLAMIC  EDUCATIONAL COLLEGE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a:rPr>
              <a:t>      </a:t>
            </a:r>
          </a:p>
        </p:txBody>
      </p:sp>
      <p:sp>
        <p:nvSpPr>
          <p:cNvPr id="4" name="AutoShape 2" descr="Cooperative Learning – Fan N Pi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 name="2 MINUTE TIMER - COUNTDOWN TIMER">
            <a:hlinkClick r:id="" action="ppaction://media"/>
            <a:extLst>
              <a:ext uri="{FF2B5EF4-FFF2-40B4-BE49-F238E27FC236}">
                <a16:creationId xmlns:a16="http://schemas.microsoft.com/office/drawing/2014/main" id="{5AEDFDEE-2A41-76EA-43F5-74EB9E39315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980500" y="1533491"/>
            <a:ext cx="1652406" cy="929478"/>
          </a:xfrm>
          <a:prstGeom prst="rect">
            <a:avLst/>
          </a:prstGeom>
        </p:spPr>
      </p:pic>
      <p:sp>
        <p:nvSpPr>
          <p:cNvPr id="3" name="Rectangle 2"/>
          <p:cNvSpPr/>
          <p:nvPr/>
        </p:nvSpPr>
        <p:spPr>
          <a:xfrm>
            <a:off x="2682239" y="2382646"/>
            <a:ext cx="7545977" cy="3785652"/>
          </a:xfrm>
          <a:prstGeom prst="rect">
            <a:avLst/>
          </a:prstGeom>
        </p:spPr>
        <p:txBody>
          <a:bodyPr wrap="square">
            <a:spAutoFit/>
          </a:bodyPr>
          <a:lstStyle/>
          <a:p>
            <a:r>
              <a:rPr lang="en-US" sz="2400" b="1" dirty="0"/>
              <a:t>🌿 Real-Life Application Task</a:t>
            </a:r>
          </a:p>
          <a:p>
            <a:r>
              <a:rPr lang="en-US" sz="2400" b="1" dirty="0"/>
              <a:t>Task:</a:t>
            </a:r>
            <a:r>
              <a:rPr lang="en-US" sz="2400" dirty="0"/>
              <a:t/>
            </a:r>
            <a:br>
              <a:rPr lang="en-US" sz="2400" dirty="0"/>
            </a:br>
            <a:r>
              <a:rPr lang="en-US" sz="2400" dirty="0"/>
              <a:t>Think about Grandmother Spider. She was small, old, and slow, yet she succeeded because she was </a:t>
            </a:r>
            <a:r>
              <a:rPr lang="en-US" sz="2400" b="1" dirty="0"/>
              <a:t>wise, patient, and determined</a:t>
            </a:r>
            <a:r>
              <a:rPr lang="en-US" sz="2400" dirty="0"/>
              <a:t>.</a:t>
            </a:r>
          </a:p>
          <a:p>
            <a:r>
              <a:rPr lang="en-US" sz="2400" dirty="0"/>
              <a:t>👉 </a:t>
            </a:r>
            <a:r>
              <a:rPr lang="en-US" sz="2400" b="1" dirty="0"/>
              <a:t>Question for Students:</a:t>
            </a:r>
            <a:r>
              <a:rPr lang="en-US" sz="2400" dirty="0"/>
              <a:t/>
            </a:r>
            <a:br>
              <a:rPr lang="en-US" sz="2400" dirty="0"/>
            </a:br>
            <a:r>
              <a:rPr lang="en-US" sz="2400" dirty="0"/>
              <a:t>Can you give a real-life example (from school, family, or your community) where someone who seemed weak, small, or less powerful was able to succeed because of their cleverness, wisdom, or determination</a:t>
            </a:r>
            <a:r>
              <a:rPr lang="en-US" sz="2400" dirty="0" smtClean="0"/>
              <a:t>?</a:t>
            </a:r>
            <a:endParaRPr lang="en-US" sz="2400" dirty="0"/>
          </a:p>
        </p:txBody>
      </p:sp>
      <p:sp>
        <p:nvSpPr>
          <p:cNvPr id="6" name="Rectangle 5"/>
          <p:cNvSpPr/>
          <p:nvPr/>
        </p:nvSpPr>
        <p:spPr>
          <a:xfrm>
            <a:off x="2833600" y="1277520"/>
            <a:ext cx="3262400" cy="720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Padlet</a:t>
            </a:r>
            <a:r>
              <a:rPr lang="en-US" dirty="0" smtClean="0"/>
              <a:t> </a:t>
            </a:r>
            <a:endParaRPr lang="en-US" dirty="0"/>
          </a:p>
        </p:txBody>
      </p:sp>
    </p:spTree>
    <p:extLst>
      <p:ext uri="{BB962C8B-B14F-4D97-AF65-F5344CB8AC3E}">
        <p14:creationId xmlns:p14="http://schemas.microsoft.com/office/powerpoint/2010/main" val="1962259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3"/>
                                        </p:tgtEl>
                                      </p:cBhvr>
                                    </p:cmd>
                                  </p:childTnLst>
                                </p:cTn>
                              </p:par>
                            </p:childTnLst>
                          </p:cTn>
                        </p:par>
                      </p:childTnLst>
                    </p:cTn>
                  </p:par>
                </p:childTnLst>
              </p:cTn>
              <p:nextCondLst>
                <p:cond evt="onClick" delay="0">
                  <p:tgtEl>
                    <p:spTgt spid="33"/>
                  </p:tgtEl>
                </p:cond>
              </p:nextCondLst>
            </p:seq>
            <p:video>
              <p:cMediaNode vol="80000">
                <p:cTn id="12" fill="hold" display="0">
                  <p:stCondLst>
                    <p:cond delay="indefinite"/>
                  </p:stCondLst>
                </p:cTn>
                <p:tgtEl>
                  <p:spTgt spid="3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587828"/>
            <a:ext cx="10149840" cy="4893647"/>
          </a:xfrm>
          <a:prstGeom prst="rect">
            <a:avLst/>
          </a:prstGeom>
        </p:spPr>
        <p:txBody>
          <a:bodyPr wrap="square">
            <a:spAutoFit/>
          </a:bodyPr>
          <a:lstStyle/>
          <a:p>
            <a:r>
              <a:rPr lang="en-US" sz="2400" dirty="0">
                <a:solidFill>
                  <a:srgbClr val="231F20"/>
                </a:solidFill>
                <a:latin typeface="StoneSerifITCPro-Medium_fa-"/>
              </a:rPr>
              <a:t>She came back down the tunnel </a:t>
            </a:r>
            <a:r>
              <a:rPr lang="en-US" sz="2400" dirty="0">
                <a:solidFill>
                  <a:srgbClr val="231F20"/>
                </a:solidFill>
                <a:latin typeface="StoneSerifITCPro-MediumItal_fa_"/>
              </a:rPr>
              <a:t>very </a:t>
            </a:r>
            <a:r>
              <a:rPr lang="en-US" sz="2400" dirty="0">
                <a:solidFill>
                  <a:srgbClr val="231F20"/>
                </a:solidFill>
                <a:latin typeface="StoneSerifITCPro-Medium_fa-"/>
              </a:rPr>
              <a:t>slowly. It took her a long, long, long, long time to get to her side of the world. And as she got closer, something happened. The light inside her bowl began to grow. The little rays stretched out of the </a:t>
            </a:r>
            <a:r>
              <a:rPr lang="en-US" sz="2400" dirty="0" err="1">
                <a:solidFill>
                  <a:srgbClr val="231F20"/>
                </a:solidFill>
                <a:latin typeface="StoneSerifITCPro-Medium_fa-"/>
              </a:rPr>
              <a:t>bowl.As</a:t>
            </a:r>
            <a:r>
              <a:rPr lang="en-US" sz="2400" dirty="0">
                <a:solidFill>
                  <a:srgbClr val="231F20"/>
                </a:solidFill>
                <a:latin typeface="StoneSerifITCPro-Medium_fa-"/>
              </a:rPr>
              <a:t> she came out of the tunnel into the cave, that ball of light was growing. She could hardly even carry </a:t>
            </a:r>
            <a:r>
              <a:rPr lang="en-US" sz="2400" dirty="0" err="1">
                <a:solidFill>
                  <a:srgbClr val="231F20"/>
                </a:solidFill>
                <a:latin typeface="StoneSerifITCPro-Medium_fa-"/>
              </a:rPr>
              <a:t>it.All</a:t>
            </a:r>
            <a:r>
              <a:rPr lang="en-US" sz="2400" dirty="0">
                <a:solidFill>
                  <a:srgbClr val="231F20"/>
                </a:solidFill>
                <a:latin typeface="StoneSerifITCPro-Medium_fa-"/>
              </a:rPr>
              <a:t> the animals came running to help Grandmother Spider: blind Possum and bald Buzzard, Wolf and Coyote and Bear and Deer and all the others. But that ball of light just kept getting bigger and bigger and bigger and bigger, and it got so big that the animals had to squeeze it out of the cave, and as it squeezed out into the world it </a:t>
            </a:r>
            <a:r>
              <a:rPr lang="en-US" sz="2400" dirty="0">
                <a:solidFill>
                  <a:srgbClr val="FF0000"/>
                </a:solidFill>
                <a:latin typeface="StoneSerifITCPro-Medium_fa-"/>
              </a:rPr>
              <a:t>bounced </a:t>
            </a:r>
            <a:r>
              <a:rPr lang="en-US" sz="2400" dirty="0">
                <a:solidFill>
                  <a:srgbClr val="231F20"/>
                </a:solidFill>
                <a:latin typeface="StoneSerifITCPro-Medium_fa-"/>
              </a:rPr>
              <a:t>up into the sky: </a:t>
            </a:r>
            <a:r>
              <a:rPr lang="en-US" sz="2400" dirty="0" err="1">
                <a:solidFill>
                  <a:srgbClr val="231F20"/>
                </a:solidFill>
                <a:latin typeface="StoneSerifITCPro-MediumItal_fa_"/>
              </a:rPr>
              <a:t>Boingggg!</a:t>
            </a:r>
            <a:r>
              <a:rPr lang="en-US" sz="2400" dirty="0" err="1">
                <a:solidFill>
                  <a:srgbClr val="231F20"/>
                </a:solidFill>
                <a:latin typeface="StoneSerifITCPro-Medium_fa-"/>
              </a:rPr>
              <a:t>It</a:t>
            </a:r>
            <a:r>
              <a:rPr lang="en-US" sz="2400" dirty="0">
                <a:solidFill>
                  <a:srgbClr val="231F20"/>
                </a:solidFill>
                <a:latin typeface="StoneSerifITCPro-Medium_fa-"/>
              </a:rPr>
              <a:t> is said that from that day on, whenever Grandmother Spider would spin her web, the shape of the sun would be at the center. And you see, Grandmother Spider spins her web that way to this very day.</a:t>
            </a:r>
            <a:endParaRPr lang="en-US" sz="2400" dirty="0"/>
          </a:p>
        </p:txBody>
      </p:sp>
    </p:spTree>
    <p:extLst>
      <p:ext uri="{BB962C8B-B14F-4D97-AF65-F5344CB8AC3E}">
        <p14:creationId xmlns:p14="http://schemas.microsoft.com/office/powerpoint/2010/main" val="237893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240" y="796835"/>
            <a:ext cx="6002257" cy="718456"/>
          </a:xfrm>
        </p:spPr>
        <p:txBody>
          <a:bodyPr>
            <a:normAutofit/>
          </a:bodyPr>
          <a:lstStyle/>
          <a:p>
            <a:r>
              <a:rPr lang="en-US" b="1" dirty="0" smtClean="0"/>
              <a:t>Differentiation in product  </a:t>
            </a:r>
            <a:endParaRPr lang="en-US" b="1" dirty="0"/>
          </a:p>
        </p:txBody>
      </p:sp>
      <p:sp>
        <p:nvSpPr>
          <p:cNvPr id="4" name="Rectangle 3"/>
          <p:cNvSpPr/>
          <p:nvPr/>
        </p:nvSpPr>
        <p:spPr>
          <a:xfrm>
            <a:off x="1045029" y="1789611"/>
            <a:ext cx="9431382" cy="4088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rPr>
              <a:t>Performance : Group Work.</a:t>
            </a:r>
          </a:p>
          <a:p>
            <a:r>
              <a:rPr lang="en-US" sz="3600" b="1" dirty="0" smtClean="0">
                <a:solidFill>
                  <a:schemeClr val="tx1"/>
                </a:solidFill>
              </a:rPr>
              <a:t>Task : Each group should add another animal character who tried to go the other side of the world to get a piece of the sun .Explain how the sun shaped that animal .</a:t>
            </a:r>
          </a:p>
          <a:p>
            <a:r>
              <a:rPr lang="en-US" sz="3600" b="1" dirty="0" smtClean="0">
                <a:solidFill>
                  <a:schemeClr val="tx1"/>
                </a:solidFill>
              </a:rPr>
              <a:t>Time : 5 minutes .</a:t>
            </a:r>
            <a:endParaRPr lang="en-US" sz="3600" b="1" dirty="0">
              <a:solidFill>
                <a:schemeClr val="tx1"/>
              </a:solidFill>
            </a:endParaRPr>
          </a:p>
        </p:txBody>
      </p:sp>
    </p:spTree>
    <p:extLst>
      <p:ext uri="{BB962C8B-B14F-4D97-AF65-F5344CB8AC3E}">
        <p14:creationId xmlns:p14="http://schemas.microsoft.com/office/powerpoint/2010/main" val="3742882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3" ma:contentTypeDescription="Create a new document." ma:contentTypeScope="" ma:versionID="f37b025c4973909104dde76a9bef02f9">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e92a64b099f2c24ff20cae5981273d1c"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CE12F-D94B-4B1B-B030-60BEA0476AFD}"/>
</file>

<file path=customXml/itemProps2.xml><?xml version="1.0" encoding="utf-8"?>
<ds:datastoreItem xmlns:ds="http://schemas.openxmlformats.org/officeDocument/2006/customXml" ds:itemID="{A0164DD6-026A-48EE-A2E2-5AA6B287A041}">
  <ds:schemaRefs>
    <ds:schemaRef ds:uri="http://schemas.microsoft.com/office/2006/metadata/properties"/>
    <ds:schemaRef ds:uri="http://schemas.microsoft.com/office/infopath/2007/PartnerControls"/>
    <ds:schemaRef ds:uri="0b7d3d12-a688-4a65-9735-5d5242335cee"/>
    <ds:schemaRef ds:uri="3e03e693-6f57-4a0f-8762-2487ed846c1c"/>
  </ds:schemaRefs>
</ds:datastoreItem>
</file>

<file path=customXml/itemProps3.xml><?xml version="1.0" encoding="utf-8"?>
<ds:datastoreItem xmlns:ds="http://schemas.openxmlformats.org/officeDocument/2006/customXml" ds:itemID="{2AB8161E-BD0C-466A-A485-771AFCA1A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2181</TotalTime>
  <Words>1184</Words>
  <Application>Microsoft Office PowerPoint</Application>
  <PresentationFormat>Widescreen</PresentationFormat>
  <Paragraphs>136</Paragraphs>
  <Slides>12</Slides>
  <Notes>0</Notes>
  <HiddenSlides>0</HiddenSlides>
  <MMClips>4</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Adobe Arabic</vt:lpstr>
      <vt:lpstr>AGA Aladdin Regular</vt:lpstr>
      <vt:lpstr>Arial</vt:lpstr>
      <vt:lpstr>Calibri</vt:lpstr>
      <vt:lpstr>Calibri Light</vt:lpstr>
      <vt:lpstr>FrutigerLTCom-BlackCn_nh5</vt:lpstr>
      <vt:lpstr>FrutigerLTCom-BoldCn_nh4</vt:lpstr>
      <vt:lpstr>FrutigerLTCom-Condensed_nh7</vt:lpstr>
      <vt:lpstr>GE SS Text Bold</vt:lpstr>
      <vt:lpstr>HelveticaNeueLT Arabic 45 Light</vt:lpstr>
      <vt:lpstr>HelveticaNeueLT Arabic 55 Roman</vt:lpstr>
      <vt:lpstr>StoneSerifITCPro-Medium_fa-</vt:lpstr>
      <vt:lpstr>StoneSerifITCPro-MediumItal_fa_</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Differentiation in product  </vt:lpstr>
      <vt:lpstr>PowerPoint Presentation</vt:lpstr>
      <vt:lpstr>Review and Practice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Maies Awad</cp:lastModifiedBy>
  <cp:revision>397</cp:revision>
  <dcterms:created xsi:type="dcterms:W3CDTF">2019-06-13T08:00:41Z</dcterms:created>
  <dcterms:modified xsi:type="dcterms:W3CDTF">2025-08-25T13:24:11Z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y fmtid="{D5CDD505-2E9C-101B-9397-08002B2CF9AE}" pid="3" name="MediaServiceImageTags">
    <vt:lpwstr/>
  </property>
</Properties>
</file>