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</p:sldMasterIdLst>
  <p:notesMasterIdLst>
    <p:notesMasterId r:id="rId31"/>
  </p:notesMasterIdLst>
  <p:sldIdLst>
    <p:sldId id="256" r:id="rId2"/>
    <p:sldId id="318" r:id="rId3"/>
    <p:sldId id="344" r:id="rId4"/>
    <p:sldId id="345" r:id="rId5"/>
    <p:sldId id="346" r:id="rId6"/>
    <p:sldId id="347" r:id="rId7"/>
    <p:sldId id="348" r:id="rId8"/>
    <p:sldId id="319" r:id="rId9"/>
    <p:sldId id="257" r:id="rId10"/>
    <p:sldId id="258" r:id="rId11"/>
    <p:sldId id="323" r:id="rId12"/>
    <p:sldId id="324" r:id="rId13"/>
    <p:sldId id="321" r:id="rId14"/>
    <p:sldId id="327" r:id="rId15"/>
    <p:sldId id="337" r:id="rId16"/>
    <p:sldId id="338" r:id="rId17"/>
    <p:sldId id="339" r:id="rId18"/>
    <p:sldId id="335" r:id="rId19"/>
    <p:sldId id="325" r:id="rId20"/>
    <p:sldId id="326" r:id="rId21"/>
    <p:sldId id="340" r:id="rId22"/>
    <p:sldId id="328" r:id="rId23"/>
    <p:sldId id="329" r:id="rId24"/>
    <p:sldId id="331" r:id="rId25"/>
    <p:sldId id="333" r:id="rId26"/>
    <p:sldId id="332" r:id="rId27"/>
    <p:sldId id="341" r:id="rId28"/>
    <p:sldId id="342" r:id="rId29"/>
    <p:sldId id="334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070D90-B838-4694-AE8C-5BC7AA2420AC}">
  <a:tblStyle styleId="{5B070D90-B838-4694-AE8C-5BC7AA2420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80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42.014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12718 2381,'0'0,"0"0,0 0,0 0,0 0,0 0,0 0,0 0,0 0,0 0,0 0,-9 0,0 0,-9 9,-36 0,9 0,1 0,-1 0,9-9,-9 9,0 0,-54 9,28 0,71-18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18.803"/>
    </inkml:context>
    <inkml:brush xml:id="br0">
      <inkml:brushProperty name="width" value="0.08819" units="cm"/>
      <inkml:brushProperty name="height" value="0.35278" units="cm"/>
      <inkml:brushProperty name="color" value="#9148C8"/>
      <inkml:brushProperty name="tip" value="rectangle"/>
      <inkml:brushProperty name="rasterOp" value="maskPen"/>
    </inkml:brush>
  </inkml:definitions>
  <inkml:trace contextRef="#ctx0" brushRef="#br0">3094 8939,'0'0,"0"0,0 0,0 0,-9 0,9 0,-9 0,0 0,0 0,0 0,0 0,-8 0,8 0,0 0,-9 0,9 0,-9 0,-9 9,0 0,0-9,-9 0,-9 9,9-9,1 0,-1 0,0 0,9 0,0 0,0 9,0 0,0 0,-9-9,1 0,-1 0,0 0,9 0,-9 0,9-9,0 9,0-9,0 9,0 0,1 0,-1 0,0 0,0 0,0 0,0 0,0 0,-9 0,0 0,0 0,1 0,-1 0,9 0,0 0,0 0,9 0,0 0,0 0,9 0,-9 0,0 0,0 0,0 0,-8 0,8 0,0 0,0 9,0-9,9 0,0 0,9 0,-9-18,9 18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22.39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12646 5989,'0'0,"0"0,0 0,0 0,0 0,-9 0,-36 0,9 0,-8 0,-1 0,9 0,-9 0,-9 9,-53 0,26 0,9-9,72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31.973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10655 8957,'0'0,"0"0,0 0,0 0,0 0,-9 0,0 0,0 0,0 0,0-9,0 0,0 9,-9 0,0-9,-8 9,-1 0,0 0,0 0,0 0,-9 0,9 0,0 0,0 0,0 0,0 0,10 0,-1 0,-9 0,0 0,0 0,-9 0,0 0,-9 0,9 0,1 0,-1 0,0 0,9 0,0 0,0 0,0 0,-9 0,0 0,-8 0,-1 0,0 0,0 9,9-9,9 0,0 0,0 0,9 0,1 0,-10 0,0 0,-18 0,0 0,-9 0,9 0,1 0,8 9,0-9,9 0,0 0,-18 0,0 0,0 0,-8 0,-1 0,9 0,9 0,0 0,9 0,0 0,1 0,-10 0,-9 0,0 0,0 0,0 0,0 0,10 0,-1 0,9 0,0 0,0 0,-18 0,0 0,-9 0,10 0,-1 0,-9 0,18 0,0 9,9-9,0 0,0 0,1 0,-10 0,0 9,-9-9,0 0,0 0,9 0,1 0,-1 0,9 0,-9 0,-9 0,9 0,-9 0,-9 0,1 0,-1 0,9 0,9 0,9 0,0 0,0 0,1 0,-10 0,-9 0,0 0,0 0,0 0,18 0,-9 0,1 0,8 9,0-9,-18 0,9 0,-9 0,0 0,1 0,-1 0,-9 0,18 0,0 0,9 0,0 0,0 0,0 0,-8 0,-1 0,0 0,-9 0,18 0,-9 0,0 0,0 0,10 0,-1 0,0 0,0 0,-9 0,0 0,0 9,0-9,0 0,1 0,-10 0,9 0,9 0,0 0,9 0,-9 0,9 0,0 0,-9 0,1 0,-10 0,9 9,-9-9,0 0,9 0,0 0,0 0,-9 0,10 0,-1 0,0 0,9 0,0 0,0 0,0 0,0 0,0 0,0 0,0 0,-9 0,9 0,0 0,0 0,1 0,-1 0,-9 0,9 0,-9 0,9 0,0 0,0 0,0 0,9 0,0 0,-9 0,9 0,0 0,0 0,-9 0,0 0,-8 0,8 0,-9 0,0 0,0 0,0 0,0 0,0 0,9 0,0 0,0 0,-9 0,9 0,1 0,-1 0,0 0,9 0,-9 0,0 0,0 0,0 0,0 0,0 0,0 0,0 0,0 0,0 0,0 0,0 0,9 0,9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33.597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5238 9543,'0'0,"0"0,0 0,0 0,0 0,0 0,0 0,0 0,0 0,0 0,-9 0,0 0,-9 0,0 0,0 0,0 0,0 0,-9 0,0 0,-17 0,-10 9,0-9,0 0,0 9,9 0,10-9,-1 9,-9 0,9-9,-9 0,0 0,0 0,1 0,8 0,0 0,9 0,0 0,0 0,0 0,0 0,0 0,1 0,-10 0,0 0,0-9,0 0,0 9,0 0,0 0,9 0,1 0,-1 0,-9 0,9 0,0 0,-9 0,-9 0,9 0,-8 0,-1 0,9 0,9 0,0 0,0 0,0 0,0 0,0 0,-17 0,-1 9,0-9,0 9,0-9,0 0,18 9,0-9,1 0,-10 0,-9 9,0-9,0 0,0 0,0 0,1 0,8 0,0 0,9 0,0 0,0 0,0 0,-9 0,-17 0,8 0,9 0,-9 0,0 0,9 0,0 0,10 0,-10 0,-9 0,0 0,0 0,-9 0,0 0,1 0,8 0,9 0,9 0,0 0,0 0,0 0,0 0,1 0,-1 0,0 0,0 0,0 0,9 0,9 0,0 0,0 0,9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36.989"/>
    </inkml:context>
    <inkml:brush xml:id="br0">
      <inkml:brushProperty name="width" value="0.08819" units="cm"/>
      <inkml:brushProperty name="height" value="0.35278" units="cm"/>
      <inkml:brushProperty name="color" value="#FF8700"/>
      <inkml:brushProperty name="tip" value="rectangle"/>
      <inkml:brushProperty name="rasterOp" value="maskPen"/>
    </inkml:brush>
  </inkml:definitions>
  <inkml:trace contextRef="#ctx0" brushRef="#br0">12682 6720,'0'0,"0"0,0 0,0 0,0 0,0 0,0 0,0 0,0 0,0 0,-9 9,-36 0,-9 0,10 0,-1 0,9 0,0 0,0 0,-9 9,-18 9,10-18,53-9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40.340"/>
    </inkml:context>
    <inkml:brush xml:id="br0">
      <inkml:brushProperty name="width" value="0.08819" units="cm"/>
      <inkml:brushProperty name="height" value="0.35278" units="cm"/>
      <inkml:brushProperty name="color" value="#FF8700"/>
      <inkml:brushProperty name="tip" value="rectangle"/>
      <inkml:brushProperty name="rasterOp" value="maskPen"/>
    </inkml:brush>
  </inkml:definitions>
  <inkml:trace contextRef="#ctx0" brushRef="#br0">9489 10138,'0'0,"0"0,0 0,-9 0,0 0,0 0,0 0,0 0,-9 0,0 0,0 0,1 0,-10 0,0-9,-9 0,-9 9,-9 0,9 0,0 0,10 0,-1 0,0 0,0 0,0 0,-18 9,0-9,1 0,8 0,0 0,18 0,0 0,0 0,0 0,0 0,1 0,-1 0,-9 0,0 0,-9 0,9 0,-9 0,9 0,1 0,8 0,0 0,0 0,0 0,0 0,0 9,0-9,-9 0,-8 9,8 0,-9-9,0 9,9 0,9-9,0 0,0 0,0 0,9 0,-8 0,-1 9,0 0,-9 0,-9 1,0-10,9 0,0 0,10 0,-1 0,0 0,0 0,0 0,0 0,-9 0,0 0,0 0,-8 0,8 0,-9 0,9 0,9 0,0 0,0 0,9 0,0 0,0 0,9 0,-8 0,8 0,0 0,0 0,0 0,0 0,0 0,0-10,9 10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47.753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12610 7703,'0'0,"0"9,0-9,0 9,0-9,0 9,0 0,0-9,0 9,0-9,0 9,0 0,-27 0,0 0,1 0,-1 0,0 0,0 0,0 0,0 0,0 0,0-9,-9 0,-35 9,17-9,-9 0,63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53.803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9991 10761,'0'0,"0"0,0 0,0 0,-9 0,0 0,0 0,1 0,-1 0,0 0,0 0,0 0,0 0,0 0,-9 0,0 0,0 0,0 0,0 0,-9 0,0 0,0 0,-9 0,-8 0,-10 0,9 0,0 0,9 0,9 0,0 0,0 0,1 0,-1 0,0 0,-9 0,-9 9,0-9,0 0,0 0,10 0,-1 0,0 0,9 0,0 0,-18 0,0 0,1 0,-1 0,9-9,-9 9,18 0,-9 0,9 0,0 0,0 0,1 0,-1 0,-9 0,-18 0,0 0,0 0,1 0,8 9,9-9,0 9,-9 0,-9-9,0 0,1 0,-1 9,9-9,0 0,9 9,0-9,0 9,1-9,-19 0,0 0,9 0,-9 0,9 0,1 0,8 0,-9 0,-9 0,9 0,-9 0,-8 0,8 0,9 0,9 0,9 0,0 0,0 0,-8 0,8 0,-27 0,9 0,0 0,0 0,9 0,1 9,8-9,0 0,0 0,-9 0,0 0,-9 0,9 0,-9 0,1 0,-1 0,9 0,9 0,0 0,0 0,9 0,0 0,-9 0,9 0,-8 0,8 0,-9 0,0 0,9 0,-9 0,9-9,18 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56.114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9480 11392,'0'0,"0"0,0 0,-9 0,-9 0,0 0,0 0,0 0,-8 9,-10-9,-9 0,-9 0,-9 0,9 0,1 0,8 0,0 0,0 0,-9 0,-18 9,19-9,-1 0,9 0,9 0,0 0,9 0,-9 0,-8 0,-10 0,-9 0,0 0,9-9,1 0,8 9,0 0,0 0,-9 0,0 0,1 0,-1 0,9 0,0 0,18 0,-9 0,9 0,-8 0,-10 0,0 0,-9 0,0 0,9 0,1 0,8 0,0 0,0 0,-18 0,0 0,-17-9,17 9,0 0,18 0,9 0,0 0,0 0,0 0,-17 0,-10 0,-9 0,9 0,0 0,1 0,8 0,-9 0,0 0,-18 9,1-9,17 0,0 0,9 0,0 0,9 0,-8 0,-10 0,0 0,0 0,0 0,9 0,1 0,-1 0,0 0,-9 0,-9 0,-8 0,17 0,9 0,0 0,9 0,0 9,-9-9,-8 9,-10-9,9 0,0 0,9 0,10 0,-1 0,9 0,-9 0,-9 0,-9 0,0 0,1 0,-1 9,18-9,0 9,0-9,0 0,0 0,1 0,-19 0,0 0,0 0,0 0,9 0,1 0,-1 0,0 0,-9 0,0 0,-17 0,17 0,9 0,9 0,0 0,0 0,0 0,-17 0,-1 0,0 0,0 0,9 0,0 0,10 0,-1 0,-9 0,-9 0,0 0,0 0,1 0,-1 0,18 0,0 0,9 0,0 0,-9 0,0 0,-17 0,-1 0,18 0,-18 0,18 0,0 0,0 0,1 0,-10 0,-9 0,0 0,-18 0,19 0,8 0,9 0,0 0,9 0,0 0,0 0,0 0,0 0,-8-9,8 0,0 9,0 0,9 0,9 0,9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57.136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2951 12014,'0'0,"0"0,0 0,-9 0,0 0,-9-9,-18-9,-9 9,0-9,-8 0,8 0,0 9,9 0,0 9,0 0,0 0,-17 0,-1 9,9-9,-9 0,9 0,9 9,0-9,10 0,-1 9,0-9,-9 9,0-9,9 0,-9 0,0 9,9-9,-8 0,8 0,0-9,0 9,0 0,9 0,0-9,0 9,9 0,-9 0,9 0,0 0,0 0,-9 0,9 0,0 0,0 0,0 0,1 0,-1 0,0 0,0 0,-9-9,18 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44.051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4861 6684,'0'0,"0"0,0 0,0 0,0 0,0 0,0-9,0 9,0 0,0 0,0 0,0 0,0 0,0 0,-9 0,0-9,0 9,0 0,0-9,0 9,-9 0,0 0,1 0,-1 0,0 0,0 0,0 0,-9 0,0 0,0 0,0 0,0 0,-9 0,0 0,10 0,-10 0,9 0,0 0,0 0,9 0,0 0,0 0,0 0,0 0,0 0,0 0,-8 0,-1 0,0 0,0 0,0 0,0 0,0 0,9 0,0 0,0 0,0 0,0 0,9 0,-9 0,10 0,-1 0,0 0,0 0,0 0,0 0,0 0,0 0,9 0,0 0,0 0,0 0,-9 0,9 0,0 0,0 0,-9 0,9 0,0 0,0 0,0 0,0 0,0 0,0 0,0 0,0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03.739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12449 1858,'0'0,"0"0,0 0,0 0,-9 0,9 0,-9 0,9 0,0 0,-9 0,0 0,9 0,-9 0,0 0,0 0,0 0,0 0,0 0,0 0,-9 9,0 0,-9 0,1 0,-1 0,-27 0,0 9,9-9,0 0,45-9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08.486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7785 2444,'0'0,"0"0,0 0,0 0,0 0,0 0,0 0,0 0,0 0,-9 0,0 9,0-9,0 0,0 0,0 0,-9 0,9 0,0 0,0 0,0 0,0 0,-9 0,1 0,-1 0,-9 9,-18 0,0 0,0-9,0 0,0 0,10 0,8 0,0 0,0 0,0 0,-9 0,-9 0,0 0,-8 0,-1 0,18 0,0 0,9 0,0-9,0 9,0 0,-17 0,-10 0,0 0,0 0,0 0,9 0,1 0,8 0,-9 0,0 0,-9 0,0 0,-8 9,8-9,9 0,0 0,9 0,-9 0,-8 0,8 0,-9 0,9 0,0 0,0 0,10 0,8-9,0 9,-9 0,9 0,-9 0,0 0,9 0,-9 0,1 0,-1 0,0 0,9-9,0 9,9 0,0 0,0 0,-9 0,9 0,-9 0,1 0,-1 0,0 0,9 0,0 0,0 0,0 0,0 0,0 0,9 0,0 0,0 0,0 0,0 0,9 0,0 0,0 0,0 0,0 0,0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11.20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4960 2426,'0'0,"0"0,0 0,0 0,0 0,0 0,0 0,0 0,0 0,0 0,0 0,0 0,0 0,0 0,0 0,-9 0,0 0,-9 0,-9 0,0 0,0 9,0-9,0 9,1-9,-1 0,9 0,0 0,0 0,0 0,0 0,0 0,0 0,9 0,0 0,-9 0,0 0,9 0,-9 0,0 0,0 0,-8 0,-1 0,0 0,0 0,9 0,0 0,-9 0,-9 0,36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15.43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12261 2751,'0'0,"0"0,0 0,0 0,0 0,0 0,0 0,0 0,0 0,0 0,0 0,0 0,0 0,0 0,0 0,0 0,0 0,-9 0,0 0,-18 9,-63 9,18-9,18 0,10 9,8 0,-9 0,18-9,0 9,9-9,0 0,9 0,0-9,9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36.41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13749 3310,'0'0,"0"0,0 9,0 0,0 0,0 0,0 0,0-9,0 9,0 0,9 0,0 0,0 0,0 1,0-1,0 0,0 0,0 9,0 0,-9 0,0 0,0 0,9 0,0 9,-9-9,9 9,-9 0,0 0,0 0,0-9,9 9,-9-9,0-9,9 18,-9-9,0 0,0 0,0 1,0-1,0 0,0-9,0 9,0-9,0 0,0 0,0 0,0 9,0-9,0 0,0 0,0 0,0 0,0-9,0 0,-9 0,9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37.66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13776 3193,'0'0,"0"0,0 9,9 0,0 0,9 0,0 9,0 0,0 0,0 0,0 0,0 0,9 0,0 0,-9 0,8 1,1 8,0 0,0 0,0 0,0-9,9 9,-9 0,0 0,0 0,-1 0,-8 0,0-9,0 0,0 0,-9 0,9 0,0 0,-9-9,9 9,-9-9,0 0,0 1,0-1,0 0,0 0,-9 0,0 0,0-9,9 0,-9 0,9 0,-9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38.51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14601 3076,'0'0,"0"0,0 0,0 0,0 0,0 0,0 0,0 0,0 0,0 0,0 9,0 0,9 0,0 9,-9 9,0-9,0 9,0 0,0 9,-9 9,0 0,0-9,9 1,0-10,0 9,0 9,0-18,0 9,0 0,0 0,0-9,0 0,9 0,-9 0,0 0,0 0,0 0,0 1,0-10,0 0,0-9,0 0,0 0,0-9,0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39.56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15140 3400,'0'0,"0"0,0 0,0 0,0 0,0 0,0 0,0 0,0 0,0 0,0 0,0 0,0 0,0 0,-9 10,-9-1,0 0,0 0,0 9,0 0,0 0,0 0,0 0,0 9,9-9,0 9,0 0,9 0,0 0,9 0,0 9,9 0,9 0,9 0,0 1,0-10,8 0,-8-9,9 0,0 0,0-9,0 0,-9-9,-9 0,-1 0,1-9,-9 0,0 0,0 0,0-9,-9 0,0-9,0 9,0-9,0-1,0-8,-9 9,0 0,0 0,-9-9,0 9,0 0,0 0,-9 0,0 0,-9 0,-9 0,-8 0,-10 0,0 9,-9 9,-9 0,1 9,17 0,54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48.84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9677 5917,'0'0,"0"0,0 0,0 0,0 0,0 0,0 0,0 0,0 0,0 0,0 0,0 0,0 0,0 0,-8 0,-1 0,-9 0,0 0,-9 0,0 0,-9 0,0 0,0 0,9 0,0 0,0 0,1 0,-1 0,-9 0,-9 0,0 0,0 0,9 0,9 0,1 0,-1 0,0 0,9 0,0-9,0 9,0 0,-9 0,0 0,0-9,-9 9,10-9,-10 9,9 0,0 0,0 0,0 0,0 0,9 0,0 0,0 0,0 0,0 0,0 0,1 0,-1 0,-9 0,0 0,0 0,0-9,0 9,0 0,0 0,-9-9,1 9,8 0,0 0,0 0,0 0,9 0,0 0,0 0,0 0,0 0,0 0,-9 0,0 0,1 0,8 0,-9 0,0 0,9 0,0 0,0 0,0 0,-9 0,9 0,0 0,0 0,0 0,0 0,0 0,10 0,-1 0,-9 0,0 0,0 0,0 0,-9-9,9 9,-9 0,0 0,0 0,0 0,0 0,1 0,-1 0,0 0,0 0,0 0,0 0,0 0,0 0,0 0,0 0,0 0,-8 0,-1 0,0 0,0-9,9 9,0-9,0 9,0 0,0 0,1 0,-10 0,0 0,0 0,0 0,0 0,0 0,9 0,0 0,-8 0,8-9,0 9,-9 0,0-9,0 9,-9-9,0 9,1 0,-1 0,9 0,-9 0,18 0,0 0,0 0,0 0,0 0,1 0,-1-9,0 9,0-9,-9 9,0 0,0 0,0 0,9 0,1 0,-1 0,0 0,0 0,0 0,0 0,0 0,0 0,-9 0,0 0,1 0,-1 0,9 0,-9 0,9 0,0 0,0 0,0 0,0 0,-8 0,-10 0,0 0,-9 0,9 0,0 0,9 0,1 0,8 9,-9-9,0 9,-9-9,-9 0,0 9,10 0,-10-9,18 0,9 0,0 0,0 0,-9 0,-9 0,1 0,-10 0,9 0,-9 0,9 0,9 0,10 0,-1 0,-9 0,9 0,-9 0,-9 0,0 0,-9 0,1 0,8 0,9 0,0 9,0-9,0 9,-18-9,1 9,-1-9,0 0,0 0,9 0,9 0,-8 0,8 0,-9 0,-9-9,0 9,0-9,-8 9,17 0,9-9,-9 0,-9 9,1-9,-1 9,0 0,0 0,9-9,0 9,1 0,-1 0,-9-9,0 9,-18 0,19 0,-1 0,9 0,9 0,9 0,0 0,0-9,0 9,0 0,1 0,-1 0,9 0,0 0,0 0,9 0,9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50.31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4341 6566,'0'0,"0"0,0 0,0 0,0 0,0 0,0 0,0 0,-9 0,0 0,-9 0,0 0,0 0,0 0,-9 0,0 0,-17 0,-10 0,0-9,0 9,0-9,1 9,8 0,-9 0,-9 0,-9-9,10 9,8 0,9 0,9 0,-9 0,9 0,-17 0,-1 0,-9 0,9 0,0 0,0 0,10 0,-10 0,0 0,0 0,-9 0,10 0,-1-9,9 0,9 9,-9-9,-9 9,1 0,-10 0,9 0,0 9,9-9,9 9,1-9,-1 0,-9 9,-9 0,0 0,0-9,10 0,-10 0,18 0,9 0,0 0,0 0,0 0,0 0,0 0,1 0,-1 0,-9 0,0 0,9 0,0 0,0 0,0 0,0 0,0 0,1 0,8 0,0 0,-9 0,0 0,0 0,0 0,0 0,0 0,0 0,0 0,0 0,1 0,-1 0,9 0,0 0,9 0,-9 0,9 0,0 0,0 0,9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48.667"/>
    </inkml:context>
    <inkml:brush xml:id="br0">
      <inkml:brushProperty name="width" value="0.08819" units="cm"/>
      <inkml:brushProperty name="height" value="0.35278" units="cm"/>
      <inkml:brushProperty name="color" value="#A6A6A6"/>
      <inkml:brushProperty name="tip" value="rectangle"/>
      <inkml:brushProperty name="rasterOp" value="maskPen"/>
    </inkml:brush>
  </inkml:definitions>
  <inkml:trace contextRef="#ctx0" brushRef="#br0">12754 3364,'0'0,"0"0,0 0,0 0,0 0,0 9,-9 0,0-9,0 0,0 9,0 0,0-9,0 0,0 10,0-1,-36 0,9-9,0 0,1 0,-1 0,0 9,9-9,-9 9,-9 0,-44 0,8-9,9 9,72-9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52.43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3103 7216,'0'0,"0"0,0 0,0 0,0 0,0 0,0 0,0 0,-9 0,0 0,-9-9,-9 9,1 0,-1 0,0 0,-9 0,-9 0,-9 0,0 0,1 9,-1 0,9-9,0 9,-9 0,0-9,-17 9,8-9,9 0,0 0,9 0,1 0,8 0,-18 0,0 0,-18 0,19 0,-1 0,9 0,9 0,0 0,9 0,0 0,-9 0,1 0,-1-9,0 9,0 0,-9 0,9 0,0 0,9 0,1 0,-1 0,0 0,0 0,-9 0,0 0,0 0,0 9,0 0,10-9,8 0,-18 0,18 0,0 0,18 0,-18 0,9 0,0 0,0-9,9 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0:51.603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9068 676,'0'0,"0"0,0 0,0 0,0 0,0 0,0 0,0 0,0 0,9 0,0 0,-1 0,1 10,0-10,0 9,9-9,-9 0,0 0,0 0,9 9,-9-9,0 0,0 0,9 0,-9 9,9 0,0-9,0 0,0 0,0 9,9-9,-1 9,1 0,-9-9,0 9,9 0,0-9,-9 0,9 0,-9 0,0 0,0 0,9 0,-9 0,9 0,-1 9,1-9,0 0,0 9,0 0,9-9,0 0,0 0,-9 0,-1 0,1 0,0 0,-9 0,0 0,0 0,0 0,0 0,0 0,9 0,0 9,0-9,0 9,-1 0,10-9,0 0,-9 0,0 0,0 0,0 0,0 0,-9 0,9 0,-1 0,1 0,0 0,0 0,9 0,0 0,0 0,0 0,-9 0,0-9,-1 0,1 9,-9 0,0 0,0 0,9 0,0 0,0 0,9 0,0 0,-9 0,8 0,-8-9,9 0,-9 0,0 9,0 0,0 0,-9 0,9 0,0 0,-1 0,1 0,-9 0,9 0,0 0,0 0,0 0,0 0,-9 0,9 0,-9 0,0 0,0 0,-1 0,1 0,-9 0,0 0,0 0,0 0,9 0,-9 0,0 0,9-9,0 9,-9 0,9 0,0 0,0 0,0 0,9 0,-27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0:53.199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780 1416,'0'0,"0"0,0 0,0 0,0 0,0 0,0 0,0 0,0 0,0 0,0 0,0 0,0 0,0 0,0 0,0 0,0 0,0 0,18 0,-9 0,9 0,0 0,9 0,-9 0,9 0,0 0,18 0,-27 0,8 0,1 0,0 0,9 0,0 0,0 0,9 0,-9 0,8 0,-8 0,0 0,-9 0,0 0,0 0,0 0,-9 0,9 0,-9 0,9 0,-1 0,1 0,0 0,0 0,0 0,0 0,0 0,0-9,-27 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0:58.511"/>
    </inkml:context>
    <inkml:brush xml:id="br0">
      <inkml:brushProperty name="width" value="0.08819" units="cm"/>
      <inkml:brushProperty name="height" value="0.35278" units="cm"/>
      <inkml:brushProperty name="color" value="#FDD642"/>
      <inkml:brushProperty name="tip" value="rectangle"/>
      <inkml:brushProperty name="rasterOp" value="maskPen"/>
    </inkml:brush>
  </inkml:definitions>
  <inkml:trace contextRef="#ctx0" brushRef="#br0">12736 4122,'0'0,"0"0,0 0,0 0,0 0,0 0,0 0,0 0,0 0,0 0,0 9,-9-9,0 9,0 0,-9 0,0 0,-36 0,0 0,10-9,8 0,9 0,0 9,-18 0,45-9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03.901"/>
    </inkml:context>
    <inkml:brush xml:id="br0">
      <inkml:brushProperty name="width" value="0.08819" units="cm"/>
      <inkml:brushProperty name="height" value="0.35278" units="cm"/>
      <inkml:brushProperty name="color" value="#FDD642"/>
      <inkml:brushProperty name="tip" value="rectangle"/>
      <inkml:brushProperty name="rasterOp" value="maskPen"/>
    </inkml:brush>
  </inkml:definitions>
  <inkml:trace contextRef="#ctx0" brushRef="#br0">3453 3031,'0'0,"0"0,0 0,0 0,0 0,0 0,0 0,0 0,0 0,0 0,0 0,0 0,0 0,0 0,0 0,0 0,0 0,0 0,0 0,9 9,0 0,9-9,9 0,-9 9,9 0,-9-9,0 0,-1 0,1 0,0 0,0 0,9 0,0 0,0 0,0 0,0 0,0 0,0 0,0 0,-1 0,1 0,0 0,0 0,-9 0,0 0,0 0,0 0,-9 0,9 0,0 0,0 0,0 0,0 0,8 0,1 0,0 9,0-9,0 9,-9-9,-18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05.943"/>
    </inkml:context>
    <inkml:brush xml:id="br0">
      <inkml:brushProperty name="width" value="0.08819" units="cm"/>
      <inkml:brushProperty name="height" value="0.35278" units="cm"/>
      <inkml:brushProperty name="color" value="#FDD642"/>
      <inkml:brushProperty name="tip" value="rectangle"/>
      <inkml:brushProperty name="rasterOp" value="maskPen"/>
    </inkml:brush>
  </inkml:definitions>
  <inkml:trace contextRef="#ctx0" brushRef="#br0">5426 3085,'0'0,"0"0,0 0,0 0,0 0,0 0,0 0,0 0,0 0,0 0,0 0,9 0,0 0,0 0,9 0,0 9,9-9,0 0,0 0,0 0,0 0,-1 0,1 0,0 0,-9 0,0 0,0 0,0 0,0 0,0 0,0 0,0 0,9 0,0 0,8 9,1-9,0 0,0 0,-9 0,0 0,0 0,0 0,0 0,-1 0,1 0,0 0,0-9,0 9,0 0,0 0,0 0,0 0,0 0,9-9,-10 9,1 0,0 0,0 0,-9-9,0 9,0 0,0 0,0 0,-9 0,9-9,0 9,9 0,-9 0,8 0,1 0,0 0,-9 0,0 0,0-9,0 9,0 0,0 0,0 0,0 0,-9 0,0 0,0 0,0 0,0 0,0-9,-9 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12.059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12700 4934,'0'0,"0"0,0 0,0 0,0 0,0 0,0 0,0 0,0 0,0 0,0 0,0 0,0 0,-9 0,-9 0,-36 9,0-9,10 0,-1 9,9-9,9 0,0 9,0 0,-9 0,0 0,-35 0,71-9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17.787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6888 4781,'0'0,"0"0,0 0,0 0,0 0,0 0,0 0,0 0,0 0,0 0,0 0,0 0,9 0,0 0,0 0,0 0,0 0,9 0,0 0,0 0,0 0,0 0,0 0,-9 0,9 0,-1 0,1 0,0 0,9-9,0 9,0 0,0 0,0 0,9 0,0 0,-9 0,-1 0,1 0,0 0,-9 0,0 0,0 0,0 0,0 0,0 0,0 0,9 0,0 0,0 0,-1 0,1 0,0 0,0 0,0 0,0 0,0 0,0 0,-9 0,0 0,0 0,0 0,-1 0,10 0,0 0,0 0,0 0,0 0,9 0,0 0,0 0,-9 0,-1 0,1 0,0 0,0 0,-9 0,0 0,0 0,9 0,9 0,0 0,0 0,-1 0,1 0,0 0,0 0,-9 0,0 0,0 0,0 0,0 0,-1 0,10 0,0 0,9 0,0 0,-9 0,0 0,0 0,-10 0,1 0,0 0,0 0,0 0,0 0,9 0,0 9,9 0,-10 0,1-9,0 0,0 0,-9 0,0 0,0 0,0 0,0 0,0 0,-1 0,1 0,9 0,9 0,-9 0,0 0,9 0,-18 0,-1 0,1 0,0 0,0 0,0 0,0 0,0 0,0 0,0 0,0 0,0 0,-10 0,-8 0,-9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19.709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3301 5385,'0'0,"0"0,0 0,0 0,0 0,0 0,-9 0,0 0,-9 0,-9 0,0 9,-9 0,9-9,-9 0,9 0,0 0,0 9,1-9,-1 0,0 0,0 9,0 0,-9-9,0 0,0 0,0 0,1 0,-1 0,9 0,0 0,0 0,0 0,9 0,0 0,0 0,-9 0,0 0,1 0,-10 0,9 0,0 0,0 0,-9 0,9 0,0 0,0 0,0 0,1 0,-1-9,9 9,-9 0,0-9,-9 0,9 0,-9 9,0 0,-8 0,8-9,0 9,9 0,0 0,0 0,0 0,0 0,9 0,-9 0,0 0,1 0,-10 0,9 0,-9 0,0 0,9 0,0 0,0 0,0 0,0 0,1 0,8 0,-9 0,0 9,0-9,0 9,0-9,-9 0,-9 0,10 0,17 0,-18 0,9 0,0 0,0 0,9 9,9-9,-18 0,9 0,0 0,9 0,-9 0,0 0,9 0,-26 0,35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27.012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12861 6801,'0'0,"0"0,0 0,0 0,0 0,0 0,0 0,-9 0,1 0,-1 0,0 9,0-9,0 0,0 9,-9 0,0-9,-9 9,-9 0,-36 0,18 0,1-9,8 9,9-9,0 0,-18 0,9 0,45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51.362"/>
    </inkml:context>
    <inkml:brush xml:id="br0">
      <inkml:brushProperty name="width" value="0.08819" units="cm"/>
      <inkml:brushProperty name="height" value="0.35278" units="cm"/>
      <inkml:brushProperty name="color" value="#A6A6A6"/>
      <inkml:brushProperty name="tip" value="rectangle"/>
      <inkml:brushProperty name="rasterOp" value="maskPen"/>
    </inkml:brush>
  </inkml:definitions>
  <inkml:trace contextRef="#ctx0" brushRef="#br0">3982 7829,'0'0,"0"0,0 0,0 0,0 0,0 9,0-9,-9 0,0 0,0 0,0 0,0 0,-9 0,0 0,1 0,-10 0,9 0,-9 0,0 9,-9-9,0 0,-9 0,0 0,1 0,-1 0,9 0,9-9,0 9,0 0,0 0,0 0,-17 0,-10-9,0 9,0 0,9-9,9 0,0 9,1-9,-1 9,-18 0,0 0,0 0,-9 0,10 0,-1-9,9 9,9 0,0 0,-18 0,1 0,-1 0,0 0,0 0,9 0,9 0,1 0,-19 9,9 0,-9-9,0 0,1 0,-1 0,18 0,9 0,0 0,0 0,0 0,0 0,0 0,0 0,1 0,-1 0,9 9,0-9,9 0,0 0,0 0,9 0,0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32.342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8978 6575,'0'0,"0"0,0 0,0 0,0 0,0 0,0 0,0 0,0 0,0 0,0 0,0 0,0 0,0 0,0 0,9 0,0 0,9 0,0 0,0 0,9 10,-1-10,1 0,-9 0,0 0,0 0,0 0,0 0,0 0,0 0,9 0,0 0,0 0,0 9,-1-9,1 0,9 0,-9 0,0 0,0 0,0 0,0 0,-9 0,9 0,0 0,-10 0,10 0,0 0,0 0,0 0,0 0,0 0,9 0,0-9,-9 9,-1-10,1 10,0 0,-9 0,9 0,0-9,0 9,9 0,9 0,0 0,-1 0,-8 0,0-9,0 9,-9 0,0 0,0 0,0 0,0 0,-1 0,1 0,9 0,0 0,9 0,-9-9,0 0,-9 0,-1 9,1 0,-9 0,0 0,0 0,9 0,0 0,0 0,0 0,0 0,9 0,0 0,-1 0,1 0,0 0,-9-9,0 9,0 0,0 0,0 0,0 0,-1 0,1-9,0 9,0 0,0 0,9 0,-9 0,-27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34.260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726 7126,'0'0,"0"0,0 0,0 0,0 0,0 0,0 0,0 0,9 0,0 0,0 0,9 0,9 9,-9-9,9 9,9-9,9 0,-9 9,0-9,-10 9,10-9,-18 9,9-9,18 9,-9 0,0 0,0-9,0 9,8-9,-8 0,0 0,-9 0,0 0,0 0,0 0,0 0,18 0,-1 0,1 0,0 0,0 0,0 0,-9 0,-1 0,1-9,-9 0,9 9,9 0,-9 0,9 0,0 0,-1-9,1 0,-9 9,0-9,-9 0,0 9,18 0,-1 0,1 0,0 0,9 0,0 0,-9 0,-9-9,-1 0,1 9,9 0,0 0,0 0,0 0,-1 0,1 0,-9 0,0 0,-9 0,0 0,0 0,0 0,18 0,-1 0,-8 0,0 0,0 0,0 0,0 0,-9 0,0 0,0 0,-1 0,-8 0,0 0,9 0,0 0,0 0,0 0,0 0,9 0,0 0,-1 0,-8 0,9 0,-9 0,0 0,0 0,0 0,-27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12.059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528 176,'0'0,"0"0,0 0,0 0,0 0,0 0,0 0,0 0,0 0,0 0,0 0,0 0,0 0,-9 0,-9 0,-36 9,0-9,10 0,-1 8,9-8,9 0,0 9,0 0,-9 0,0-1,-35 1,71-9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55.672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12700 4248,'0'0,"0"0,0 0,0 0,0 0,0 0,-9 0,-9 0,-36 0,0 0,10 0,8 0,0 0,9 9,0-9,-18 9,-36 0,-8-9,17 18,72-18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58.324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10646 6594,'0'0,"0"0,0 0,0 0,0 0,0 0,0 0,0 0,0 0,0 0,0 0,-9 0,0 0,0 0,0 0,0 0,0 0,-9 0,0 0,0 0,-8 0,-1 9,-9-9,-9 0,9 9,0-9,9 0,0 0,9 0,-8 0,8 0,0 0,0 0,-9 0,0 0,0 0,0 0,9 0,0 0,0 0,0 0,0 0,9 0,0 9,1-9,-1 0,9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59.705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2404 7207,'0'0,"0"0,0 0,0 0,0 0,0 0,0 0,0 0,0 0,0 0,0 0,-9 0,0 0,-9 0,-9 0,0 0,-9 0,0 0,0 0,0 0,1 9,-10 0,-9 0,0-9,0 0,1 0,-1 0,18 0,9 0,0 0,0 0,0 0,0 0,9 0,0 0,-8 9,-1 0,9-9,0 9,0-9,9 0,-9 0,18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04.742"/>
    </inkml:context>
    <inkml:brush xml:id="br0">
      <inkml:brushProperty name="width" value="0.08819" units="cm"/>
      <inkml:brushProperty name="height" value="0.35278" units="cm"/>
      <inkml:brushProperty name="color" value="#9148C8"/>
      <inkml:brushProperty name="tip" value="rectangle"/>
      <inkml:brushProperty name="rasterOp" value="maskPen"/>
    </inkml:brush>
  </inkml:definitions>
  <inkml:trace contextRef="#ctx0" brushRef="#br0">12521 5105,'0'0,"0"0,0 0,0 0,0 0,0 0,-9 0,9 0,0 0,-9 0,0 0,0 0,0 0,0 0,0 0,0 0,-9 0,0 0,0 0,0 9,0 0,-9 0,0 0,0 0,-26 0,-1 0,27-9,27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07.890"/>
    </inkml:context>
    <inkml:brush xml:id="br0">
      <inkml:brushProperty name="width" value="0.08819" units="cm"/>
      <inkml:brushProperty name="height" value="0.35278" units="cm"/>
      <inkml:brushProperty name="color" value="#9148C8"/>
      <inkml:brushProperty name="tip" value="rectangle"/>
      <inkml:brushProperty name="rasterOp" value="maskPen"/>
    </inkml:brush>
  </inkml:definitions>
  <inkml:trace contextRef="#ctx0" brushRef="#br0">10592 8443,'0'0,"0"0,0 0,0 0,0 0,0 0,0 0,0 0,0 0,-9 0,0 0,-9 0,-8 0,-1-9,-9 0,-9 0,0 9,0 0,18 0,0 0,0 0,1 0,-1 0,0 0,-9 0,0 0,-9-9,0 9,0-9,1 9,8 0,0 0,9 0,-9 0,-9 0,9 0,1 0,-1 0,-18 0,9 0,9 0,0-10,9 10,0 0,0 0,1 0,-1 0,0 0,-9 0,0 0,0 0,0 0,9 0,0 0,1 0,-1 0,0 0,0 0,9 0,0 0,0 0,0 0,0 0,-9 0,0 0,0 10,1-10,-1 9,0-9,0 0,0 0,0 0,9 0,0 0,9 0,0 0,9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4804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3" name="Google Shape;12373;gfaae32b10a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4" name="Google Shape;12374;gfaae32b10a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105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51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5" name="Google Shape;12415;gd28bb033ba_0_8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6" name="Google Shape;12416;gd28bb033ba_0_8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869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494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374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736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751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847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951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76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05750" y="344175"/>
            <a:ext cx="8488587" cy="4360766"/>
          </a:xfrm>
          <a:custGeom>
            <a:avLst/>
            <a:gdLst/>
            <a:ahLst/>
            <a:cxnLst/>
            <a:rect l="l" t="t" r="r" b="b"/>
            <a:pathLst>
              <a:path w="104292" h="53577" extrusionOk="0">
                <a:moveTo>
                  <a:pt x="0" y="53357"/>
                </a:moveTo>
                <a:lnTo>
                  <a:pt x="0" y="1540"/>
                </a:lnTo>
                <a:lnTo>
                  <a:pt x="0" y="884"/>
                </a:lnTo>
                <a:cubicBezTo>
                  <a:pt x="133" y="853"/>
                  <a:pt x="250" y="845"/>
                  <a:pt x="375" y="837"/>
                </a:cubicBezTo>
                <a:lnTo>
                  <a:pt x="508" y="837"/>
                </a:lnTo>
                <a:cubicBezTo>
                  <a:pt x="602" y="837"/>
                  <a:pt x="688" y="837"/>
                  <a:pt x="766" y="845"/>
                </a:cubicBezTo>
                <a:cubicBezTo>
                  <a:pt x="1048" y="868"/>
                  <a:pt x="1290" y="892"/>
                  <a:pt x="1516" y="946"/>
                </a:cubicBezTo>
                <a:cubicBezTo>
                  <a:pt x="1751" y="1001"/>
                  <a:pt x="1977" y="1079"/>
                  <a:pt x="2181" y="1181"/>
                </a:cubicBezTo>
                <a:cubicBezTo>
                  <a:pt x="2376" y="1267"/>
                  <a:pt x="2564" y="1384"/>
                  <a:pt x="2759" y="1540"/>
                </a:cubicBezTo>
                <a:cubicBezTo>
                  <a:pt x="2993" y="1712"/>
                  <a:pt x="3220" y="1931"/>
                  <a:pt x="3493" y="2204"/>
                </a:cubicBezTo>
                <a:lnTo>
                  <a:pt x="3517" y="2228"/>
                </a:lnTo>
                <a:cubicBezTo>
                  <a:pt x="3579" y="2181"/>
                  <a:pt x="3626" y="2134"/>
                  <a:pt x="3673" y="2087"/>
                </a:cubicBezTo>
                <a:cubicBezTo>
                  <a:pt x="3767" y="2009"/>
                  <a:pt x="3853" y="1939"/>
                  <a:pt x="3978" y="1853"/>
                </a:cubicBezTo>
                <a:cubicBezTo>
                  <a:pt x="4173" y="1712"/>
                  <a:pt x="4392" y="1611"/>
                  <a:pt x="4595" y="1501"/>
                </a:cubicBezTo>
                <a:lnTo>
                  <a:pt x="4611" y="1485"/>
                </a:lnTo>
                <a:cubicBezTo>
                  <a:pt x="4845" y="1368"/>
                  <a:pt x="5080" y="1267"/>
                  <a:pt x="5345" y="1157"/>
                </a:cubicBezTo>
                <a:cubicBezTo>
                  <a:pt x="5611" y="1040"/>
                  <a:pt x="5877" y="938"/>
                  <a:pt x="6080" y="876"/>
                </a:cubicBezTo>
                <a:cubicBezTo>
                  <a:pt x="6565" y="696"/>
                  <a:pt x="7096" y="532"/>
                  <a:pt x="7635" y="399"/>
                </a:cubicBezTo>
                <a:cubicBezTo>
                  <a:pt x="8127" y="266"/>
                  <a:pt x="8635" y="173"/>
                  <a:pt x="9128" y="110"/>
                </a:cubicBezTo>
                <a:cubicBezTo>
                  <a:pt x="9651" y="40"/>
                  <a:pt x="10198" y="32"/>
                  <a:pt x="10722" y="16"/>
                </a:cubicBezTo>
                <a:lnTo>
                  <a:pt x="10730" y="16"/>
                </a:lnTo>
                <a:cubicBezTo>
                  <a:pt x="10933" y="1"/>
                  <a:pt x="11136" y="1"/>
                  <a:pt x="11323" y="1"/>
                </a:cubicBezTo>
                <a:lnTo>
                  <a:pt x="11511" y="1"/>
                </a:lnTo>
                <a:cubicBezTo>
                  <a:pt x="11785" y="1"/>
                  <a:pt x="12058" y="24"/>
                  <a:pt x="12300" y="32"/>
                </a:cubicBezTo>
                <a:cubicBezTo>
                  <a:pt x="12808" y="63"/>
                  <a:pt x="13355" y="110"/>
                  <a:pt x="13902" y="204"/>
                </a:cubicBezTo>
                <a:cubicBezTo>
                  <a:pt x="14184" y="243"/>
                  <a:pt x="14465" y="306"/>
                  <a:pt x="14715" y="360"/>
                </a:cubicBezTo>
                <a:cubicBezTo>
                  <a:pt x="14973" y="415"/>
                  <a:pt x="15246" y="493"/>
                  <a:pt x="15496" y="571"/>
                </a:cubicBezTo>
                <a:cubicBezTo>
                  <a:pt x="15739" y="649"/>
                  <a:pt x="15989" y="735"/>
                  <a:pt x="16223" y="813"/>
                </a:cubicBezTo>
                <a:lnTo>
                  <a:pt x="16239" y="813"/>
                </a:lnTo>
                <a:lnTo>
                  <a:pt x="16286" y="837"/>
                </a:lnTo>
                <a:cubicBezTo>
                  <a:pt x="16520" y="915"/>
                  <a:pt x="16762" y="1001"/>
                  <a:pt x="16997" y="1103"/>
                </a:cubicBezTo>
                <a:cubicBezTo>
                  <a:pt x="17262" y="1196"/>
                  <a:pt x="17505" y="1306"/>
                  <a:pt x="17731" y="1400"/>
                </a:cubicBezTo>
                <a:cubicBezTo>
                  <a:pt x="17942" y="1501"/>
                  <a:pt x="18161" y="1611"/>
                  <a:pt x="18388" y="1743"/>
                </a:cubicBezTo>
                <a:cubicBezTo>
                  <a:pt x="18802" y="1978"/>
                  <a:pt x="19232" y="2259"/>
                  <a:pt x="19685" y="2587"/>
                </a:cubicBezTo>
                <a:cubicBezTo>
                  <a:pt x="20083" y="2876"/>
                  <a:pt x="20474" y="3197"/>
                  <a:pt x="20834" y="3541"/>
                </a:cubicBezTo>
                <a:cubicBezTo>
                  <a:pt x="21045" y="3736"/>
                  <a:pt x="21256" y="3963"/>
                  <a:pt x="21521" y="4267"/>
                </a:cubicBezTo>
                <a:cubicBezTo>
                  <a:pt x="21771" y="4557"/>
                  <a:pt x="21998" y="4877"/>
                  <a:pt x="22193" y="5166"/>
                </a:cubicBezTo>
                <a:cubicBezTo>
                  <a:pt x="22357" y="5408"/>
                  <a:pt x="22537" y="5690"/>
                  <a:pt x="22733" y="6033"/>
                </a:cubicBezTo>
                <a:cubicBezTo>
                  <a:pt x="22803" y="6158"/>
                  <a:pt x="22881" y="6299"/>
                  <a:pt x="22936" y="6416"/>
                </a:cubicBezTo>
                <a:cubicBezTo>
                  <a:pt x="22959" y="6455"/>
                  <a:pt x="22975" y="6502"/>
                  <a:pt x="22998" y="6541"/>
                </a:cubicBezTo>
                <a:lnTo>
                  <a:pt x="23006" y="6557"/>
                </a:lnTo>
                <a:cubicBezTo>
                  <a:pt x="23014" y="6588"/>
                  <a:pt x="23037" y="6620"/>
                  <a:pt x="23045" y="6651"/>
                </a:cubicBezTo>
                <a:lnTo>
                  <a:pt x="23061" y="6635"/>
                </a:lnTo>
                <a:cubicBezTo>
                  <a:pt x="23092" y="6620"/>
                  <a:pt x="23115" y="6612"/>
                  <a:pt x="23139" y="6588"/>
                </a:cubicBezTo>
                <a:cubicBezTo>
                  <a:pt x="23170" y="6573"/>
                  <a:pt x="23201" y="6549"/>
                  <a:pt x="23217" y="6534"/>
                </a:cubicBezTo>
                <a:lnTo>
                  <a:pt x="23240" y="6518"/>
                </a:lnTo>
                <a:lnTo>
                  <a:pt x="23248" y="6510"/>
                </a:lnTo>
                <a:cubicBezTo>
                  <a:pt x="23295" y="6479"/>
                  <a:pt x="23334" y="6455"/>
                  <a:pt x="23389" y="6424"/>
                </a:cubicBezTo>
                <a:cubicBezTo>
                  <a:pt x="23569" y="6307"/>
                  <a:pt x="23795" y="6205"/>
                  <a:pt x="24038" y="6127"/>
                </a:cubicBezTo>
                <a:cubicBezTo>
                  <a:pt x="24249" y="6065"/>
                  <a:pt x="24460" y="6026"/>
                  <a:pt x="24702" y="5994"/>
                </a:cubicBezTo>
                <a:cubicBezTo>
                  <a:pt x="24882" y="5971"/>
                  <a:pt x="25053" y="5963"/>
                  <a:pt x="25233" y="5963"/>
                </a:cubicBezTo>
                <a:cubicBezTo>
                  <a:pt x="25303" y="5963"/>
                  <a:pt x="25366" y="5963"/>
                  <a:pt x="25429" y="5971"/>
                </a:cubicBezTo>
                <a:cubicBezTo>
                  <a:pt x="25554" y="5987"/>
                  <a:pt x="25679" y="5994"/>
                  <a:pt x="25811" y="6010"/>
                </a:cubicBezTo>
                <a:cubicBezTo>
                  <a:pt x="25968" y="6041"/>
                  <a:pt x="26108" y="6080"/>
                  <a:pt x="26241" y="6127"/>
                </a:cubicBezTo>
                <a:cubicBezTo>
                  <a:pt x="26476" y="6205"/>
                  <a:pt x="26718" y="6315"/>
                  <a:pt x="26960" y="6455"/>
                </a:cubicBezTo>
                <a:cubicBezTo>
                  <a:pt x="27140" y="6549"/>
                  <a:pt x="27312" y="6666"/>
                  <a:pt x="27531" y="6831"/>
                </a:cubicBezTo>
                <a:cubicBezTo>
                  <a:pt x="27726" y="6979"/>
                  <a:pt x="27898" y="7143"/>
                  <a:pt x="28062" y="7338"/>
                </a:cubicBezTo>
                <a:cubicBezTo>
                  <a:pt x="28132" y="7417"/>
                  <a:pt x="28203" y="7510"/>
                  <a:pt x="28250" y="7573"/>
                </a:cubicBezTo>
                <a:lnTo>
                  <a:pt x="28281" y="7612"/>
                </a:lnTo>
                <a:lnTo>
                  <a:pt x="28289" y="7628"/>
                </a:lnTo>
                <a:cubicBezTo>
                  <a:pt x="28304" y="7643"/>
                  <a:pt x="28312" y="7651"/>
                  <a:pt x="28328" y="7674"/>
                </a:cubicBezTo>
                <a:cubicBezTo>
                  <a:pt x="28398" y="7628"/>
                  <a:pt x="28468" y="7588"/>
                  <a:pt x="28523" y="7549"/>
                </a:cubicBezTo>
                <a:cubicBezTo>
                  <a:pt x="28632" y="7479"/>
                  <a:pt x="28734" y="7417"/>
                  <a:pt x="28828" y="7362"/>
                </a:cubicBezTo>
                <a:cubicBezTo>
                  <a:pt x="29031" y="7245"/>
                  <a:pt x="29265" y="7143"/>
                  <a:pt x="29539" y="7049"/>
                </a:cubicBezTo>
                <a:cubicBezTo>
                  <a:pt x="29805" y="6948"/>
                  <a:pt x="30023" y="6893"/>
                  <a:pt x="30227" y="6854"/>
                </a:cubicBezTo>
                <a:cubicBezTo>
                  <a:pt x="30453" y="6815"/>
                  <a:pt x="30688" y="6776"/>
                  <a:pt x="30977" y="6752"/>
                </a:cubicBezTo>
                <a:cubicBezTo>
                  <a:pt x="31211" y="6737"/>
                  <a:pt x="31438" y="6729"/>
                  <a:pt x="31649" y="6729"/>
                </a:cubicBezTo>
                <a:lnTo>
                  <a:pt x="31727" y="6729"/>
                </a:lnTo>
                <a:cubicBezTo>
                  <a:pt x="31954" y="6729"/>
                  <a:pt x="32235" y="6737"/>
                  <a:pt x="32501" y="6768"/>
                </a:cubicBezTo>
                <a:cubicBezTo>
                  <a:pt x="32798" y="6791"/>
                  <a:pt x="33040" y="6846"/>
                  <a:pt x="33251" y="6893"/>
                </a:cubicBezTo>
                <a:cubicBezTo>
                  <a:pt x="33501" y="6948"/>
                  <a:pt x="33751" y="7018"/>
                  <a:pt x="34048" y="7104"/>
                </a:cubicBezTo>
                <a:cubicBezTo>
                  <a:pt x="34501" y="7245"/>
                  <a:pt x="34993" y="7440"/>
                  <a:pt x="35540" y="7682"/>
                </a:cubicBezTo>
                <a:cubicBezTo>
                  <a:pt x="36025" y="7909"/>
                  <a:pt x="36494" y="8175"/>
                  <a:pt x="36916" y="8456"/>
                </a:cubicBezTo>
                <a:cubicBezTo>
                  <a:pt x="37111" y="8589"/>
                  <a:pt x="37314" y="8737"/>
                  <a:pt x="37525" y="8925"/>
                </a:cubicBezTo>
                <a:cubicBezTo>
                  <a:pt x="37744" y="9112"/>
                  <a:pt x="37939" y="9331"/>
                  <a:pt x="38080" y="9503"/>
                </a:cubicBezTo>
                <a:cubicBezTo>
                  <a:pt x="38377" y="9855"/>
                  <a:pt x="38643" y="10261"/>
                  <a:pt x="38901" y="10761"/>
                </a:cubicBezTo>
                <a:cubicBezTo>
                  <a:pt x="38994" y="10949"/>
                  <a:pt x="39073" y="11152"/>
                  <a:pt x="39151" y="11324"/>
                </a:cubicBezTo>
                <a:cubicBezTo>
                  <a:pt x="39174" y="11308"/>
                  <a:pt x="39182" y="11277"/>
                  <a:pt x="39198" y="11261"/>
                </a:cubicBezTo>
                <a:cubicBezTo>
                  <a:pt x="39307" y="11089"/>
                  <a:pt x="39455" y="10894"/>
                  <a:pt x="39620" y="10738"/>
                </a:cubicBezTo>
                <a:cubicBezTo>
                  <a:pt x="39784" y="10581"/>
                  <a:pt x="39979" y="10425"/>
                  <a:pt x="40190" y="10300"/>
                </a:cubicBezTo>
                <a:cubicBezTo>
                  <a:pt x="40401" y="10167"/>
                  <a:pt x="40612" y="10050"/>
                  <a:pt x="40807" y="9948"/>
                </a:cubicBezTo>
                <a:cubicBezTo>
                  <a:pt x="41292" y="9706"/>
                  <a:pt x="41808" y="9558"/>
                  <a:pt x="42300" y="9433"/>
                </a:cubicBezTo>
                <a:cubicBezTo>
                  <a:pt x="42566" y="9362"/>
                  <a:pt x="42823" y="9308"/>
                  <a:pt x="43097" y="9269"/>
                </a:cubicBezTo>
                <a:cubicBezTo>
                  <a:pt x="43370" y="9214"/>
                  <a:pt x="43644" y="9198"/>
                  <a:pt x="43878" y="9175"/>
                </a:cubicBezTo>
                <a:cubicBezTo>
                  <a:pt x="44027" y="9167"/>
                  <a:pt x="44183" y="9159"/>
                  <a:pt x="44347" y="9159"/>
                </a:cubicBezTo>
                <a:cubicBezTo>
                  <a:pt x="44457" y="9159"/>
                  <a:pt x="44574" y="9159"/>
                  <a:pt x="44699" y="9167"/>
                </a:cubicBezTo>
                <a:cubicBezTo>
                  <a:pt x="44988" y="9175"/>
                  <a:pt x="45269" y="9214"/>
                  <a:pt x="45519" y="9269"/>
                </a:cubicBezTo>
                <a:cubicBezTo>
                  <a:pt x="46066" y="9355"/>
                  <a:pt x="46613" y="9503"/>
                  <a:pt x="47121" y="9628"/>
                </a:cubicBezTo>
                <a:cubicBezTo>
                  <a:pt x="47606" y="9753"/>
                  <a:pt x="48114" y="9909"/>
                  <a:pt x="48551" y="10191"/>
                </a:cubicBezTo>
                <a:cubicBezTo>
                  <a:pt x="48661" y="10261"/>
                  <a:pt x="48762" y="10339"/>
                  <a:pt x="48872" y="10417"/>
                </a:cubicBezTo>
                <a:cubicBezTo>
                  <a:pt x="48981" y="10495"/>
                  <a:pt x="49075" y="10581"/>
                  <a:pt x="49177" y="10675"/>
                </a:cubicBezTo>
                <a:lnTo>
                  <a:pt x="49192" y="10691"/>
                </a:lnTo>
                <a:cubicBezTo>
                  <a:pt x="49372" y="10847"/>
                  <a:pt x="49536" y="11027"/>
                  <a:pt x="49700" y="11191"/>
                </a:cubicBezTo>
                <a:lnTo>
                  <a:pt x="49755" y="11238"/>
                </a:lnTo>
                <a:cubicBezTo>
                  <a:pt x="49849" y="11339"/>
                  <a:pt x="49927" y="11425"/>
                  <a:pt x="50005" y="11511"/>
                </a:cubicBezTo>
                <a:lnTo>
                  <a:pt x="50013" y="11519"/>
                </a:lnTo>
                <a:cubicBezTo>
                  <a:pt x="50106" y="11613"/>
                  <a:pt x="50192" y="11707"/>
                  <a:pt x="50271" y="11808"/>
                </a:cubicBezTo>
                <a:cubicBezTo>
                  <a:pt x="50310" y="11855"/>
                  <a:pt x="50357" y="11925"/>
                  <a:pt x="50403" y="11988"/>
                </a:cubicBezTo>
                <a:cubicBezTo>
                  <a:pt x="50442" y="12051"/>
                  <a:pt x="50497" y="12121"/>
                  <a:pt x="50544" y="12199"/>
                </a:cubicBezTo>
                <a:cubicBezTo>
                  <a:pt x="50583" y="12254"/>
                  <a:pt x="50622" y="12324"/>
                  <a:pt x="50653" y="12394"/>
                </a:cubicBezTo>
                <a:lnTo>
                  <a:pt x="50669" y="12418"/>
                </a:lnTo>
                <a:cubicBezTo>
                  <a:pt x="50700" y="12480"/>
                  <a:pt x="50724" y="12535"/>
                  <a:pt x="50747" y="12598"/>
                </a:cubicBezTo>
                <a:cubicBezTo>
                  <a:pt x="50810" y="12730"/>
                  <a:pt x="50857" y="12871"/>
                  <a:pt x="50904" y="13043"/>
                </a:cubicBezTo>
                <a:cubicBezTo>
                  <a:pt x="50943" y="13184"/>
                  <a:pt x="50974" y="13316"/>
                  <a:pt x="51005" y="13457"/>
                </a:cubicBezTo>
                <a:lnTo>
                  <a:pt x="51005" y="13473"/>
                </a:lnTo>
                <a:cubicBezTo>
                  <a:pt x="51021" y="13551"/>
                  <a:pt x="51029" y="13629"/>
                  <a:pt x="51052" y="13723"/>
                </a:cubicBezTo>
                <a:lnTo>
                  <a:pt x="51052" y="13723"/>
                </a:lnTo>
                <a:lnTo>
                  <a:pt x="51052" y="13723"/>
                </a:lnTo>
                <a:cubicBezTo>
                  <a:pt x="51115" y="13629"/>
                  <a:pt x="51185" y="13543"/>
                  <a:pt x="51263" y="13457"/>
                </a:cubicBezTo>
                <a:cubicBezTo>
                  <a:pt x="51341" y="13371"/>
                  <a:pt x="51427" y="13277"/>
                  <a:pt x="51529" y="13184"/>
                </a:cubicBezTo>
                <a:cubicBezTo>
                  <a:pt x="51701" y="13019"/>
                  <a:pt x="51888" y="12879"/>
                  <a:pt x="52076" y="12785"/>
                </a:cubicBezTo>
                <a:cubicBezTo>
                  <a:pt x="52169" y="12730"/>
                  <a:pt x="52271" y="12683"/>
                  <a:pt x="52365" y="12644"/>
                </a:cubicBezTo>
                <a:cubicBezTo>
                  <a:pt x="52474" y="12605"/>
                  <a:pt x="52599" y="12566"/>
                  <a:pt x="52771" y="12535"/>
                </a:cubicBezTo>
                <a:cubicBezTo>
                  <a:pt x="52888" y="12519"/>
                  <a:pt x="53006" y="12512"/>
                  <a:pt x="53138" y="12512"/>
                </a:cubicBezTo>
                <a:lnTo>
                  <a:pt x="53162" y="12512"/>
                </a:lnTo>
                <a:cubicBezTo>
                  <a:pt x="53295" y="12512"/>
                  <a:pt x="53412" y="12519"/>
                  <a:pt x="53521" y="12527"/>
                </a:cubicBezTo>
                <a:cubicBezTo>
                  <a:pt x="53670" y="12551"/>
                  <a:pt x="53795" y="12590"/>
                  <a:pt x="53904" y="12637"/>
                </a:cubicBezTo>
                <a:cubicBezTo>
                  <a:pt x="54006" y="12683"/>
                  <a:pt x="54123" y="12754"/>
                  <a:pt x="54256" y="12840"/>
                </a:cubicBezTo>
                <a:cubicBezTo>
                  <a:pt x="54451" y="12980"/>
                  <a:pt x="54615" y="13176"/>
                  <a:pt x="54725" y="13301"/>
                </a:cubicBezTo>
                <a:cubicBezTo>
                  <a:pt x="54740" y="13332"/>
                  <a:pt x="54764" y="13348"/>
                  <a:pt x="54787" y="13379"/>
                </a:cubicBezTo>
                <a:lnTo>
                  <a:pt x="54787" y="13379"/>
                </a:lnTo>
                <a:lnTo>
                  <a:pt x="54803" y="13395"/>
                </a:lnTo>
                <a:cubicBezTo>
                  <a:pt x="54811" y="13418"/>
                  <a:pt x="54826" y="13426"/>
                  <a:pt x="54842" y="13449"/>
                </a:cubicBezTo>
                <a:lnTo>
                  <a:pt x="54881" y="13410"/>
                </a:lnTo>
                <a:lnTo>
                  <a:pt x="54881" y="13410"/>
                </a:lnTo>
                <a:cubicBezTo>
                  <a:pt x="54936" y="13356"/>
                  <a:pt x="54998" y="13301"/>
                  <a:pt x="55053" y="13254"/>
                </a:cubicBezTo>
                <a:cubicBezTo>
                  <a:pt x="55139" y="13176"/>
                  <a:pt x="55248" y="13098"/>
                  <a:pt x="55366" y="13027"/>
                </a:cubicBezTo>
                <a:cubicBezTo>
                  <a:pt x="55584" y="12902"/>
                  <a:pt x="55819" y="12793"/>
                  <a:pt x="56100" y="12668"/>
                </a:cubicBezTo>
                <a:cubicBezTo>
                  <a:pt x="56342" y="12558"/>
                  <a:pt x="56616" y="12472"/>
                  <a:pt x="56913" y="12394"/>
                </a:cubicBezTo>
                <a:cubicBezTo>
                  <a:pt x="57171" y="12324"/>
                  <a:pt x="57444" y="12285"/>
                  <a:pt x="57679" y="12246"/>
                </a:cubicBezTo>
                <a:cubicBezTo>
                  <a:pt x="57968" y="12207"/>
                  <a:pt x="58249" y="12207"/>
                  <a:pt x="58460" y="12207"/>
                </a:cubicBezTo>
                <a:cubicBezTo>
                  <a:pt x="58710" y="12207"/>
                  <a:pt x="58984" y="12222"/>
                  <a:pt x="59296" y="12254"/>
                </a:cubicBezTo>
                <a:cubicBezTo>
                  <a:pt x="59585" y="12285"/>
                  <a:pt x="59859" y="12332"/>
                  <a:pt x="60101" y="12394"/>
                </a:cubicBezTo>
                <a:cubicBezTo>
                  <a:pt x="60367" y="12457"/>
                  <a:pt x="60601" y="12527"/>
                  <a:pt x="60797" y="12629"/>
                </a:cubicBezTo>
                <a:cubicBezTo>
                  <a:pt x="61101" y="12762"/>
                  <a:pt x="61367" y="12926"/>
                  <a:pt x="61578" y="13105"/>
                </a:cubicBezTo>
                <a:cubicBezTo>
                  <a:pt x="61695" y="13199"/>
                  <a:pt x="61805" y="13293"/>
                  <a:pt x="61891" y="13387"/>
                </a:cubicBezTo>
                <a:cubicBezTo>
                  <a:pt x="61969" y="13465"/>
                  <a:pt x="62055" y="13566"/>
                  <a:pt x="62156" y="13692"/>
                </a:cubicBezTo>
                <a:cubicBezTo>
                  <a:pt x="62359" y="13934"/>
                  <a:pt x="62524" y="14168"/>
                  <a:pt x="62664" y="14410"/>
                </a:cubicBezTo>
                <a:cubicBezTo>
                  <a:pt x="62774" y="14590"/>
                  <a:pt x="62860" y="14786"/>
                  <a:pt x="62953" y="14957"/>
                </a:cubicBezTo>
                <a:lnTo>
                  <a:pt x="62953" y="14957"/>
                </a:lnTo>
                <a:lnTo>
                  <a:pt x="62953" y="14973"/>
                </a:lnTo>
                <a:cubicBezTo>
                  <a:pt x="62977" y="15012"/>
                  <a:pt x="62992" y="15036"/>
                  <a:pt x="63016" y="15067"/>
                </a:cubicBezTo>
                <a:lnTo>
                  <a:pt x="63024" y="15075"/>
                </a:lnTo>
                <a:lnTo>
                  <a:pt x="63055" y="15075"/>
                </a:lnTo>
                <a:cubicBezTo>
                  <a:pt x="63125" y="15075"/>
                  <a:pt x="63203" y="15075"/>
                  <a:pt x="63266" y="15067"/>
                </a:cubicBezTo>
                <a:cubicBezTo>
                  <a:pt x="63360" y="15059"/>
                  <a:pt x="63454" y="15051"/>
                  <a:pt x="63539" y="15036"/>
                </a:cubicBezTo>
                <a:lnTo>
                  <a:pt x="63571" y="15036"/>
                </a:lnTo>
                <a:cubicBezTo>
                  <a:pt x="63672" y="15028"/>
                  <a:pt x="63774" y="15020"/>
                  <a:pt x="63875" y="15012"/>
                </a:cubicBezTo>
                <a:cubicBezTo>
                  <a:pt x="64110" y="14989"/>
                  <a:pt x="64313" y="14981"/>
                  <a:pt x="64516" y="14973"/>
                </a:cubicBezTo>
                <a:lnTo>
                  <a:pt x="64649" y="14973"/>
                </a:lnTo>
                <a:cubicBezTo>
                  <a:pt x="65040" y="14973"/>
                  <a:pt x="65454" y="15020"/>
                  <a:pt x="65876" y="15129"/>
                </a:cubicBezTo>
                <a:cubicBezTo>
                  <a:pt x="66275" y="15223"/>
                  <a:pt x="66665" y="15387"/>
                  <a:pt x="67033" y="15606"/>
                </a:cubicBezTo>
                <a:cubicBezTo>
                  <a:pt x="67150" y="15684"/>
                  <a:pt x="67275" y="15762"/>
                  <a:pt x="67423" y="15872"/>
                </a:cubicBezTo>
                <a:cubicBezTo>
                  <a:pt x="67447" y="15887"/>
                  <a:pt x="67478" y="15911"/>
                  <a:pt x="67501" y="15934"/>
                </a:cubicBezTo>
                <a:cubicBezTo>
                  <a:pt x="67540" y="15966"/>
                  <a:pt x="67580" y="16005"/>
                  <a:pt x="67626" y="16036"/>
                </a:cubicBezTo>
                <a:lnTo>
                  <a:pt x="67626" y="16036"/>
                </a:lnTo>
                <a:lnTo>
                  <a:pt x="67634" y="16036"/>
                </a:lnTo>
                <a:cubicBezTo>
                  <a:pt x="67681" y="16028"/>
                  <a:pt x="67736" y="16012"/>
                  <a:pt x="67775" y="16012"/>
                </a:cubicBezTo>
                <a:cubicBezTo>
                  <a:pt x="67869" y="15997"/>
                  <a:pt x="67970" y="15966"/>
                  <a:pt x="68056" y="15934"/>
                </a:cubicBezTo>
                <a:lnTo>
                  <a:pt x="68103" y="15926"/>
                </a:lnTo>
                <a:cubicBezTo>
                  <a:pt x="68212" y="15895"/>
                  <a:pt x="68322" y="15856"/>
                  <a:pt x="68455" y="15817"/>
                </a:cubicBezTo>
                <a:cubicBezTo>
                  <a:pt x="68674" y="15762"/>
                  <a:pt x="68916" y="15700"/>
                  <a:pt x="69205" y="15637"/>
                </a:cubicBezTo>
                <a:cubicBezTo>
                  <a:pt x="69713" y="15528"/>
                  <a:pt x="70252" y="15450"/>
                  <a:pt x="70783" y="15418"/>
                </a:cubicBezTo>
                <a:cubicBezTo>
                  <a:pt x="70987" y="15411"/>
                  <a:pt x="71229" y="15387"/>
                  <a:pt x="71471" y="15387"/>
                </a:cubicBezTo>
                <a:lnTo>
                  <a:pt x="71573" y="15387"/>
                </a:lnTo>
                <a:cubicBezTo>
                  <a:pt x="71854" y="15387"/>
                  <a:pt x="72128" y="15411"/>
                  <a:pt x="72401" y="15426"/>
                </a:cubicBezTo>
                <a:cubicBezTo>
                  <a:pt x="72675" y="15450"/>
                  <a:pt x="72948" y="15481"/>
                  <a:pt x="73253" y="15528"/>
                </a:cubicBezTo>
                <a:cubicBezTo>
                  <a:pt x="73479" y="15559"/>
                  <a:pt x="73753" y="15606"/>
                  <a:pt x="74011" y="15676"/>
                </a:cubicBezTo>
                <a:cubicBezTo>
                  <a:pt x="74269" y="15739"/>
                  <a:pt x="74519" y="15817"/>
                  <a:pt x="74745" y="15911"/>
                </a:cubicBezTo>
                <a:cubicBezTo>
                  <a:pt x="74870" y="15950"/>
                  <a:pt x="74988" y="15997"/>
                  <a:pt x="75120" y="16036"/>
                </a:cubicBezTo>
                <a:lnTo>
                  <a:pt x="75128" y="16036"/>
                </a:lnTo>
                <a:cubicBezTo>
                  <a:pt x="75253" y="16083"/>
                  <a:pt x="75394" y="16122"/>
                  <a:pt x="75519" y="16169"/>
                </a:cubicBezTo>
                <a:cubicBezTo>
                  <a:pt x="75730" y="16247"/>
                  <a:pt x="75964" y="16325"/>
                  <a:pt x="76191" y="16427"/>
                </a:cubicBezTo>
                <a:cubicBezTo>
                  <a:pt x="76425" y="16520"/>
                  <a:pt x="76660" y="16638"/>
                  <a:pt x="76879" y="16770"/>
                </a:cubicBezTo>
                <a:cubicBezTo>
                  <a:pt x="77043" y="16864"/>
                  <a:pt x="77215" y="16981"/>
                  <a:pt x="77434" y="17130"/>
                </a:cubicBezTo>
                <a:cubicBezTo>
                  <a:pt x="77582" y="17239"/>
                  <a:pt x="77723" y="17341"/>
                  <a:pt x="77856" y="17458"/>
                </a:cubicBezTo>
                <a:cubicBezTo>
                  <a:pt x="77988" y="17591"/>
                  <a:pt x="78113" y="17724"/>
                  <a:pt x="78223" y="17849"/>
                </a:cubicBezTo>
                <a:cubicBezTo>
                  <a:pt x="78254" y="17888"/>
                  <a:pt x="78293" y="17927"/>
                  <a:pt x="78324" y="17966"/>
                </a:cubicBezTo>
                <a:cubicBezTo>
                  <a:pt x="78418" y="18083"/>
                  <a:pt x="78520" y="18200"/>
                  <a:pt x="78614" y="18333"/>
                </a:cubicBezTo>
                <a:cubicBezTo>
                  <a:pt x="78660" y="18388"/>
                  <a:pt x="78715" y="18458"/>
                  <a:pt x="78770" y="18536"/>
                </a:cubicBezTo>
                <a:lnTo>
                  <a:pt x="78778" y="18552"/>
                </a:lnTo>
                <a:cubicBezTo>
                  <a:pt x="78817" y="18607"/>
                  <a:pt x="78848" y="18654"/>
                  <a:pt x="78887" y="18701"/>
                </a:cubicBezTo>
                <a:lnTo>
                  <a:pt x="78910" y="18716"/>
                </a:lnTo>
                <a:cubicBezTo>
                  <a:pt x="78910" y="18716"/>
                  <a:pt x="78918" y="18716"/>
                  <a:pt x="78918" y="18732"/>
                </a:cubicBezTo>
                <a:lnTo>
                  <a:pt x="78926" y="18732"/>
                </a:lnTo>
                <a:lnTo>
                  <a:pt x="78934" y="18732"/>
                </a:lnTo>
                <a:cubicBezTo>
                  <a:pt x="78950" y="18732"/>
                  <a:pt x="78957" y="18740"/>
                  <a:pt x="78965" y="18740"/>
                </a:cubicBezTo>
                <a:cubicBezTo>
                  <a:pt x="78989" y="18747"/>
                  <a:pt x="79004" y="18747"/>
                  <a:pt x="79028" y="18755"/>
                </a:cubicBezTo>
                <a:cubicBezTo>
                  <a:pt x="79067" y="18771"/>
                  <a:pt x="79114" y="18771"/>
                  <a:pt x="79161" y="18779"/>
                </a:cubicBezTo>
                <a:lnTo>
                  <a:pt x="79278" y="18779"/>
                </a:lnTo>
                <a:cubicBezTo>
                  <a:pt x="79434" y="18779"/>
                  <a:pt x="79590" y="18771"/>
                  <a:pt x="79739" y="18771"/>
                </a:cubicBezTo>
                <a:lnTo>
                  <a:pt x="79825" y="18771"/>
                </a:lnTo>
                <a:cubicBezTo>
                  <a:pt x="80129" y="18755"/>
                  <a:pt x="80372" y="18747"/>
                  <a:pt x="80606" y="18740"/>
                </a:cubicBezTo>
                <a:cubicBezTo>
                  <a:pt x="80887" y="18732"/>
                  <a:pt x="81161" y="18732"/>
                  <a:pt x="81419" y="18732"/>
                </a:cubicBezTo>
                <a:lnTo>
                  <a:pt x="81513" y="18732"/>
                </a:lnTo>
                <a:cubicBezTo>
                  <a:pt x="81724" y="18732"/>
                  <a:pt x="81942" y="18740"/>
                  <a:pt x="82239" y="18747"/>
                </a:cubicBezTo>
                <a:cubicBezTo>
                  <a:pt x="82544" y="18755"/>
                  <a:pt x="82802" y="18786"/>
                  <a:pt x="83068" y="18818"/>
                </a:cubicBezTo>
                <a:cubicBezTo>
                  <a:pt x="83326" y="18849"/>
                  <a:pt x="83576" y="18896"/>
                  <a:pt x="83834" y="18951"/>
                </a:cubicBezTo>
                <a:cubicBezTo>
                  <a:pt x="84427" y="19091"/>
                  <a:pt x="84912" y="19216"/>
                  <a:pt x="85357" y="19373"/>
                </a:cubicBezTo>
                <a:cubicBezTo>
                  <a:pt x="85881" y="19560"/>
                  <a:pt x="86334" y="19763"/>
                  <a:pt x="86709" y="20006"/>
                </a:cubicBezTo>
                <a:cubicBezTo>
                  <a:pt x="86936" y="20146"/>
                  <a:pt x="87162" y="20302"/>
                  <a:pt x="87405" y="20490"/>
                </a:cubicBezTo>
                <a:cubicBezTo>
                  <a:pt x="87608" y="20646"/>
                  <a:pt x="87803" y="20803"/>
                  <a:pt x="87983" y="20967"/>
                </a:cubicBezTo>
                <a:cubicBezTo>
                  <a:pt x="88061" y="21037"/>
                  <a:pt x="88131" y="21115"/>
                  <a:pt x="88210" y="21178"/>
                </a:cubicBezTo>
                <a:lnTo>
                  <a:pt x="88225" y="21201"/>
                </a:lnTo>
                <a:lnTo>
                  <a:pt x="88272" y="21248"/>
                </a:lnTo>
                <a:cubicBezTo>
                  <a:pt x="88366" y="21334"/>
                  <a:pt x="88444" y="21436"/>
                  <a:pt x="88530" y="21545"/>
                </a:cubicBezTo>
                <a:cubicBezTo>
                  <a:pt x="88600" y="21623"/>
                  <a:pt x="88655" y="21701"/>
                  <a:pt x="88718" y="21764"/>
                </a:cubicBezTo>
                <a:lnTo>
                  <a:pt x="88741" y="21803"/>
                </a:lnTo>
                <a:lnTo>
                  <a:pt x="88741" y="21818"/>
                </a:lnTo>
                <a:cubicBezTo>
                  <a:pt x="88788" y="21865"/>
                  <a:pt x="88811" y="21904"/>
                  <a:pt x="88843" y="21943"/>
                </a:cubicBezTo>
                <a:cubicBezTo>
                  <a:pt x="88850" y="21951"/>
                  <a:pt x="88858" y="21951"/>
                  <a:pt x="88858" y="21959"/>
                </a:cubicBezTo>
                <a:lnTo>
                  <a:pt x="88874" y="21975"/>
                </a:lnTo>
                <a:lnTo>
                  <a:pt x="88882" y="21983"/>
                </a:lnTo>
                <a:cubicBezTo>
                  <a:pt x="88889" y="21990"/>
                  <a:pt x="88897" y="21990"/>
                  <a:pt x="88913" y="22006"/>
                </a:cubicBezTo>
                <a:lnTo>
                  <a:pt x="88968" y="22029"/>
                </a:lnTo>
                <a:cubicBezTo>
                  <a:pt x="89007" y="22045"/>
                  <a:pt x="89054" y="22053"/>
                  <a:pt x="89108" y="22061"/>
                </a:cubicBezTo>
                <a:cubicBezTo>
                  <a:pt x="89272" y="22092"/>
                  <a:pt x="89444" y="22100"/>
                  <a:pt x="89577" y="22108"/>
                </a:cubicBezTo>
                <a:cubicBezTo>
                  <a:pt x="89749" y="22123"/>
                  <a:pt x="89937" y="22123"/>
                  <a:pt x="90093" y="22131"/>
                </a:cubicBezTo>
                <a:lnTo>
                  <a:pt x="90155" y="22131"/>
                </a:lnTo>
                <a:cubicBezTo>
                  <a:pt x="90234" y="22131"/>
                  <a:pt x="90304" y="22131"/>
                  <a:pt x="90374" y="22139"/>
                </a:cubicBezTo>
                <a:cubicBezTo>
                  <a:pt x="90624" y="22147"/>
                  <a:pt x="90882" y="22162"/>
                  <a:pt x="91171" y="22178"/>
                </a:cubicBezTo>
                <a:lnTo>
                  <a:pt x="92250" y="22264"/>
                </a:lnTo>
                <a:lnTo>
                  <a:pt x="92257" y="22264"/>
                </a:lnTo>
                <a:lnTo>
                  <a:pt x="92281" y="22264"/>
                </a:lnTo>
                <a:cubicBezTo>
                  <a:pt x="92453" y="22287"/>
                  <a:pt x="92640" y="22295"/>
                  <a:pt x="92820" y="22319"/>
                </a:cubicBezTo>
                <a:cubicBezTo>
                  <a:pt x="93078" y="22334"/>
                  <a:pt x="93344" y="22350"/>
                  <a:pt x="93602" y="22373"/>
                </a:cubicBezTo>
                <a:lnTo>
                  <a:pt x="93664" y="22381"/>
                </a:lnTo>
                <a:cubicBezTo>
                  <a:pt x="93938" y="22405"/>
                  <a:pt x="94203" y="22420"/>
                  <a:pt x="94477" y="22451"/>
                </a:cubicBezTo>
                <a:cubicBezTo>
                  <a:pt x="95024" y="22498"/>
                  <a:pt x="95571" y="22561"/>
                  <a:pt x="96110" y="22631"/>
                </a:cubicBezTo>
                <a:cubicBezTo>
                  <a:pt x="96696" y="22709"/>
                  <a:pt x="97282" y="22795"/>
                  <a:pt x="97837" y="22881"/>
                </a:cubicBezTo>
                <a:lnTo>
                  <a:pt x="98064" y="22920"/>
                </a:lnTo>
                <a:cubicBezTo>
                  <a:pt x="98532" y="22991"/>
                  <a:pt x="99009" y="23069"/>
                  <a:pt x="99478" y="23163"/>
                </a:cubicBezTo>
                <a:cubicBezTo>
                  <a:pt x="100017" y="23280"/>
                  <a:pt x="100556" y="23413"/>
                  <a:pt x="101103" y="23553"/>
                </a:cubicBezTo>
                <a:lnTo>
                  <a:pt x="101541" y="23670"/>
                </a:lnTo>
                <a:cubicBezTo>
                  <a:pt x="101650" y="23702"/>
                  <a:pt x="101752" y="23733"/>
                  <a:pt x="101854" y="23764"/>
                </a:cubicBezTo>
                <a:lnTo>
                  <a:pt x="101947" y="23788"/>
                </a:lnTo>
                <a:cubicBezTo>
                  <a:pt x="102182" y="23858"/>
                  <a:pt x="102432" y="23921"/>
                  <a:pt x="102666" y="23999"/>
                </a:cubicBezTo>
                <a:cubicBezTo>
                  <a:pt x="102901" y="24061"/>
                  <a:pt x="103135" y="24155"/>
                  <a:pt x="103377" y="24241"/>
                </a:cubicBezTo>
                <a:cubicBezTo>
                  <a:pt x="103604" y="24327"/>
                  <a:pt x="103815" y="24413"/>
                  <a:pt x="104073" y="24522"/>
                </a:cubicBezTo>
                <a:cubicBezTo>
                  <a:pt x="104151" y="24553"/>
                  <a:pt x="104214" y="24593"/>
                  <a:pt x="104292" y="24624"/>
                </a:cubicBezTo>
                <a:lnTo>
                  <a:pt x="104292" y="53576"/>
                </a:lnTo>
                <a:lnTo>
                  <a:pt x="104292" y="53474"/>
                </a:lnTo>
                <a:lnTo>
                  <a:pt x="0" y="53474"/>
                </a:lnTo>
                <a:close/>
              </a:path>
            </a:pathLst>
          </a:custGeom>
          <a:solidFill>
            <a:srgbClr val="FFFFFF">
              <a:alpha val="54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05750" y="1155737"/>
            <a:ext cx="8520411" cy="3563771"/>
          </a:xfrm>
          <a:custGeom>
            <a:avLst/>
            <a:gdLst/>
            <a:ahLst/>
            <a:cxnLst/>
            <a:rect l="l" t="t" r="r" b="b"/>
            <a:pathLst>
              <a:path w="104683" h="43785" extrusionOk="0">
                <a:moveTo>
                  <a:pt x="0" y="43386"/>
                </a:moveTo>
                <a:lnTo>
                  <a:pt x="0" y="21819"/>
                </a:lnTo>
                <a:lnTo>
                  <a:pt x="0" y="21506"/>
                </a:lnTo>
                <a:cubicBezTo>
                  <a:pt x="32" y="21498"/>
                  <a:pt x="55" y="21498"/>
                  <a:pt x="79" y="21490"/>
                </a:cubicBezTo>
                <a:cubicBezTo>
                  <a:pt x="391" y="21412"/>
                  <a:pt x="688" y="21342"/>
                  <a:pt x="969" y="21295"/>
                </a:cubicBezTo>
                <a:cubicBezTo>
                  <a:pt x="1524" y="21178"/>
                  <a:pt x="2102" y="21068"/>
                  <a:pt x="2689" y="20959"/>
                </a:cubicBezTo>
                <a:cubicBezTo>
                  <a:pt x="3228" y="20865"/>
                  <a:pt x="3837" y="20756"/>
                  <a:pt x="4470" y="20670"/>
                </a:cubicBezTo>
                <a:cubicBezTo>
                  <a:pt x="5041" y="20592"/>
                  <a:pt x="5619" y="20553"/>
                  <a:pt x="6268" y="20521"/>
                </a:cubicBezTo>
                <a:cubicBezTo>
                  <a:pt x="6588" y="20498"/>
                  <a:pt x="6901" y="20490"/>
                  <a:pt x="7205" y="20475"/>
                </a:cubicBezTo>
                <a:lnTo>
                  <a:pt x="7260" y="20475"/>
                </a:lnTo>
                <a:lnTo>
                  <a:pt x="7330" y="20475"/>
                </a:lnTo>
                <a:lnTo>
                  <a:pt x="7338" y="20475"/>
                </a:lnTo>
                <a:cubicBezTo>
                  <a:pt x="7565" y="20459"/>
                  <a:pt x="7784" y="20451"/>
                  <a:pt x="8018" y="20443"/>
                </a:cubicBezTo>
                <a:cubicBezTo>
                  <a:pt x="8432" y="20420"/>
                  <a:pt x="8870" y="20404"/>
                  <a:pt x="9182" y="20381"/>
                </a:cubicBezTo>
                <a:lnTo>
                  <a:pt x="9206" y="20381"/>
                </a:lnTo>
                <a:lnTo>
                  <a:pt x="9253" y="20381"/>
                </a:lnTo>
                <a:lnTo>
                  <a:pt x="9276" y="20381"/>
                </a:lnTo>
                <a:lnTo>
                  <a:pt x="9284" y="20381"/>
                </a:lnTo>
                <a:cubicBezTo>
                  <a:pt x="9948" y="20342"/>
                  <a:pt x="10769" y="20303"/>
                  <a:pt x="11527" y="20279"/>
                </a:cubicBezTo>
                <a:cubicBezTo>
                  <a:pt x="11777" y="20264"/>
                  <a:pt x="12011" y="20256"/>
                  <a:pt x="12253" y="20248"/>
                </a:cubicBezTo>
                <a:cubicBezTo>
                  <a:pt x="12441" y="20232"/>
                  <a:pt x="12636" y="20232"/>
                  <a:pt x="12816" y="20224"/>
                </a:cubicBezTo>
                <a:cubicBezTo>
                  <a:pt x="13230" y="20217"/>
                  <a:pt x="13652" y="20185"/>
                  <a:pt x="14090" y="20162"/>
                </a:cubicBezTo>
                <a:lnTo>
                  <a:pt x="14184" y="20146"/>
                </a:lnTo>
                <a:lnTo>
                  <a:pt x="14191" y="20146"/>
                </a:lnTo>
                <a:lnTo>
                  <a:pt x="14207" y="20146"/>
                </a:lnTo>
                <a:lnTo>
                  <a:pt x="14215" y="20146"/>
                </a:lnTo>
                <a:lnTo>
                  <a:pt x="14223" y="20146"/>
                </a:lnTo>
                <a:cubicBezTo>
                  <a:pt x="14449" y="20131"/>
                  <a:pt x="14684" y="20107"/>
                  <a:pt x="14918" y="20084"/>
                </a:cubicBezTo>
                <a:lnTo>
                  <a:pt x="14934" y="20084"/>
                </a:lnTo>
                <a:cubicBezTo>
                  <a:pt x="15184" y="20053"/>
                  <a:pt x="15496" y="20013"/>
                  <a:pt x="15786" y="19967"/>
                </a:cubicBezTo>
                <a:cubicBezTo>
                  <a:pt x="16379" y="19865"/>
                  <a:pt x="16966" y="19771"/>
                  <a:pt x="17536" y="19662"/>
                </a:cubicBezTo>
                <a:cubicBezTo>
                  <a:pt x="18216" y="19529"/>
                  <a:pt x="18935" y="19388"/>
                  <a:pt x="19716" y="19224"/>
                </a:cubicBezTo>
                <a:cubicBezTo>
                  <a:pt x="20162" y="19123"/>
                  <a:pt x="20630" y="19013"/>
                  <a:pt x="21084" y="18888"/>
                </a:cubicBezTo>
                <a:cubicBezTo>
                  <a:pt x="21303" y="18834"/>
                  <a:pt x="21537" y="18763"/>
                  <a:pt x="21810" y="18677"/>
                </a:cubicBezTo>
                <a:cubicBezTo>
                  <a:pt x="22037" y="18607"/>
                  <a:pt x="22256" y="18529"/>
                  <a:pt x="22467" y="18451"/>
                </a:cubicBezTo>
                <a:cubicBezTo>
                  <a:pt x="22623" y="18388"/>
                  <a:pt x="22787" y="18326"/>
                  <a:pt x="22959" y="18255"/>
                </a:cubicBezTo>
                <a:cubicBezTo>
                  <a:pt x="23100" y="18185"/>
                  <a:pt x="23256" y="18115"/>
                  <a:pt x="23444" y="18021"/>
                </a:cubicBezTo>
                <a:cubicBezTo>
                  <a:pt x="23631" y="17919"/>
                  <a:pt x="23788" y="17841"/>
                  <a:pt x="23944" y="17747"/>
                </a:cubicBezTo>
                <a:cubicBezTo>
                  <a:pt x="24108" y="17646"/>
                  <a:pt x="24288" y="17536"/>
                  <a:pt x="24452" y="17435"/>
                </a:cubicBezTo>
                <a:lnTo>
                  <a:pt x="24491" y="17411"/>
                </a:lnTo>
                <a:lnTo>
                  <a:pt x="24530" y="17396"/>
                </a:lnTo>
                <a:cubicBezTo>
                  <a:pt x="24577" y="17364"/>
                  <a:pt x="24624" y="17333"/>
                  <a:pt x="24678" y="17294"/>
                </a:cubicBezTo>
                <a:lnTo>
                  <a:pt x="24678" y="17294"/>
                </a:lnTo>
                <a:cubicBezTo>
                  <a:pt x="24686" y="17286"/>
                  <a:pt x="24694" y="17278"/>
                  <a:pt x="24717" y="17278"/>
                </a:cubicBezTo>
                <a:cubicBezTo>
                  <a:pt x="24725" y="17208"/>
                  <a:pt x="24764" y="17138"/>
                  <a:pt x="24811" y="17114"/>
                </a:cubicBezTo>
                <a:cubicBezTo>
                  <a:pt x="24889" y="17052"/>
                  <a:pt x="24967" y="17005"/>
                  <a:pt x="25038" y="16942"/>
                </a:cubicBezTo>
                <a:lnTo>
                  <a:pt x="25046" y="16942"/>
                </a:lnTo>
                <a:cubicBezTo>
                  <a:pt x="25163" y="16856"/>
                  <a:pt x="25288" y="16771"/>
                  <a:pt x="25429" y="16669"/>
                </a:cubicBezTo>
                <a:cubicBezTo>
                  <a:pt x="25788" y="16419"/>
                  <a:pt x="26132" y="16200"/>
                  <a:pt x="26476" y="16020"/>
                </a:cubicBezTo>
                <a:cubicBezTo>
                  <a:pt x="26687" y="15887"/>
                  <a:pt x="26890" y="15794"/>
                  <a:pt x="27101" y="15708"/>
                </a:cubicBezTo>
                <a:cubicBezTo>
                  <a:pt x="27296" y="15614"/>
                  <a:pt x="27507" y="15536"/>
                  <a:pt x="27749" y="15458"/>
                </a:cubicBezTo>
                <a:cubicBezTo>
                  <a:pt x="28164" y="15325"/>
                  <a:pt x="28625" y="15215"/>
                  <a:pt x="29140" y="15129"/>
                </a:cubicBezTo>
                <a:cubicBezTo>
                  <a:pt x="29570" y="15059"/>
                  <a:pt x="30000" y="15020"/>
                  <a:pt x="30430" y="15020"/>
                </a:cubicBezTo>
                <a:lnTo>
                  <a:pt x="30477" y="15020"/>
                </a:lnTo>
                <a:cubicBezTo>
                  <a:pt x="30711" y="15020"/>
                  <a:pt x="30946" y="15028"/>
                  <a:pt x="31149" y="15051"/>
                </a:cubicBezTo>
                <a:cubicBezTo>
                  <a:pt x="31414" y="15067"/>
                  <a:pt x="31633" y="15083"/>
                  <a:pt x="31836" y="15106"/>
                </a:cubicBezTo>
                <a:cubicBezTo>
                  <a:pt x="32258" y="15161"/>
                  <a:pt x="32696" y="15239"/>
                  <a:pt x="33212" y="15340"/>
                </a:cubicBezTo>
                <a:cubicBezTo>
                  <a:pt x="33438" y="15395"/>
                  <a:pt x="33649" y="15450"/>
                  <a:pt x="33860" y="15512"/>
                </a:cubicBezTo>
                <a:cubicBezTo>
                  <a:pt x="34071" y="15567"/>
                  <a:pt x="34274" y="15645"/>
                  <a:pt x="34470" y="15716"/>
                </a:cubicBezTo>
                <a:cubicBezTo>
                  <a:pt x="34587" y="15755"/>
                  <a:pt x="34704" y="15802"/>
                  <a:pt x="34821" y="15841"/>
                </a:cubicBezTo>
                <a:lnTo>
                  <a:pt x="34884" y="15864"/>
                </a:lnTo>
                <a:cubicBezTo>
                  <a:pt x="34931" y="15880"/>
                  <a:pt x="35001" y="15911"/>
                  <a:pt x="35072" y="15927"/>
                </a:cubicBezTo>
                <a:cubicBezTo>
                  <a:pt x="35087" y="15927"/>
                  <a:pt x="35095" y="15942"/>
                  <a:pt x="35118" y="15942"/>
                </a:cubicBezTo>
                <a:lnTo>
                  <a:pt x="35126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50" y="15942"/>
                </a:lnTo>
                <a:lnTo>
                  <a:pt x="35150" y="15942"/>
                </a:lnTo>
                <a:cubicBezTo>
                  <a:pt x="35165" y="15927"/>
                  <a:pt x="35197" y="15919"/>
                  <a:pt x="35228" y="15903"/>
                </a:cubicBezTo>
                <a:cubicBezTo>
                  <a:pt x="35314" y="15848"/>
                  <a:pt x="35400" y="15794"/>
                  <a:pt x="35478" y="15747"/>
                </a:cubicBezTo>
                <a:lnTo>
                  <a:pt x="35486" y="15747"/>
                </a:lnTo>
                <a:cubicBezTo>
                  <a:pt x="35548" y="15716"/>
                  <a:pt x="35595" y="15677"/>
                  <a:pt x="35658" y="15645"/>
                </a:cubicBezTo>
                <a:cubicBezTo>
                  <a:pt x="35830" y="15536"/>
                  <a:pt x="36017" y="15442"/>
                  <a:pt x="36205" y="15364"/>
                </a:cubicBezTo>
                <a:cubicBezTo>
                  <a:pt x="36408" y="15262"/>
                  <a:pt x="36634" y="15200"/>
                  <a:pt x="36830" y="15137"/>
                </a:cubicBezTo>
                <a:cubicBezTo>
                  <a:pt x="37033" y="15067"/>
                  <a:pt x="37228" y="15020"/>
                  <a:pt x="37424" y="14981"/>
                </a:cubicBezTo>
                <a:cubicBezTo>
                  <a:pt x="37846" y="14895"/>
                  <a:pt x="38275" y="14825"/>
                  <a:pt x="38713" y="14793"/>
                </a:cubicBezTo>
                <a:cubicBezTo>
                  <a:pt x="38877" y="14786"/>
                  <a:pt x="39057" y="14778"/>
                  <a:pt x="39237" y="14778"/>
                </a:cubicBezTo>
                <a:cubicBezTo>
                  <a:pt x="39487" y="14778"/>
                  <a:pt x="39760" y="14786"/>
                  <a:pt x="40073" y="14809"/>
                </a:cubicBezTo>
                <a:cubicBezTo>
                  <a:pt x="40471" y="14833"/>
                  <a:pt x="40831" y="14872"/>
                  <a:pt x="41182" y="14934"/>
                </a:cubicBezTo>
                <a:cubicBezTo>
                  <a:pt x="41362" y="14965"/>
                  <a:pt x="41526" y="14989"/>
                  <a:pt x="41683" y="15028"/>
                </a:cubicBezTo>
                <a:cubicBezTo>
                  <a:pt x="41753" y="15051"/>
                  <a:pt x="41831" y="15067"/>
                  <a:pt x="41894" y="15090"/>
                </a:cubicBezTo>
                <a:lnTo>
                  <a:pt x="41909" y="15090"/>
                </a:lnTo>
                <a:lnTo>
                  <a:pt x="41909" y="15090"/>
                </a:lnTo>
                <a:cubicBezTo>
                  <a:pt x="41995" y="15106"/>
                  <a:pt x="42081" y="15137"/>
                  <a:pt x="42183" y="15161"/>
                </a:cubicBezTo>
                <a:lnTo>
                  <a:pt x="42190" y="15161"/>
                </a:lnTo>
                <a:lnTo>
                  <a:pt x="42198" y="15161"/>
                </a:lnTo>
                <a:lnTo>
                  <a:pt x="42222" y="15161"/>
                </a:lnTo>
                <a:lnTo>
                  <a:pt x="42230" y="15161"/>
                </a:lnTo>
                <a:lnTo>
                  <a:pt x="42237" y="15161"/>
                </a:lnTo>
                <a:cubicBezTo>
                  <a:pt x="42245" y="15145"/>
                  <a:pt x="42261" y="15145"/>
                  <a:pt x="42269" y="15137"/>
                </a:cubicBezTo>
                <a:cubicBezTo>
                  <a:pt x="42315" y="15098"/>
                  <a:pt x="42362" y="15059"/>
                  <a:pt x="42425" y="15004"/>
                </a:cubicBezTo>
                <a:lnTo>
                  <a:pt x="42691" y="14739"/>
                </a:lnTo>
                <a:lnTo>
                  <a:pt x="42698" y="14731"/>
                </a:lnTo>
                <a:lnTo>
                  <a:pt x="42698" y="14715"/>
                </a:lnTo>
                <a:cubicBezTo>
                  <a:pt x="42737" y="14676"/>
                  <a:pt x="42777" y="14629"/>
                  <a:pt x="42823" y="14590"/>
                </a:cubicBezTo>
                <a:cubicBezTo>
                  <a:pt x="42948" y="14465"/>
                  <a:pt x="43128" y="14286"/>
                  <a:pt x="43324" y="14129"/>
                </a:cubicBezTo>
                <a:cubicBezTo>
                  <a:pt x="43480" y="14004"/>
                  <a:pt x="43644" y="13887"/>
                  <a:pt x="43863" y="13754"/>
                </a:cubicBezTo>
                <a:cubicBezTo>
                  <a:pt x="44042" y="13637"/>
                  <a:pt x="44238" y="13528"/>
                  <a:pt x="44449" y="13426"/>
                </a:cubicBezTo>
                <a:cubicBezTo>
                  <a:pt x="44652" y="13340"/>
                  <a:pt x="44847" y="13262"/>
                  <a:pt x="45051" y="13207"/>
                </a:cubicBezTo>
                <a:cubicBezTo>
                  <a:pt x="45246" y="13145"/>
                  <a:pt x="45465" y="13098"/>
                  <a:pt x="45707" y="13059"/>
                </a:cubicBezTo>
                <a:cubicBezTo>
                  <a:pt x="45949" y="13020"/>
                  <a:pt x="46191" y="12996"/>
                  <a:pt x="46426" y="12988"/>
                </a:cubicBezTo>
                <a:lnTo>
                  <a:pt x="46543" y="12988"/>
                </a:lnTo>
                <a:cubicBezTo>
                  <a:pt x="46699" y="12988"/>
                  <a:pt x="46871" y="12996"/>
                  <a:pt x="47090" y="13012"/>
                </a:cubicBezTo>
                <a:cubicBezTo>
                  <a:pt x="47395" y="13027"/>
                  <a:pt x="47668" y="13059"/>
                  <a:pt x="47926" y="13098"/>
                </a:cubicBezTo>
                <a:cubicBezTo>
                  <a:pt x="48059" y="13113"/>
                  <a:pt x="48215" y="13145"/>
                  <a:pt x="48372" y="13184"/>
                </a:cubicBezTo>
                <a:cubicBezTo>
                  <a:pt x="48434" y="13192"/>
                  <a:pt x="48489" y="13215"/>
                  <a:pt x="48551" y="13223"/>
                </a:cubicBezTo>
                <a:lnTo>
                  <a:pt x="48567" y="13223"/>
                </a:lnTo>
                <a:lnTo>
                  <a:pt x="48567" y="13223"/>
                </a:lnTo>
                <a:cubicBezTo>
                  <a:pt x="48637" y="13246"/>
                  <a:pt x="48716" y="13254"/>
                  <a:pt x="48786" y="13270"/>
                </a:cubicBezTo>
                <a:cubicBezTo>
                  <a:pt x="48848" y="13285"/>
                  <a:pt x="48958" y="13301"/>
                  <a:pt x="49067" y="13309"/>
                </a:cubicBezTo>
                <a:lnTo>
                  <a:pt x="49106" y="13309"/>
                </a:lnTo>
                <a:lnTo>
                  <a:pt x="49145" y="13309"/>
                </a:lnTo>
                <a:cubicBezTo>
                  <a:pt x="49153" y="13309"/>
                  <a:pt x="49161" y="13309"/>
                  <a:pt x="49177" y="13301"/>
                </a:cubicBezTo>
                <a:lnTo>
                  <a:pt x="49184" y="13301"/>
                </a:lnTo>
                <a:lnTo>
                  <a:pt x="49184" y="13301"/>
                </a:lnTo>
                <a:lnTo>
                  <a:pt x="49192" y="13293"/>
                </a:lnTo>
                <a:cubicBezTo>
                  <a:pt x="49200" y="13293"/>
                  <a:pt x="49200" y="13285"/>
                  <a:pt x="49216" y="13285"/>
                </a:cubicBezTo>
                <a:cubicBezTo>
                  <a:pt x="49231" y="13270"/>
                  <a:pt x="49239" y="13262"/>
                  <a:pt x="49263" y="13246"/>
                </a:cubicBezTo>
                <a:lnTo>
                  <a:pt x="49388" y="13113"/>
                </a:lnTo>
                <a:cubicBezTo>
                  <a:pt x="49466" y="13020"/>
                  <a:pt x="49544" y="12918"/>
                  <a:pt x="49606" y="12832"/>
                </a:cubicBezTo>
                <a:lnTo>
                  <a:pt x="49606" y="12824"/>
                </a:lnTo>
                <a:lnTo>
                  <a:pt x="49614" y="12816"/>
                </a:lnTo>
                <a:lnTo>
                  <a:pt x="49622" y="12801"/>
                </a:lnTo>
                <a:lnTo>
                  <a:pt x="49630" y="12793"/>
                </a:lnTo>
                <a:cubicBezTo>
                  <a:pt x="49661" y="12746"/>
                  <a:pt x="49700" y="12707"/>
                  <a:pt x="49731" y="12668"/>
                </a:cubicBezTo>
                <a:cubicBezTo>
                  <a:pt x="49864" y="12480"/>
                  <a:pt x="50005" y="12316"/>
                  <a:pt x="50138" y="12160"/>
                </a:cubicBezTo>
                <a:cubicBezTo>
                  <a:pt x="50442" y="11816"/>
                  <a:pt x="50763" y="11496"/>
                  <a:pt x="51099" y="11222"/>
                </a:cubicBezTo>
                <a:cubicBezTo>
                  <a:pt x="51263" y="11074"/>
                  <a:pt x="51443" y="10957"/>
                  <a:pt x="51638" y="10808"/>
                </a:cubicBezTo>
                <a:cubicBezTo>
                  <a:pt x="51802" y="10691"/>
                  <a:pt x="51990" y="10566"/>
                  <a:pt x="52224" y="10417"/>
                </a:cubicBezTo>
                <a:cubicBezTo>
                  <a:pt x="52560" y="10191"/>
                  <a:pt x="52951" y="9972"/>
                  <a:pt x="53412" y="9738"/>
                </a:cubicBezTo>
                <a:cubicBezTo>
                  <a:pt x="54217" y="9316"/>
                  <a:pt x="55076" y="8878"/>
                  <a:pt x="55983" y="8612"/>
                </a:cubicBezTo>
                <a:cubicBezTo>
                  <a:pt x="56178" y="8550"/>
                  <a:pt x="56405" y="8503"/>
                  <a:pt x="56678" y="8456"/>
                </a:cubicBezTo>
                <a:cubicBezTo>
                  <a:pt x="56897" y="8417"/>
                  <a:pt x="57132" y="8386"/>
                  <a:pt x="57366" y="8370"/>
                </a:cubicBezTo>
                <a:cubicBezTo>
                  <a:pt x="57554" y="8354"/>
                  <a:pt x="57741" y="8347"/>
                  <a:pt x="57937" y="8347"/>
                </a:cubicBezTo>
                <a:cubicBezTo>
                  <a:pt x="58202" y="8347"/>
                  <a:pt x="58484" y="8354"/>
                  <a:pt x="58796" y="8386"/>
                </a:cubicBezTo>
                <a:cubicBezTo>
                  <a:pt x="59031" y="8409"/>
                  <a:pt x="59257" y="8425"/>
                  <a:pt x="59492" y="8456"/>
                </a:cubicBezTo>
                <a:cubicBezTo>
                  <a:pt x="59710" y="8487"/>
                  <a:pt x="59929" y="8526"/>
                  <a:pt x="60164" y="8565"/>
                </a:cubicBezTo>
                <a:cubicBezTo>
                  <a:pt x="60547" y="8628"/>
                  <a:pt x="60953" y="8730"/>
                  <a:pt x="61406" y="8855"/>
                </a:cubicBezTo>
                <a:cubicBezTo>
                  <a:pt x="61812" y="8972"/>
                  <a:pt x="62227" y="9120"/>
                  <a:pt x="62602" y="9277"/>
                </a:cubicBezTo>
                <a:cubicBezTo>
                  <a:pt x="62797" y="9355"/>
                  <a:pt x="62977" y="9441"/>
                  <a:pt x="63149" y="9527"/>
                </a:cubicBezTo>
                <a:cubicBezTo>
                  <a:pt x="63227" y="9566"/>
                  <a:pt x="63305" y="9620"/>
                  <a:pt x="63375" y="9644"/>
                </a:cubicBezTo>
                <a:lnTo>
                  <a:pt x="63383" y="9644"/>
                </a:lnTo>
                <a:cubicBezTo>
                  <a:pt x="63454" y="9683"/>
                  <a:pt x="63532" y="9722"/>
                  <a:pt x="63602" y="9761"/>
                </a:cubicBezTo>
                <a:lnTo>
                  <a:pt x="63610" y="9753"/>
                </a:lnTo>
                <a:lnTo>
                  <a:pt x="63610" y="9753"/>
                </a:lnTo>
                <a:cubicBezTo>
                  <a:pt x="63649" y="9706"/>
                  <a:pt x="63688" y="9667"/>
                  <a:pt x="63719" y="9620"/>
                </a:cubicBezTo>
                <a:lnTo>
                  <a:pt x="63727" y="9605"/>
                </a:lnTo>
                <a:lnTo>
                  <a:pt x="63735" y="9597"/>
                </a:lnTo>
                <a:cubicBezTo>
                  <a:pt x="63797" y="9519"/>
                  <a:pt x="63875" y="9433"/>
                  <a:pt x="63946" y="9355"/>
                </a:cubicBezTo>
                <a:cubicBezTo>
                  <a:pt x="64071" y="9206"/>
                  <a:pt x="64227" y="9058"/>
                  <a:pt x="64391" y="8917"/>
                </a:cubicBezTo>
                <a:cubicBezTo>
                  <a:pt x="64727" y="8628"/>
                  <a:pt x="65087" y="8378"/>
                  <a:pt x="65477" y="8159"/>
                </a:cubicBezTo>
                <a:cubicBezTo>
                  <a:pt x="65688" y="8034"/>
                  <a:pt x="65915" y="7940"/>
                  <a:pt x="66095" y="7847"/>
                </a:cubicBezTo>
                <a:cubicBezTo>
                  <a:pt x="66298" y="7753"/>
                  <a:pt x="66525" y="7667"/>
                  <a:pt x="66736" y="7589"/>
                </a:cubicBezTo>
                <a:cubicBezTo>
                  <a:pt x="66954" y="7518"/>
                  <a:pt x="67173" y="7471"/>
                  <a:pt x="67361" y="7432"/>
                </a:cubicBezTo>
                <a:cubicBezTo>
                  <a:pt x="67580" y="7393"/>
                  <a:pt x="67798" y="7370"/>
                  <a:pt x="68056" y="7354"/>
                </a:cubicBezTo>
                <a:cubicBezTo>
                  <a:pt x="68181" y="7339"/>
                  <a:pt x="68322" y="7339"/>
                  <a:pt x="68447" y="7339"/>
                </a:cubicBezTo>
                <a:cubicBezTo>
                  <a:pt x="68908" y="7339"/>
                  <a:pt x="69385" y="7378"/>
                  <a:pt x="69869" y="7456"/>
                </a:cubicBezTo>
                <a:cubicBezTo>
                  <a:pt x="70127" y="7495"/>
                  <a:pt x="70377" y="7565"/>
                  <a:pt x="70690" y="7651"/>
                </a:cubicBezTo>
                <a:cubicBezTo>
                  <a:pt x="70830" y="7690"/>
                  <a:pt x="70963" y="7745"/>
                  <a:pt x="71080" y="7792"/>
                </a:cubicBezTo>
                <a:cubicBezTo>
                  <a:pt x="71112" y="7800"/>
                  <a:pt x="71143" y="7823"/>
                  <a:pt x="71182" y="7831"/>
                </a:cubicBezTo>
                <a:cubicBezTo>
                  <a:pt x="71190" y="7800"/>
                  <a:pt x="71221" y="7729"/>
                  <a:pt x="71252" y="7675"/>
                </a:cubicBezTo>
                <a:cubicBezTo>
                  <a:pt x="71291" y="7589"/>
                  <a:pt x="71338" y="7495"/>
                  <a:pt x="71377" y="7440"/>
                </a:cubicBezTo>
                <a:cubicBezTo>
                  <a:pt x="71455" y="7292"/>
                  <a:pt x="71549" y="7159"/>
                  <a:pt x="71643" y="7018"/>
                </a:cubicBezTo>
                <a:cubicBezTo>
                  <a:pt x="71745" y="6870"/>
                  <a:pt x="71846" y="6737"/>
                  <a:pt x="71956" y="6596"/>
                </a:cubicBezTo>
                <a:lnTo>
                  <a:pt x="71956" y="6588"/>
                </a:lnTo>
                <a:cubicBezTo>
                  <a:pt x="72049" y="6471"/>
                  <a:pt x="72159" y="6338"/>
                  <a:pt x="72276" y="6205"/>
                </a:cubicBezTo>
                <a:cubicBezTo>
                  <a:pt x="72542" y="5924"/>
                  <a:pt x="72831" y="5674"/>
                  <a:pt x="73057" y="5479"/>
                </a:cubicBezTo>
                <a:cubicBezTo>
                  <a:pt x="73323" y="5252"/>
                  <a:pt x="73581" y="5049"/>
                  <a:pt x="73847" y="4861"/>
                </a:cubicBezTo>
                <a:cubicBezTo>
                  <a:pt x="74151" y="4643"/>
                  <a:pt x="74417" y="4471"/>
                  <a:pt x="74698" y="4314"/>
                </a:cubicBezTo>
                <a:cubicBezTo>
                  <a:pt x="75011" y="4150"/>
                  <a:pt x="75339" y="3994"/>
                  <a:pt x="75675" y="3853"/>
                </a:cubicBezTo>
                <a:cubicBezTo>
                  <a:pt x="76003" y="3721"/>
                  <a:pt x="76339" y="3619"/>
                  <a:pt x="76683" y="3549"/>
                </a:cubicBezTo>
                <a:cubicBezTo>
                  <a:pt x="76980" y="3494"/>
                  <a:pt x="77316" y="3463"/>
                  <a:pt x="77684" y="3463"/>
                </a:cubicBezTo>
                <a:lnTo>
                  <a:pt x="77715" y="3463"/>
                </a:lnTo>
                <a:cubicBezTo>
                  <a:pt x="78324" y="3463"/>
                  <a:pt x="78973" y="3549"/>
                  <a:pt x="79739" y="3736"/>
                </a:cubicBezTo>
                <a:cubicBezTo>
                  <a:pt x="80067" y="3814"/>
                  <a:pt x="80403" y="3924"/>
                  <a:pt x="80716" y="4041"/>
                </a:cubicBezTo>
                <a:cubicBezTo>
                  <a:pt x="80966" y="4135"/>
                  <a:pt x="81239" y="4283"/>
                  <a:pt x="81575" y="4479"/>
                </a:cubicBezTo>
                <a:cubicBezTo>
                  <a:pt x="81771" y="4596"/>
                  <a:pt x="81958" y="4713"/>
                  <a:pt x="82122" y="4861"/>
                </a:cubicBezTo>
                <a:cubicBezTo>
                  <a:pt x="82200" y="4932"/>
                  <a:pt x="82271" y="4994"/>
                  <a:pt x="82364" y="5096"/>
                </a:cubicBezTo>
                <a:lnTo>
                  <a:pt x="82364" y="5096"/>
                </a:lnTo>
                <a:cubicBezTo>
                  <a:pt x="82372" y="5057"/>
                  <a:pt x="82396" y="5026"/>
                  <a:pt x="82411" y="4994"/>
                </a:cubicBezTo>
                <a:cubicBezTo>
                  <a:pt x="82513" y="4783"/>
                  <a:pt x="82638" y="4564"/>
                  <a:pt x="82763" y="4361"/>
                </a:cubicBezTo>
                <a:lnTo>
                  <a:pt x="82747" y="4393"/>
                </a:lnTo>
                <a:cubicBezTo>
                  <a:pt x="82935" y="4103"/>
                  <a:pt x="83115" y="3838"/>
                  <a:pt x="83326" y="3595"/>
                </a:cubicBezTo>
                <a:cubicBezTo>
                  <a:pt x="83568" y="3299"/>
                  <a:pt x="83779" y="3064"/>
                  <a:pt x="83990" y="2869"/>
                </a:cubicBezTo>
                <a:cubicBezTo>
                  <a:pt x="84427" y="2439"/>
                  <a:pt x="84967" y="2048"/>
                  <a:pt x="85631" y="1681"/>
                </a:cubicBezTo>
                <a:cubicBezTo>
                  <a:pt x="85928" y="1509"/>
                  <a:pt x="86256" y="1368"/>
                  <a:pt x="86592" y="1236"/>
                </a:cubicBezTo>
                <a:cubicBezTo>
                  <a:pt x="86772" y="1173"/>
                  <a:pt x="86959" y="1118"/>
                  <a:pt x="87116" y="1071"/>
                </a:cubicBezTo>
                <a:cubicBezTo>
                  <a:pt x="87295" y="1025"/>
                  <a:pt x="87467" y="985"/>
                  <a:pt x="87624" y="954"/>
                </a:cubicBezTo>
                <a:cubicBezTo>
                  <a:pt x="87999" y="884"/>
                  <a:pt x="88335" y="845"/>
                  <a:pt x="88655" y="845"/>
                </a:cubicBezTo>
                <a:lnTo>
                  <a:pt x="88655" y="845"/>
                </a:lnTo>
                <a:lnTo>
                  <a:pt x="88741" y="845"/>
                </a:lnTo>
                <a:cubicBezTo>
                  <a:pt x="89054" y="845"/>
                  <a:pt x="89382" y="868"/>
                  <a:pt x="89718" y="907"/>
                </a:cubicBezTo>
                <a:cubicBezTo>
                  <a:pt x="90382" y="985"/>
                  <a:pt x="91078" y="1150"/>
                  <a:pt x="91781" y="1384"/>
                </a:cubicBezTo>
                <a:cubicBezTo>
                  <a:pt x="92101" y="1493"/>
                  <a:pt x="92429" y="1626"/>
                  <a:pt x="92742" y="1798"/>
                </a:cubicBezTo>
                <a:cubicBezTo>
                  <a:pt x="92883" y="1876"/>
                  <a:pt x="93039" y="1962"/>
                  <a:pt x="93180" y="2072"/>
                </a:cubicBezTo>
                <a:cubicBezTo>
                  <a:pt x="93336" y="2189"/>
                  <a:pt x="93461" y="2290"/>
                  <a:pt x="93547" y="2423"/>
                </a:cubicBezTo>
                <a:lnTo>
                  <a:pt x="93547" y="2423"/>
                </a:lnTo>
                <a:cubicBezTo>
                  <a:pt x="93586" y="2345"/>
                  <a:pt x="93617" y="2267"/>
                  <a:pt x="93656" y="2197"/>
                </a:cubicBezTo>
                <a:cubicBezTo>
                  <a:pt x="93813" y="1915"/>
                  <a:pt x="94016" y="1650"/>
                  <a:pt x="94242" y="1423"/>
                </a:cubicBezTo>
                <a:cubicBezTo>
                  <a:pt x="94446" y="1220"/>
                  <a:pt x="94696" y="1025"/>
                  <a:pt x="95032" y="798"/>
                </a:cubicBezTo>
                <a:cubicBezTo>
                  <a:pt x="95329" y="603"/>
                  <a:pt x="95641" y="446"/>
                  <a:pt x="95962" y="329"/>
                </a:cubicBezTo>
                <a:cubicBezTo>
                  <a:pt x="96305" y="204"/>
                  <a:pt x="96649" y="118"/>
                  <a:pt x="96977" y="63"/>
                </a:cubicBezTo>
                <a:cubicBezTo>
                  <a:pt x="97290" y="17"/>
                  <a:pt x="97626" y="1"/>
                  <a:pt x="98001" y="1"/>
                </a:cubicBezTo>
                <a:lnTo>
                  <a:pt x="98056" y="1"/>
                </a:lnTo>
                <a:cubicBezTo>
                  <a:pt x="98220" y="1"/>
                  <a:pt x="98392" y="9"/>
                  <a:pt x="98548" y="24"/>
                </a:cubicBezTo>
                <a:cubicBezTo>
                  <a:pt x="98720" y="40"/>
                  <a:pt x="98892" y="56"/>
                  <a:pt x="99056" y="87"/>
                </a:cubicBezTo>
                <a:cubicBezTo>
                  <a:pt x="99431" y="142"/>
                  <a:pt x="99744" y="212"/>
                  <a:pt x="100025" y="290"/>
                </a:cubicBezTo>
                <a:cubicBezTo>
                  <a:pt x="100533" y="446"/>
                  <a:pt x="101010" y="665"/>
                  <a:pt x="101455" y="946"/>
                </a:cubicBezTo>
                <a:cubicBezTo>
                  <a:pt x="101650" y="1071"/>
                  <a:pt x="101885" y="1220"/>
                  <a:pt x="102080" y="1415"/>
                </a:cubicBezTo>
                <a:cubicBezTo>
                  <a:pt x="102174" y="1509"/>
                  <a:pt x="102252" y="1611"/>
                  <a:pt x="102315" y="1720"/>
                </a:cubicBezTo>
                <a:lnTo>
                  <a:pt x="102338" y="1775"/>
                </a:lnTo>
                <a:lnTo>
                  <a:pt x="102377" y="1736"/>
                </a:lnTo>
                <a:lnTo>
                  <a:pt x="102393" y="1728"/>
                </a:lnTo>
                <a:cubicBezTo>
                  <a:pt x="102432" y="1681"/>
                  <a:pt x="102471" y="1642"/>
                  <a:pt x="102518" y="1587"/>
                </a:cubicBezTo>
                <a:cubicBezTo>
                  <a:pt x="102721" y="1361"/>
                  <a:pt x="102955" y="1181"/>
                  <a:pt x="103198" y="1032"/>
                </a:cubicBezTo>
                <a:cubicBezTo>
                  <a:pt x="103307" y="962"/>
                  <a:pt x="103432" y="907"/>
                  <a:pt x="103604" y="829"/>
                </a:cubicBezTo>
                <a:cubicBezTo>
                  <a:pt x="103737" y="767"/>
                  <a:pt x="103885" y="712"/>
                  <a:pt x="104018" y="673"/>
                </a:cubicBezTo>
                <a:cubicBezTo>
                  <a:pt x="104135" y="634"/>
                  <a:pt x="104268" y="603"/>
                  <a:pt x="104385" y="587"/>
                </a:cubicBezTo>
                <a:lnTo>
                  <a:pt x="104385" y="43488"/>
                </a:lnTo>
                <a:lnTo>
                  <a:pt x="104385" y="43488"/>
                </a:lnTo>
                <a:cubicBezTo>
                  <a:pt x="104385" y="43785"/>
                  <a:pt x="104682" y="43386"/>
                  <a:pt x="104385" y="43386"/>
                </a:cubicBezTo>
                <a:close/>
              </a:path>
            </a:pathLst>
          </a:custGeom>
          <a:solidFill>
            <a:srgbClr val="63C6E0">
              <a:alpha val="1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26300" y="904575"/>
            <a:ext cx="6400200" cy="159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53925" y="2503725"/>
            <a:ext cx="42114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6B41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501" y="2503728"/>
            <a:ext cx="8732326" cy="246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2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6" name="Google Shape;16;p2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Google Shape;4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277" y="-358999"/>
            <a:ext cx="2390600" cy="2826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2"/>
          <p:cNvGrpSpPr/>
          <p:nvPr/>
        </p:nvGrpSpPr>
        <p:grpSpPr>
          <a:xfrm>
            <a:off x="7789550" y="1131300"/>
            <a:ext cx="554075" cy="563100"/>
            <a:chOff x="1126975" y="2118575"/>
            <a:chExt cx="554075" cy="563100"/>
          </a:xfrm>
        </p:grpSpPr>
        <p:sp>
          <p:nvSpPr>
            <p:cNvPr id="42" name="Google Shape;42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8376400" y="55538"/>
            <a:ext cx="554075" cy="563100"/>
            <a:chOff x="1126975" y="2118575"/>
            <a:chExt cx="554075" cy="563100"/>
          </a:xfrm>
        </p:grpSpPr>
        <p:sp>
          <p:nvSpPr>
            <p:cNvPr id="109" name="Google Shape;109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2"/>
          <p:cNvGrpSpPr/>
          <p:nvPr/>
        </p:nvGrpSpPr>
        <p:grpSpPr>
          <a:xfrm rot="-1473304">
            <a:off x="7150182" y="4163986"/>
            <a:ext cx="1113782" cy="783509"/>
            <a:chOff x="9221475" y="2460200"/>
            <a:chExt cx="2104828" cy="1480678"/>
          </a:xfrm>
        </p:grpSpPr>
        <p:sp>
          <p:nvSpPr>
            <p:cNvPr id="176" name="Google Shape;176;p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 flipH="1">
            <a:off x="7465104" y="3141073"/>
            <a:ext cx="1366800" cy="1198843"/>
            <a:chOff x="1246700" y="-52951"/>
            <a:chExt cx="794143" cy="696556"/>
          </a:xfrm>
        </p:grpSpPr>
        <p:sp>
          <p:nvSpPr>
            <p:cNvPr id="219" name="Google Shape;219;p2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3385" y="296768"/>
            <a:ext cx="657381" cy="487208"/>
            <a:chOff x="3748050" y="180275"/>
            <a:chExt cx="394800" cy="292600"/>
          </a:xfrm>
        </p:grpSpPr>
        <p:sp>
          <p:nvSpPr>
            <p:cNvPr id="234" name="Google Shape;23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"/>
          <p:cNvGrpSpPr/>
          <p:nvPr/>
        </p:nvGrpSpPr>
        <p:grpSpPr>
          <a:xfrm rot="2700000">
            <a:off x="7610274" y="1855478"/>
            <a:ext cx="657380" cy="487207"/>
            <a:chOff x="3748050" y="180275"/>
            <a:chExt cx="394800" cy="292600"/>
          </a:xfrm>
        </p:grpSpPr>
        <p:sp>
          <p:nvSpPr>
            <p:cNvPr id="279" name="Google Shape;279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2"/>
          <p:cNvGrpSpPr/>
          <p:nvPr/>
        </p:nvGrpSpPr>
        <p:grpSpPr>
          <a:xfrm>
            <a:off x="6555559" y="4296621"/>
            <a:ext cx="939821" cy="696564"/>
            <a:chOff x="3748050" y="180275"/>
            <a:chExt cx="394800" cy="292600"/>
          </a:xfrm>
        </p:grpSpPr>
        <p:sp>
          <p:nvSpPr>
            <p:cNvPr id="324" name="Google Shape;32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"/>
          <p:cNvSpPr/>
          <p:nvPr/>
        </p:nvSpPr>
        <p:spPr>
          <a:xfrm>
            <a:off x="61174" y="166573"/>
            <a:ext cx="8741433" cy="4976896"/>
          </a:xfrm>
          <a:custGeom>
            <a:avLst/>
            <a:gdLst/>
            <a:ahLst/>
            <a:cxnLst/>
            <a:rect l="l" t="t" r="r" b="b"/>
            <a:pathLst>
              <a:path w="45242" h="25758" extrusionOk="0">
                <a:moveTo>
                  <a:pt x="0" y="25732"/>
                </a:moveTo>
                <a:lnTo>
                  <a:pt x="0" y="720"/>
                </a:lnTo>
                <a:lnTo>
                  <a:pt x="0" y="447"/>
                </a:lnTo>
                <a:cubicBezTo>
                  <a:pt x="74" y="447"/>
                  <a:pt x="124" y="422"/>
                  <a:pt x="149" y="422"/>
                </a:cubicBezTo>
                <a:lnTo>
                  <a:pt x="223" y="422"/>
                </a:lnTo>
                <a:lnTo>
                  <a:pt x="347" y="422"/>
                </a:lnTo>
                <a:cubicBezTo>
                  <a:pt x="471" y="422"/>
                  <a:pt x="570" y="447"/>
                  <a:pt x="694" y="447"/>
                </a:cubicBezTo>
                <a:lnTo>
                  <a:pt x="967" y="546"/>
                </a:lnTo>
                <a:cubicBezTo>
                  <a:pt x="1066" y="571"/>
                  <a:pt x="1116" y="621"/>
                  <a:pt x="1215" y="695"/>
                </a:cubicBezTo>
                <a:cubicBezTo>
                  <a:pt x="1314" y="794"/>
                  <a:pt x="1438" y="844"/>
                  <a:pt x="1512" y="968"/>
                </a:cubicBezTo>
                <a:lnTo>
                  <a:pt x="1512" y="968"/>
                </a:lnTo>
                <a:lnTo>
                  <a:pt x="1587" y="918"/>
                </a:lnTo>
                <a:cubicBezTo>
                  <a:pt x="1611" y="868"/>
                  <a:pt x="1636" y="844"/>
                  <a:pt x="1711" y="819"/>
                </a:cubicBezTo>
                <a:cubicBezTo>
                  <a:pt x="1810" y="744"/>
                  <a:pt x="1884" y="720"/>
                  <a:pt x="1983" y="670"/>
                </a:cubicBezTo>
                <a:lnTo>
                  <a:pt x="1983" y="670"/>
                </a:lnTo>
                <a:cubicBezTo>
                  <a:pt x="2082" y="596"/>
                  <a:pt x="2206" y="571"/>
                  <a:pt x="2305" y="497"/>
                </a:cubicBezTo>
                <a:cubicBezTo>
                  <a:pt x="2429" y="447"/>
                  <a:pt x="2504" y="422"/>
                  <a:pt x="2603" y="373"/>
                </a:cubicBezTo>
                <a:cubicBezTo>
                  <a:pt x="2826" y="298"/>
                  <a:pt x="3049" y="224"/>
                  <a:pt x="3297" y="174"/>
                </a:cubicBezTo>
                <a:cubicBezTo>
                  <a:pt x="3495" y="100"/>
                  <a:pt x="3718" y="75"/>
                  <a:pt x="3942" y="50"/>
                </a:cubicBezTo>
                <a:cubicBezTo>
                  <a:pt x="4165" y="1"/>
                  <a:pt x="4413" y="1"/>
                  <a:pt x="4611" y="1"/>
                </a:cubicBezTo>
                <a:lnTo>
                  <a:pt x="4611" y="1"/>
                </a:lnTo>
                <a:lnTo>
                  <a:pt x="4859" y="1"/>
                </a:lnTo>
                <a:lnTo>
                  <a:pt x="4958" y="1"/>
                </a:lnTo>
                <a:lnTo>
                  <a:pt x="5305" y="1"/>
                </a:lnTo>
                <a:cubicBezTo>
                  <a:pt x="5528" y="1"/>
                  <a:pt x="5776" y="50"/>
                  <a:pt x="6024" y="75"/>
                </a:cubicBezTo>
                <a:cubicBezTo>
                  <a:pt x="6148" y="100"/>
                  <a:pt x="6272" y="100"/>
                  <a:pt x="6346" y="125"/>
                </a:cubicBezTo>
                <a:cubicBezTo>
                  <a:pt x="6470" y="174"/>
                  <a:pt x="6569" y="199"/>
                  <a:pt x="6693" y="224"/>
                </a:cubicBezTo>
                <a:cubicBezTo>
                  <a:pt x="6792" y="249"/>
                  <a:pt x="6916" y="298"/>
                  <a:pt x="7016" y="323"/>
                </a:cubicBezTo>
                <a:lnTo>
                  <a:pt x="7016" y="323"/>
                </a:lnTo>
                <a:lnTo>
                  <a:pt x="7040" y="323"/>
                </a:lnTo>
                <a:cubicBezTo>
                  <a:pt x="7139" y="348"/>
                  <a:pt x="7263" y="373"/>
                  <a:pt x="7363" y="447"/>
                </a:cubicBezTo>
                <a:cubicBezTo>
                  <a:pt x="7487" y="472"/>
                  <a:pt x="7561" y="546"/>
                  <a:pt x="7660" y="571"/>
                </a:cubicBezTo>
                <a:cubicBezTo>
                  <a:pt x="7759" y="596"/>
                  <a:pt x="7858" y="670"/>
                  <a:pt x="7933" y="720"/>
                </a:cubicBezTo>
                <a:cubicBezTo>
                  <a:pt x="8131" y="819"/>
                  <a:pt x="8305" y="943"/>
                  <a:pt x="8503" y="1092"/>
                </a:cubicBezTo>
                <a:cubicBezTo>
                  <a:pt x="8676" y="1215"/>
                  <a:pt x="8850" y="1364"/>
                  <a:pt x="8999" y="1488"/>
                </a:cubicBezTo>
                <a:lnTo>
                  <a:pt x="9296" y="1810"/>
                </a:lnTo>
                <a:cubicBezTo>
                  <a:pt x="9420" y="1934"/>
                  <a:pt x="9519" y="2083"/>
                  <a:pt x="9594" y="2207"/>
                </a:cubicBezTo>
                <a:cubicBezTo>
                  <a:pt x="9643" y="2331"/>
                  <a:pt x="9742" y="2430"/>
                  <a:pt x="9842" y="2579"/>
                </a:cubicBezTo>
                <a:cubicBezTo>
                  <a:pt x="9866" y="2653"/>
                  <a:pt x="9891" y="2703"/>
                  <a:pt x="9916" y="2728"/>
                </a:cubicBezTo>
                <a:cubicBezTo>
                  <a:pt x="9916" y="2777"/>
                  <a:pt x="9965" y="2777"/>
                  <a:pt x="9965" y="2802"/>
                </a:cubicBezTo>
                <a:lnTo>
                  <a:pt x="9965" y="2802"/>
                </a:lnTo>
                <a:cubicBezTo>
                  <a:pt x="9965" y="2802"/>
                  <a:pt x="9965" y="2827"/>
                  <a:pt x="9990" y="2827"/>
                </a:cubicBezTo>
                <a:lnTo>
                  <a:pt x="9990" y="2827"/>
                </a:lnTo>
                <a:cubicBezTo>
                  <a:pt x="9990" y="2827"/>
                  <a:pt x="10015" y="2827"/>
                  <a:pt x="10015" y="2802"/>
                </a:cubicBezTo>
                <a:lnTo>
                  <a:pt x="10040" y="2777"/>
                </a:lnTo>
                <a:lnTo>
                  <a:pt x="10040" y="2777"/>
                </a:lnTo>
                <a:lnTo>
                  <a:pt x="10040" y="2777"/>
                </a:lnTo>
                <a:cubicBezTo>
                  <a:pt x="10089" y="2777"/>
                  <a:pt x="10089" y="2728"/>
                  <a:pt x="10114" y="2728"/>
                </a:cubicBezTo>
                <a:cubicBezTo>
                  <a:pt x="10213" y="2678"/>
                  <a:pt x="10288" y="2653"/>
                  <a:pt x="10387" y="2604"/>
                </a:cubicBezTo>
                <a:cubicBezTo>
                  <a:pt x="10486" y="2579"/>
                  <a:pt x="10585" y="2554"/>
                  <a:pt x="10660" y="2554"/>
                </a:cubicBezTo>
                <a:lnTo>
                  <a:pt x="10883" y="2554"/>
                </a:lnTo>
                <a:lnTo>
                  <a:pt x="10982" y="2554"/>
                </a:lnTo>
                <a:cubicBezTo>
                  <a:pt x="11031" y="2554"/>
                  <a:pt x="11106" y="2554"/>
                  <a:pt x="11131" y="2579"/>
                </a:cubicBezTo>
                <a:cubicBezTo>
                  <a:pt x="11205" y="2579"/>
                  <a:pt x="11255" y="2604"/>
                  <a:pt x="11329" y="2653"/>
                </a:cubicBezTo>
                <a:cubicBezTo>
                  <a:pt x="11403" y="2678"/>
                  <a:pt x="11527" y="2728"/>
                  <a:pt x="11626" y="2802"/>
                </a:cubicBezTo>
                <a:cubicBezTo>
                  <a:pt x="11701" y="2827"/>
                  <a:pt x="11775" y="2901"/>
                  <a:pt x="11874" y="2951"/>
                </a:cubicBezTo>
                <a:cubicBezTo>
                  <a:pt x="11973" y="3025"/>
                  <a:pt x="12023" y="3075"/>
                  <a:pt x="12122" y="3174"/>
                </a:cubicBezTo>
                <a:lnTo>
                  <a:pt x="12221" y="3273"/>
                </a:lnTo>
                <a:lnTo>
                  <a:pt x="12221" y="3298"/>
                </a:lnTo>
                <a:lnTo>
                  <a:pt x="12221" y="3298"/>
                </a:lnTo>
                <a:lnTo>
                  <a:pt x="12221" y="3323"/>
                </a:lnTo>
                <a:cubicBezTo>
                  <a:pt x="12246" y="3298"/>
                  <a:pt x="12271" y="3298"/>
                  <a:pt x="12320" y="3273"/>
                </a:cubicBezTo>
                <a:cubicBezTo>
                  <a:pt x="12345" y="3223"/>
                  <a:pt x="12395" y="3199"/>
                  <a:pt x="12444" y="3174"/>
                </a:cubicBezTo>
                <a:cubicBezTo>
                  <a:pt x="12519" y="3099"/>
                  <a:pt x="12618" y="3075"/>
                  <a:pt x="12742" y="3050"/>
                </a:cubicBezTo>
                <a:cubicBezTo>
                  <a:pt x="12866" y="3025"/>
                  <a:pt x="12965" y="2976"/>
                  <a:pt x="13064" y="2951"/>
                </a:cubicBezTo>
                <a:cubicBezTo>
                  <a:pt x="13139" y="2926"/>
                  <a:pt x="13238" y="2926"/>
                  <a:pt x="13386" y="2926"/>
                </a:cubicBezTo>
                <a:lnTo>
                  <a:pt x="13684" y="2926"/>
                </a:lnTo>
                <a:lnTo>
                  <a:pt x="13709" y="2926"/>
                </a:lnTo>
                <a:cubicBezTo>
                  <a:pt x="13808" y="2926"/>
                  <a:pt x="13932" y="2926"/>
                  <a:pt x="14056" y="2951"/>
                </a:cubicBezTo>
                <a:cubicBezTo>
                  <a:pt x="14180" y="2951"/>
                  <a:pt x="14304" y="2976"/>
                  <a:pt x="14378" y="3025"/>
                </a:cubicBezTo>
                <a:cubicBezTo>
                  <a:pt x="14477" y="3050"/>
                  <a:pt x="14601" y="3075"/>
                  <a:pt x="14725" y="3099"/>
                </a:cubicBezTo>
                <a:cubicBezTo>
                  <a:pt x="14948" y="3174"/>
                  <a:pt x="15122" y="3273"/>
                  <a:pt x="15370" y="3347"/>
                </a:cubicBezTo>
                <a:cubicBezTo>
                  <a:pt x="15593" y="3447"/>
                  <a:pt x="15791" y="3570"/>
                  <a:pt x="15965" y="3694"/>
                </a:cubicBezTo>
                <a:cubicBezTo>
                  <a:pt x="16064" y="3769"/>
                  <a:pt x="16163" y="3818"/>
                  <a:pt x="16237" y="3918"/>
                </a:cubicBezTo>
                <a:lnTo>
                  <a:pt x="16485" y="4165"/>
                </a:lnTo>
                <a:cubicBezTo>
                  <a:pt x="16609" y="4314"/>
                  <a:pt x="16733" y="4512"/>
                  <a:pt x="16857" y="4711"/>
                </a:cubicBezTo>
                <a:cubicBezTo>
                  <a:pt x="16907" y="4810"/>
                  <a:pt x="16956" y="4884"/>
                  <a:pt x="16981" y="4959"/>
                </a:cubicBezTo>
                <a:cubicBezTo>
                  <a:pt x="16981" y="4959"/>
                  <a:pt x="16981" y="4934"/>
                  <a:pt x="17031" y="4934"/>
                </a:cubicBezTo>
                <a:cubicBezTo>
                  <a:pt x="17080" y="4884"/>
                  <a:pt x="17154" y="4785"/>
                  <a:pt x="17204" y="4711"/>
                </a:cubicBezTo>
                <a:cubicBezTo>
                  <a:pt x="17278" y="4661"/>
                  <a:pt x="17353" y="4587"/>
                  <a:pt x="17452" y="4537"/>
                </a:cubicBezTo>
                <a:cubicBezTo>
                  <a:pt x="17551" y="4463"/>
                  <a:pt x="17650" y="4413"/>
                  <a:pt x="17725" y="4389"/>
                </a:cubicBezTo>
                <a:cubicBezTo>
                  <a:pt x="17948" y="4289"/>
                  <a:pt x="18171" y="4190"/>
                  <a:pt x="18394" y="4165"/>
                </a:cubicBezTo>
                <a:cubicBezTo>
                  <a:pt x="18518" y="4141"/>
                  <a:pt x="18592" y="4091"/>
                  <a:pt x="18716" y="4091"/>
                </a:cubicBezTo>
                <a:cubicBezTo>
                  <a:pt x="18840" y="4066"/>
                  <a:pt x="18964" y="4066"/>
                  <a:pt x="19063" y="4066"/>
                </a:cubicBezTo>
                <a:lnTo>
                  <a:pt x="19286" y="4066"/>
                </a:lnTo>
                <a:lnTo>
                  <a:pt x="19435" y="4066"/>
                </a:lnTo>
                <a:cubicBezTo>
                  <a:pt x="19559" y="4066"/>
                  <a:pt x="19683" y="4091"/>
                  <a:pt x="19807" y="4091"/>
                </a:cubicBezTo>
                <a:cubicBezTo>
                  <a:pt x="20055" y="4141"/>
                  <a:pt x="20278" y="4190"/>
                  <a:pt x="20526" y="4265"/>
                </a:cubicBezTo>
                <a:cubicBezTo>
                  <a:pt x="20749" y="4314"/>
                  <a:pt x="20947" y="4389"/>
                  <a:pt x="21146" y="4512"/>
                </a:cubicBezTo>
                <a:cubicBezTo>
                  <a:pt x="21195" y="4537"/>
                  <a:pt x="21245" y="4562"/>
                  <a:pt x="21294" y="4587"/>
                </a:cubicBezTo>
                <a:cubicBezTo>
                  <a:pt x="21319" y="4636"/>
                  <a:pt x="21393" y="4661"/>
                  <a:pt x="21418" y="4711"/>
                </a:cubicBezTo>
                <a:lnTo>
                  <a:pt x="21418" y="4711"/>
                </a:lnTo>
                <a:lnTo>
                  <a:pt x="21641" y="4934"/>
                </a:lnTo>
                <a:lnTo>
                  <a:pt x="21666" y="4959"/>
                </a:lnTo>
                <a:lnTo>
                  <a:pt x="21790" y="5083"/>
                </a:lnTo>
                <a:lnTo>
                  <a:pt x="21790" y="5083"/>
                </a:lnTo>
                <a:cubicBezTo>
                  <a:pt x="21815" y="5132"/>
                  <a:pt x="21864" y="5182"/>
                  <a:pt x="21914" y="5207"/>
                </a:cubicBezTo>
                <a:cubicBezTo>
                  <a:pt x="21939" y="5256"/>
                  <a:pt x="21939" y="5281"/>
                  <a:pt x="21988" y="5306"/>
                </a:cubicBezTo>
                <a:cubicBezTo>
                  <a:pt x="22013" y="5331"/>
                  <a:pt x="22013" y="5380"/>
                  <a:pt x="22038" y="5405"/>
                </a:cubicBezTo>
                <a:cubicBezTo>
                  <a:pt x="22063" y="5430"/>
                  <a:pt x="22063" y="5454"/>
                  <a:pt x="22063" y="5504"/>
                </a:cubicBezTo>
                <a:lnTo>
                  <a:pt x="22063" y="5504"/>
                </a:lnTo>
                <a:cubicBezTo>
                  <a:pt x="22063" y="5529"/>
                  <a:pt x="22112" y="5554"/>
                  <a:pt x="22112" y="5554"/>
                </a:cubicBezTo>
                <a:cubicBezTo>
                  <a:pt x="22137" y="5628"/>
                  <a:pt x="22137" y="5678"/>
                  <a:pt x="22162" y="5752"/>
                </a:cubicBezTo>
                <a:cubicBezTo>
                  <a:pt x="22187" y="5802"/>
                  <a:pt x="22187" y="5876"/>
                  <a:pt x="22187" y="5925"/>
                </a:cubicBezTo>
                <a:lnTo>
                  <a:pt x="22187" y="5925"/>
                </a:lnTo>
                <a:cubicBezTo>
                  <a:pt x="22187" y="5950"/>
                  <a:pt x="22187" y="6000"/>
                  <a:pt x="22236" y="6025"/>
                </a:cubicBezTo>
                <a:lnTo>
                  <a:pt x="22236" y="6025"/>
                </a:lnTo>
                <a:lnTo>
                  <a:pt x="22236" y="6025"/>
                </a:lnTo>
                <a:cubicBezTo>
                  <a:pt x="22261" y="6000"/>
                  <a:pt x="22286" y="5950"/>
                  <a:pt x="22311" y="5901"/>
                </a:cubicBezTo>
                <a:cubicBezTo>
                  <a:pt x="22360" y="5876"/>
                  <a:pt x="22385" y="5802"/>
                  <a:pt x="22435" y="5777"/>
                </a:cubicBezTo>
                <a:cubicBezTo>
                  <a:pt x="22509" y="5702"/>
                  <a:pt x="22608" y="5653"/>
                  <a:pt x="22683" y="5578"/>
                </a:cubicBezTo>
                <a:cubicBezTo>
                  <a:pt x="22732" y="5554"/>
                  <a:pt x="22782" y="5554"/>
                  <a:pt x="22806" y="5529"/>
                </a:cubicBezTo>
                <a:cubicBezTo>
                  <a:pt x="22881" y="5504"/>
                  <a:pt x="22906" y="5504"/>
                  <a:pt x="23005" y="5504"/>
                </a:cubicBezTo>
                <a:lnTo>
                  <a:pt x="23154" y="5504"/>
                </a:lnTo>
                <a:lnTo>
                  <a:pt x="23154" y="5504"/>
                </a:lnTo>
                <a:lnTo>
                  <a:pt x="23302" y="5504"/>
                </a:lnTo>
                <a:cubicBezTo>
                  <a:pt x="23377" y="5504"/>
                  <a:pt x="23426" y="5529"/>
                  <a:pt x="23476" y="5529"/>
                </a:cubicBezTo>
                <a:cubicBezTo>
                  <a:pt x="23525" y="5554"/>
                  <a:pt x="23550" y="5578"/>
                  <a:pt x="23625" y="5628"/>
                </a:cubicBezTo>
                <a:cubicBezTo>
                  <a:pt x="23724" y="5678"/>
                  <a:pt x="23773" y="5777"/>
                  <a:pt x="23848" y="5802"/>
                </a:cubicBezTo>
                <a:lnTo>
                  <a:pt x="23872" y="5826"/>
                </a:lnTo>
                <a:lnTo>
                  <a:pt x="23872" y="5826"/>
                </a:lnTo>
                <a:lnTo>
                  <a:pt x="23872" y="5826"/>
                </a:lnTo>
                <a:lnTo>
                  <a:pt x="23897" y="5876"/>
                </a:lnTo>
                <a:lnTo>
                  <a:pt x="23922" y="5876"/>
                </a:lnTo>
                <a:lnTo>
                  <a:pt x="23922" y="5876"/>
                </a:lnTo>
                <a:lnTo>
                  <a:pt x="23996" y="5802"/>
                </a:lnTo>
                <a:cubicBezTo>
                  <a:pt x="24021" y="5777"/>
                  <a:pt x="24096" y="5752"/>
                  <a:pt x="24120" y="5702"/>
                </a:cubicBezTo>
                <a:cubicBezTo>
                  <a:pt x="24220" y="5653"/>
                  <a:pt x="24294" y="5628"/>
                  <a:pt x="24418" y="5554"/>
                </a:cubicBezTo>
                <a:cubicBezTo>
                  <a:pt x="24517" y="5529"/>
                  <a:pt x="24641" y="5454"/>
                  <a:pt x="24765" y="5430"/>
                </a:cubicBezTo>
                <a:cubicBezTo>
                  <a:pt x="24889" y="5405"/>
                  <a:pt x="25013" y="5380"/>
                  <a:pt x="25112" y="5380"/>
                </a:cubicBezTo>
                <a:cubicBezTo>
                  <a:pt x="25236" y="5331"/>
                  <a:pt x="25360" y="5331"/>
                  <a:pt x="25459" y="5331"/>
                </a:cubicBezTo>
                <a:cubicBezTo>
                  <a:pt x="25533" y="5331"/>
                  <a:pt x="25657" y="5331"/>
                  <a:pt x="25831" y="5380"/>
                </a:cubicBezTo>
                <a:cubicBezTo>
                  <a:pt x="25955" y="5380"/>
                  <a:pt x="26079" y="5405"/>
                  <a:pt x="26153" y="5430"/>
                </a:cubicBezTo>
                <a:cubicBezTo>
                  <a:pt x="26277" y="5454"/>
                  <a:pt x="26376" y="5504"/>
                  <a:pt x="26475" y="5529"/>
                </a:cubicBezTo>
                <a:cubicBezTo>
                  <a:pt x="26599" y="5578"/>
                  <a:pt x="26723" y="5653"/>
                  <a:pt x="26822" y="5752"/>
                </a:cubicBezTo>
                <a:cubicBezTo>
                  <a:pt x="26872" y="5777"/>
                  <a:pt x="26897" y="5826"/>
                  <a:pt x="26946" y="5876"/>
                </a:cubicBezTo>
                <a:cubicBezTo>
                  <a:pt x="26971" y="5901"/>
                  <a:pt x="26996" y="5950"/>
                  <a:pt x="27070" y="6000"/>
                </a:cubicBezTo>
                <a:cubicBezTo>
                  <a:pt x="27145" y="6074"/>
                  <a:pt x="27219" y="6198"/>
                  <a:pt x="27269" y="6297"/>
                </a:cubicBezTo>
                <a:cubicBezTo>
                  <a:pt x="27318" y="6396"/>
                  <a:pt x="27368" y="6446"/>
                  <a:pt x="27393" y="6545"/>
                </a:cubicBezTo>
                <a:lnTo>
                  <a:pt x="27393" y="6545"/>
                </a:lnTo>
                <a:lnTo>
                  <a:pt x="27393" y="6545"/>
                </a:lnTo>
                <a:cubicBezTo>
                  <a:pt x="27393" y="6570"/>
                  <a:pt x="27442" y="6570"/>
                  <a:pt x="27442" y="6570"/>
                </a:cubicBezTo>
                <a:lnTo>
                  <a:pt x="27442" y="6570"/>
                </a:lnTo>
                <a:lnTo>
                  <a:pt x="27442" y="6570"/>
                </a:lnTo>
                <a:lnTo>
                  <a:pt x="27517" y="6570"/>
                </a:lnTo>
                <a:lnTo>
                  <a:pt x="27640" y="6570"/>
                </a:lnTo>
                <a:lnTo>
                  <a:pt x="27640" y="6570"/>
                </a:lnTo>
                <a:lnTo>
                  <a:pt x="27764" y="6570"/>
                </a:lnTo>
                <a:cubicBezTo>
                  <a:pt x="27864" y="6570"/>
                  <a:pt x="27963" y="6570"/>
                  <a:pt x="28062" y="6545"/>
                </a:cubicBezTo>
                <a:lnTo>
                  <a:pt x="28111" y="6545"/>
                </a:lnTo>
                <a:cubicBezTo>
                  <a:pt x="28310" y="6545"/>
                  <a:pt x="28459" y="6570"/>
                  <a:pt x="28632" y="6620"/>
                </a:cubicBezTo>
                <a:cubicBezTo>
                  <a:pt x="28830" y="6644"/>
                  <a:pt x="28979" y="6744"/>
                  <a:pt x="29128" y="6818"/>
                </a:cubicBezTo>
                <a:cubicBezTo>
                  <a:pt x="29202" y="6867"/>
                  <a:pt x="29227" y="6892"/>
                  <a:pt x="29301" y="6942"/>
                </a:cubicBezTo>
                <a:lnTo>
                  <a:pt x="29326" y="6991"/>
                </a:lnTo>
                <a:cubicBezTo>
                  <a:pt x="29351" y="6991"/>
                  <a:pt x="29351" y="7016"/>
                  <a:pt x="29376" y="7016"/>
                </a:cubicBezTo>
                <a:lnTo>
                  <a:pt x="29376" y="7016"/>
                </a:lnTo>
                <a:lnTo>
                  <a:pt x="29376" y="7016"/>
                </a:lnTo>
                <a:lnTo>
                  <a:pt x="29450" y="7016"/>
                </a:lnTo>
                <a:cubicBezTo>
                  <a:pt x="29475" y="7016"/>
                  <a:pt x="29549" y="6991"/>
                  <a:pt x="29574" y="6991"/>
                </a:cubicBezTo>
                <a:lnTo>
                  <a:pt x="29599" y="6991"/>
                </a:lnTo>
                <a:cubicBezTo>
                  <a:pt x="29624" y="6991"/>
                  <a:pt x="29698" y="6942"/>
                  <a:pt x="29748" y="6942"/>
                </a:cubicBezTo>
                <a:cubicBezTo>
                  <a:pt x="29847" y="6917"/>
                  <a:pt x="29946" y="6892"/>
                  <a:pt x="30095" y="6867"/>
                </a:cubicBezTo>
                <a:cubicBezTo>
                  <a:pt x="30318" y="6793"/>
                  <a:pt x="30566" y="6768"/>
                  <a:pt x="30789" y="6768"/>
                </a:cubicBezTo>
                <a:lnTo>
                  <a:pt x="31086" y="6768"/>
                </a:lnTo>
                <a:lnTo>
                  <a:pt x="31111" y="6768"/>
                </a:lnTo>
                <a:cubicBezTo>
                  <a:pt x="31235" y="6768"/>
                  <a:pt x="31359" y="6768"/>
                  <a:pt x="31483" y="6793"/>
                </a:cubicBezTo>
                <a:cubicBezTo>
                  <a:pt x="31607" y="6793"/>
                  <a:pt x="31731" y="6818"/>
                  <a:pt x="31855" y="6818"/>
                </a:cubicBezTo>
                <a:cubicBezTo>
                  <a:pt x="31954" y="6818"/>
                  <a:pt x="32078" y="6867"/>
                  <a:pt x="32202" y="6892"/>
                </a:cubicBezTo>
                <a:cubicBezTo>
                  <a:pt x="32326" y="6917"/>
                  <a:pt x="32425" y="6942"/>
                  <a:pt x="32524" y="6991"/>
                </a:cubicBezTo>
                <a:cubicBezTo>
                  <a:pt x="32574" y="7016"/>
                  <a:pt x="32598" y="7016"/>
                  <a:pt x="32673" y="7041"/>
                </a:cubicBezTo>
                <a:lnTo>
                  <a:pt x="32673" y="7041"/>
                </a:lnTo>
                <a:cubicBezTo>
                  <a:pt x="32722" y="7066"/>
                  <a:pt x="32797" y="7066"/>
                  <a:pt x="32822" y="7115"/>
                </a:cubicBezTo>
                <a:cubicBezTo>
                  <a:pt x="32921" y="7140"/>
                  <a:pt x="33020" y="7165"/>
                  <a:pt x="33144" y="7239"/>
                </a:cubicBezTo>
                <a:cubicBezTo>
                  <a:pt x="33218" y="7264"/>
                  <a:pt x="33342" y="7314"/>
                  <a:pt x="33441" y="7388"/>
                </a:cubicBezTo>
                <a:cubicBezTo>
                  <a:pt x="33516" y="7413"/>
                  <a:pt x="33590" y="7487"/>
                  <a:pt x="33689" y="7537"/>
                </a:cubicBezTo>
                <a:cubicBezTo>
                  <a:pt x="33764" y="7562"/>
                  <a:pt x="33813" y="7636"/>
                  <a:pt x="33887" y="7686"/>
                </a:cubicBezTo>
                <a:cubicBezTo>
                  <a:pt x="33937" y="7760"/>
                  <a:pt x="34011" y="7810"/>
                  <a:pt x="34036" y="7884"/>
                </a:cubicBezTo>
                <a:cubicBezTo>
                  <a:pt x="34036" y="7909"/>
                  <a:pt x="34061" y="7909"/>
                  <a:pt x="34061" y="7933"/>
                </a:cubicBezTo>
                <a:cubicBezTo>
                  <a:pt x="34086" y="8008"/>
                  <a:pt x="34160" y="8033"/>
                  <a:pt x="34185" y="8107"/>
                </a:cubicBezTo>
                <a:cubicBezTo>
                  <a:pt x="34210" y="8132"/>
                  <a:pt x="34210" y="8157"/>
                  <a:pt x="34259" y="8181"/>
                </a:cubicBezTo>
                <a:lnTo>
                  <a:pt x="34259" y="8181"/>
                </a:lnTo>
                <a:cubicBezTo>
                  <a:pt x="34259" y="8231"/>
                  <a:pt x="34284" y="8231"/>
                  <a:pt x="34309" y="8256"/>
                </a:cubicBez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34" y="8256"/>
                </a:lnTo>
                <a:lnTo>
                  <a:pt x="34408" y="8256"/>
                </a:lnTo>
                <a:lnTo>
                  <a:pt x="34458" y="8256"/>
                </a:lnTo>
                <a:lnTo>
                  <a:pt x="34656" y="8256"/>
                </a:lnTo>
                <a:lnTo>
                  <a:pt x="34681" y="8256"/>
                </a:lnTo>
                <a:lnTo>
                  <a:pt x="35028" y="8256"/>
                </a:lnTo>
                <a:lnTo>
                  <a:pt x="35375" y="8256"/>
                </a:lnTo>
                <a:lnTo>
                  <a:pt x="35400" y="8256"/>
                </a:lnTo>
                <a:lnTo>
                  <a:pt x="35697" y="8256"/>
                </a:lnTo>
                <a:cubicBezTo>
                  <a:pt x="35821" y="8256"/>
                  <a:pt x="35945" y="8256"/>
                  <a:pt x="36069" y="8281"/>
                </a:cubicBezTo>
                <a:cubicBezTo>
                  <a:pt x="36193" y="8281"/>
                  <a:pt x="36292" y="8305"/>
                  <a:pt x="36416" y="8355"/>
                </a:cubicBezTo>
                <a:cubicBezTo>
                  <a:pt x="36664" y="8404"/>
                  <a:pt x="36887" y="8479"/>
                  <a:pt x="37061" y="8528"/>
                </a:cubicBezTo>
                <a:cubicBezTo>
                  <a:pt x="37284" y="8628"/>
                  <a:pt x="37507" y="8727"/>
                  <a:pt x="37655" y="8801"/>
                </a:cubicBezTo>
                <a:cubicBezTo>
                  <a:pt x="37755" y="8875"/>
                  <a:pt x="37854" y="8925"/>
                  <a:pt x="37978" y="9024"/>
                </a:cubicBezTo>
                <a:cubicBezTo>
                  <a:pt x="38052" y="9099"/>
                  <a:pt x="38151" y="9148"/>
                  <a:pt x="38226" y="9247"/>
                </a:cubicBezTo>
                <a:lnTo>
                  <a:pt x="38300" y="9346"/>
                </a:lnTo>
                <a:lnTo>
                  <a:pt x="38300" y="9346"/>
                </a:lnTo>
                <a:lnTo>
                  <a:pt x="38350" y="9371"/>
                </a:lnTo>
                <a:cubicBezTo>
                  <a:pt x="38374" y="9396"/>
                  <a:pt x="38399" y="9470"/>
                  <a:pt x="38474" y="9495"/>
                </a:cubicBezTo>
                <a:lnTo>
                  <a:pt x="38548" y="9594"/>
                </a:lnTo>
                <a:lnTo>
                  <a:pt x="38548" y="9619"/>
                </a:lnTo>
                <a:lnTo>
                  <a:pt x="38548" y="9619"/>
                </a:lnTo>
                <a:cubicBezTo>
                  <a:pt x="38548" y="9644"/>
                  <a:pt x="38597" y="9644"/>
                  <a:pt x="38597" y="9669"/>
                </a:cubicBez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622" y="9669"/>
                </a:lnTo>
                <a:lnTo>
                  <a:pt x="38672" y="9669"/>
                </a:lnTo>
                <a:cubicBezTo>
                  <a:pt x="38746" y="9669"/>
                  <a:pt x="38845" y="9718"/>
                  <a:pt x="38895" y="9718"/>
                </a:cubicBezTo>
                <a:lnTo>
                  <a:pt x="39118" y="9718"/>
                </a:lnTo>
                <a:lnTo>
                  <a:pt x="39143" y="9718"/>
                </a:lnTo>
                <a:lnTo>
                  <a:pt x="39242" y="9718"/>
                </a:lnTo>
                <a:cubicBezTo>
                  <a:pt x="39341" y="9718"/>
                  <a:pt x="39465" y="9718"/>
                  <a:pt x="39589" y="9743"/>
                </a:cubicBezTo>
                <a:cubicBezTo>
                  <a:pt x="39738" y="9743"/>
                  <a:pt x="39887" y="9768"/>
                  <a:pt x="40035" y="9768"/>
                </a:cubicBezTo>
                <a:lnTo>
                  <a:pt x="40035" y="9768"/>
                </a:lnTo>
                <a:lnTo>
                  <a:pt x="40035" y="9768"/>
                </a:lnTo>
                <a:cubicBezTo>
                  <a:pt x="40134" y="9768"/>
                  <a:pt x="40209" y="9768"/>
                  <a:pt x="40283" y="9793"/>
                </a:cubicBezTo>
                <a:cubicBezTo>
                  <a:pt x="40407" y="9793"/>
                  <a:pt x="40506" y="9842"/>
                  <a:pt x="40630" y="9842"/>
                </a:cubicBezTo>
                <a:lnTo>
                  <a:pt x="40655" y="9842"/>
                </a:lnTo>
                <a:cubicBezTo>
                  <a:pt x="40779" y="9842"/>
                  <a:pt x="40903" y="9867"/>
                  <a:pt x="41002" y="9867"/>
                </a:cubicBezTo>
                <a:cubicBezTo>
                  <a:pt x="41250" y="9892"/>
                  <a:pt x="41473" y="9892"/>
                  <a:pt x="41721" y="9917"/>
                </a:cubicBezTo>
                <a:cubicBezTo>
                  <a:pt x="41969" y="9941"/>
                  <a:pt x="42242" y="9991"/>
                  <a:pt x="42465" y="10041"/>
                </a:cubicBezTo>
                <a:lnTo>
                  <a:pt x="42564" y="10041"/>
                </a:lnTo>
                <a:cubicBezTo>
                  <a:pt x="42762" y="10065"/>
                  <a:pt x="42960" y="10115"/>
                  <a:pt x="43184" y="10140"/>
                </a:cubicBezTo>
                <a:cubicBezTo>
                  <a:pt x="43431" y="10189"/>
                  <a:pt x="43630" y="10239"/>
                  <a:pt x="43878" y="10338"/>
                </a:cubicBezTo>
                <a:cubicBezTo>
                  <a:pt x="43952" y="10363"/>
                  <a:pt x="44002" y="10363"/>
                  <a:pt x="44076" y="10388"/>
                </a:cubicBezTo>
                <a:cubicBezTo>
                  <a:pt x="44101" y="10388"/>
                  <a:pt x="44175" y="10412"/>
                  <a:pt x="44200" y="10412"/>
                </a:cubicBezTo>
                <a:lnTo>
                  <a:pt x="44225" y="10412"/>
                </a:lnTo>
                <a:cubicBezTo>
                  <a:pt x="44324" y="10437"/>
                  <a:pt x="44448" y="10487"/>
                  <a:pt x="44547" y="10512"/>
                </a:cubicBezTo>
                <a:cubicBezTo>
                  <a:pt x="44621" y="10536"/>
                  <a:pt x="44745" y="10561"/>
                  <a:pt x="44844" y="10611"/>
                </a:cubicBezTo>
                <a:cubicBezTo>
                  <a:pt x="44944" y="10636"/>
                  <a:pt x="45043" y="10660"/>
                  <a:pt x="45167" y="10735"/>
                </a:cubicBezTo>
                <a:cubicBezTo>
                  <a:pt x="45192" y="10735"/>
                  <a:pt x="45216" y="10759"/>
                  <a:pt x="45241" y="10759"/>
                </a:cubicBezTo>
                <a:lnTo>
                  <a:pt x="45241" y="25385"/>
                </a:lnTo>
                <a:lnTo>
                  <a:pt x="45241" y="25757"/>
                </a:lnTo>
                <a:lnTo>
                  <a:pt x="0" y="25757"/>
                </a:ln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"/>
          <p:cNvSpPr txBox="1">
            <a:spLocks noGrp="1"/>
          </p:cNvSpPr>
          <p:nvPr>
            <p:ph type="title"/>
          </p:nvPr>
        </p:nvSpPr>
        <p:spPr>
          <a:xfrm>
            <a:off x="720000" y="3613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4"/>
          <p:cNvSpPr txBox="1">
            <a:spLocks noGrp="1"/>
          </p:cNvSpPr>
          <p:nvPr>
            <p:ph type="body" idx="1"/>
          </p:nvPr>
        </p:nvSpPr>
        <p:spPr>
          <a:xfrm>
            <a:off x="648275" y="1020438"/>
            <a:ext cx="7818900" cy="33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8" name="Google Shape;408;p4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409" name="Google Shape;409;p4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4"/>
          <p:cNvGrpSpPr/>
          <p:nvPr/>
        </p:nvGrpSpPr>
        <p:grpSpPr>
          <a:xfrm rot="1473304" flipH="1">
            <a:off x="249419" y="4280886"/>
            <a:ext cx="1113782" cy="783509"/>
            <a:chOff x="9221475" y="2460200"/>
            <a:chExt cx="2104828" cy="1480678"/>
          </a:xfrm>
        </p:grpSpPr>
        <p:sp>
          <p:nvSpPr>
            <p:cNvPr id="434" name="Google Shape;434;p4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4"/>
          <p:cNvGrpSpPr/>
          <p:nvPr/>
        </p:nvGrpSpPr>
        <p:grpSpPr>
          <a:xfrm rot="-5759653">
            <a:off x="7368295" y="3251457"/>
            <a:ext cx="732389" cy="2450270"/>
            <a:chOff x="7375795" y="2728743"/>
            <a:chExt cx="291249" cy="974399"/>
          </a:xfrm>
        </p:grpSpPr>
        <p:sp>
          <p:nvSpPr>
            <p:cNvPr id="477" name="Google Shape;477;p4"/>
            <p:cNvSpPr/>
            <p:nvPr/>
          </p:nvSpPr>
          <p:spPr>
            <a:xfrm>
              <a:off x="7518259" y="3067758"/>
              <a:ext cx="84227" cy="91285"/>
            </a:xfrm>
            <a:custGeom>
              <a:avLst/>
              <a:gdLst/>
              <a:ahLst/>
              <a:cxnLst/>
              <a:rect l="l" t="t" r="r" b="b"/>
              <a:pathLst>
                <a:path w="2518" h="2729" extrusionOk="0">
                  <a:moveTo>
                    <a:pt x="1339" y="0"/>
                  </a:moveTo>
                  <a:cubicBezTo>
                    <a:pt x="1223" y="0"/>
                    <a:pt x="1108" y="11"/>
                    <a:pt x="1001" y="24"/>
                  </a:cubicBezTo>
                  <a:cubicBezTo>
                    <a:pt x="634" y="79"/>
                    <a:pt x="306" y="305"/>
                    <a:pt x="142" y="626"/>
                  </a:cubicBezTo>
                  <a:cubicBezTo>
                    <a:pt x="9" y="899"/>
                    <a:pt x="1" y="1212"/>
                    <a:pt x="32" y="1517"/>
                  </a:cubicBezTo>
                  <a:cubicBezTo>
                    <a:pt x="71" y="1892"/>
                    <a:pt x="181" y="2282"/>
                    <a:pt x="454" y="2532"/>
                  </a:cubicBezTo>
                  <a:cubicBezTo>
                    <a:pt x="517" y="2595"/>
                    <a:pt x="587" y="2642"/>
                    <a:pt x="673" y="2650"/>
                  </a:cubicBezTo>
                  <a:cubicBezTo>
                    <a:pt x="679" y="2650"/>
                    <a:pt x="685" y="2650"/>
                    <a:pt x="691" y="2650"/>
                  </a:cubicBezTo>
                  <a:cubicBezTo>
                    <a:pt x="778" y="2650"/>
                    <a:pt x="860" y="2597"/>
                    <a:pt x="860" y="2517"/>
                  </a:cubicBezTo>
                  <a:cubicBezTo>
                    <a:pt x="1069" y="2651"/>
                    <a:pt x="1307" y="2728"/>
                    <a:pt x="1552" y="2728"/>
                  </a:cubicBezTo>
                  <a:cubicBezTo>
                    <a:pt x="1564" y="2728"/>
                    <a:pt x="1575" y="2728"/>
                    <a:pt x="1587" y="2728"/>
                  </a:cubicBezTo>
                  <a:cubicBezTo>
                    <a:pt x="1743" y="2415"/>
                    <a:pt x="1775" y="2048"/>
                    <a:pt x="1673" y="1704"/>
                  </a:cubicBezTo>
                  <a:lnTo>
                    <a:pt x="1673" y="1704"/>
                  </a:lnTo>
                  <a:cubicBezTo>
                    <a:pt x="1776" y="1725"/>
                    <a:pt x="1881" y="1736"/>
                    <a:pt x="1985" y="1736"/>
                  </a:cubicBezTo>
                  <a:cubicBezTo>
                    <a:pt x="2148" y="1736"/>
                    <a:pt x="2310" y="1710"/>
                    <a:pt x="2462" y="1657"/>
                  </a:cubicBezTo>
                  <a:cubicBezTo>
                    <a:pt x="2517" y="1196"/>
                    <a:pt x="2384" y="727"/>
                    <a:pt x="2134" y="352"/>
                  </a:cubicBezTo>
                  <a:cubicBezTo>
                    <a:pt x="1943" y="71"/>
                    <a:pt x="163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7449519" y="2770388"/>
              <a:ext cx="71918" cy="87505"/>
            </a:xfrm>
            <a:custGeom>
              <a:avLst/>
              <a:gdLst/>
              <a:ahLst/>
              <a:cxnLst/>
              <a:rect l="l" t="t" r="r" b="b"/>
              <a:pathLst>
                <a:path w="2150" h="2616" extrusionOk="0">
                  <a:moveTo>
                    <a:pt x="874" y="0"/>
                  </a:moveTo>
                  <a:cubicBezTo>
                    <a:pt x="825" y="0"/>
                    <a:pt x="776" y="2"/>
                    <a:pt x="727" y="6"/>
                  </a:cubicBezTo>
                  <a:cubicBezTo>
                    <a:pt x="743" y="60"/>
                    <a:pt x="759" y="115"/>
                    <a:pt x="782" y="170"/>
                  </a:cubicBezTo>
                  <a:cubicBezTo>
                    <a:pt x="634" y="178"/>
                    <a:pt x="477" y="240"/>
                    <a:pt x="368" y="349"/>
                  </a:cubicBezTo>
                  <a:cubicBezTo>
                    <a:pt x="391" y="576"/>
                    <a:pt x="454" y="818"/>
                    <a:pt x="563" y="1021"/>
                  </a:cubicBezTo>
                  <a:cubicBezTo>
                    <a:pt x="321" y="1084"/>
                    <a:pt x="94" y="1264"/>
                    <a:pt x="1" y="1506"/>
                  </a:cubicBezTo>
                  <a:cubicBezTo>
                    <a:pt x="48" y="1662"/>
                    <a:pt x="134" y="1811"/>
                    <a:pt x="259" y="1920"/>
                  </a:cubicBezTo>
                  <a:cubicBezTo>
                    <a:pt x="118" y="2014"/>
                    <a:pt x="24" y="2178"/>
                    <a:pt x="55" y="2389"/>
                  </a:cubicBezTo>
                  <a:cubicBezTo>
                    <a:pt x="141" y="2498"/>
                    <a:pt x="274" y="2553"/>
                    <a:pt x="399" y="2584"/>
                  </a:cubicBezTo>
                  <a:cubicBezTo>
                    <a:pt x="532" y="2616"/>
                    <a:pt x="673" y="2616"/>
                    <a:pt x="806" y="2616"/>
                  </a:cubicBezTo>
                  <a:cubicBezTo>
                    <a:pt x="1017" y="2616"/>
                    <a:pt x="1220" y="2600"/>
                    <a:pt x="1392" y="2514"/>
                  </a:cubicBezTo>
                  <a:cubicBezTo>
                    <a:pt x="1579" y="2428"/>
                    <a:pt x="1728" y="2248"/>
                    <a:pt x="1720" y="2045"/>
                  </a:cubicBezTo>
                  <a:lnTo>
                    <a:pt x="2150" y="474"/>
                  </a:lnTo>
                  <a:cubicBezTo>
                    <a:pt x="1803" y="170"/>
                    <a:pt x="1346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7383656" y="2834712"/>
              <a:ext cx="81049" cy="94028"/>
            </a:xfrm>
            <a:custGeom>
              <a:avLst/>
              <a:gdLst/>
              <a:ahLst/>
              <a:cxnLst/>
              <a:rect l="l" t="t" r="r" b="b"/>
              <a:pathLst>
                <a:path w="2423" h="2811" extrusionOk="0">
                  <a:moveTo>
                    <a:pt x="1151" y="0"/>
                  </a:moveTo>
                  <a:cubicBezTo>
                    <a:pt x="828" y="0"/>
                    <a:pt x="506" y="115"/>
                    <a:pt x="266" y="341"/>
                  </a:cubicBezTo>
                  <a:cubicBezTo>
                    <a:pt x="305" y="536"/>
                    <a:pt x="415" y="716"/>
                    <a:pt x="571" y="849"/>
                  </a:cubicBezTo>
                  <a:cubicBezTo>
                    <a:pt x="297" y="982"/>
                    <a:pt x="79" y="1247"/>
                    <a:pt x="0" y="1552"/>
                  </a:cubicBezTo>
                  <a:cubicBezTo>
                    <a:pt x="110" y="1763"/>
                    <a:pt x="290" y="1943"/>
                    <a:pt x="501" y="2037"/>
                  </a:cubicBezTo>
                  <a:cubicBezTo>
                    <a:pt x="383" y="2162"/>
                    <a:pt x="313" y="2341"/>
                    <a:pt x="336" y="2506"/>
                  </a:cubicBezTo>
                  <a:cubicBezTo>
                    <a:pt x="555" y="2693"/>
                    <a:pt x="852" y="2802"/>
                    <a:pt x="1141" y="2810"/>
                  </a:cubicBezTo>
                  <a:cubicBezTo>
                    <a:pt x="1155" y="2811"/>
                    <a:pt x="1168" y="2811"/>
                    <a:pt x="1182" y="2811"/>
                  </a:cubicBezTo>
                  <a:cubicBezTo>
                    <a:pt x="1464" y="2811"/>
                    <a:pt x="1739" y="2733"/>
                    <a:pt x="1977" y="2576"/>
                  </a:cubicBezTo>
                  <a:cubicBezTo>
                    <a:pt x="2118" y="2474"/>
                    <a:pt x="2251" y="2349"/>
                    <a:pt x="2329" y="2193"/>
                  </a:cubicBezTo>
                  <a:cubicBezTo>
                    <a:pt x="2407" y="2037"/>
                    <a:pt x="2423" y="1841"/>
                    <a:pt x="2353" y="1685"/>
                  </a:cubicBezTo>
                  <a:lnTo>
                    <a:pt x="1774" y="153"/>
                  </a:lnTo>
                  <a:cubicBezTo>
                    <a:pt x="1581" y="51"/>
                    <a:pt x="1366" y="0"/>
                    <a:pt x="1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7464170" y="2773900"/>
              <a:ext cx="74794" cy="89144"/>
            </a:xfrm>
            <a:custGeom>
              <a:avLst/>
              <a:gdLst/>
              <a:ahLst/>
              <a:cxnLst/>
              <a:rect l="l" t="t" r="r" b="b"/>
              <a:pathLst>
                <a:path w="2236" h="2665" extrusionOk="0">
                  <a:moveTo>
                    <a:pt x="961" y="0"/>
                  </a:moveTo>
                  <a:cubicBezTo>
                    <a:pt x="700" y="0"/>
                    <a:pt x="443" y="106"/>
                    <a:pt x="289" y="330"/>
                  </a:cubicBezTo>
                  <a:cubicBezTo>
                    <a:pt x="313" y="643"/>
                    <a:pt x="438" y="948"/>
                    <a:pt x="641" y="1206"/>
                  </a:cubicBezTo>
                  <a:cubicBezTo>
                    <a:pt x="352" y="1307"/>
                    <a:pt x="110" y="1534"/>
                    <a:pt x="0" y="1815"/>
                  </a:cubicBezTo>
                  <a:cubicBezTo>
                    <a:pt x="78" y="1971"/>
                    <a:pt x="203" y="2096"/>
                    <a:pt x="360" y="2182"/>
                  </a:cubicBezTo>
                  <a:cubicBezTo>
                    <a:pt x="211" y="2300"/>
                    <a:pt x="133" y="2518"/>
                    <a:pt x="157" y="2651"/>
                  </a:cubicBezTo>
                  <a:cubicBezTo>
                    <a:pt x="244" y="2660"/>
                    <a:pt x="331" y="2665"/>
                    <a:pt x="419" y="2665"/>
                  </a:cubicBezTo>
                  <a:cubicBezTo>
                    <a:pt x="1016" y="2665"/>
                    <a:pt x="1628" y="2449"/>
                    <a:pt x="2227" y="1925"/>
                  </a:cubicBezTo>
                  <a:cubicBezTo>
                    <a:pt x="2235" y="1549"/>
                    <a:pt x="2196" y="1167"/>
                    <a:pt x="2048" y="831"/>
                  </a:cubicBezTo>
                  <a:cubicBezTo>
                    <a:pt x="1907" y="487"/>
                    <a:pt x="1641" y="182"/>
                    <a:pt x="1290" y="57"/>
                  </a:cubicBezTo>
                  <a:cubicBezTo>
                    <a:pt x="1184" y="20"/>
                    <a:pt x="1072" y="0"/>
                    <a:pt x="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7401953" y="2835381"/>
              <a:ext cx="87070" cy="94730"/>
            </a:xfrm>
            <a:custGeom>
              <a:avLst/>
              <a:gdLst/>
              <a:ahLst/>
              <a:cxnLst/>
              <a:rect l="l" t="t" r="r" b="b"/>
              <a:pathLst>
                <a:path w="2603" h="2832" extrusionOk="0">
                  <a:moveTo>
                    <a:pt x="821" y="1"/>
                  </a:moveTo>
                  <a:cubicBezTo>
                    <a:pt x="485" y="63"/>
                    <a:pt x="180" y="274"/>
                    <a:pt x="0" y="571"/>
                  </a:cubicBezTo>
                  <a:cubicBezTo>
                    <a:pt x="71" y="946"/>
                    <a:pt x="329" y="1298"/>
                    <a:pt x="774" y="1509"/>
                  </a:cubicBezTo>
                  <a:cubicBezTo>
                    <a:pt x="391" y="1751"/>
                    <a:pt x="180" y="2235"/>
                    <a:pt x="266" y="2673"/>
                  </a:cubicBezTo>
                  <a:cubicBezTo>
                    <a:pt x="447" y="2780"/>
                    <a:pt x="658" y="2832"/>
                    <a:pt x="870" y="2832"/>
                  </a:cubicBezTo>
                  <a:cubicBezTo>
                    <a:pt x="969" y="2832"/>
                    <a:pt x="1068" y="2820"/>
                    <a:pt x="1165" y="2798"/>
                  </a:cubicBezTo>
                  <a:cubicBezTo>
                    <a:pt x="1470" y="2728"/>
                    <a:pt x="1751" y="2572"/>
                    <a:pt x="1993" y="2392"/>
                  </a:cubicBezTo>
                  <a:cubicBezTo>
                    <a:pt x="2165" y="2259"/>
                    <a:pt x="2314" y="2118"/>
                    <a:pt x="2423" y="1939"/>
                  </a:cubicBezTo>
                  <a:cubicBezTo>
                    <a:pt x="2532" y="1759"/>
                    <a:pt x="2603" y="1548"/>
                    <a:pt x="2564" y="1345"/>
                  </a:cubicBezTo>
                  <a:cubicBezTo>
                    <a:pt x="2524" y="1118"/>
                    <a:pt x="2384" y="915"/>
                    <a:pt x="2220" y="743"/>
                  </a:cubicBezTo>
                  <a:cubicBezTo>
                    <a:pt x="1837" y="352"/>
                    <a:pt x="1345" y="94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7381549" y="3095722"/>
              <a:ext cx="61749" cy="60411"/>
            </a:xfrm>
            <a:custGeom>
              <a:avLst/>
              <a:gdLst/>
              <a:ahLst/>
              <a:cxnLst/>
              <a:rect l="l" t="t" r="r" b="b"/>
              <a:pathLst>
                <a:path w="1846" h="1806" extrusionOk="0">
                  <a:moveTo>
                    <a:pt x="837" y="1"/>
                  </a:moveTo>
                  <a:lnTo>
                    <a:pt x="79" y="516"/>
                  </a:lnTo>
                  <a:cubicBezTo>
                    <a:pt x="1" y="720"/>
                    <a:pt x="1" y="946"/>
                    <a:pt x="87" y="1149"/>
                  </a:cubicBezTo>
                  <a:cubicBezTo>
                    <a:pt x="135" y="1157"/>
                    <a:pt x="182" y="1161"/>
                    <a:pt x="228" y="1161"/>
                  </a:cubicBezTo>
                  <a:cubicBezTo>
                    <a:pt x="364" y="1161"/>
                    <a:pt x="494" y="1128"/>
                    <a:pt x="610" y="1063"/>
                  </a:cubicBezTo>
                  <a:lnTo>
                    <a:pt x="610" y="1063"/>
                  </a:lnTo>
                  <a:cubicBezTo>
                    <a:pt x="564" y="1298"/>
                    <a:pt x="634" y="1548"/>
                    <a:pt x="806" y="1728"/>
                  </a:cubicBezTo>
                  <a:cubicBezTo>
                    <a:pt x="868" y="1748"/>
                    <a:pt x="932" y="1758"/>
                    <a:pt x="996" y="1758"/>
                  </a:cubicBezTo>
                  <a:cubicBezTo>
                    <a:pt x="1148" y="1758"/>
                    <a:pt x="1297" y="1702"/>
                    <a:pt x="1408" y="1603"/>
                  </a:cubicBezTo>
                  <a:cubicBezTo>
                    <a:pt x="1408" y="1681"/>
                    <a:pt x="1423" y="1759"/>
                    <a:pt x="1470" y="1806"/>
                  </a:cubicBezTo>
                  <a:cubicBezTo>
                    <a:pt x="1673" y="1626"/>
                    <a:pt x="1806" y="1368"/>
                    <a:pt x="1822" y="1095"/>
                  </a:cubicBezTo>
                  <a:cubicBezTo>
                    <a:pt x="1845" y="821"/>
                    <a:pt x="1744" y="548"/>
                    <a:pt x="1556" y="337"/>
                  </a:cubicBezTo>
                  <a:cubicBezTo>
                    <a:pt x="1376" y="134"/>
                    <a:pt x="1111" y="9"/>
                    <a:pt x="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7375795" y="2951185"/>
              <a:ext cx="65930" cy="85967"/>
            </a:xfrm>
            <a:custGeom>
              <a:avLst/>
              <a:gdLst/>
              <a:ahLst/>
              <a:cxnLst/>
              <a:rect l="l" t="t" r="r" b="b"/>
              <a:pathLst>
                <a:path w="1971" h="2570" extrusionOk="0">
                  <a:moveTo>
                    <a:pt x="579" y="0"/>
                  </a:moveTo>
                  <a:cubicBezTo>
                    <a:pt x="235" y="196"/>
                    <a:pt x="17" y="586"/>
                    <a:pt x="1" y="985"/>
                  </a:cubicBezTo>
                  <a:cubicBezTo>
                    <a:pt x="149" y="1141"/>
                    <a:pt x="337" y="1251"/>
                    <a:pt x="540" y="1298"/>
                  </a:cubicBezTo>
                  <a:cubicBezTo>
                    <a:pt x="235" y="1587"/>
                    <a:pt x="118" y="2040"/>
                    <a:pt x="267" y="2446"/>
                  </a:cubicBezTo>
                  <a:cubicBezTo>
                    <a:pt x="490" y="2527"/>
                    <a:pt x="730" y="2569"/>
                    <a:pt x="962" y="2569"/>
                  </a:cubicBezTo>
                  <a:cubicBezTo>
                    <a:pt x="1088" y="2569"/>
                    <a:pt x="1212" y="2557"/>
                    <a:pt x="1329" y="2532"/>
                  </a:cubicBezTo>
                  <a:cubicBezTo>
                    <a:pt x="1486" y="2454"/>
                    <a:pt x="1619" y="2298"/>
                    <a:pt x="1697" y="2141"/>
                  </a:cubicBezTo>
                  <a:cubicBezTo>
                    <a:pt x="1775" y="1985"/>
                    <a:pt x="1822" y="1798"/>
                    <a:pt x="1861" y="1618"/>
                  </a:cubicBezTo>
                  <a:cubicBezTo>
                    <a:pt x="1908" y="1415"/>
                    <a:pt x="1970" y="1212"/>
                    <a:pt x="1955" y="1001"/>
                  </a:cubicBezTo>
                  <a:cubicBezTo>
                    <a:pt x="1947" y="782"/>
                    <a:pt x="1876" y="571"/>
                    <a:pt x="1712" y="430"/>
                  </a:cubicBezTo>
                  <a:lnTo>
                    <a:pt x="5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7426004" y="305049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7432794" y="312081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7379207" y="3057355"/>
              <a:ext cx="95199" cy="99045"/>
            </a:xfrm>
            <a:custGeom>
              <a:avLst/>
              <a:gdLst/>
              <a:ahLst/>
              <a:cxnLst/>
              <a:rect l="l" t="t" r="r" b="b"/>
              <a:pathLst>
                <a:path w="2846" h="2961" extrusionOk="0">
                  <a:moveTo>
                    <a:pt x="1476" y="1"/>
                  </a:moveTo>
                  <a:cubicBezTo>
                    <a:pt x="1398" y="1"/>
                    <a:pt x="1320" y="8"/>
                    <a:pt x="1243" y="22"/>
                  </a:cubicBezTo>
                  <a:cubicBezTo>
                    <a:pt x="868" y="93"/>
                    <a:pt x="524" y="312"/>
                    <a:pt x="313" y="624"/>
                  </a:cubicBezTo>
                  <a:cubicBezTo>
                    <a:pt x="94" y="937"/>
                    <a:pt x="1" y="1327"/>
                    <a:pt x="40" y="1703"/>
                  </a:cubicBezTo>
                  <a:cubicBezTo>
                    <a:pt x="153" y="1745"/>
                    <a:pt x="278" y="1767"/>
                    <a:pt x="404" y="1767"/>
                  </a:cubicBezTo>
                  <a:cubicBezTo>
                    <a:pt x="557" y="1767"/>
                    <a:pt x="711" y="1735"/>
                    <a:pt x="852" y="1671"/>
                  </a:cubicBezTo>
                  <a:lnTo>
                    <a:pt x="852" y="1671"/>
                  </a:lnTo>
                  <a:cubicBezTo>
                    <a:pt x="751" y="2015"/>
                    <a:pt x="829" y="2398"/>
                    <a:pt x="1048" y="2679"/>
                  </a:cubicBezTo>
                  <a:cubicBezTo>
                    <a:pt x="1097" y="2689"/>
                    <a:pt x="1146" y="2694"/>
                    <a:pt x="1195" y="2694"/>
                  </a:cubicBezTo>
                  <a:cubicBezTo>
                    <a:pt x="1342" y="2694"/>
                    <a:pt x="1485" y="2650"/>
                    <a:pt x="1603" y="2562"/>
                  </a:cubicBezTo>
                  <a:lnTo>
                    <a:pt x="1603" y="2562"/>
                  </a:lnTo>
                  <a:cubicBezTo>
                    <a:pt x="1532" y="2679"/>
                    <a:pt x="1501" y="2812"/>
                    <a:pt x="1524" y="2961"/>
                  </a:cubicBezTo>
                  <a:cubicBezTo>
                    <a:pt x="1892" y="2804"/>
                    <a:pt x="2236" y="2570"/>
                    <a:pt x="2470" y="2250"/>
                  </a:cubicBezTo>
                  <a:cubicBezTo>
                    <a:pt x="2712" y="1929"/>
                    <a:pt x="2845" y="1515"/>
                    <a:pt x="2783" y="1116"/>
                  </a:cubicBezTo>
                  <a:cubicBezTo>
                    <a:pt x="2740" y="807"/>
                    <a:pt x="2575" y="511"/>
                    <a:pt x="2331" y="322"/>
                  </a:cubicBezTo>
                  <a:lnTo>
                    <a:pt x="2331" y="322"/>
                  </a:lnTo>
                  <a:cubicBezTo>
                    <a:pt x="2323" y="313"/>
                    <a:pt x="2314" y="304"/>
                    <a:pt x="2306" y="296"/>
                  </a:cubicBezTo>
                  <a:cubicBezTo>
                    <a:pt x="2071" y="104"/>
                    <a:pt x="1772" y="1"/>
                    <a:pt x="1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7382084" y="2937504"/>
              <a:ext cx="83692" cy="106505"/>
            </a:xfrm>
            <a:custGeom>
              <a:avLst/>
              <a:gdLst/>
              <a:ahLst/>
              <a:cxnLst/>
              <a:rect l="l" t="t" r="r" b="b"/>
              <a:pathLst>
                <a:path w="2502" h="3184" extrusionOk="0">
                  <a:moveTo>
                    <a:pt x="602" y="1"/>
                  </a:moveTo>
                  <a:cubicBezTo>
                    <a:pt x="522" y="1"/>
                    <a:pt x="442" y="8"/>
                    <a:pt x="360" y="26"/>
                  </a:cubicBezTo>
                  <a:cubicBezTo>
                    <a:pt x="227" y="58"/>
                    <a:pt x="94" y="128"/>
                    <a:pt x="1" y="230"/>
                  </a:cubicBezTo>
                  <a:cubicBezTo>
                    <a:pt x="24" y="425"/>
                    <a:pt x="118" y="620"/>
                    <a:pt x="274" y="753"/>
                  </a:cubicBezTo>
                  <a:cubicBezTo>
                    <a:pt x="404" y="863"/>
                    <a:pt x="576" y="925"/>
                    <a:pt x="779" y="925"/>
                  </a:cubicBezTo>
                  <a:cubicBezTo>
                    <a:pt x="820" y="925"/>
                    <a:pt x="863" y="923"/>
                    <a:pt x="907" y="917"/>
                  </a:cubicBezTo>
                  <a:lnTo>
                    <a:pt x="907" y="917"/>
                  </a:lnTo>
                  <a:cubicBezTo>
                    <a:pt x="634" y="1183"/>
                    <a:pt x="438" y="1535"/>
                    <a:pt x="352" y="1894"/>
                  </a:cubicBezTo>
                  <a:cubicBezTo>
                    <a:pt x="516" y="2121"/>
                    <a:pt x="774" y="2277"/>
                    <a:pt x="1048" y="2332"/>
                  </a:cubicBezTo>
                  <a:cubicBezTo>
                    <a:pt x="954" y="2605"/>
                    <a:pt x="946" y="2910"/>
                    <a:pt x="1016" y="3183"/>
                  </a:cubicBezTo>
                  <a:cubicBezTo>
                    <a:pt x="1485" y="2996"/>
                    <a:pt x="1899" y="2660"/>
                    <a:pt x="2173" y="2238"/>
                  </a:cubicBezTo>
                  <a:cubicBezTo>
                    <a:pt x="2368" y="1933"/>
                    <a:pt x="2501" y="1566"/>
                    <a:pt x="2454" y="1199"/>
                  </a:cubicBezTo>
                  <a:cubicBezTo>
                    <a:pt x="2392" y="831"/>
                    <a:pt x="2150" y="519"/>
                    <a:pt x="1837" y="308"/>
                  </a:cubicBezTo>
                  <a:cubicBezTo>
                    <a:pt x="1524" y="112"/>
                    <a:pt x="1141" y="26"/>
                    <a:pt x="774" y="11"/>
                  </a:cubicBezTo>
                  <a:cubicBezTo>
                    <a:pt x="716" y="4"/>
                    <a:pt x="659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7523510" y="2728743"/>
              <a:ext cx="75564" cy="59574"/>
            </a:xfrm>
            <a:custGeom>
              <a:avLst/>
              <a:gdLst/>
              <a:ahLst/>
              <a:cxnLst/>
              <a:rect l="l" t="t" r="r" b="b"/>
              <a:pathLst>
                <a:path w="2259" h="1781" extrusionOk="0">
                  <a:moveTo>
                    <a:pt x="1594" y="0"/>
                  </a:moveTo>
                  <a:cubicBezTo>
                    <a:pt x="1344" y="110"/>
                    <a:pt x="1118" y="305"/>
                    <a:pt x="993" y="555"/>
                  </a:cubicBezTo>
                  <a:cubicBezTo>
                    <a:pt x="821" y="352"/>
                    <a:pt x="578" y="235"/>
                    <a:pt x="336" y="203"/>
                  </a:cubicBezTo>
                  <a:cubicBezTo>
                    <a:pt x="156" y="407"/>
                    <a:pt x="39" y="672"/>
                    <a:pt x="0" y="954"/>
                  </a:cubicBezTo>
                  <a:cubicBezTo>
                    <a:pt x="211" y="1446"/>
                    <a:pt x="492" y="1673"/>
                    <a:pt x="821" y="1759"/>
                  </a:cubicBezTo>
                  <a:cubicBezTo>
                    <a:pt x="891" y="1774"/>
                    <a:pt x="962" y="1781"/>
                    <a:pt x="1033" y="1781"/>
                  </a:cubicBezTo>
                  <a:cubicBezTo>
                    <a:pt x="1290" y="1781"/>
                    <a:pt x="1542" y="1685"/>
                    <a:pt x="1751" y="1532"/>
                  </a:cubicBezTo>
                  <a:cubicBezTo>
                    <a:pt x="2016" y="1329"/>
                    <a:pt x="2188" y="1024"/>
                    <a:pt x="2259" y="704"/>
                  </a:cubicBezTo>
                  <a:cubicBezTo>
                    <a:pt x="2149" y="368"/>
                    <a:pt x="1907" y="118"/>
                    <a:pt x="1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7499962" y="3056151"/>
              <a:ext cx="101989" cy="101554"/>
            </a:xfrm>
            <a:custGeom>
              <a:avLst/>
              <a:gdLst/>
              <a:ahLst/>
              <a:cxnLst/>
              <a:rect l="l" t="t" r="r" b="b"/>
              <a:pathLst>
                <a:path w="3049" h="3036" extrusionOk="0">
                  <a:moveTo>
                    <a:pt x="1125" y="1"/>
                  </a:moveTo>
                  <a:cubicBezTo>
                    <a:pt x="848" y="1"/>
                    <a:pt x="557" y="66"/>
                    <a:pt x="384" y="332"/>
                  </a:cubicBezTo>
                  <a:cubicBezTo>
                    <a:pt x="87" y="777"/>
                    <a:pt x="1" y="1363"/>
                    <a:pt x="157" y="1871"/>
                  </a:cubicBezTo>
                  <a:cubicBezTo>
                    <a:pt x="313" y="2395"/>
                    <a:pt x="704" y="2833"/>
                    <a:pt x="1212" y="3036"/>
                  </a:cubicBezTo>
                  <a:cubicBezTo>
                    <a:pt x="1392" y="2723"/>
                    <a:pt x="1439" y="2340"/>
                    <a:pt x="1337" y="1996"/>
                  </a:cubicBezTo>
                  <a:lnTo>
                    <a:pt x="1337" y="1996"/>
                  </a:lnTo>
                  <a:cubicBezTo>
                    <a:pt x="1451" y="2043"/>
                    <a:pt x="1571" y="2064"/>
                    <a:pt x="1690" y="2064"/>
                  </a:cubicBezTo>
                  <a:cubicBezTo>
                    <a:pt x="1835" y="2064"/>
                    <a:pt x="1978" y="2033"/>
                    <a:pt x="2111" y="1973"/>
                  </a:cubicBezTo>
                  <a:cubicBezTo>
                    <a:pt x="2150" y="1660"/>
                    <a:pt x="2134" y="1348"/>
                    <a:pt x="2033" y="1043"/>
                  </a:cubicBezTo>
                  <a:lnTo>
                    <a:pt x="2033" y="1043"/>
                  </a:lnTo>
                  <a:cubicBezTo>
                    <a:pt x="2154" y="1128"/>
                    <a:pt x="2299" y="1171"/>
                    <a:pt x="2450" y="1171"/>
                  </a:cubicBezTo>
                  <a:cubicBezTo>
                    <a:pt x="2493" y="1171"/>
                    <a:pt x="2536" y="1167"/>
                    <a:pt x="2580" y="1160"/>
                  </a:cubicBezTo>
                  <a:cubicBezTo>
                    <a:pt x="2767" y="1129"/>
                    <a:pt x="2947" y="1035"/>
                    <a:pt x="3048" y="895"/>
                  </a:cubicBezTo>
                  <a:cubicBezTo>
                    <a:pt x="2798" y="691"/>
                    <a:pt x="2541" y="488"/>
                    <a:pt x="2259" y="324"/>
                  </a:cubicBezTo>
                  <a:cubicBezTo>
                    <a:pt x="1978" y="152"/>
                    <a:pt x="1665" y="35"/>
                    <a:pt x="1337" y="12"/>
                  </a:cubicBezTo>
                  <a:cubicBezTo>
                    <a:pt x="1269" y="5"/>
                    <a:pt x="1197" y="1"/>
                    <a:pt x="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7525584" y="3181622"/>
              <a:ext cx="80012" cy="71851"/>
            </a:xfrm>
            <a:custGeom>
              <a:avLst/>
              <a:gdLst/>
              <a:ahLst/>
              <a:cxnLst/>
              <a:rect l="l" t="t" r="r" b="b"/>
              <a:pathLst>
                <a:path w="2392" h="2148" extrusionOk="0">
                  <a:moveTo>
                    <a:pt x="1051" y="0"/>
                  </a:moveTo>
                  <a:cubicBezTo>
                    <a:pt x="938" y="0"/>
                    <a:pt x="825" y="19"/>
                    <a:pt x="720" y="58"/>
                  </a:cubicBezTo>
                  <a:cubicBezTo>
                    <a:pt x="555" y="120"/>
                    <a:pt x="413" y="240"/>
                    <a:pt x="320" y="388"/>
                  </a:cubicBezTo>
                  <a:lnTo>
                    <a:pt x="320" y="388"/>
                  </a:lnTo>
                  <a:cubicBezTo>
                    <a:pt x="159" y="598"/>
                    <a:pt x="37" y="847"/>
                    <a:pt x="16" y="1113"/>
                  </a:cubicBezTo>
                  <a:cubicBezTo>
                    <a:pt x="1" y="1418"/>
                    <a:pt x="102" y="1738"/>
                    <a:pt x="344" y="1926"/>
                  </a:cubicBezTo>
                  <a:cubicBezTo>
                    <a:pt x="547" y="2087"/>
                    <a:pt x="830" y="2147"/>
                    <a:pt x="1106" y="2147"/>
                  </a:cubicBezTo>
                  <a:cubicBezTo>
                    <a:pt x="1139" y="2147"/>
                    <a:pt x="1172" y="2146"/>
                    <a:pt x="1204" y="2145"/>
                  </a:cubicBezTo>
                  <a:cubicBezTo>
                    <a:pt x="1384" y="2145"/>
                    <a:pt x="1595" y="2121"/>
                    <a:pt x="1767" y="2051"/>
                  </a:cubicBezTo>
                  <a:cubicBezTo>
                    <a:pt x="1946" y="1981"/>
                    <a:pt x="2111" y="1856"/>
                    <a:pt x="2197" y="1676"/>
                  </a:cubicBezTo>
                  <a:cubicBezTo>
                    <a:pt x="2142" y="1652"/>
                    <a:pt x="2071" y="1652"/>
                    <a:pt x="2001" y="1637"/>
                  </a:cubicBezTo>
                  <a:cubicBezTo>
                    <a:pt x="2197" y="1543"/>
                    <a:pt x="2337" y="1379"/>
                    <a:pt x="2392" y="1184"/>
                  </a:cubicBezTo>
                  <a:cubicBezTo>
                    <a:pt x="2298" y="1113"/>
                    <a:pt x="2189" y="1066"/>
                    <a:pt x="2079" y="1027"/>
                  </a:cubicBezTo>
                  <a:cubicBezTo>
                    <a:pt x="2157" y="988"/>
                    <a:pt x="2236" y="957"/>
                    <a:pt x="2314" y="926"/>
                  </a:cubicBezTo>
                  <a:cubicBezTo>
                    <a:pt x="2181" y="637"/>
                    <a:pt x="1962" y="363"/>
                    <a:pt x="1681" y="183"/>
                  </a:cubicBezTo>
                  <a:cubicBezTo>
                    <a:pt x="1495" y="70"/>
                    <a:pt x="1271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7516452" y="2734228"/>
              <a:ext cx="100919" cy="83391"/>
            </a:xfrm>
            <a:custGeom>
              <a:avLst/>
              <a:gdLst/>
              <a:ahLst/>
              <a:cxnLst/>
              <a:rect l="l" t="t" r="r" b="b"/>
              <a:pathLst>
                <a:path w="3017" h="2493" extrusionOk="0">
                  <a:moveTo>
                    <a:pt x="2595" y="0"/>
                  </a:moveTo>
                  <a:cubicBezTo>
                    <a:pt x="2180" y="39"/>
                    <a:pt x="1805" y="313"/>
                    <a:pt x="1649" y="680"/>
                  </a:cubicBezTo>
                  <a:cubicBezTo>
                    <a:pt x="1540" y="501"/>
                    <a:pt x="1407" y="344"/>
                    <a:pt x="1227" y="243"/>
                  </a:cubicBezTo>
                  <a:cubicBezTo>
                    <a:pt x="1222" y="243"/>
                    <a:pt x="1217" y="242"/>
                    <a:pt x="1212" y="242"/>
                  </a:cubicBezTo>
                  <a:cubicBezTo>
                    <a:pt x="935" y="242"/>
                    <a:pt x="632" y="459"/>
                    <a:pt x="547" y="743"/>
                  </a:cubicBezTo>
                  <a:cubicBezTo>
                    <a:pt x="391" y="618"/>
                    <a:pt x="203" y="508"/>
                    <a:pt x="0" y="438"/>
                  </a:cubicBezTo>
                  <a:lnTo>
                    <a:pt x="0" y="438"/>
                  </a:lnTo>
                  <a:cubicBezTo>
                    <a:pt x="8" y="1071"/>
                    <a:pt x="281" y="1712"/>
                    <a:pt x="743" y="2157"/>
                  </a:cubicBezTo>
                  <a:cubicBezTo>
                    <a:pt x="917" y="2331"/>
                    <a:pt x="1134" y="2493"/>
                    <a:pt x="1373" y="2493"/>
                  </a:cubicBezTo>
                  <a:cubicBezTo>
                    <a:pt x="1402" y="2493"/>
                    <a:pt x="1432" y="2490"/>
                    <a:pt x="1461" y="2485"/>
                  </a:cubicBezTo>
                  <a:cubicBezTo>
                    <a:pt x="2219" y="2353"/>
                    <a:pt x="2657" y="1954"/>
                    <a:pt x="2845" y="1477"/>
                  </a:cubicBezTo>
                  <a:cubicBezTo>
                    <a:pt x="3017" y="985"/>
                    <a:pt x="2915" y="399"/>
                    <a:pt x="2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7582583" y="2754867"/>
              <a:ext cx="70078" cy="67000"/>
            </a:xfrm>
            <a:custGeom>
              <a:avLst/>
              <a:gdLst/>
              <a:ahLst/>
              <a:cxnLst/>
              <a:rect l="l" t="t" r="r" b="b"/>
              <a:pathLst>
                <a:path w="2095" h="2003" extrusionOk="0">
                  <a:moveTo>
                    <a:pt x="914" y="1"/>
                  </a:moveTo>
                  <a:cubicBezTo>
                    <a:pt x="672" y="40"/>
                    <a:pt x="453" y="212"/>
                    <a:pt x="344" y="446"/>
                  </a:cubicBezTo>
                  <a:cubicBezTo>
                    <a:pt x="297" y="391"/>
                    <a:pt x="211" y="345"/>
                    <a:pt x="125" y="345"/>
                  </a:cubicBezTo>
                  <a:lnTo>
                    <a:pt x="86" y="860"/>
                  </a:lnTo>
                  <a:cubicBezTo>
                    <a:pt x="0" y="1149"/>
                    <a:pt x="117" y="1470"/>
                    <a:pt x="336" y="1681"/>
                  </a:cubicBezTo>
                  <a:cubicBezTo>
                    <a:pt x="547" y="1892"/>
                    <a:pt x="852" y="1993"/>
                    <a:pt x="1157" y="2001"/>
                  </a:cubicBezTo>
                  <a:cubicBezTo>
                    <a:pt x="1171" y="2002"/>
                    <a:pt x="1185" y="2002"/>
                    <a:pt x="1199" y="2002"/>
                  </a:cubicBezTo>
                  <a:cubicBezTo>
                    <a:pt x="1392" y="2002"/>
                    <a:pt x="1605" y="1952"/>
                    <a:pt x="1743" y="1814"/>
                  </a:cubicBezTo>
                  <a:cubicBezTo>
                    <a:pt x="1868" y="1689"/>
                    <a:pt x="1930" y="1517"/>
                    <a:pt x="1977" y="1345"/>
                  </a:cubicBezTo>
                  <a:cubicBezTo>
                    <a:pt x="2040" y="1149"/>
                    <a:pt x="2094" y="931"/>
                    <a:pt x="1985" y="743"/>
                  </a:cubicBezTo>
                  <a:cubicBezTo>
                    <a:pt x="1952" y="731"/>
                    <a:pt x="1917" y="725"/>
                    <a:pt x="1881" y="725"/>
                  </a:cubicBezTo>
                  <a:cubicBezTo>
                    <a:pt x="1824" y="725"/>
                    <a:pt x="1767" y="741"/>
                    <a:pt x="1719" y="774"/>
                  </a:cubicBezTo>
                  <a:cubicBezTo>
                    <a:pt x="1712" y="602"/>
                    <a:pt x="1672" y="431"/>
                    <a:pt x="1626" y="266"/>
                  </a:cubicBezTo>
                  <a:cubicBezTo>
                    <a:pt x="1581" y="252"/>
                    <a:pt x="1535" y="246"/>
                    <a:pt x="1490" y="246"/>
                  </a:cubicBezTo>
                  <a:cubicBezTo>
                    <a:pt x="1410" y="246"/>
                    <a:pt x="1331" y="268"/>
                    <a:pt x="1266" y="313"/>
                  </a:cubicBezTo>
                  <a:cubicBezTo>
                    <a:pt x="1165" y="157"/>
                    <a:pt x="1047" y="55"/>
                    <a:pt x="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7574221" y="2766374"/>
              <a:ext cx="80514" cy="67970"/>
            </a:xfrm>
            <a:custGeom>
              <a:avLst/>
              <a:gdLst/>
              <a:ahLst/>
              <a:cxnLst/>
              <a:rect l="l" t="t" r="r" b="b"/>
              <a:pathLst>
                <a:path w="2407" h="2032" extrusionOk="0">
                  <a:moveTo>
                    <a:pt x="383" y="1"/>
                  </a:moveTo>
                  <a:cubicBezTo>
                    <a:pt x="188" y="47"/>
                    <a:pt x="47" y="251"/>
                    <a:pt x="31" y="454"/>
                  </a:cubicBezTo>
                  <a:cubicBezTo>
                    <a:pt x="0" y="665"/>
                    <a:pt x="70" y="868"/>
                    <a:pt x="156" y="1056"/>
                  </a:cubicBezTo>
                  <a:cubicBezTo>
                    <a:pt x="297" y="1337"/>
                    <a:pt x="477" y="1587"/>
                    <a:pt x="711" y="1806"/>
                  </a:cubicBezTo>
                  <a:cubicBezTo>
                    <a:pt x="727" y="1821"/>
                    <a:pt x="735" y="1837"/>
                    <a:pt x="743" y="1853"/>
                  </a:cubicBezTo>
                  <a:cubicBezTo>
                    <a:pt x="849" y="1981"/>
                    <a:pt x="993" y="2032"/>
                    <a:pt x="1150" y="2032"/>
                  </a:cubicBezTo>
                  <a:cubicBezTo>
                    <a:pt x="1432" y="2032"/>
                    <a:pt x="1753" y="1867"/>
                    <a:pt x="1954" y="1696"/>
                  </a:cubicBezTo>
                  <a:cubicBezTo>
                    <a:pt x="2259" y="1415"/>
                    <a:pt x="2407" y="962"/>
                    <a:pt x="2305" y="571"/>
                  </a:cubicBezTo>
                  <a:lnTo>
                    <a:pt x="2305" y="571"/>
                  </a:lnTo>
                  <a:cubicBezTo>
                    <a:pt x="2032" y="712"/>
                    <a:pt x="1860" y="938"/>
                    <a:pt x="1766" y="1196"/>
                  </a:cubicBezTo>
                  <a:cubicBezTo>
                    <a:pt x="1704" y="946"/>
                    <a:pt x="1594" y="743"/>
                    <a:pt x="1415" y="602"/>
                  </a:cubicBezTo>
                  <a:cubicBezTo>
                    <a:pt x="1383" y="597"/>
                    <a:pt x="1351" y="595"/>
                    <a:pt x="1319" y="595"/>
                  </a:cubicBezTo>
                  <a:cubicBezTo>
                    <a:pt x="1091" y="595"/>
                    <a:pt x="864" y="713"/>
                    <a:pt x="727" y="891"/>
                  </a:cubicBezTo>
                  <a:cubicBezTo>
                    <a:pt x="711" y="563"/>
                    <a:pt x="594" y="243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7597736" y="2844279"/>
              <a:ext cx="58069" cy="66733"/>
            </a:xfrm>
            <a:custGeom>
              <a:avLst/>
              <a:gdLst/>
              <a:ahLst/>
              <a:cxnLst/>
              <a:rect l="l" t="t" r="r" b="b"/>
              <a:pathLst>
                <a:path w="1736" h="1995" extrusionOk="0">
                  <a:moveTo>
                    <a:pt x="1196" y="0"/>
                  </a:moveTo>
                  <a:lnTo>
                    <a:pt x="344" y="563"/>
                  </a:lnTo>
                  <a:cubicBezTo>
                    <a:pt x="118" y="680"/>
                    <a:pt x="0" y="954"/>
                    <a:pt x="32" y="1196"/>
                  </a:cubicBezTo>
                  <a:cubicBezTo>
                    <a:pt x="63" y="1438"/>
                    <a:pt x="204" y="1665"/>
                    <a:pt x="415" y="1813"/>
                  </a:cubicBezTo>
                  <a:cubicBezTo>
                    <a:pt x="565" y="1920"/>
                    <a:pt x="741" y="1995"/>
                    <a:pt x="925" y="1995"/>
                  </a:cubicBezTo>
                  <a:cubicBezTo>
                    <a:pt x="943" y="1995"/>
                    <a:pt x="960" y="1994"/>
                    <a:pt x="977" y="1993"/>
                  </a:cubicBezTo>
                  <a:cubicBezTo>
                    <a:pt x="1180" y="1985"/>
                    <a:pt x="1391" y="1884"/>
                    <a:pt x="1509" y="1719"/>
                  </a:cubicBezTo>
                  <a:cubicBezTo>
                    <a:pt x="1516" y="1446"/>
                    <a:pt x="1360" y="1188"/>
                    <a:pt x="1126" y="1047"/>
                  </a:cubicBezTo>
                  <a:cubicBezTo>
                    <a:pt x="1376" y="938"/>
                    <a:pt x="1595" y="766"/>
                    <a:pt x="1735" y="539"/>
                  </a:cubicBezTo>
                  <a:cubicBezTo>
                    <a:pt x="1673" y="274"/>
                    <a:pt x="1454" y="71"/>
                    <a:pt x="1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7510431" y="2893919"/>
              <a:ext cx="96470" cy="81718"/>
            </a:xfrm>
            <a:custGeom>
              <a:avLst/>
              <a:gdLst/>
              <a:ahLst/>
              <a:cxnLst/>
              <a:rect l="l" t="t" r="r" b="b"/>
              <a:pathLst>
                <a:path w="2884" h="2443" extrusionOk="0">
                  <a:moveTo>
                    <a:pt x="1071" y="1"/>
                  </a:moveTo>
                  <a:cubicBezTo>
                    <a:pt x="719" y="79"/>
                    <a:pt x="438" y="384"/>
                    <a:pt x="383" y="728"/>
                  </a:cubicBezTo>
                  <a:cubicBezTo>
                    <a:pt x="336" y="681"/>
                    <a:pt x="274" y="626"/>
                    <a:pt x="211" y="611"/>
                  </a:cubicBezTo>
                  <a:lnTo>
                    <a:pt x="211" y="611"/>
                  </a:lnTo>
                  <a:cubicBezTo>
                    <a:pt x="0" y="1134"/>
                    <a:pt x="141" y="1759"/>
                    <a:pt x="540" y="2166"/>
                  </a:cubicBezTo>
                  <a:cubicBezTo>
                    <a:pt x="741" y="2367"/>
                    <a:pt x="1002" y="2443"/>
                    <a:pt x="1260" y="2443"/>
                  </a:cubicBezTo>
                  <a:cubicBezTo>
                    <a:pt x="1452" y="2443"/>
                    <a:pt x="1642" y="2401"/>
                    <a:pt x="1806" y="2337"/>
                  </a:cubicBezTo>
                  <a:cubicBezTo>
                    <a:pt x="2110" y="2306"/>
                    <a:pt x="2439" y="2111"/>
                    <a:pt x="2642" y="1830"/>
                  </a:cubicBezTo>
                  <a:cubicBezTo>
                    <a:pt x="2610" y="1775"/>
                    <a:pt x="2564" y="1736"/>
                    <a:pt x="2509" y="1705"/>
                  </a:cubicBezTo>
                  <a:cubicBezTo>
                    <a:pt x="2720" y="1509"/>
                    <a:pt x="2845" y="1251"/>
                    <a:pt x="2884" y="978"/>
                  </a:cubicBezTo>
                  <a:cubicBezTo>
                    <a:pt x="2726" y="832"/>
                    <a:pt x="2501" y="753"/>
                    <a:pt x="2285" y="753"/>
                  </a:cubicBezTo>
                  <a:cubicBezTo>
                    <a:pt x="2234" y="753"/>
                    <a:pt x="2183" y="758"/>
                    <a:pt x="2134" y="767"/>
                  </a:cubicBezTo>
                  <a:cubicBezTo>
                    <a:pt x="2196" y="532"/>
                    <a:pt x="2134" y="275"/>
                    <a:pt x="1985" y="103"/>
                  </a:cubicBezTo>
                  <a:cubicBezTo>
                    <a:pt x="1979" y="102"/>
                    <a:pt x="1973" y="102"/>
                    <a:pt x="1967" y="102"/>
                  </a:cubicBezTo>
                  <a:cubicBezTo>
                    <a:pt x="1700" y="102"/>
                    <a:pt x="1459" y="264"/>
                    <a:pt x="1337" y="501"/>
                  </a:cubicBezTo>
                  <a:cubicBezTo>
                    <a:pt x="1313" y="306"/>
                    <a:pt x="1212" y="118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7532140" y="2936802"/>
              <a:ext cx="92021" cy="110853"/>
            </a:xfrm>
            <a:custGeom>
              <a:avLst/>
              <a:gdLst/>
              <a:ahLst/>
              <a:cxnLst/>
              <a:rect l="l" t="t" r="r" b="b"/>
              <a:pathLst>
                <a:path w="2751" h="3314" extrusionOk="0">
                  <a:moveTo>
                    <a:pt x="1024" y="1"/>
                  </a:moveTo>
                  <a:cubicBezTo>
                    <a:pt x="664" y="204"/>
                    <a:pt x="430" y="618"/>
                    <a:pt x="422" y="1040"/>
                  </a:cubicBezTo>
                  <a:cubicBezTo>
                    <a:pt x="242" y="1118"/>
                    <a:pt x="86" y="1313"/>
                    <a:pt x="55" y="1524"/>
                  </a:cubicBezTo>
                  <a:cubicBezTo>
                    <a:pt x="0" y="1751"/>
                    <a:pt x="47" y="1985"/>
                    <a:pt x="164" y="2173"/>
                  </a:cubicBezTo>
                  <a:cubicBezTo>
                    <a:pt x="281" y="2368"/>
                    <a:pt x="453" y="2509"/>
                    <a:pt x="664" y="2603"/>
                  </a:cubicBezTo>
                  <a:cubicBezTo>
                    <a:pt x="977" y="2954"/>
                    <a:pt x="1430" y="3228"/>
                    <a:pt x="1922" y="3314"/>
                  </a:cubicBezTo>
                  <a:cubicBezTo>
                    <a:pt x="2032" y="3134"/>
                    <a:pt x="2079" y="2939"/>
                    <a:pt x="2071" y="2736"/>
                  </a:cubicBezTo>
                  <a:lnTo>
                    <a:pt x="2071" y="2736"/>
                  </a:lnTo>
                  <a:cubicBezTo>
                    <a:pt x="2153" y="2753"/>
                    <a:pt x="2239" y="2762"/>
                    <a:pt x="2326" y="2762"/>
                  </a:cubicBezTo>
                  <a:cubicBezTo>
                    <a:pt x="2472" y="2762"/>
                    <a:pt x="2619" y="2738"/>
                    <a:pt x="2751" y="2689"/>
                  </a:cubicBezTo>
                  <a:cubicBezTo>
                    <a:pt x="2743" y="2540"/>
                    <a:pt x="2735" y="2376"/>
                    <a:pt x="2680" y="2228"/>
                  </a:cubicBezTo>
                  <a:cubicBezTo>
                    <a:pt x="2633" y="2079"/>
                    <a:pt x="2548" y="1939"/>
                    <a:pt x="2407" y="1860"/>
                  </a:cubicBezTo>
                  <a:cubicBezTo>
                    <a:pt x="2594" y="1743"/>
                    <a:pt x="2696" y="1548"/>
                    <a:pt x="2719" y="1352"/>
                  </a:cubicBezTo>
                  <a:cubicBezTo>
                    <a:pt x="2751" y="1157"/>
                    <a:pt x="2735" y="946"/>
                    <a:pt x="2712" y="751"/>
                  </a:cubicBezTo>
                  <a:cubicBezTo>
                    <a:pt x="2536" y="688"/>
                    <a:pt x="2350" y="657"/>
                    <a:pt x="2165" y="657"/>
                  </a:cubicBezTo>
                  <a:cubicBezTo>
                    <a:pt x="1979" y="657"/>
                    <a:pt x="1793" y="688"/>
                    <a:pt x="1618" y="751"/>
                  </a:cubicBezTo>
                  <a:cubicBezTo>
                    <a:pt x="1625" y="579"/>
                    <a:pt x="1539" y="423"/>
                    <a:pt x="1422" y="305"/>
                  </a:cubicBezTo>
                  <a:cubicBezTo>
                    <a:pt x="1305" y="188"/>
                    <a:pt x="1164" y="94"/>
                    <a:pt x="10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7531605" y="2972861"/>
              <a:ext cx="37665" cy="49974"/>
            </a:xfrm>
            <a:custGeom>
              <a:avLst/>
              <a:gdLst/>
              <a:ahLst/>
              <a:cxnLst/>
              <a:rect l="l" t="t" r="r" b="b"/>
              <a:pathLst>
                <a:path w="1126" h="1494" extrusionOk="0">
                  <a:moveTo>
                    <a:pt x="368" y="1"/>
                  </a:moveTo>
                  <a:cubicBezTo>
                    <a:pt x="141" y="134"/>
                    <a:pt x="0" y="407"/>
                    <a:pt x="24" y="681"/>
                  </a:cubicBezTo>
                  <a:cubicBezTo>
                    <a:pt x="55" y="1025"/>
                    <a:pt x="297" y="1345"/>
                    <a:pt x="633" y="1493"/>
                  </a:cubicBezTo>
                  <a:cubicBezTo>
                    <a:pt x="891" y="1290"/>
                    <a:pt x="1071" y="986"/>
                    <a:pt x="1126" y="665"/>
                  </a:cubicBezTo>
                  <a:cubicBezTo>
                    <a:pt x="977" y="353"/>
                    <a:pt x="696" y="103"/>
                    <a:pt x="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7575793" y="2836619"/>
              <a:ext cx="74527" cy="80882"/>
            </a:xfrm>
            <a:custGeom>
              <a:avLst/>
              <a:gdLst/>
              <a:ahLst/>
              <a:cxnLst/>
              <a:rect l="l" t="t" r="r" b="b"/>
              <a:pathLst>
                <a:path w="2228" h="2418" extrusionOk="0">
                  <a:moveTo>
                    <a:pt x="1477" y="0"/>
                  </a:moveTo>
                  <a:cubicBezTo>
                    <a:pt x="1076" y="0"/>
                    <a:pt x="692" y="217"/>
                    <a:pt x="406" y="503"/>
                  </a:cubicBezTo>
                  <a:cubicBezTo>
                    <a:pt x="211" y="698"/>
                    <a:pt x="55" y="948"/>
                    <a:pt x="31" y="1222"/>
                  </a:cubicBezTo>
                  <a:cubicBezTo>
                    <a:pt x="0" y="1620"/>
                    <a:pt x="297" y="1988"/>
                    <a:pt x="649" y="2167"/>
                  </a:cubicBezTo>
                  <a:cubicBezTo>
                    <a:pt x="1000" y="2355"/>
                    <a:pt x="1407" y="2394"/>
                    <a:pt x="1797" y="2417"/>
                  </a:cubicBezTo>
                  <a:cubicBezTo>
                    <a:pt x="1782" y="2238"/>
                    <a:pt x="1680" y="2058"/>
                    <a:pt x="1555" y="1964"/>
                  </a:cubicBezTo>
                  <a:cubicBezTo>
                    <a:pt x="1860" y="1823"/>
                    <a:pt x="2102" y="1573"/>
                    <a:pt x="2227" y="1269"/>
                  </a:cubicBezTo>
                  <a:cubicBezTo>
                    <a:pt x="2063" y="1034"/>
                    <a:pt x="1813" y="870"/>
                    <a:pt x="1524" y="815"/>
                  </a:cubicBezTo>
                  <a:cubicBezTo>
                    <a:pt x="1665" y="792"/>
                    <a:pt x="1790" y="690"/>
                    <a:pt x="1868" y="573"/>
                  </a:cubicBezTo>
                  <a:cubicBezTo>
                    <a:pt x="1946" y="456"/>
                    <a:pt x="1985" y="307"/>
                    <a:pt x="2008" y="175"/>
                  </a:cubicBezTo>
                  <a:cubicBezTo>
                    <a:pt x="2016" y="135"/>
                    <a:pt x="2016" y="96"/>
                    <a:pt x="1993" y="65"/>
                  </a:cubicBezTo>
                  <a:cubicBezTo>
                    <a:pt x="1977" y="34"/>
                    <a:pt x="1938" y="34"/>
                    <a:pt x="1907" y="34"/>
                  </a:cubicBezTo>
                  <a:cubicBezTo>
                    <a:pt x="1797" y="18"/>
                    <a:pt x="1704" y="10"/>
                    <a:pt x="1625" y="10"/>
                  </a:cubicBezTo>
                  <a:cubicBezTo>
                    <a:pt x="1576" y="4"/>
                    <a:pt x="1526" y="0"/>
                    <a:pt x="1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510431" y="29446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05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7510431" y="29446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7456309" y="2811598"/>
              <a:ext cx="210735" cy="891543"/>
            </a:xfrm>
            <a:custGeom>
              <a:avLst/>
              <a:gdLst/>
              <a:ahLst/>
              <a:cxnLst/>
              <a:rect l="l" t="t" r="r" b="b"/>
              <a:pathLst>
                <a:path w="6300" h="26653" extrusionOk="0">
                  <a:moveTo>
                    <a:pt x="3259" y="0"/>
                  </a:moveTo>
                  <a:lnTo>
                    <a:pt x="3228" y="32"/>
                  </a:lnTo>
                  <a:cubicBezTo>
                    <a:pt x="3213" y="40"/>
                    <a:pt x="3189" y="55"/>
                    <a:pt x="3166" y="55"/>
                  </a:cubicBezTo>
                  <a:cubicBezTo>
                    <a:pt x="3142" y="55"/>
                    <a:pt x="3127" y="55"/>
                    <a:pt x="3111" y="40"/>
                  </a:cubicBezTo>
                  <a:lnTo>
                    <a:pt x="3111" y="40"/>
                  </a:lnTo>
                  <a:cubicBezTo>
                    <a:pt x="3173" y="211"/>
                    <a:pt x="3220" y="383"/>
                    <a:pt x="3228" y="563"/>
                  </a:cubicBezTo>
                  <a:cubicBezTo>
                    <a:pt x="3228" y="665"/>
                    <a:pt x="3228" y="774"/>
                    <a:pt x="3213" y="883"/>
                  </a:cubicBezTo>
                  <a:cubicBezTo>
                    <a:pt x="3213" y="899"/>
                    <a:pt x="3205" y="923"/>
                    <a:pt x="3205" y="930"/>
                  </a:cubicBezTo>
                  <a:cubicBezTo>
                    <a:pt x="3080" y="1079"/>
                    <a:pt x="2947" y="1235"/>
                    <a:pt x="2830" y="1391"/>
                  </a:cubicBezTo>
                  <a:cubicBezTo>
                    <a:pt x="2814" y="1282"/>
                    <a:pt x="2775" y="1173"/>
                    <a:pt x="2712" y="1087"/>
                  </a:cubicBezTo>
                  <a:cubicBezTo>
                    <a:pt x="2619" y="930"/>
                    <a:pt x="2494" y="798"/>
                    <a:pt x="2353" y="657"/>
                  </a:cubicBezTo>
                  <a:lnTo>
                    <a:pt x="2353" y="688"/>
                  </a:lnTo>
                  <a:cubicBezTo>
                    <a:pt x="2345" y="696"/>
                    <a:pt x="2345" y="704"/>
                    <a:pt x="2330" y="719"/>
                  </a:cubicBezTo>
                  <a:cubicBezTo>
                    <a:pt x="2322" y="735"/>
                    <a:pt x="2290" y="758"/>
                    <a:pt x="2275" y="766"/>
                  </a:cubicBezTo>
                  <a:cubicBezTo>
                    <a:pt x="2369" y="883"/>
                    <a:pt x="2462" y="1009"/>
                    <a:pt x="2517" y="1149"/>
                  </a:cubicBezTo>
                  <a:cubicBezTo>
                    <a:pt x="2564" y="1266"/>
                    <a:pt x="2611" y="1391"/>
                    <a:pt x="2626" y="1509"/>
                  </a:cubicBezTo>
                  <a:cubicBezTo>
                    <a:pt x="2634" y="1563"/>
                    <a:pt x="2626" y="1626"/>
                    <a:pt x="2619" y="1681"/>
                  </a:cubicBezTo>
                  <a:cubicBezTo>
                    <a:pt x="2197" y="2282"/>
                    <a:pt x="1845" y="2931"/>
                    <a:pt x="1572" y="3611"/>
                  </a:cubicBezTo>
                  <a:cubicBezTo>
                    <a:pt x="1548" y="3392"/>
                    <a:pt x="1517" y="3181"/>
                    <a:pt x="1431" y="2986"/>
                  </a:cubicBezTo>
                  <a:cubicBezTo>
                    <a:pt x="1353" y="2775"/>
                    <a:pt x="1236" y="2579"/>
                    <a:pt x="1103" y="2407"/>
                  </a:cubicBezTo>
                  <a:cubicBezTo>
                    <a:pt x="1017" y="2298"/>
                    <a:pt x="915" y="2204"/>
                    <a:pt x="806" y="2126"/>
                  </a:cubicBezTo>
                  <a:lnTo>
                    <a:pt x="806" y="2212"/>
                  </a:lnTo>
                  <a:lnTo>
                    <a:pt x="806" y="2290"/>
                  </a:lnTo>
                  <a:lnTo>
                    <a:pt x="806" y="2298"/>
                  </a:lnTo>
                  <a:cubicBezTo>
                    <a:pt x="1001" y="2525"/>
                    <a:pt x="1142" y="2806"/>
                    <a:pt x="1228" y="3072"/>
                  </a:cubicBezTo>
                  <a:cubicBezTo>
                    <a:pt x="1306" y="3298"/>
                    <a:pt x="1345" y="3533"/>
                    <a:pt x="1353" y="3775"/>
                  </a:cubicBezTo>
                  <a:cubicBezTo>
                    <a:pt x="1368" y="3892"/>
                    <a:pt x="1368" y="4017"/>
                    <a:pt x="1368" y="4134"/>
                  </a:cubicBezTo>
                  <a:lnTo>
                    <a:pt x="1368" y="4142"/>
                  </a:lnTo>
                  <a:cubicBezTo>
                    <a:pt x="1196" y="4627"/>
                    <a:pt x="1064" y="5119"/>
                    <a:pt x="954" y="5619"/>
                  </a:cubicBezTo>
                  <a:cubicBezTo>
                    <a:pt x="907" y="5541"/>
                    <a:pt x="845" y="5463"/>
                    <a:pt x="782" y="5392"/>
                  </a:cubicBezTo>
                  <a:cubicBezTo>
                    <a:pt x="665" y="5267"/>
                    <a:pt x="524" y="5150"/>
                    <a:pt x="376" y="5056"/>
                  </a:cubicBezTo>
                  <a:cubicBezTo>
                    <a:pt x="313" y="5002"/>
                    <a:pt x="235" y="4955"/>
                    <a:pt x="141" y="4939"/>
                  </a:cubicBezTo>
                  <a:lnTo>
                    <a:pt x="126" y="4939"/>
                  </a:lnTo>
                  <a:cubicBezTo>
                    <a:pt x="126" y="4947"/>
                    <a:pt x="134" y="4955"/>
                    <a:pt x="134" y="4955"/>
                  </a:cubicBezTo>
                  <a:cubicBezTo>
                    <a:pt x="134" y="4963"/>
                    <a:pt x="141" y="4978"/>
                    <a:pt x="141" y="4978"/>
                  </a:cubicBezTo>
                  <a:lnTo>
                    <a:pt x="141" y="4986"/>
                  </a:lnTo>
                  <a:lnTo>
                    <a:pt x="141" y="4994"/>
                  </a:lnTo>
                  <a:lnTo>
                    <a:pt x="141" y="5002"/>
                  </a:lnTo>
                  <a:cubicBezTo>
                    <a:pt x="141" y="5017"/>
                    <a:pt x="157" y="5033"/>
                    <a:pt x="157" y="5041"/>
                  </a:cubicBezTo>
                  <a:cubicBezTo>
                    <a:pt x="165" y="5095"/>
                    <a:pt x="173" y="5142"/>
                    <a:pt x="165" y="5181"/>
                  </a:cubicBezTo>
                  <a:cubicBezTo>
                    <a:pt x="204" y="5197"/>
                    <a:pt x="243" y="5228"/>
                    <a:pt x="282" y="5260"/>
                  </a:cubicBezTo>
                  <a:cubicBezTo>
                    <a:pt x="399" y="5346"/>
                    <a:pt x="517" y="5447"/>
                    <a:pt x="610" y="5549"/>
                  </a:cubicBezTo>
                  <a:cubicBezTo>
                    <a:pt x="712" y="5658"/>
                    <a:pt x="790" y="5775"/>
                    <a:pt x="845" y="5916"/>
                  </a:cubicBezTo>
                  <a:cubicBezTo>
                    <a:pt x="860" y="5939"/>
                    <a:pt x="868" y="5971"/>
                    <a:pt x="876" y="5994"/>
                  </a:cubicBezTo>
                  <a:cubicBezTo>
                    <a:pt x="798" y="6393"/>
                    <a:pt x="751" y="6791"/>
                    <a:pt x="712" y="7205"/>
                  </a:cubicBezTo>
                  <a:lnTo>
                    <a:pt x="704" y="7205"/>
                  </a:lnTo>
                  <a:cubicBezTo>
                    <a:pt x="642" y="7229"/>
                    <a:pt x="587" y="7260"/>
                    <a:pt x="532" y="7291"/>
                  </a:cubicBezTo>
                  <a:cubicBezTo>
                    <a:pt x="415" y="7369"/>
                    <a:pt x="313" y="7448"/>
                    <a:pt x="220" y="7557"/>
                  </a:cubicBezTo>
                  <a:cubicBezTo>
                    <a:pt x="118" y="7674"/>
                    <a:pt x="48" y="7799"/>
                    <a:pt x="1" y="7948"/>
                  </a:cubicBezTo>
                  <a:cubicBezTo>
                    <a:pt x="48" y="7963"/>
                    <a:pt x="95" y="7995"/>
                    <a:pt x="134" y="8026"/>
                  </a:cubicBezTo>
                  <a:cubicBezTo>
                    <a:pt x="204" y="7916"/>
                    <a:pt x="290" y="7807"/>
                    <a:pt x="376" y="7713"/>
                  </a:cubicBezTo>
                  <a:cubicBezTo>
                    <a:pt x="454" y="7635"/>
                    <a:pt x="548" y="7557"/>
                    <a:pt x="642" y="7494"/>
                  </a:cubicBezTo>
                  <a:cubicBezTo>
                    <a:pt x="665" y="7487"/>
                    <a:pt x="681" y="7479"/>
                    <a:pt x="689" y="7463"/>
                  </a:cubicBezTo>
                  <a:lnTo>
                    <a:pt x="689" y="7463"/>
                  </a:lnTo>
                  <a:cubicBezTo>
                    <a:pt x="649" y="8026"/>
                    <a:pt x="642" y="8573"/>
                    <a:pt x="673" y="9128"/>
                  </a:cubicBezTo>
                  <a:cubicBezTo>
                    <a:pt x="759" y="11058"/>
                    <a:pt x="1251" y="12972"/>
                    <a:pt x="1892" y="14793"/>
                  </a:cubicBezTo>
                  <a:cubicBezTo>
                    <a:pt x="2228" y="15731"/>
                    <a:pt x="2587" y="16645"/>
                    <a:pt x="3017" y="17544"/>
                  </a:cubicBezTo>
                  <a:cubicBezTo>
                    <a:pt x="3439" y="18435"/>
                    <a:pt x="3916" y="19302"/>
                    <a:pt x="4377" y="20177"/>
                  </a:cubicBezTo>
                  <a:cubicBezTo>
                    <a:pt x="4494" y="20388"/>
                    <a:pt x="4580" y="20615"/>
                    <a:pt x="4689" y="20834"/>
                  </a:cubicBezTo>
                  <a:cubicBezTo>
                    <a:pt x="4791" y="21052"/>
                    <a:pt x="4893" y="21279"/>
                    <a:pt x="4986" y="21498"/>
                  </a:cubicBezTo>
                  <a:cubicBezTo>
                    <a:pt x="5174" y="21943"/>
                    <a:pt x="5354" y="22381"/>
                    <a:pt x="5471" y="22842"/>
                  </a:cubicBezTo>
                  <a:cubicBezTo>
                    <a:pt x="5526" y="23061"/>
                    <a:pt x="5596" y="23287"/>
                    <a:pt x="5635" y="23514"/>
                  </a:cubicBezTo>
                  <a:cubicBezTo>
                    <a:pt x="5682" y="23748"/>
                    <a:pt x="5690" y="23991"/>
                    <a:pt x="5713" y="24225"/>
                  </a:cubicBezTo>
                  <a:cubicBezTo>
                    <a:pt x="5744" y="24694"/>
                    <a:pt x="5721" y="25163"/>
                    <a:pt x="5635" y="25624"/>
                  </a:cubicBezTo>
                  <a:cubicBezTo>
                    <a:pt x="5596" y="25850"/>
                    <a:pt x="5518" y="26069"/>
                    <a:pt x="5440" y="26288"/>
                  </a:cubicBezTo>
                  <a:cubicBezTo>
                    <a:pt x="5365" y="26497"/>
                    <a:pt x="5547" y="26653"/>
                    <a:pt x="5720" y="26653"/>
                  </a:cubicBezTo>
                  <a:cubicBezTo>
                    <a:pt x="5818" y="26653"/>
                    <a:pt x="5913" y="26602"/>
                    <a:pt x="5955" y="26483"/>
                  </a:cubicBezTo>
                  <a:cubicBezTo>
                    <a:pt x="6252" y="25553"/>
                    <a:pt x="6299" y="24545"/>
                    <a:pt x="6151" y="23631"/>
                  </a:cubicBezTo>
                  <a:cubicBezTo>
                    <a:pt x="6080" y="23162"/>
                    <a:pt x="5995" y="22717"/>
                    <a:pt x="5862" y="22256"/>
                  </a:cubicBezTo>
                  <a:cubicBezTo>
                    <a:pt x="5721" y="21787"/>
                    <a:pt x="5549" y="21326"/>
                    <a:pt x="5346" y="20865"/>
                  </a:cubicBezTo>
                  <a:cubicBezTo>
                    <a:pt x="4955" y="19990"/>
                    <a:pt x="4486" y="19138"/>
                    <a:pt x="4057" y="18278"/>
                  </a:cubicBezTo>
                  <a:cubicBezTo>
                    <a:pt x="3603" y="17395"/>
                    <a:pt x="3205" y="16489"/>
                    <a:pt x="2822" y="15582"/>
                  </a:cubicBezTo>
                  <a:cubicBezTo>
                    <a:pt x="2275" y="14270"/>
                    <a:pt x="1814" y="12918"/>
                    <a:pt x="1517" y="11519"/>
                  </a:cubicBezTo>
                  <a:lnTo>
                    <a:pt x="1517" y="11519"/>
                  </a:lnTo>
                  <a:cubicBezTo>
                    <a:pt x="1697" y="11753"/>
                    <a:pt x="1923" y="11941"/>
                    <a:pt x="2197" y="12058"/>
                  </a:cubicBezTo>
                  <a:cubicBezTo>
                    <a:pt x="2197" y="12035"/>
                    <a:pt x="2197" y="12019"/>
                    <a:pt x="2205" y="11988"/>
                  </a:cubicBezTo>
                  <a:cubicBezTo>
                    <a:pt x="2205" y="11980"/>
                    <a:pt x="2212" y="11964"/>
                    <a:pt x="2212" y="11956"/>
                  </a:cubicBezTo>
                  <a:cubicBezTo>
                    <a:pt x="2228" y="11941"/>
                    <a:pt x="2236" y="11917"/>
                    <a:pt x="2251" y="11910"/>
                  </a:cubicBezTo>
                  <a:lnTo>
                    <a:pt x="2267" y="11910"/>
                  </a:lnTo>
                  <a:cubicBezTo>
                    <a:pt x="2009" y="11769"/>
                    <a:pt x="1783" y="11558"/>
                    <a:pt x="1618" y="11323"/>
                  </a:cubicBezTo>
                  <a:cubicBezTo>
                    <a:pt x="1540" y="11214"/>
                    <a:pt x="1470" y="11097"/>
                    <a:pt x="1415" y="10980"/>
                  </a:cubicBezTo>
                  <a:cubicBezTo>
                    <a:pt x="1361" y="10675"/>
                    <a:pt x="1306" y="10362"/>
                    <a:pt x="1267" y="10065"/>
                  </a:cubicBezTo>
                  <a:cubicBezTo>
                    <a:pt x="1150" y="9151"/>
                    <a:pt x="1079" y="8252"/>
                    <a:pt x="1126" y="7338"/>
                  </a:cubicBezTo>
                  <a:cubicBezTo>
                    <a:pt x="1142" y="7338"/>
                    <a:pt x="1165" y="7346"/>
                    <a:pt x="1181" y="7346"/>
                  </a:cubicBezTo>
                  <a:cubicBezTo>
                    <a:pt x="1298" y="7385"/>
                    <a:pt x="1415" y="7463"/>
                    <a:pt x="1501" y="7541"/>
                  </a:cubicBezTo>
                  <a:cubicBezTo>
                    <a:pt x="1579" y="7604"/>
                    <a:pt x="1642" y="7682"/>
                    <a:pt x="1704" y="7745"/>
                  </a:cubicBezTo>
                  <a:lnTo>
                    <a:pt x="1704" y="7737"/>
                  </a:lnTo>
                  <a:cubicBezTo>
                    <a:pt x="1736" y="7682"/>
                    <a:pt x="1798" y="7627"/>
                    <a:pt x="1853" y="7612"/>
                  </a:cubicBezTo>
                  <a:cubicBezTo>
                    <a:pt x="1767" y="7487"/>
                    <a:pt x="1657" y="7385"/>
                    <a:pt x="1540" y="7299"/>
                  </a:cubicBezTo>
                  <a:cubicBezTo>
                    <a:pt x="1415" y="7213"/>
                    <a:pt x="1275" y="7135"/>
                    <a:pt x="1118" y="7112"/>
                  </a:cubicBezTo>
                  <a:cubicBezTo>
                    <a:pt x="1134" y="6885"/>
                    <a:pt x="1150" y="6666"/>
                    <a:pt x="1181" y="6447"/>
                  </a:cubicBezTo>
                  <a:cubicBezTo>
                    <a:pt x="1220" y="6408"/>
                    <a:pt x="1267" y="6369"/>
                    <a:pt x="1306" y="6330"/>
                  </a:cubicBezTo>
                  <a:cubicBezTo>
                    <a:pt x="1423" y="6213"/>
                    <a:pt x="1548" y="6103"/>
                    <a:pt x="1689" y="6018"/>
                  </a:cubicBezTo>
                  <a:cubicBezTo>
                    <a:pt x="1822" y="5924"/>
                    <a:pt x="1970" y="5838"/>
                    <a:pt x="2119" y="5767"/>
                  </a:cubicBezTo>
                  <a:cubicBezTo>
                    <a:pt x="2189" y="5736"/>
                    <a:pt x="2251" y="5713"/>
                    <a:pt x="2322" y="5697"/>
                  </a:cubicBezTo>
                  <a:cubicBezTo>
                    <a:pt x="2314" y="5689"/>
                    <a:pt x="2314" y="5666"/>
                    <a:pt x="2306" y="5658"/>
                  </a:cubicBezTo>
                  <a:cubicBezTo>
                    <a:pt x="2290" y="5642"/>
                    <a:pt x="2283" y="5619"/>
                    <a:pt x="2283" y="5596"/>
                  </a:cubicBezTo>
                  <a:cubicBezTo>
                    <a:pt x="2283" y="5588"/>
                    <a:pt x="2275" y="5580"/>
                    <a:pt x="2275" y="5564"/>
                  </a:cubicBezTo>
                  <a:cubicBezTo>
                    <a:pt x="2228" y="5572"/>
                    <a:pt x="2173" y="5588"/>
                    <a:pt x="2126" y="5611"/>
                  </a:cubicBezTo>
                  <a:cubicBezTo>
                    <a:pt x="1954" y="5682"/>
                    <a:pt x="1775" y="5783"/>
                    <a:pt x="1611" y="5885"/>
                  </a:cubicBezTo>
                  <a:cubicBezTo>
                    <a:pt x="1470" y="5963"/>
                    <a:pt x="1337" y="6049"/>
                    <a:pt x="1220" y="6158"/>
                  </a:cubicBezTo>
                  <a:cubicBezTo>
                    <a:pt x="1251" y="5924"/>
                    <a:pt x="1290" y="5689"/>
                    <a:pt x="1337" y="5463"/>
                  </a:cubicBezTo>
                  <a:cubicBezTo>
                    <a:pt x="1587" y="5377"/>
                    <a:pt x="1837" y="5252"/>
                    <a:pt x="2048" y="5103"/>
                  </a:cubicBezTo>
                  <a:cubicBezTo>
                    <a:pt x="2173" y="5017"/>
                    <a:pt x="2290" y="4908"/>
                    <a:pt x="2400" y="4798"/>
                  </a:cubicBezTo>
                  <a:cubicBezTo>
                    <a:pt x="2384" y="4798"/>
                    <a:pt x="2369" y="4791"/>
                    <a:pt x="2353" y="4791"/>
                  </a:cubicBezTo>
                  <a:cubicBezTo>
                    <a:pt x="2330" y="4775"/>
                    <a:pt x="2322" y="4767"/>
                    <a:pt x="2306" y="4759"/>
                  </a:cubicBezTo>
                  <a:lnTo>
                    <a:pt x="2283" y="4759"/>
                  </a:lnTo>
                  <a:cubicBezTo>
                    <a:pt x="2275" y="4759"/>
                    <a:pt x="2275" y="4752"/>
                    <a:pt x="2267" y="4752"/>
                  </a:cubicBezTo>
                  <a:cubicBezTo>
                    <a:pt x="2165" y="4830"/>
                    <a:pt x="2072" y="4908"/>
                    <a:pt x="1962" y="4986"/>
                  </a:cubicBezTo>
                  <a:cubicBezTo>
                    <a:pt x="1783" y="5103"/>
                    <a:pt x="1579" y="5197"/>
                    <a:pt x="1384" y="5260"/>
                  </a:cubicBezTo>
                  <a:cubicBezTo>
                    <a:pt x="1423" y="5088"/>
                    <a:pt x="1462" y="4931"/>
                    <a:pt x="1509" y="4775"/>
                  </a:cubicBezTo>
                  <a:cubicBezTo>
                    <a:pt x="1767" y="3908"/>
                    <a:pt x="2126" y="3072"/>
                    <a:pt x="2587" y="2290"/>
                  </a:cubicBezTo>
                  <a:cubicBezTo>
                    <a:pt x="2619" y="2274"/>
                    <a:pt x="2634" y="2259"/>
                    <a:pt x="2666" y="2251"/>
                  </a:cubicBezTo>
                  <a:cubicBezTo>
                    <a:pt x="2783" y="2188"/>
                    <a:pt x="2908" y="2134"/>
                    <a:pt x="3033" y="2095"/>
                  </a:cubicBezTo>
                  <a:cubicBezTo>
                    <a:pt x="3166" y="2056"/>
                    <a:pt x="3299" y="2024"/>
                    <a:pt x="3439" y="1993"/>
                  </a:cubicBezTo>
                  <a:cubicBezTo>
                    <a:pt x="3502" y="1978"/>
                    <a:pt x="3572" y="1954"/>
                    <a:pt x="3650" y="1954"/>
                  </a:cubicBezTo>
                  <a:cubicBezTo>
                    <a:pt x="3685" y="1950"/>
                    <a:pt x="3722" y="1950"/>
                    <a:pt x="3760" y="1950"/>
                  </a:cubicBezTo>
                  <a:cubicBezTo>
                    <a:pt x="3797" y="1950"/>
                    <a:pt x="3834" y="1950"/>
                    <a:pt x="3869" y="1946"/>
                  </a:cubicBezTo>
                  <a:cubicBezTo>
                    <a:pt x="3885" y="1946"/>
                    <a:pt x="3892" y="1907"/>
                    <a:pt x="3869" y="1907"/>
                  </a:cubicBezTo>
                  <a:cubicBezTo>
                    <a:pt x="3799" y="1884"/>
                    <a:pt x="3728" y="1884"/>
                    <a:pt x="3658" y="1884"/>
                  </a:cubicBezTo>
                  <a:cubicBezTo>
                    <a:pt x="3595" y="1884"/>
                    <a:pt x="3528" y="1874"/>
                    <a:pt x="3463" y="1874"/>
                  </a:cubicBezTo>
                  <a:cubicBezTo>
                    <a:pt x="3447" y="1874"/>
                    <a:pt x="3431" y="1874"/>
                    <a:pt x="3416" y="1876"/>
                  </a:cubicBezTo>
                  <a:cubicBezTo>
                    <a:pt x="3259" y="1876"/>
                    <a:pt x="3103" y="1907"/>
                    <a:pt x="2947" y="1938"/>
                  </a:cubicBezTo>
                  <a:cubicBezTo>
                    <a:pt x="2892" y="1946"/>
                    <a:pt x="2830" y="1970"/>
                    <a:pt x="2775" y="1978"/>
                  </a:cubicBezTo>
                  <a:cubicBezTo>
                    <a:pt x="2947" y="1704"/>
                    <a:pt x="3142" y="1431"/>
                    <a:pt x="3361" y="1173"/>
                  </a:cubicBezTo>
                  <a:cubicBezTo>
                    <a:pt x="3384" y="1173"/>
                    <a:pt x="3408" y="1173"/>
                    <a:pt x="3439" y="1157"/>
                  </a:cubicBezTo>
                  <a:cubicBezTo>
                    <a:pt x="3533" y="1087"/>
                    <a:pt x="3650" y="1048"/>
                    <a:pt x="3760" y="1016"/>
                  </a:cubicBezTo>
                  <a:cubicBezTo>
                    <a:pt x="3892" y="977"/>
                    <a:pt x="4025" y="938"/>
                    <a:pt x="4150" y="891"/>
                  </a:cubicBezTo>
                  <a:cubicBezTo>
                    <a:pt x="4260" y="852"/>
                    <a:pt x="4361" y="813"/>
                    <a:pt x="4471" y="766"/>
                  </a:cubicBezTo>
                  <a:lnTo>
                    <a:pt x="4549" y="766"/>
                  </a:lnTo>
                  <a:cubicBezTo>
                    <a:pt x="4580" y="766"/>
                    <a:pt x="4596" y="751"/>
                    <a:pt x="4619" y="751"/>
                  </a:cubicBezTo>
                  <a:cubicBezTo>
                    <a:pt x="4666" y="751"/>
                    <a:pt x="4705" y="735"/>
                    <a:pt x="4752" y="712"/>
                  </a:cubicBezTo>
                  <a:cubicBezTo>
                    <a:pt x="4830" y="688"/>
                    <a:pt x="4900" y="626"/>
                    <a:pt x="4940" y="547"/>
                  </a:cubicBezTo>
                  <a:cubicBezTo>
                    <a:pt x="4940" y="542"/>
                    <a:pt x="4936" y="536"/>
                    <a:pt x="4933" y="536"/>
                  </a:cubicBezTo>
                  <a:cubicBezTo>
                    <a:pt x="4932" y="536"/>
                    <a:pt x="4932" y="537"/>
                    <a:pt x="4932" y="540"/>
                  </a:cubicBezTo>
                  <a:cubicBezTo>
                    <a:pt x="4861" y="571"/>
                    <a:pt x="4791" y="587"/>
                    <a:pt x="4729" y="610"/>
                  </a:cubicBezTo>
                  <a:cubicBezTo>
                    <a:pt x="4713" y="610"/>
                    <a:pt x="4697" y="610"/>
                    <a:pt x="4689" y="618"/>
                  </a:cubicBezTo>
                  <a:cubicBezTo>
                    <a:pt x="4713" y="579"/>
                    <a:pt x="4736" y="540"/>
                    <a:pt x="4729" y="485"/>
                  </a:cubicBezTo>
                  <a:cubicBezTo>
                    <a:pt x="4729" y="469"/>
                    <a:pt x="4713" y="462"/>
                    <a:pt x="4713" y="462"/>
                  </a:cubicBezTo>
                  <a:cubicBezTo>
                    <a:pt x="4713" y="462"/>
                    <a:pt x="4713" y="454"/>
                    <a:pt x="4729" y="454"/>
                  </a:cubicBezTo>
                  <a:cubicBezTo>
                    <a:pt x="4729" y="438"/>
                    <a:pt x="4736" y="422"/>
                    <a:pt x="4736" y="415"/>
                  </a:cubicBezTo>
                  <a:cubicBezTo>
                    <a:pt x="4736" y="392"/>
                    <a:pt x="4720" y="377"/>
                    <a:pt x="4698" y="377"/>
                  </a:cubicBezTo>
                  <a:cubicBezTo>
                    <a:pt x="4691" y="377"/>
                    <a:pt x="4682" y="379"/>
                    <a:pt x="4674" y="383"/>
                  </a:cubicBezTo>
                  <a:lnTo>
                    <a:pt x="4658" y="407"/>
                  </a:lnTo>
                  <a:cubicBezTo>
                    <a:pt x="4650" y="415"/>
                    <a:pt x="4635" y="422"/>
                    <a:pt x="4635" y="430"/>
                  </a:cubicBezTo>
                  <a:lnTo>
                    <a:pt x="4627" y="446"/>
                  </a:lnTo>
                  <a:lnTo>
                    <a:pt x="4619" y="446"/>
                  </a:lnTo>
                  <a:lnTo>
                    <a:pt x="4596" y="462"/>
                  </a:lnTo>
                  <a:lnTo>
                    <a:pt x="4580" y="485"/>
                  </a:lnTo>
                  <a:cubicBezTo>
                    <a:pt x="4580" y="485"/>
                    <a:pt x="4572" y="485"/>
                    <a:pt x="4572" y="493"/>
                  </a:cubicBezTo>
                  <a:cubicBezTo>
                    <a:pt x="4549" y="501"/>
                    <a:pt x="4541" y="508"/>
                    <a:pt x="4518" y="508"/>
                  </a:cubicBezTo>
                  <a:cubicBezTo>
                    <a:pt x="4502" y="524"/>
                    <a:pt x="4479" y="532"/>
                    <a:pt x="4479" y="563"/>
                  </a:cubicBezTo>
                  <a:cubicBezTo>
                    <a:pt x="4471" y="563"/>
                    <a:pt x="4471" y="547"/>
                    <a:pt x="4463" y="547"/>
                  </a:cubicBezTo>
                  <a:cubicBezTo>
                    <a:pt x="4463" y="547"/>
                    <a:pt x="4455" y="547"/>
                    <a:pt x="4455" y="540"/>
                  </a:cubicBezTo>
                  <a:cubicBezTo>
                    <a:pt x="4451" y="527"/>
                    <a:pt x="4439" y="521"/>
                    <a:pt x="4426" y="521"/>
                  </a:cubicBezTo>
                  <a:cubicBezTo>
                    <a:pt x="4415" y="521"/>
                    <a:pt x="4403" y="525"/>
                    <a:pt x="4393" y="532"/>
                  </a:cubicBezTo>
                  <a:lnTo>
                    <a:pt x="4377" y="508"/>
                  </a:lnTo>
                  <a:lnTo>
                    <a:pt x="4346" y="477"/>
                  </a:lnTo>
                  <a:cubicBezTo>
                    <a:pt x="4338" y="469"/>
                    <a:pt x="4322" y="454"/>
                    <a:pt x="4307" y="438"/>
                  </a:cubicBezTo>
                  <a:cubicBezTo>
                    <a:pt x="4283" y="415"/>
                    <a:pt x="4275" y="383"/>
                    <a:pt x="4268" y="352"/>
                  </a:cubicBezTo>
                  <a:cubicBezTo>
                    <a:pt x="4268" y="336"/>
                    <a:pt x="4244" y="321"/>
                    <a:pt x="4228" y="321"/>
                  </a:cubicBezTo>
                  <a:cubicBezTo>
                    <a:pt x="4205" y="321"/>
                    <a:pt x="4197" y="344"/>
                    <a:pt x="4197" y="360"/>
                  </a:cubicBezTo>
                  <a:cubicBezTo>
                    <a:pt x="4205" y="399"/>
                    <a:pt x="4228" y="438"/>
                    <a:pt x="4244" y="469"/>
                  </a:cubicBezTo>
                  <a:cubicBezTo>
                    <a:pt x="4260" y="493"/>
                    <a:pt x="4268" y="501"/>
                    <a:pt x="4268" y="516"/>
                  </a:cubicBezTo>
                  <a:cubicBezTo>
                    <a:pt x="4268" y="532"/>
                    <a:pt x="4275" y="540"/>
                    <a:pt x="4275" y="540"/>
                  </a:cubicBezTo>
                  <a:lnTo>
                    <a:pt x="4275" y="547"/>
                  </a:lnTo>
                  <a:cubicBezTo>
                    <a:pt x="4275" y="563"/>
                    <a:pt x="4283" y="563"/>
                    <a:pt x="4283" y="571"/>
                  </a:cubicBezTo>
                  <a:cubicBezTo>
                    <a:pt x="4299" y="587"/>
                    <a:pt x="4307" y="602"/>
                    <a:pt x="4322" y="618"/>
                  </a:cubicBezTo>
                  <a:lnTo>
                    <a:pt x="4346" y="633"/>
                  </a:lnTo>
                  <a:cubicBezTo>
                    <a:pt x="4236" y="673"/>
                    <a:pt x="4119" y="712"/>
                    <a:pt x="4002" y="735"/>
                  </a:cubicBezTo>
                  <a:cubicBezTo>
                    <a:pt x="3892" y="751"/>
                    <a:pt x="3791" y="782"/>
                    <a:pt x="3681" y="813"/>
                  </a:cubicBezTo>
                  <a:cubicBezTo>
                    <a:pt x="3775" y="704"/>
                    <a:pt x="3877" y="602"/>
                    <a:pt x="3986" y="493"/>
                  </a:cubicBezTo>
                  <a:lnTo>
                    <a:pt x="4119" y="352"/>
                  </a:lnTo>
                  <a:cubicBezTo>
                    <a:pt x="4103" y="336"/>
                    <a:pt x="4072" y="313"/>
                    <a:pt x="4049" y="297"/>
                  </a:cubicBezTo>
                  <a:cubicBezTo>
                    <a:pt x="4041" y="282"/>
                    <a:pt x="4033" y="274"/>
                    <a:pt x="4033" y="266"/>
                  </a:cubicBezTo>
                  <a:cubicBezTo>
                    <a:pt x="4025" y="258"/>
                    <a:pt x="4002" y="243"/>
                    <a:pt x="3994" y="227"/>
                  </a:cubicBezTo>
                  <a:cubicBezTo>
                    <a:pt x="3986" y="219"/>
                    <a:pt x="3971" y="211"/>
                    <a:pt x="3963" y="188"/>
                  </a:cubicBezTo>
                  <a:cubicBezTo>
                    <a:pt x="3963" y="180"/>
                    <a:pt x="3955" y="180"/>
                    <a:pt x="3955" y="172"/>
                  </a:cubicBezTo>
                  <a:cubicBezTo>
                    <a:pt x="3775" y="329"/>
                    <a:pt x="3603" y="493"/>
                    <a:pt x="3447" y="657"/>
                  </a:cubicBezTo>
                  <a:cubicBezTo>
                    <a:pt x="3447" y="626"/>
                    <a:pt x="3447" y="602"/>
                    <a:pt x="3439" y="579"/>
                  </a:cubicBezTo>
                  <a:cubicBezTo>
                    <a:pt x="3408" y="383"/>
                    <a:pt x="3338" y="188"/>
                    <a:pt x="32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7612889" y="283120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05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7612889" y="283120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7568735" y="2850266"/>
              <a:ext cx="30339" cy="48937"/>
            </a:xfrm>
            <a:custGeom>
              <a:avLst/>
              <a:gdLst/>
              <a:ahLst/>
              <a:cxnLst/>
              <a:rect l="l" t="t" r="r" b="b"/>
              <a:pathLst>
                <a:path w="907" h="1463" extrusionOk="0">
                  <a:moveTo>
                    <a:pt x="907" y="1"/>
                  </a:moveTo>
                  <a:cubicBezTo>
                    <a:pt x="672" y="32"/>
                    <a:pt x="461" y="173"/>
                    <a:pt x="344" y="384"/>
                  </a:cubicBezTo>
                  <a:cubicBezTo>
                    <a:pt x="305" y="446"/>
                    <a:pt x="266" y="525"/>
                    <a:pt x="211" y="595"/>
                  </a:cubicBezTo>
                  <a:cubicBezTo>
                    <a:pt x="168" y="653"/>
                    <a:pt x="91" y="697"/>
                    <a:pt x="17" y="697"/>
                  </a:cubicBezTo>
                  <a:cubicBezTo>
                    <a:pt x="12" y="697"/>
                    <a:pt x="6" y="697"/>
                    <a:pt x="0" y="696"/>
                  </a:cubicBezTo>
                  <a:lnTo>
                    <a:pt x="0" y="696"/>
                  </a:lnTo>
                  <a:cubicBezTo>
                    <a:pt x="109" y="790"/>
                    <a:pt x="172" y="868"/>
                    <a:pt x="234" y="970"/>
                  </a:cubicBezTo>
                  <a:cubicBezTo>
                    <a:pt x="274" y="1048"/>
                    <a:pt x="281" y="1142"/>
                    <a:pt x="313" y="1228"/>
                  </a:cubicBezTo>
                  <a:cubicBezTo>
                    <a:pt x="336" y="1322"/>
                    <a:pt x="375" y="1415"/>
                    <a:pt x="453" y="1462"/>
                  </a:cubicBezTo>
                  <a:cubicBezTo>
                    <a:pt x="399" y="1400"/>
                    <a:pt x="367" y="1322"/>
                    <a:pt x="367" y="1228"/>
                  </a:cubicBezTo>
                  <a:lnTo>
                    <a:pt x="367" y="1228"/>
                  </a:lnTo>
                  <a:cubicBezTo>
                    <a:pt x="406" y="1283"/>
                    <a:pt x="453" y="1329"/>
                    <a:pt x="516" y="1345"/>
                  </a:cubicBezTo>
                  <a:cubicBezTo>
                    <a:pt x="414" y="1251"/>
                    <a:pt x="367" y="1126"/>
                    <a:pt x="367" y="986"/>
                  </a:cubicBezTo>
                  <a:lnTo>
                    <a:pt x="367" y="986"/>
                  </a:lnTo>
                  <a:cubicBezTo>
                    <a:pt x="399" y="1032"/>
                    <a:pt x="445" y="1072"/>
                    <a:pt x="492" y="1087"/>
                  </a:cubicBezTo>
                  <a:cubicBezTo>
                    <a:pt x="492" y="993"/>
                    <a:pt x="453" y="900"/>
                    <a:pt x="391" y="837"/>
                  </a:cubicBezTo>
                  <a:lnTo>
                    <a:pt x="391" y="837"/>
                  </a:lnTo>
                  <a:cubicBezTo>
                    <a:pt x="430" y="853"/>
                    <a:pt x="471" y="861"/>
                    <a:pt x="512" y="861"/>
                  </a:cubicBezTo>
                  <a:cubicBezTo>
                    <a:pt x="553" y="861"/>
                    <a:pt x="594" y="853"/>
                    <a:pt x="633" y="837"/>
                  </a:cubicBezTo>
                  <a:cubicBezTo>
                    <a:pt x="602" y="759"/>
                    <a:pt x="531" y="704"/>
                    <a:pt x="469" y="673"/>
                  </a:cubicBezTo>
                  <a:cubicBezTo>
                    <a:pt x="485" y="657"/>
                    <a:pt x="524" y="634"/>
                    <a:pt x="563" y="618"/>
                  </a:cubicBezTo>
                  <a:cubicBezTo>
                    <a:pt x="547" y="595"/>
                    <a:pt x="516" y="579"/>
                    <a:pt x="485" y="564"/>
                  </a:cubicBezTo>
                  <a:cubicBezTo>
                    <a:pt x="602" y="485"/>
                    <a:pt x="711" y="368"/>
                    <a:pt x="766" y="243"/>
                  </a:cubicBezTo>
                  <a:cubicBezTo>
                    <a:pt x="742" y="235"/>
                    <a:pt x="703" y="235"/>
                    <a:pt x="672" y="228"/>
                  </a:cubicBezTo>
                  <a:cubicBezTo>
                    <a:pt x="758" y="157"/>
                    <a:pt x="836" y="87"/>
                    <a:pt x="9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7519062" y="2943592"/>
              <a:ext cx="27195" cy="34453"/>
            </a:xfrm>
            <a:custGeom>
              <a:avLst/>
              <a:gdLst/>
              <a:ahLst/>
              <a:cxnLst/>
              <a:rect l="l" t="t" r="r" b="b"/>
              <a:pathLst>
                <a:path w="813" h="1030" extrusionOk="0">
                  <a:moveTo>
                    <a:pt x="39" y="1"/>
                  </a:moveTo>
                  <a:lnTo>
                    <a:pt x="39" y="1"/>
                  </a:lnTo>
                  <a:cubicBezTo>
                    <a:pt x="0" y="149"/>
                    <a:pt x="8" y="337"/>
                    <a:pt x="94" y="470"/>
                  </a:cubicBezTo>
                  <a:cubicBezTo>
                    <a:pt x="133" y="532"/>
                    <a:pt x="188" y="579"/>
                    <a:pt x="227" y="642"/>
                  </a:cubicBezTo>
                  <a:cubicBezTo>
                    <a:pt x="266" y="696"/>
                    <a:pt x="289" y="767"/>
                    <a:pt x="282" y="837"/>
                  </a:cubicBezTo>
                  <a:cubicBezTo>
                    <a:pt x="274" y="899"/>
                    <a:pt x="211" y="970"/>
                    <a:pt x="149" y="970"/>
                  </a:cubicBezTo>
                  <a:cubicBezTo>
                    <a:pt x="234" y="1014"/>
                    <a:pt x="289" y="1029"/>
                    <a:pt x="329" y="1029"/>
                  </a:cubicBezTo>
                  <a:cubicBezTo>
                    <a:pt x="365" y="1029"/>
                    <a:pt x="388" y="1016"/>
                    <a:pt x="407" y="1001"/>
                  </a:cubicBezTo>
                  <a:cubicBezTo>
                    <a:pt x="446" y="970"/>
                    <a:pt x="485" y="923"/>
                    <a:pt x="547" y="915"/>
                  </a:cubicBezTo>
                  <a:lnTo>
                    <a:pt x="641" y="915"/>
                  </a:lnTo>
                  <a:cubicBezTo>
                    <a:pt x="696" y="899"/>
                    <a:pt x="743" y="876"/>
                    <a:pt x="790" y="845"/>
                  </a:cubicBezTo>
                  <a:lnTo>
                    <a:pt x="813" y="774"/>
                  </a:lnTo>
                  <a:cubicBezTo>
                    <a:pt x="796" y="769"/>
                    <a:pt x="784" y="763"/>
                    <a:pt x="767" y="763"/>
                  </a:cubicBezTo>
                  <a:cubicBezTo>
                    <a:pt x="760" y="763"/>
                    <a:pt x="752" y="764"/>
                    <a:pt x="743" y="767"/>
                  </a:cubicBezTo>
                  <a:cubicBezTo>
                    <a:pt x="750" y="727"/>
                    <a:pt x="758" y="681"/>
                    <a:pt x="750" y="642"/>
                  </a:cubicBezTo>
                  <a:lnTo>
                    <a:pt x="750" y="642"/>
                  </a:lnTo>
                  <a:cubicBezTo>
                    <a:pt x="704" y="649"/>
                    <a:pt x="665" y="681"/>
                    <a:pt x="641" y="720"/>
                  </a:cubicBezTo>
                  <a:cubicBezTo>
                    <a:pt x="657" y="657"/>
                    <a:pt x="633" y="579"/>
                    <a:pt x="602" y="524"/>
                  </a:cubicBezTo>
                  <a:cubicBezTo>
                    <a:pt x="555" y="540"/>
                    <a:pt x="508" y="571"/>
                    <a:pt x="477" y="618"/>
                  </a:cubicBezTo>
                  <a:cubicBezTo>
                    <a:pt x="469" y="524"/>
                    <a:pt x="446" y="431"/>
                    <a:pt x="399" y="352"/>
                  </a:cubicBezTo>
                  <a:cubicBezTo>
                    <a:pt x="360" y="384"/>
                    <a:pt x="344" y="423"/>
                    <a:pt x="321" y="470"/>
                  </a:cubicBezTo>
                  <a:cubicBezTo>
                    <a:pt x="305" y="345"/>
                    <a:pt x="266" y="220"/>
                    <a:pt x="188" y="118"/>
                  </a:cubicBezTo>
                  <a:cubicBezTo>
                    <a:pt x="157" y="149"/>
                    <a:pt x="133" y="196"/>
                    <a:pt x="125" y="251"/>
                  </a:cubicBezTo>
                  <a:cubicBezTo>
                    <a:pt x="110" y="157"/>
                    <a:pt x="78" y="79"/>
                    <a:pt x="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7516954" y="2813438"/>
              <a:ext cx="25656" cy="39739"/>
            </a:xfrm>
            <a:custGeom>
              <a:avLst/>
              <a:gdLst/>
              <a:ahLst/>
              <a:cxnLst/>
              <a:rect l="l" t="t" r="r" b="b"/>
              <a:pathLst>
                <a:path w="767" h="1188" extrusionOk="0">
                  <a:moveTo>
                    <a:pt x="485" y="0"/>
                  </a:moveTo>
                  <a:lnTo>
                    <a:pt x="485" y="0"/>
                  </a:lnTo>
                  <a:cubicBezTo>
                    <a:pt x="462" y="86"/>
                    <a:pt x="485" y="180"/>
                    <a:pt x="540" y="258"/>
                  </a:cubicBezTo>
                  <a:cubicBezTo>
                    <a:pt x="509" y="242"/>
                    <a:pt x="470" y="235"/>
                    <a:pt x="431" y="235"/>
                  </a:cubicBezTo>
                  <a:cubicBezTo>
                    <a:pt x="431" y="313"/>
                    <a:pt x="462" y="391"/>
                    <a:pt x="509" y="461"/>
                  </a:cubicBezTo>
                  <a:cubicBezTo>
                    <a:pt x="462" y="446"/>
                    <a:pt x="407" y="430"/>
                    <a:pt x="352" y="430"/>
                  </a:cubicBezTo>
                  <a:cubicBezTo>
                    <a:pt x="352" y="492"/>
                    <a:pt x="376" y="563"/>
                    <a:pt x="407" y="633"/>
                  </a:cubicBezTo>
                  <a:cubicBezTo>
                    <a:pt x="352" y="633"/>
                    <a:pt x="298" y="649"/>
                    <a:pt x="266" y="688"/>
                  </a:cubicBezTo>
                  <a:cubicBezTo>
                    <a:pt x="298" y="727"/>
                    <a:pt x="337" y="766"/>
                    <a:pt x="384" y="805"/>
                  </a:cubicBezTo>
                  <a:cubicBezTo>
                    <a:pt x="235" y="821"/>
                    <a:pt x="95" y="899"/>
                    <a:pt x="1" y="1024"/>
                  </a:cubicBezTo>
                  <a:cubicBezTo>
                    <a:pt x="21" y="1030"/>
                    <a:pt x="43" y="1033"/>
                    <a:pt x="67" y="1033"/>
                  </a:cubicBezTo>
                  <a:cubicBezTo>
                    <a:pt x="99" y="1033"/>
                    <a:pt x="133" y="1028"/>
                    <a:pt x="165" y="1024"/>
                  </a:cubicBezTo>
                  <a:lnTo>
                    <a:pt x="165" y="1024"/>
                  </a:lnTo>
                  <a:cubicBezTo>
                    <a:pt x="110" y="1055"/>
                    <a:pt x="79" y="1118"/>
                    <a:pt x="95" y="1188"/>
                  </a:cubicBezTo>
                  <a:cubicBezTo>
                    <a:pt x="212" y="1172"/>
                    <a:pt x="329" y="1110"/>
                    <a:pt x="415" y="1039"/>
                  </a:cubicBezTo>
                  <a:cubicBezTo>
                    <a:pt x="454" y="1016"/>
                    <a:pt x="485" y="993"/>
                    <a:pt x="517" y="961"/>
                  </a:cubicBezTo>
                  <a:cubicBezTo>
                    <a:pt x="545" y="950"/>
                    <a:pt x="574" y="943"/>
                    <a:pt x="602" y="943"/>
                  </a:cubicBezTo>
                  <a:cubicBezTo>
                    <a:pt x="613" y="943"/>
                    <a:pt x="623" y="944"/>
                    <a:pt x="634" y="946"/>
                  </a:cubicBezTo>
                  <a:cubicBezTo>
                    <a:pt x="681" y="954"/>
                    <a:pt x="712" y="985"/>
                    <a:pt x="712" y="1032"/>
                  </a:cubicBezTo>
                  <a:lnTo>
                    <a:pt x="767" y="828"/>
                  </a:lnTo>
                  <a:cubicBezTo>
                    <a:pt x="704" y="743"/>
                    <a:pt x="696" y="641"/>
                    <a:pt x="688" y="532"/>
                  </a:cubicBezTo>
                  <a:cubicBezTo>
                    <a:pt x="688" y="438"/>
                    <a:pt x="688" y="328"/>
                    <a:pt x="665" y="235"/>
                  </a:cubicBezTo>
                  <a:cubicBezTo>
                    <a:pt x="642" y="133"/>
                    <a:pt x="579" y="39"/>
                    <a:pt x="4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7478788" y="2869366"/>
              <a:ext cx="15220" cy="34788"/>
            </a:xfrm>
            <a:custGeom>
              <a:avLst/>
              <a:gdLst/>
              <a:ahLst/>
              <a:cxnLst/>
              <a:rect l="l" t="t" r="r" b="b"/>
              <a:pathLst>
                <a:path w="455" h="1040" extrusionOk="0">
                  <a:moveTo>
                    <a:pt x="79" y="0"/>
                  </a:moveTo>
                  <a:lnTo>
                    <a:pt x="79" y="0"/>
                  </a:lnTo>
                  <a:cubicBezTo>
                    <a:pt x="87" y="63"/>
                    <a:pt x="110" y="118"/>
                    <a:pt x="149" y="172"/>
                  </a:cubicBezTo>
                  <a:lnTo>
                    <a:pt x="1" y="110"/>
                  </a:lnTo>
                  <a:lnTo>
                    <a:pt x="1" y="110"/>
                  </a:lnTo>
                  <a:cubicBezTo>
                    <a:pt x="1" y="196"/>
                    <a:pt x="48" y="290"/>
                    <a:pt x="118" y="336"/>
                  </a:cubicBezTo>
                  <a:cubicBezTo>
                    <a:pt x="71" y="352"/>
                    <a:pt x="32" y="383"/>
                    <a:pt x="1" y="422"/>
                  </a:cubicBezTo>
                  <a:cubicBezTo>
                    <a:pt x="40" y="446"/>
                    <a:pt x="71" y="461"/>
                    <a:pt x="118" y="485"/>
                  </a:cubicBezTo>
                  <a:cubicBezTo>
                    <a:pt x="63" y="501"/>
                    <a:pt x="9" y="571"/>
                    <a:pt x="1" y="641"/>
                  </a:cubicBezTo>
                  <a:cubicBezTo>
                    <a:pt x="18" y="633"/>
                    <a:pt x="35" y="626"/>
                    <a:pt x="54" y="626"/>
                  </a:cubicBezTo>
                  <a:cubicBezTo>
                    <a:pt x="69" y="626"/>
                    <a:pt x="85" y="631"/>
                    <a:pt x="102" y="641"/>
                  </a:cubicBezTo>
                  <a:cubicBezTo>
                    <a:pt x="40" y="704"/>
                    <a:pt x="9" y="798"/>
                    <a:pt x="32" y="883"/>
                  </a:cubicBezTo>
                  <a:cubicBezTo>
                    <a:pt x="48" y="852"/>
                    <a:pt x="79" y="837"/>
                    <a:pt x="110" y="821"/>
                  </a:cubicBezTo>
                  <a:lnTo>
                    <a:pt x="110" y="821"/>
                  </a:lnTo>
                  <a:cubicBezTo>
                    <a:pt x="71" y="891"/>
                    <a:pt x="63" y="969"/>
                    <a:pt x="79" y="1040"/>
                  </a:cubicBezTo>
                  <a:cubicBezTo>
                    <a:pt x="134" y="1032"/>
                    <a:pt x="196" y="993"/>
                    <a:pt x="227" y="930"/>
                  </a:cubicBezTo>
                  <a:cubicBezTo>
                    <a:pt x="243" y="899"/>
                    <a:pt x="259" y="860"/>
                    <a:pt x="274" y="844"/>
                  </a:cubicBezTo>
                  <a:cubicBezTo>
                    <a:pt x="290" y="833"/>
                    <a:pt x="308" y="827"/>
                    <a:pt x="325" y="827"/>
                  </a:cubicBezTo>
                  <a:cubicBezTo>
                    <a:pt x="343" y="827"/>
                    <a:pt x="360" y="833"/>
                    <a:pt x="376" y="844"/>
                  </a:cubicBezTo>
                  <a:cubicBezTo>
                    <a:pt x="399" y="860"/>
                    <a:pt x="423" y="883"/>
                    <a:pt x="454" y="915"/>
                  </a:cubicBezTo>
                  <a:lnTo>
                    <a:pt x="431" y="657"/>
                  </a:lnTo>
                  <a:cubicBezTo>
                    <a:pt x="384" y="618"/>
                    <a:pt x="360" y="563"/>
                    <a:pt x="353" y="501"/>
                  </a:cubicBezTo>
                  <a:cubicBezTo>
                    <a:pt x="345" y="446"/>
                    <a:pt x="345" y="383"/>
                    <a:pt x="329" y="329"/>
                  </a:cubicBezTo>
                  <a:cubicBezTo>
                    <a:pt x="313" y="188"/>
                    <a:pt x="212" y="63"/>
                    <a:pt x="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7451626" y="2959548"/>
              <a:ext cx="24586" cy="42883"/>
            </a:xfrm>
            <a:custGeom>
              <a:avLst/>
              <a:gdLst/>
              <a:ahLst/>
              <a:cxnLst/>
              <a:rect l="l" t="t" r="r" b="b"/>
              <a:pathLst>
                <a:path w="735" h="1282" extrusionOk="0">
                  <a:moveTo>
                    <a:pt x="0" y="0"/>
                  </a:moveTo>
                  <a:cubicBezTo>
                    <a:pt x="24" y="102"/>
                    <a:pt x="94" y="180"/>
                    <a:pt x="164" y="227"/>
                  </a:cubicBezTo>
                  <a:cubicBezTo>
                    <a:pt x="141" y="223"/>
                    <a:pt x="117" y="221"/>
                    <a:pt x="94" y="221"/>
                  </a:cubicBezTo>
                  <a:cubicBezTo>
                    <a:pt x="71" y="221"/>
                    <a:pt x="47" y="223"/>
                    <a:pt x="24" y="227"/>
                  </a:cubicBezTo>
                  <a:cubicBezTo>
                    <a:pt x="63" y="313"/>
                    <a:pt x="141" y="391"/>
                    <a:pt x="211" y="454"/>
                  </a:cubicBezTo>
                  <a:lnTo>
                    <a:pt x="55" y="422"/>
                  </a:lnTo>
                  <a:lnTo>
                    <a:pt x="55" y="422"/>
                  </a:lnTo>
                  <a:cubicBezTo>
                    <a:pt x="71" y="524"/>
                    <a:pt x="141" y="618"/>
                    <a:pt x="227" y="672"/>
                  </a:cubicBezTo>
                  <a:cubicBezTo>
                    <a:pt x="180" y="751"/>
                    <a:pt x="149" y="844"/>
                    <a:pt x="149" y="946"/>
                  </a:cubicBezTo>
                  <a:cubicBezTo>
                    <a:pt x="196" y="923"/>
                    <a:pt x="227" y="883"/>
                    <a:pt x="274" y="837"/>
                  </a:cubicBezTo>
                  <a:lnTo>
                    <a:pt x="274" y="837"/>
                  </a:lnTo>
                  <a:cubicBezTo>
                    <a:pt x="211" y="930"/>
                    <a:pt x="180" y="1071"/>
                    <a:pt x="227" y="1188"/>
                  </a:cubicBezTo>
                  <a:cubicBezTo>
                    <a:pt x="266" y="1165"/>
                    <a:pt x="289" y="1126"/>
                    <a:pt x="297" y="1102"/>
                  </a:cubicBezTo>
                  <a:lnTo>
                    <a:pt x="297" y="1102"/>
                  </a:lnTo>
                  <a:cubicBezTo>
                    <a:pt x="289" y="1165"/>
                    <a:pt x="305" y="1243"/>
                    <a:pt x="367" y="1282"/>
                  </a:cubicBezTo>
                  <a:cubicBezTo>
                    <a:pt x="375" y="1235"/>
                    <a:pt x="375" y="1196"/>
                    <a:pt x="367" y="1149"/>
                  </a:cubicBezTo>
                  <a:cubicBezTo>
                    <a:pt x="367" y="1102"/>
                    <a:pt x="367" y="1048"/>
                    <a:pt x="383" y="1008"/>
                  </a:cubicBezTo>
                  <a:cubicBezTo>
                    <a:pt x="407" y="969"/>
                    <a:pt x="446" y="930"/>
                    <a:pt x="492" y="930"/>
                  </a:cubicBezTo>
                  <a:cubicBezTo>
                    <a:pt x="524" y="930"/>
                    <a:pt x="547" y="946"/>
                    <a:pt x="578" y="954"/>
                  </a:cubicBezTo>
                  <a:cubicBezTo>
                    <a:pt x="606" y="963"/>
                    <a:pt x="639" y="967"/>
                    <a:pt x="671" y="967"/>
                  </a:cubicBezTo>
                  <a:cubicBezTo>
                    <a:pt x="693" y="967"/>
                    <a:pt x="715" y="965"/>
                    <a:pt x="735" y="962"/>
                  </a:cubicBezTo>
                  <a:lnTo>
                    <a:pt x="680" y="751"/>
                  </a:lnTo>
                  <a:cubicBezTo>
                    <a:pt x="578" y="688"/>
                    <a:pt x="508" y="586"/>
                    <a:pt x="453" y="485"/>
                  </a:cubicBezTo>
                  <a:cubicBezTo>
                    <a:pt x="407" y="375"/>
                    <a:pt x="352" y="266"/>
                    <a:pt x="289" y="180"/>
                  </a:cubicBezTo>
                  <a:cubicBezTo>
                    <a:pt x="219" y="94"/>
                    <a:pt x="110" y="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444301" y="3059898"/>
              <a:ext cx="27998" cy="32714"/>
            </a:xfrm>
            <a:custGeom>
              <a:avLst/>
              <a:gdLst/>
              <a:ahLst/>
              <a:cxnLst/>
              <a:rect l="l" t="t" r="r" b="b"/>
              <a:pathLst>
                <a:path w="837" h="978" extrusionOk="0">
                  <a:moveTo>
                    <a:pt x="0" y="118"/>
                  </a:moveTo>
                  <a:cubicBezTo>
                    <a:pt x="0" y="118"/>
                    <a:pt x="0" y="119"/>
                    <a:pt x="0" y="119"/>
                  </a:cubicBezTo>
                  <a:lnTo>
                    <a:pt x="0" y="119"/>
                  </a:lnTo>
                  <a:cubicBezTo>
                    <a:pt x="0" y="119"/>
                    <a:pt x="0" y="119"/>
                    <a:pt x="0" y="118"/>
                  </a:cubicBezTo>
                  <a:close/>
                  <a:moveTo>
                    <a:pt x="83" y="0"/>
                  </a:moveTo>
                  <a:cubicBezTo>
                    <a:pt x="76" y="0"/>
                    <a:pt x="70" y="0"/>
                    <a:pt x="63" y="1"/>
                  </a:cubicBezTo>
                  <a:cubicBezTo>
                    <a:pt x="59" y="54"/>
                    <a:pt x="78" y="111"/>
                    <a:pt x="113" y="160"/>
                  </a:cubicBezTo>
                  <a:lnTo>
                    <a:pt x="113" y="160"/>
                  </a:lnTo>
                  <a:cubicBezTo>
                    <a:pt x="79" y="148"/>
                    <a:pt x="43" y="142"/>
                    <a:pt x="8" y="142"/>
                  </a:cubicBezTo>
                  <a:cubicBezTo>
                    <a:pt x="2" y="129"/>
                    <a:pt x="1" y="122"/>
                    <a:pt x="0" y="119"/>
                  </a:cubicBezTo>
                  <a:lnTo>
                    <a:pt x="0" y="119"/>
                  </a:lnTo>
                  <a:cubicBezTo>
                    <a:pt x="9" y="244"/>
                    <a:pt x="87" y="376"/>
                    <a:pt x="196" y="439"/>
                  </a:cubicBezTo>
                  <a:cubicBezTo>
                    <a:pt x="164" y="439"/>
                    <a:pt x="133" y="454"/>
                    <a:pt x="102" y="462"/>
                  </a:cubicBezTo>
                  <a:cubicBezTo>
                    <a:pt x="94" y="462"/>
                    <a:pt x="86" y="462"/>
                    <a:pt x="86" y="470"/>
                  </a:cubicBezTo>
                  <a:cubicBezTo>
                    <a:pt x="71" y="486"/>
                    <a:pt x="86" y="493"/>
                    <a:pt x="94" y="501"/>
                  </a:cubicBezTo>
                  <a:cubicBezTo>
                    <a:pt x="141" y="540"/>
                    <a:pt x="204" y="564"/>
                    <a:pt x="258" y="564"/>
                  </a:cubicBezTo>
                  <a:cubicBezTo>
                    <a:pt x="243" y="650"/>
                    <a:pt x="211" y="728"/>
                    <a:pt x="188" y="814"/>
                  </a:cubicBezTo>
                  <a:cubicBezTo>
                    <a:pt x="313" y="806"/>
                    <a:pt x="422" y="759"/>
                    <a:pt x="516" y="681"/>
                  </a:cubicBezTo>
                  <a:cubicBezTo>
                    <a:pt x="532" y="720"/>
                    <a:pt x="555" y="775"/>
                    <a:pt x="571" y="822"/>
                  </a:cubicBezTo>
                  <a:cubicBezTo>
                    <a:pt x="610" y="806"/>
                    <a:pt x="641" y="759"/>
                    <a:pt x="649" y="720"/>
                  </a:cubicBezTo>
                  <a:cubicBezTo>
                    <a:pt x="649" y="814"/>
                    <a:pt x="688" y="915"/>
                    <a:pt x="766" y="978"/>
                  </a:cubicBezTo>
                  <a:cubicBezTo>
                    <a:pt x="837" y="900"/>
                    <a:pt x="829" y="783"/>
                    <a:pt x="805" y="689"/>
                  </a:cubicBezTo>
                  <a:cubicBezTo>
                    <a:pt x="790" y="587"/>
                    <a:pt x="735" y="493"/>
                    <a:pt x="727" y="392"/>
                  </a:cubicBezTo>
                  <a:cubicBezTo>
                    <a:pt x="711" y="290"/>
                    <a:pt x="743" y="173"/>
                    <a:pt x="821" y="111"/>
                  </a:cubicBezTo>
                  <a:cubicBezTo>
                    <a:pt x="759" y="48"/>
                    <a:pt x="717" y="32"/>
                    <a:pt x="681" y="32"/>
                  </a:cubicBezTo>
                  <a:cubicBezTo>
                    <a:pt x="653" y="32"/>
                    <a:pt x="629" y="41"/>
                    <a:pt x="602" y="48"/>
                  </a:cubicBezTo>
                  <a:cubicBezTo>
                    <a:pt x="563" y="79"/>
                    <a:pt x="516" y="118"/>
                    <a:pt x="469" y="126"/>
                  </a:cubicBezTo>
                  <a:cubicBezTo>
                    <a:pt x="460" y="128"/>
                    <a:pt x="451" y="128"/>
                    <a:pt x="441" y="128"/>
                  </a:cubicBezTo>
                  <a:cubicBezTo>
                    <a:pt x="319" y="128"/>
                    <a:pt x="212" y="0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7503909" y="3054178"/>
              <a:ext cx="30072" cy="35825"/>
            </a:xfrm>
            <a:custGeom>
              <a:avLst/>
              <a:gdLst/>
              <a:ahLst/>
              <a:cxnLst/>
              <a:rect l="l" t="t" r="r" b="b"/>
              <a:pathLst>
                <a:path w="899" h="1071" extrusionOk="0">
                  <a:moveTo>
                    <a:pt x="830" y="0"/>
                  </a:moveTo>
                  <a:cubicBezTo>
                    <a:pt x="669" y="0"/>
                    <a:pt x="508" y="115"/>
                    <a:pt x="347" y="115"/>
                  </a:cubicBezTo>
                  <a:cubicBezTo>
                    <a:pt x="328" y="115"/>
                    <a:pt x="309" y="113"/>
                    <a:pt x="289" y="110"/>
                  </a:cubicBezTo>
                  <a:cubicBezTo>
                    <a:pt x="256" y="110"/>
                    <a:pt x="224" y="105"/>
                    <a:pt x="192" y="105"/>
                  </a:cubicBezTo>
                  <a:cubicBezTo>
                    <a:pt x="135" y="105"/>
                    <a:pt x="75" y="121"/>
                    <a:pt x="0" y="211"/>
                  </a:cubicBezTo>
                  <a:cubicBezTo>
                    <a:pt x="94" y="266"/>
                    <a:pt x="133" y="367"/>
                    <a:pt x="133" y="469"/>
                  </a:cubicBezTo>
                  <a:cubicBezTo>
                    <a:pt x="133" y="563"/>
                    <a:pt x="94" y="664"/>
                    <a:pt x="78" y="758"/>
                  </a:cubicBezTo>
                  <a:cubicBezTo>
                    <a:pt x="63" y="860"/>
                    <a:pt x="63" y="969"/>
                    <a:pt x="117" y="1071"/>
                  </a:cubicBezTo>
                  <a:cubicBezTo>
                    <a:pt x="188" y="985"/>
                    <a:pt x="227" y="875"/>
                    <a:pt x="219" y="782"/>
                  </a:cubicBezTo>
                  <a:lnTo>
                    <a:pt x="219" y="782"/>
                  </a:lnTo>
                  <a:cubicBezTo>
                    <a:pt x="250" y="860"/>
                    <a:pt x="297" y="930"/>
                    <a:pt x="352" y="985"/>
                  </a:cubicBezTo>
                  <a:cubicBezTo>
                    <a:pt x="422" y="868"/>
                    <a:pt x="422" y="719"/>
                    <a:pt x="352" y="594"/>
                  </a:cubicBezTo>
                  <a:lnTo>
                    <a:pt x="352" y="594"/>
                  </a:lnTo>
                  <a:cubicBezTo>
                    <a:pt x="408" y="629"/>
                    <a:pt x="470" y="658"/>
                    <a:pt x="527" y="658"/>
                  </a:cubicBezTo>
                  <a:cubicBezTo>
                    <a:pt x="534" y="658"/>
                    <a:pt x="541" y="657"/>
                    <a:pt x="547" y="657"/>
                  </a:cubicBezTo>
                  <a:cubicBezTo>
                    <a:pt x="539" y="594"/>
                    <a:pt x="524" y="547"/>
                    <a:pt x="492" y="485"/>
                  </a:cubicBezTo>
                  <a:lnTo>
                    <a:pt x="492" y="485"/>
                  </a:lnTo>
                  <a:cubicBezTo>
                    <a:pt x="505" y="489"/>
                    <a:pt x="520" y="491"/>
                    <a:pt x="534" y="491"/>
                  </a:cubicBezTo>
                  <a:cubicBezTo>
                    <a:pt x="572" y="491"/>
                    <a:pt x="613" y="478"/>
                    <a:pt x="641" y="461"/>
                  </a:cubicBezTo>
                  <a:cubicBezTo>
                    <a:pt x="680" y="430"/>
                    <a:pt x="719" y="391"/>
                    <a:pt x="742" y="352"/>
                  </a:cubicBezTo>
                  <a:cubicBezTo>
                    <a:pt x="742" y="344"/>
                    <a:pt x="758" y="344"/>
                    <a:pt x="758" y="328"/>
                  </a:cubicBezTo>
                  <a:cubicBezTo>
                    <a:pt x="758" y="321"/>
                    <a:pt x="742" y="321"/>
                    <a:pt x="742" y="321"/>
                  </a:cubicBezTo>
                  <a:cubicBezTo>
                    <a:pt x="696" y="313"/>
                    <a:pt x="649" y="305"/>
                    <a:pt x="602" y="305"/>
                  </a:cubicBezTo>
                  <a:cubicBezTo>
                    <a:pt x="742" y="266"/>
                    <a:pt x="875" y="149"/>
                    <a:pt x="899" y="8"/>
                  </a:cubicBezTo>
                  <a:cubicBezTo>
                    <a:pt x="876" y="3"/>
                    <a:pt x="853" y="0"/>
                    <a:pt x="8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7513843" y="3189316"/>
              <a:ext cx="30607" cy="46797"/>
            </a:xfrm>
            <a:custGeom>
              <a:avLst/>
              <a:gdLst/>
              <a:ahLst/>
              <a:cxnLst/>
              <a:rect l="l" t="t" r="r" b="b"/>
              <a:pathLst>
                <a:path w="915" h="1399" extrusionOk="0">
                  <a:moveTo>
                    <a:pt x="750" y="0"/>
                  </a:moveTo>
                  <a:lnTo>
                    <a:pt x="750" y="0"/>
                  </a:lnTo>
                  <a:cubicBezTo>
                    <a:pt x="695" y="94"/>
                    <a:pt x="633" y="180"/>
                    <a:pt x="547" y="227"/>
                  </a:cubicBezTo>
                  <a:cubicBezTo>
                    <a:pt x="482" y="264"/>
                    <a:pt x="409" y="274"/>
                    <a:pt x="332" y="274"/>
                  </a:cubicBezTo>
                  <a:cubicBezTo>
                    <a:pt x="280" y="274"/>
                    <a:pt x="226" y="269"/>
                    <a:pt x="172" y="266"/>
                  </a:cubicBezTo>
                  <a:cubicBezTo>
                    <a:pt x="109" y="258"/>
                    <a:pt x="31" y="250"/>
                    <a:pt x="0" y="180"/>
                  </a:cubicBezTo>
                  <a:lnTo>
                    <a:pt x="0" y="180"/>
                  </a:lnTo>
                  <a:lnTo>
                    <a:pt x="109" y="485"/>
                  </a:lnTo>
                  <a:cubicBezTo>
                    <a:pt x="203" y="547"/>
                    <a:pt x="250" y="664"/>
                    <a:pt x="274" y="782"/>
                  </a:cubicBezTo>
                  <a:cubicBezTo>
                    <a:pt x="289" y="899"/>
                    <a:pt x="289" y="1016"/>
                    <a:pt x="320" y="1133"/>
                  </a:cubicBezTo>
                  <a:cubicBezTo>
                    <a:pt x="352" y="1251"/>
                    <a:pt x="422" y="1360"/>
                    <a:pt x="524" y="1399"/>
                  </a:cubicBezTo>
                  <a:cubicBezTo>
                    <a:pt x="555" y="1305"/>
                    <a:pt x="555" y="1204"/>
                    <a:pt x="516" y="1110"/>
                  </a:cubicBezTo>
                  <a:lnTo>
                    <a:pt x="516" y="1110"/>
                  </a:lnTo>
                  <a:cubicBezTo>
                    <a:pt x="547" y="1165"/>
                    <a:pt x="617" y="1204"/>
                    <a:pt x="695" y="1204"/>
                  </a:cubicBezTo>
                  <a:cubicBezTo>
                    <a:pt x="735" y="1086"/>
                    <a:pt x="703" y="961"/>
                    <a:pt x="617" y="875"/>
                  </a:cubicBezTo>
                  <a:cubicBezTo>
                    <a:pt x="680" y="875"/>
                    <a:pt x="750" y="883"/>
                    <a:pt x="821" y="883"/>
                  </a:cubicBezTo>
                  <a:cubicBezTo>
                    <a:pt x="821" y="782"/>
                    <a:pt x="750" y="688"/>
                    <a:pt x="672" y="649"/>
                  </a:cubicBezTo>
                  <a:cubicBezTo>
                    <a:pt x="727" y="649"/>
                    <a:pt x="781" y="618"/>
                    <a:pt x="821" y="578"/>
                  </a:cubicBezTo>
                  <a:cubicBezTo>
                    <a:pt x="860" y="539"/>
                    <a:pt x="891" y="493"/>
                    <a:pt x="906" y="446"/>
                  </a:cubicBezTo>
                  <a:cubicBezTo>
                    <a:pt x="906" y="430"/>
                    <a:pt x="914" y="430"/>
                    <a:pt x="906" y="422"/>
                  </a:cubicBezTo>
                  <a:cubicBezTo>
                    <a:pt x="906" y="414"/>
                    <a:pt x="891" y="407"/>
                    <a:pt x="875" y="407"/>
                  </a:cubicBezTo>
                  <a:cubicBezTo>
                    <a:pt x="858" y="402"/>
                    <a:pt x="842" y="400"/>
                    <a:pt x="826" y="400"/>
                  </a:cubicBezTo>
                  <a:cubicBezTo>
                    <a:pt x="791" y="400"/>
                    <a:pt x="757" y="409"/>
                    <a:pt x="719" y="414"/>
                  </a:cubicBezTo>
                  <a:cubicBezTo>
                    <a:pt x="789" y="289"/>
                    <a:pt x="797" y="141"/>
                    <a:pt x="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7537860" y="2795141"/>
              <a:ext cx="47633" cy="34554"/>
            </a:xfrm>
            <a:custGeom>
              <a:avLst/>
              <a:gdLst/>
              <a:ahLst/>
              <a:cxnLst/>
              <a:rect l="l" t="t" r="r" b="b"/>
              <a:pathLst>
                <a:path w="1424" h="1033" extrusionOk="0">
                  <a:moveTo>
                    <a:pt x="696" y="0"/>
                  </a:moveTo>
                  <a:cubicBezTo>
                    <a:pt x="618" y="94"/>
                    <a:pt x="571" y="211"/>
                    <a:pt x="548" y="336"/>
                  </a:cubicBezTo>
                  <a:cubicBezTo>
                    <a:pt x="509" y="242"/>
                    <a:pt x="446" y="133"/>
                    <a:pt x="345" y="63"/>
                  </a:cubicBezTo>
                  <a:cubicBezTo>
                    <a:pt x="274" y="125"/>
                    <a:pt x="235" y="211"/>
                    <a:pt x="228" y="313"/>
                  </a:cubicBezTo>
                  <a:cubicBezTo>
                    <a:pt x="196" y="235"/>
                    <a:pt x="134" y="164"/>
                    <a:pt x="56" y="102"/>
                  </a:cubicBezTo>
                  <a:lnTo>
                    <a:pt x="56" y="102"/>
                  </a:lnTo>
                  <a:cubicBezTo>
                    <a:pt x="1" y="313"/>
                    <a:pt x="134" y="532"/>
                    <a:pt x="329" y="625"/>
                  </a:cubicBezTo>
                  <a:cubicBezTo>
                    <a:pt x="392" y="649"/>
                    <a:pt x="470" y="672"/>
                    <a:pt x="548" y="688"/>
                  </a:cubicBezTo>
                  <a:cubicBezTo>
                    <a:pt x="626" y="711"/>
                    <a:pt x="696" y="743"/>
                    <a:pt x="759" y="797"/>
                  </a:cubicBezTo>
                  <a:cubicBezTo>
                    <a:pt x="814" y="860"/>
                    <a:pt x="845" y="946"/>
                    <a:pt x="814" y="1016"/>
                  </a:cubicBezTo>
                  <a:cubicBezTo>
                    <a:pt x="853" y="1028"/>
                    <a:pt x="884" y="1033"/>
                    <a:pt x="909" y="1033"/>
                  </a:cubicBezTo>
                  <a:cubicBezTo>
                    <a:pt x="984" y="1033"/>
                    <a:pt x="1003" y="989"/>
                    <a:pt x="1009" y="954"/>
                  </a:cubicBezTo>
                  <a:cubicBezTo>
                    <a:pt x="1017" y="899"/>
                    <a:pt x="1009" y="836"/>
                    <a:pt x="1040" y="789"/>
                  </a:cubicBezTo>
                  <a:cubicBezTo>
                    <a:pt x="1072" y="719"/>
                    <a:pt x="1150" y="688"/>
                    <a:pt x="1228" y="664"/>
                  </a:cubicBezTo>
                  <a:cubicBezTo>
                    <a:pt x="1290" y="633"/>
                    <a:pt x="1384" y="602"/>
                    <a:pt x="1423" y="532"/>
                  </a:cubicBezTo>
                  <a:cubicBezTo>
                    <a:pt x="1361" y="469"/>
                    <a:pt x="1322" y="407"/>
                    <a:pt x="1283" y="336"/>
                  </a:cubicBezTo>
                  <a:cubicBezTo>
                    <a:pt x="1212" y="352"/>
                    <a:pt x="1157" y="399"/>
                    <a:pt x="1126" y="453"/>
                  </a:cubicBezTo>
                  <a:cubicBezTo>
                    <a:pt x="1134" y="328"/>
                    <a:pt x="1111" y="219"/>
                    <a:pt x="1056" y="125"/>
                  </a:cubicBezTo>
                  <a:cubicBezTo>
                    <a:pt x="978" y="211"/>
                    <a:pt x="923" y="321"/>
                    <a:pt x="915" y="438"/>
                  </a:cubicBezTo>
                  <a:cubicBezTo>
                    <a:pt x="884" y="274"/>
                    <a:pt x="782" y="125"/>
                    <a:pt x="6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7384191" y="3061637"/>
              <a:ext cx="58738" cy="47900"/>
            </a:xfrm>
            <a:custGeom>
              <a:avLst/>
              <a:gdLst/>
              <a:ahLst/>
              <a:cxnLst/>
              <a:rect l="l" t="t" r="r" b="b"/>
              <a:pathLst>
                <a:path w="1756" h="1432" extrusionOk="0">
                  <a:moveTo>
                    <a:pt x="1396" y="0"/>
                  </a:moveTo>
                  <a:cubicBezTo>
                    <a:pt x="1081" y="0"/>
                    <a:pt x="773" y="157"/>
                    <a:pt x="531" y="363"/>
                  </a:cubicBezTo>
                  <a:cubicBezTo>
                    <a:pt x="211" y="637"/>
                    <a:pt x="39" y="1004"/>
                    <a:pt x="0" y="1426"/>
                  </a:cubicBezTo>
                  <a:cubicBezTo>
                    <a:pt x="0" y="1430"/>
                    <a:pt x="2" y="1432"/>
                    <a:pt x="4" y="1432"/>
                  </a:cubicBezTo>
                  <a:cubicBezTo>
                    <a:pt x="6" y="1432"/>
                    <a:pt x="8" y="1430"/>
                    <a:pt x="8" y="1426"/>
                  </a:cubicBezTo>
                  <a:cubicBezTo>
                    <a:pt x="47" y="1043"/>
                    <a:pt x="258" y="660"/>
                    <a:pt x="547" y="410"/>
                  </a:cubicBezTo>
                  <a:cubicBezTo>
                    <a:pt x="770" y="205"/>
                    <a:pt x="1099" y="39"/>
                    <a:pt x="1418" y="39"/>
                  </a:cubicBezTo>
                  <a:cubicBezTo>
                    <a:pt x="1524" y="39"/>
                    <a:pt x="1628" y="57"/>
                    <a:pt x="1727" y="98"/>
                  </a:cubicBezTo>
                  <a:cubicBezTo>
                    <a:pt x="1728" y="99"/>
                    <a:pt x="1729" y="99"/>
                    <a:pt x="1731" y="99"/>
                  </a:cubicBezTo>
                  <a:cubicBezTo>
                    <a:pt x="1740" y="99"/>
                    <a:pt x="1755" y="80"/>
                    <a:pt x="1735" y="66"/>
                  </a:cubicBezTo>
                  <a:cubicBezTo>
                    <a:pt x="1623" y="21"/>
                    <a:pt x="1509" y="0"/>
                    <a:pt x="1396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7444568" y="306645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7418678" y="314175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416303" y="3086724"/>
              <a:ext cx="41612" cy="55460"/>
            </a:xfrm>
            <a:custGeom>
              <a:avLst/>
              <a:gdLst/>
              <a:ahLst/>
              <a:cxnLst/>
              <a:rect l="l" t="t" r="r" b="b"/>
              <a:pathLst>
                <a:path w="1244" h="1658" extrusionOk="0">
                  <a:moveTo>
                    <a:pt x="1224" y="1"/>
                  </a:moveTo>
                  <a:cubicBezTo>
                    <a:pt x="1221" y="1"/>
                    <a:pt x="1217" y="2"/>
                    <a:pt x="1212" y="4"/>
                  </a:cubicBezTo>
                  <a:cubicBezTo>
                    <a:pt x="1158" y="35"/>
                    <a:pt x="1127" y="121"/>
                    <a:pt x="1087" y="176"/>
                  </a:cubicBezTo>
                  <a:cubicBezTo>
                    <a:pt x="1048" y="254"/>
                    <a:pt x="1001" y="324"/>
                    <a:pt x="962" y="403"/>
                  </a:cubicBezTo>
                  <a:cubicBezTo>
                    <a:pt x="876" y="551"/>
                    <a:pt x="775" y="684"/>
                    <a:pt x="681" y="825"/>
                  </a:cubicBezTo>
                  <a:cubicBezTo>
                    <a:pt x="580" y="957"/>
                    <a:pt x="470" y="1098"/>
                    <a:pt x="369" y="1223"/>
                  </a:cubicBezTo>
                  <a:cubicBezTo>
                    <a:pt x="259" y="1364"/>
                    <a:pt x="126" y="1481"/>
                    <a:pt x="17" y="1614"/>
                  </a:cubicBezTo>
                  <a:cubicBezTo>
                    <a:pt x="0" y="1636"/>
                    <a:pt x="15" y="1658"/>
                    <a:pt x="33" y="1658"/>
                  </a:cubicBezTo>
                  <a:cubicBezTo>
                    <a:pt x="41" y="1658"/>
                    <a:pt x="49" y="1654"/>
                    <a:pt x="56" y="1645"/>
                  </a:cubicBezTo>
                  <a:lnTo>
                    <a:pt x="376" y="1231"/>
                  </a:lnTo>
                  <a:cubicBezTo>
                    <a:pt x="486" y="1098"/>
                    <a:pt x="603" y="973"/>
                    <a:pt x="697" y="832"/>
                  </a:cubicBezTo>
                  <a:cubicBezTo>
                    <a:pt x="806" y="699"/>
                    <a:pt x="900" y="559"/>
                    <a:pt x="994" y="426"/>
                  </a:cubicBezTo>
                  <a:cubicBezTo>
                    <a:pt x="1041" y="356"/>
                    <a:pt x="1087" y="285"/>
                    <a:pt x="1134" y="207"/>
                  </a:cubicBezTo>
                  <a:cubicBezTo>
                    <a:pt x="1189" y="152"/>
                    <a:pt x="1244" y="90"/>
                    <a:pt x="1236" y="12"/>
                  </a:cubicBezTo>
                  <a:cubicBezTo>
                    <a:pt x="1236" y="6"/>
                    <a:pt x="1232" y="1"/>
                    <a:pt x="1224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7436072" y="3093883"/>
              <a:ext cx="34119" cy="56865"/>
            </a:xfrm>
            <a:custGeom>
              <a:avLst/>
              <a:gdLst/>
              <a:ahLst/>
              <a:cxnLst/>
              <a:rect l="l" t="t" r="r" b="b"/>
              <a:pathLst>
                <a:path w="1020" h="1700" extrusionOk="0">
                  <a:moveTo>
                    <a:pt x="997" y="1"/>
                  </a:moveTo>
                  <a:cubicBezTo>
                    <a:pt x="973" y="79"/>
                    <a:pt x="950" y="157"/>
                    <a:pt x="934" y="235"/>
                  </a:cubicBezTo>
                  <a:cubicBezTo>
                    <a:pt x="918" y="314"/>
                    <a:pt x="895" y="400"/>
                    <a:pt x="856" y="470"/>
                  </a:cubicBezTo>
                  <a:cubicBezTo>
                    <a:pt x="778" y="618"/>
                    <a:pt x="731" y="775"/>
                    <a:pt x="637" y="923"/>
                  </a:cubicBezTo>
                  <a:cubicBezTo>
                    <a:pt x="457" y="1204"/>
                    <a:pt x="262" y="1470"/>
                    <a:pt x="12" y="1681"/>
                  </a:cubicBezTo>
                  <a:cubicBezTo>
                    <a:pt x="1" y="1693"/>
                    <a:pt x="6" y="1700"/>
                    <a:pt x="13" y="1700"/>
                  </a:cubicBezTo>
                  <a:cubicBezTo>
                    <a:pt x="15" y="1700"/>
                    <a:pt x="18" y="1699"/>
                    <a:pt x="20" y="1697"/>
                  </a:cubicBezTo>
                  <a:cubicBezTo>
                    <a:pt x="285" y="1470"/>
                    <a:pt x="567" y="1251"/>
                    <a:pt x="754" y="962"/>
                  </a:cubicBezTo>
                  <a:cubicBezTo>
                    <a:pt x="840" y="821"/>
                    <a:pt x="926" y="681"/>
                    <a:pt x="957" y="509"/>
                  </a:cubicBezTo>
                  <a:cubicBezTo>
                    <a:pt x="973" y="423"/>
                    <a:pt x="997" y="345"/>
                    <a:pt x="1004" y="259"/>
                  </a:cubicBezTo>
                  <a:cubicBezTo>
                    <a:pt x="1020" y="157"/>
                    <a:pt x="1012" y="79"/>
                    <a:pt x="997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427308" y="309522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7405164" y="3080302"/>
              <a:ext cx="30540" cy="36628"/>
            </a:xfrm>
            <a:custGeom>
              <a:avLst/>
              <a:gdLst/>
              <a:ahLst/>
              <a:cxnLst/>
              <a:rect l="l" t="t" r="r" b="b"/>
              <a:pathLst>
                <a:path w="913" h="1095" extrusionOk="0">
                  <a:moveTo>
                    <a:pt x="913" y="1"/>
                  </a:moveTo>
                  <a:lnTo>
                    <a:pt x="913" y="1"/>
                  </a:lnTo>
                  <a:cubicBezTo>
                    <a:pt x="506" y="251"/>
                    <a:pt x="178" y="626"/>
                    <a:pt x="6" y="1071"/>
                  </a:cubicBezTo>
                  <a:cubicBezTo>
                    <a:pt x="1" y="1086"/>
                    <a:pt x="9" y="1095"/>
                    <a:pt x="19" y="1095"/>
                  </a:cubicBezTo>
                  <a:cubicBezTo>
                    <a:pt x="25" y="1095"/>
                    <a:pt x="32" y="1092"/>
                    <a:pt x="37" y="1087"/>
                  </a:cubicBezTo>
                  <a:cubicBezTo>
                    <a:pt x="209" y="641"/>
                    <a:pt x="522" y="251"/>
                    <a:pt x="913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7428981" y="3115324"/>
              <a:ext cx="24753" cy="31543"/>
            </a:xfrm>
            <a:custGeom>
              <a:avLst/>
              <a:gdLst/>
              <a:ahLst/>
              <a:cxnLst/>
              <a:rect l="l" t="t" r="r" b="b"/>
              <a:pathLst>
                <a:path w="740" h="943" extrusionOk="0">
                  <a:moveTo>
                    <a:pt x="740" y="1"/>
                  </a:moveTo>
                  <a:cubicBezTo>
                    <a:pt x="703" y="78"/>
                    <a:pt x="659" y="151"/>
                    <a:pt x="612" y="222"/>
                  </a:cubicBezTo>
                  <a:lnTo>
                    <a:pt x="612" y="222"/>
                  </a:lnTo>
                  <a:cubicBezTo>
                    <a:pt x="661" y="152"/>
                    <a:pt x="704" y="79"/>
                    <a:pt x="740" y="1"/>
                  </a:cubicBezTo>
                  <a:close/>
                  <a:moveTo>
                    <a:pt x="612" y="222"/>
                  </a:moveTo>
                  <a:cubicBezTo>
                    <a:pt x="554" y="307"/>
                    <a:pt x="488" y="388"/>
                    <a:pt x="419" y="470"/>
                  </a:cubicBezTo>
                  <a:cubicBezTo>
                    <a:pt x="279" y="610"/>
                    <a:pt x="154" y="759"/>
                    <a:pt x="13" y="907"/>
                  </a:cubicBezTo>
                  <a:cubicBezTo>
                    <a:pt x="0" y="920"/>
                    <a:pt x="23" y="943"/>
                    <a:pt x="41" y="943"/>
                  </a:cubicBezTo>
                  <a:cubicBezTo>
                    <a:pt x="45" y="943"/>
                    <a:pt x="49" y="941"/>
                    <a:pt x="52" y="938"/>
                  </a:cubicBezTo>
                  <a:cubicBezTo>
                    <a:pt x="185" y="782"/>
                    <a:pt x="318" y="626"/>
                    <a:pt x="443" y="454"/>
                  </a:cubicBezTo>
                  <a:cubicBezTo>
                    <a:pt x="501" y="379"/>
                    <a:pt x="559" y="302"/>
                    <a:pt x="612" y="222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7409546" y="3000858"/>
              <a:ext cx="38702" cy="15956"/>
            </a:xfrm>
            <a:custGeom>
              <a:avLst/>
              <a:gdLst/>
              <a:ahLst/>
              <a:cxnLst/>
              <a:rect l="l" t="t" r="r" b="b"/>
              <a:pathLst>
                <a:path w="1157" h="477" extrusionOk="0">
                  <a:moveTo>
                    <a:pt x="1157" y="0"/>
                  </a:moveTo>
                  <a:lnTo>
                    <a:pt x="1157" y="0"/>
                  </a:lnTo>
                  <a:cubicBezTo>
                    <a:pt x="1102" y="24"/>
                    <a:pt x="1063" y="63"/>
                    <a:pt x="1024" y="78"/>
                  </a:cubicBezTo>
                  <a:cubicBezTo>
                    <a:pt x="985" y="109"/>
                    <a:pt x="938" y="125"/>
                    <a:pt x="891" y="156"/>
                  </a:cubicBezTo>
                  <a:cubicBezTo>
                    <a:pt x="797" y="203"/>
                    <a:pt x="719" y="258"/>
                    <a:pt x="625" y="305"/>
                  </a:cubicBezTo>
                  <a:cubicBezTo>
                    <a:pt x="430" y="391"/>
                    <a:pt x="234" y="453"/>
                    <a:pt x="8" y="461"/>
                  </a:cubicBezTo>
                  <a:cubicBezTo>
                    <a:pt x="0" y="461"/>
                    <a:pt x="0" y="477"/>
                    <a:pt x="8" y="477"/>
                  </a:cubicBezTo>
                  <a:cubicBezTo>
                    <a:pt x="211" y="461"/>
                    <a:pt x="422" y="399"/>
                    <a:pt x="617" y="313"/>
                  </a:cubicBezTo>
                  <a:cubicBezTo>
                    <a:pt x="703" y="266"/>
                    <a:pt x="805" y="227"/>
                    <a:pt x="891" y="164"/>
                  </a:cubicBezTo>
                  <a:cubicBezTo>
                    <a:pt x="930" y="141"/>
                    <a:pt x="969" y="117"/>
                    <a:pt x="1016" y="86"/>
                  </a:cubicBezTo>
                  <a:cubicBezTo>
                    <a:pt x="1055" y="70"/>
                    <a:pt x="1118" y="39"/>
                    <a:pt x="1157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7401719" y="2962625"/>
              <a:ext cx="41578" cy="12678"/>
            </a:xfrm>
            <a:custGeom>
              <a:avLst/>
              <a:gdLst/>
              <a:ahLst/>
              <a:cxnLst/>
              <a:rect l="l" t="t" r="r" b="b"/>
              <a:pathLst>
                <a:path w="1243" h="379" extrusionOk="0">
                  <a:moveTo>
                    <a:pt x="975" y="0"/>
                  </a:moveTo>
                  <a:cubicBezTo>
                    <a:pt x="957" y="0"/>
                    <a:pt x="939" y="1"/>
                    <a:pt x="922" y="2"/>
                  </a:cubicBezTo>
                  <a:cubicBezTo>
                    <a:pt x="812" y="2"/>
                    <a:pt x="703" y="33"/>
                    <a:pt x="609" y="49"/>
                  </a:cubicBezTo>
                  <a:cubicBezTo>
                    <a:pt x="398" y="96"/>
                    <a:pt x="195" y="190"/>
                    <a:pt x="31" y="315"/>
                  </a:cubicBezTo>
                  <a:cubicBezTo>
                    <a:pt x="0" y="339"/>
                    <a:pt x="23" y="379"/>
                    <a:pt x="53" y="379"/>
                  </a:cubicBezTo>
                  <a:cubicBezTo>
                    <a:pt x="61" y="379"/>
                    <a:pt x="70" y="376"/>
                    <a:pt x="78" y="369"/>
                  </a:cubicBezTo>
                  <a:cubicBezTo>
                    <a:pt x="156" y="307"/>
                    <a:pt x="234" y="237"/>
                    <a:pt x="328" y="190"/>
                  </a:cubicBezTo>
                  <a:cubicBezTo>
                    <a:pt x="429" y="135"/>
                    <a:pt x="515" y="96"/>
                    <a:pt x="625" y="73"/>
                  </a:cubicBezTo>
                  <a:cubicBezTo>
                    <a:pt x="741" y="35"/>
                    <a:pt x="869" y="17"/>
                    <a:pt x="995" y="17"/>
                  </a:cubicBezTo>
                  <a:cubicBezTo>
                    <a:pt x="1080" y="17"/>
                    <a:pt x="1163" y="25"/>
                    <a:pt x="1242" y="41"/>
                  </a:cubicBezTo>
                  <a:cubicBezTo>
                    <a:pt x="1151" y="15"/>
                    <a:pt x="1061" y="0"/>
                    <a:pt x="975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414129" y="2882010"/>
              <a:ext cx="54524" cy="10436"/>
            </a:xfrm>
            <a:custGeom>
              <a:avLst/>
              <a:gdLst/>
              <a:ahLst/>
              <a:cxnLst/>
              <a:rect l="l" t="t" r="r" b="b"/>
              <a:pathLst>
                <a:path w="1630" h="312" extrusionOk="0">
                  <a:moveTo>
                    <a:pt x="1029" y="1"/>
                  </a:moveTo>
                  <a:cubicBezTo>
                    <a:pt x="936" y="1"/>
                    <a:pt x="846" y="6"/>
                    <a:pt x="762" y="21"/>
                  </a:cubicBezTo>
                  <a:cubicBezTo>
                    <a:pt x="504" y="37"/>
                    <a:pt x="246" y="123"/>
                    <a:pt x="27" y="271"/>
                  </a:cubicBezTo>
                  <a:cubicBezTo>
                    <a:pt x="0" y="291"/>
                    <a:pt x="26" y="312"/>
                    <a:pt x="48" y="312"/>
                  </a:cubicBezTo>
                  <a:cubicBezTo>
                    <a:pt x="52" y="312"/>
                    <a:pt x="55" y="311"/>
                    <a:pt x="58" y="310"/>
                  </a:cubicBezTo>
                  <a:cubicBezTo>
                    <a:pt x="285" y="162"/>
                    <a:pt x="535" y="123"/>
                    <a:pt x="801" y="83"/>
                  </a:cubicBezTo>
                  <a:cubicBezTo>
                    <a:pt x="934" y="68"/>
                    <a:pt x="1074" y="44"/>
                    <a:pt x="1207" y="44"/>
                  </a:cubicBezTo>
                  <a:cubicBezTo>
                    <a:pt x="1259" y="35"/>
                    <a:pt x="1313" y="32"/>
                    <a:pt x="1367" y="32"/>
                  </a:cubicBezTo>
                  <a:cubicBezTo>
                    <a:pt x="1452" y="32"/>
                    <a:pt x="1539" y="40"/>
                    <a:pt x="1629" y="44"/>
                  </a:cubicBezTo>
                  <a:cubicBezTo>
                    <a:pt x="1481" y="21"/>
                    <a:pt x="1340" y="5"/>
                    <a:pt x="1192" y="5"/>
                  </a:cubicBezTo>
                  <a:cubicBezTo>
                    <a:pt x="1137" y="2"/>
                    <a:pt x="1083" y="1"/>
                    <a:pt x="1029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7505983" y="283484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471830" y="2813338"/>
              <a:ext cx="48837" cy="12142"/>
            </a:xfrm>
            <a:custGeom>
              <a:avLst/>
              <a:gdLst/>
              <a:ahLst/>
              <a:cxnLst/>
              <a:rect l="l" t="t" r="r" b="b"/>
              <a:pathLst>
                <a:path w="1460" h="363" extrusionOk="0">
                  <a:moveTo>
                    <a:pt x="413" y="0"/>
                  </a:moveTo>
                  <a:cubicBezTo>
                    <a:pt x="280" y="0"/>
                    <a:pt x="147" y="28"/>
                    <a:pt x="14" y="81"/>
                  </a:cubicBezTo>
                  <a:cubicBezTo>
                    <a:pt x="1" y="88"/>
                    <a:pt x="9" y="99"/>
                    <a:pt x="16" y="99"/>
                  </a:cubicBezTo>
                  <a:cubicBezTo>
                    <a:pt x="18" y="99"/>
                    <a:pt x="20" y="98"/>
                    <a:pt x="21" y="97"/>
                  </a:cubicBezTo>
                  <a:cubicBezTo>
                    <a:pt x="118" y="67"/>
                    <a:pt x="220" y="55"/>
                    <a:pt x="319" y="55"/>
                  </a:cubicBezTo>
                  <a:cubicBezTo>
                    <a:pt x="348" y="55"/>
                    <a:pt x="376" y="56"/>
                    <a:pt x="404" y="58"/>
                  </a:cubicBezTo>
                  <a:cubicBezTo>
                    <a:pt x="514" y="66"/>
                    <a:pt x="631" y="66"/>
                    <a:pt x="748" y="89"/>
                  </a:cubicBezTo>
                  <a:cubicBezTo>
                    <a:pt x="990" y="144"/>
                    <a:pt x="1217" y="261"/>
                    <a:pt x="1459" y="363"/>
                  </a:cubicBezTo>
                  <a:cubicBezTo>
                    <a:pt x="1225" y="238"/>
                    <a:pt x="975" y="136"/>
                    <a:pt x="717" y="50"/>
                  </a:cubicBezTo>
                  <a:cubicBezTo>
                    <a:pt x="615" y="16"/>
                    <a:pt x="514" y="0"/>
                    <a:pt x="413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468351" y="2843476"/>
              <a:ext cx="40274" cy="4482"/>
            </a:xfrm>
            <a:custGeom>
              <a:avLst/>
              <a:gdLst/>
              <a:ahLst/>
              <a:cxnLst/>
              <a:rect l="l" t="t" r="r" b="b"/>
              <a:pathLst>
                <a:path w="1204" h="134" extrusionOk="0">
                  <a:moveTo>
                    <a:pt x="1204" y="1"/>
                  </a:moveTo>
                  <a:lnTo>
                    <a:pt x="907" y="56"/>
                  </a:lnTo>
                  <a:cubicBezTo>
                    <a:pt x="813" y="79"/>
                    <a:pt x="719" y="79"/>
                    <a:pt x="625" y="87"/>
                  </a:cubicBezTo>
                  <a:cubicBezTo>
                    <a:pt x="558" y="87"/>
                    <a:pt x="493" y="90"/>
                    <a:pt x="428" y="90"/>
                  </a:cubicBezTo>
                  <a:cubicBezTo>
                    <a:pt x="395" y="90"/>
                    <a:pt x="362" y="89"/>
                    <a:pt x="329" y="87"/>
                  </a:cubicBezTo>
                  <a:cubicBezTo>
                    <a:pt x="235" y="87"/>
                    <a:pt x="125" y="87"/>
                    <a:pt x="32" y="79"/>
                  </a:cubicBezTo>
                  <a:cubicBezTo>
                    <a:pt x="8" y="79"/>
                    <a:pt x="0" y="102"/>
                    <a:pt x="32" y="102"/>
                  </a:cubicBezTo>
                  <a:cubicBezTo>
                    <a:pt x="125" y="118"/>
                    <a:pt x="227" y="134"/>
                    <a:pt x="329" y="134"/>
                  </a:cubicBezTo>
                  <a:cubicBezTo>
                    <a:pt x="430" y="134"/>
                    <a:pt x="524" y="126"/>
                    <a:pt x="625" y="118"/>
                  </a:cubicBezTo>
                  <a:cubicBezTo>
                    <a:pt x="719" y="102"/>
                    <a:pt x="821" y="87"/>
                    <a:pt x="915" y="63"/>
                  </a:cubicBezTo>
                  <a:cubicBezTo>
                    <a:pt x="1016" y="56"/>
                    <a:pt x="1118" y="40"/>
                    <a:pt x="1204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532375" y="2751756"/>
              <a:ext cx="12577" cy="43652"/>
            </a:xfrm>
            <a:custGeom>
              <a:avLst/>
              <a:gdLst/>
              <a:ahLst/>
              <a:cxnLst/>
              <a:rect l="l" t="t" r="r" b="b"/>
              <a:pathLst>
                <a:path w="376" h="1305" extrusionOk="0">
                  <a:moveTo>
                    <a:pt x="50" y="0"/>
                  </a:moveTo>
                  <a:cubicBezTo>
                    <a:pt x="33" y="0"/>
                    <a:pt x="16" y="10"/>
                    <a:pt x="9" y="31"/>
                  </a:cubicBezTo>
                  <a:cubicBezTo>
                    <a:pt x="1" y="94"/>
                    <a:pt x="1" y="148"/>
                    <a:pt x="9" y="219"/>
                  </a:cubicBezTo>
                  <a:cubicBezTo>
                    <a:pt x="24" y="273"/>
                    <a:pt x="24" y="336"/>
                    <a:pt x="32" y="391"/>
                  </a:cubicBezTo>
                  <a:cubicBezTo>
                    <a:pt x="32" y="453"/>
                    <a:pt x="63" y="500"/>
                    <a:pt x="71" y="563"/>
                  </a:cubicBezTo>
                  <a:cubicBezTo>
                    <a:pt x="79" y="617"/>
                    <a:pt x="87" y="664"/>
                    <a:pt x="110" y="727"/>
                  </a:cubicBezTo>
                  <a:cubicBezTo>
                    <a:pt x="157" y="930"/>
                    <a:pt x="220" y="1133"/>
                    <a:pt x="360" y="1305"/>
                  </a:cubicBezTo>
                  <a:cubicBezTo>
                    <a:pt x="360" y="1305"/>
                    <a:pt x="376" y="1305"/>
                    <a:pt x="376" y="1289"/>
                  </a:cubicBezTo>
                  <a:cubicBezTo>
                    <a:pt x="259" y="1117"/>
                    <a:pt x="165" y="922"/>
                    <a:pt x="141" y="711"/>
                  </a:cubicBezTo>
                  <a:cubicBezTo>
                    <a:pt x="118" y="610"/>
                    <a:pt x="118" y="500"/>
                    <a:pt x="110" y="406"/>
                  </a:cubicBezTo>
                  <a:cubicBezTo>
                    <a:pt x="102" y="344"/>
                    <a:pt x="79" y="297"/>
                    <a:pt x="79" y="242"/>
                  </a:cubicBezTo>
                  <a:cubicBezTo>
                    <a:pt x="79" y="172"/>
                    <a:pt x="79" y="102"/>
                    <a:pt x="87" y="47"/>
                  </a:cubicBezTo>
                  <a:cubicBezTo>
                    <a:pt x="91" y="16"/>
                    <a:pt x="71" y="0"/>
                    <a:pt x="50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7570140" y="2750284"/>
              <a:ext cx="3579" cy="33885"/>
            </a:xfrm>
            <a:custGeom>
              <a:avLst/>
              <a:gdLst/>
              <a:ahLst/>
              <a:cxnLst/>
              <a:rect l="l" t="t" r="r" b="b"/>
              <a:pathLst>
                <a:path w="107" h="1013" extrusionOk="0">
                  <a:moveTo>
                    <a:pt x="22" y="1"/>
                  </a:moveTo>
                  <a:cubicBezTo>
                    <a:pt x="11" y="1"/>
                    <a:pt x="1" y="11"/>
                    <a:pt x="5" y="28"/>
                  </a:cubicBezTo>
                  <a:cubicBezTo>
                    <a:pt x="28" y="106"/>
                    <a:pt x="36" y="185"/>
                    <a:pt x="44" y="263"/>
                  </a:cubicBezTo>
                  <a:cubicBezTo>
                    <a:pt x="52" y="341"/>
                    <a:pt x="75" y="427"/>
                    <a:pt x="75" y="505"/>
                  </a:cubicBezTo>
                  <a:cubicBezTo>
                    <a:pt x="83" y="677"/>
                    <a:pt x="83" y="841"/>
                    <a:pt x="67" y="1013"/>
                  </a:cubicBezTo>
                  <a:lnTo>
                    <a:pt x="75" y="1013"/>
                  </a:lnTo>
                  <a:cubicBezTo>
                    <a:pt x="91" y="849"/>
                    <a:pt x="107" y="685"/>
                    <a:pt x="107" y="505"/>
                  </a:cubicBezTo>
                  <a:cubicBezTo>
                    <a:pt x="107" y="427"/>
                    <a:pt x="107" y="349"/>
                    <a:pt x="91" y="271"/>
                  </a:cubicBezTo>
                  <a:cubicBezTo>
                    <a:pt x="83" y="185"/>
                    <a:pt x="67" y="106"/>
                    <a:pt x="44" y="21"/>
                  </a:cubicBezTo>
                  <a:cubicBezTo>
                    <a:pt x="41" y="7"/>
                    <a:pt x="31" y="1"/>
                    <a:pt x="22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7619445" y="2777345"/>
              <a:ext cx="268" cy="33"/>
            </a:xfrm>
            <a:custGeom>
              <a:avLst/>
              <a:gdLst/>
              <a:ahLst/>
              <a:cxnLst/>
              <a:rect l="l" t="t" r="r" b="b"/>
              <a:pathLst>
                <a:path w="8" h="1" fill="none" extrusionOk="0">
                  <a:moveTo>
                    <a:pt x="0" y="1"/>
                  </a:moveTo>
                  <a:cubicBezTo>
                    <a:pt x="8" y="1"/>
                    <a:pt x="8" y="1"/>
                    <a:pt x="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7600613" y="2862777"/>
              <a:ext cx="35256" cy="3479"/>
            </a:xfrm>
            <a:custGeom>
              <a:avLst/>
              <a:gdLst/>
              <a:ahLst/>
              <a:cxnLst/>
              <a:rect l="l" t="t" r="r" b="b"/>
              <a:pathLst>
                <a:path w="1054" h="104" extrusionOk="0">
                  <a:moveTo>
                    <a:pt x="729" y="0"/>
                  </a:moveTo>
                  <a:cubicBezTo>
                    <a:pt x="664" y="0"/>
                    <a:pt x="598" y="4"/>
                    <a:pt x="532" y="10"/>
                  </a:cubicBezTo>
                  <a:lnTo>
                    <a:pt x="266" y="33"/>
                  </a:lnTo>
                  <a:cubicBezTo>
                    <a:pt x="188" y="49"/>
                    <a:pt x="86" y="57"/>
                    <a:pt x="8" y="88"/>
                  </a:cubicBezTo>
                  <a:cubicBezTo>
                    <a:pt x="0" y="88"/>
                    <a:pt x="0" y="104"/>
                    <a:pt x="8" y="104"/>
                  </a:cubicBezTo>
                  <a:cubicBezTo>
                    <a:pt x="86" y="104"/>
                    <a:pt x="165" y="72"/>
                    <a:pt x="235" y="65"/>
                  </a:cubicBezTo>
                  <a:cubicBezTo>
                    <a:pt x="329" y="49"/>
                    <a:pt x="399" y="33"/>
                    <a:pt x="493" y="26"/>
                  </a:cubicBezTo>
                  <a:cubicBezTo>
                    <a:pt x="545" y="21"/>
                    <a:pt x="598" y="18"/>
                    <a:pt x="651" y="18"/>
                  </a:cubicBezTo>
                  <a:cubicBezTo>
                    <a:pt x="773" y="18"/>
                    <a:pt x="896" y="32"/>
                    <a:pt x="1016" y="65"/>
                  </a:cubicBezTo>
                  <a:cubicBezTo>
                    <a:pt x="1019" y="66"/>
                    <a:pt x="1023" y="66"/>
                    <a:pt x="1025" y="66"/>
                  </a:cubicBezTo>
                  <a:cubicBezTo>
                    <a:pt x="1043" y="66"/>
                    <a:pt x="1053" y="47"/>
                    <a:pt x="1040" y="33"/>
                  </a:cubicBezTo>
                  <a:cubicBezTo>
                    <a:pt x="934" y="9"/>
                    <a:pt x="832" y="0"/>
                    <a:pt x="729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7599040" y="2897598"/>
              <a:ext cx="33851" cy="5921"/>
            </a:xfrm>
            <a:custGeom>
              <a:avLst/>
              <a:gdLst/>
              <a:ahLst/>
              <a:cxnLst/>
              <a:rect l="l" t="t" r="r" b="b"/>
              <a:pathLst>
                <a:path w="1012" h="177" extrusionOk="0">
                  <a:moveTo>
                    <a:pt x="1008" y="75"/>
                  </a:moveTo>
                  <a:cubicBezTo>
                    <a:pt x="1006" y="75"/>
                    <a:pt x="1003" y="76"/>
                    <a:pt x="1001" y="79"/>
                  </a:cubicBezTo>
                  <a:cubicBezTo>
                    <a:pt x="1011" y="79"/>
                    <a:pt x="1011" y="75"/>
                    <a:pt x="1008" y="75"/>
                  </a:cubicBezTo>
                  <a:close/>
                  <a:moveTo>
                    <a:pt x="1001" y="79"/>
                  </a:moveTo>
                  <a:lnTo>
                    <a:pt x="1001" y="79"/>
                  </a:lnTo>
                  <a:cubicBezTo>
                    <a:pt x="986" y="88"/>
                    <a:pt x="972" y="97"/>
                    <a:pt x="957" y="106"/>
                  </a:cubicBezTo>
                  <a:lnTo>
                    <a:pt x="957" y="106"/>
                  </a:lnTo>
                  <a:cubicBezTo>
                    <a:pt x="975" y="99"/>
                    <a:pt x="992" y="91"/>
                    <a:pt x="1001" y="79"/>
                  </a:cubicBezTo>
                  <a:close/>
                  <a:moveTo>
                    <a:pt x="24" y="0"/>
                  </a:moveTo>
                  <a:cubicBezTo>
                    <a:pt x="8" y="0"/>
                    <a:pt x="1" y="8"/>
                    <a:pt x="8" y="24"/>
                  </a:cubicBezTo>
                  <a:cubicBezTo>
                    <a:pt x="157" y="125"/>
                    <a:pt x="344" y="157"/>
                    <a:pt x="516" y="165"/>
                  </a:cubicBezTo>
                  <a:cubicBezTo>
                    <a:pt x="555" y="172"/>
                    <a:pt x="598" y="176"/>
                    <a:pt x="641" y="176"/>
                  </a:cubicBezTo>
                  <a:cubicBezTo>
                    <a:pt x="684" y="176"/>
                    <a:pt x="727" y="172"/>
                    <a:pt x="766" y="165"/>
                  </a:cubicBezTo>
                  <a:cubicBezTo>
                    <a:pt x="805" y="165"/>
                    <a:pt x="829" y="157"/>
                    <a:pt x="868" y="149"/>
                  </a:cubicBezTo>
                  <a:cubicBezTo>
                    <a:pt x="906" y="135"/>
                    <a:pt x="933" y="120"/>
                    <a:pt x="957" y="106"/>
                  </a:cubicBezTo>
                  <a:lnTo>
                    <a:pt x="957" y="106"/>
                  </a:lnTo>
                  <a:cubicBezTo>
                    <a:pt x="927" y="116"/>
                    <a:pt x="892" y="121"/>
                    <a:pt x="868" y="125"/>
                  </a:cubicBezTo>
                  <a:cubicBezTo>
                    <a:pt x="829" y="141"/>
                    <a:pt x="805" y="141"/>
                    <a:pt x="766" y="141"/>
                  </a:cubicBezTo>
                  <a:cubicBezTo>
                    <a:pt x="688" y="141"/>
                    <a:pt x="594" y="125"/>
                    <a:pt x="516" y="125"/>
                  </a:cubicBezTo>
                  <a:cubicBezTo>
                    <a:pt x="344" y="110"/>
                    <a:pt x="188" y="71"/>
                    <a:pt x="24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7608975" y="295091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7574722" y="2958511"/>
              <a:ext cx="16257" cy="24920"/>
            </a:xfrm>
            <a:custGeom>
              <a:avLst/>
              <a:gdLst/>
              <a:ahLst/>
              <a:cxnLst/>
              <a:rect l="l" t="t" r="r" b="b"/>
              <a:pathLst>
                <a:path w="486" h="745" extrusionOk="0">
                  <a:moveTo>
                    <a:pt x="462" y="0"/>
                  </a:moveTo>
                  <a:cubicBezTo>
                    <a:pt x="337" y="47"/>
                    <a:pt x="251" y="172"/>
                    <a:pt x="181" y="289"/>
                  </a:cubicBezTo>
                  <a:cubicBezTo>
                    <a:pt x="141" y="360"/>
                    <a:pt x="110" y="422"/>
                    <a:pt x="79" y="492"/>
                  </a:cubicBezTo>
                  <a:cubicBezTo>
                    <a:pt x="110" y="430"/>
                    <a:pt x="149" y="352"/>
                    <a:pt x="188" y="289"/>
                  </a:cubicBezTo>
                  <a:cubicBezTo>
                    <a:pt x="220" y="227"/>
                    <a:pt x="266" y="180"/>
                    <a:pt x="306" y="133"/>
                  </a:cubicBezTo>
                  <a:cubicBezTo>
                    <a:pt x="352" y="86"/>
                    <a:pt x="407" y="55"/>
                    <a:pt x="454" y="16"/>
                  </a:cubicBezTo>
                  <a:cubicBezTo>
                    <a:pt x="485" y="8"/>
                    <a:pt x="477" y="0"/>
                    <a:pt x="462" y="0"/>
                  </a:cubicBezTo>
                  <a:close/>
                  <a:moveTo>
                    <a:pt x="79" y="492"/>
                  </a:moveTo>
                  <a:cubicBezTo>
                    <a:pt x="68" y="520"/>
                    <a:pt x="61" y="547"/>
                    <a:pt x="50" y="574"/>
                  </a:cubicBezTo>
                  <a:lnTo>
                    <a:pt x="50" y="574"/>
                  </a:lnTo>
                  <a:cubicBezTo>
                    <a:pt x="62" y="549"/>
                    <a:pt x="73" y="523"/>
                    <a:pt x="79" y="492"/>
                  </a:cubicBezTo>
                  <a:close/>
                  <a:moveTo>
                    <a:pt x="50" y="574"/>
                  </a:moveTo>
                  <a:lnTo>
                    <a:pt x="50" y="574"/>
                  </a:lnTo>
                  <a:cubicBezTo>
                    <a:pt x="46" y="581"/>
                    <a:pt x="43" y="587"/>
                    <a:pt x="40" y="594"/>
                  </a:cubicBezTo>
                  <a:cubicBezTo>
                    <a:pt x="40" y="595"/>
                    <a:pt x="40" y="596"/>
                    <a:pt x="39" y="596"/>
                  </a:cubicBezTo>
                  <a:lnTo>
                    <a:pt x="39" y="596"/>
                  </a:lnTo>
                  <a:cubicBezTo>
                    <a:pt x="43" y="589"/>
                    <a:pt x="47" y="581"/>
                    <a:pt x="50" y="574"/>
                  </a:cubicBezTo>
                  <a:close/>
                  <a:moveTo>
                    <a:pt x="39" y="596"/>
                  </a:moveTo>
                  <a:cubicBezTo>
                    <a:pt x="37" y="601"/>
                    <a:pt x="35" y="605"/>
                    <a:pt x="32" y="610"/>
                  </a:cubicBezTo>
                  <a:cubicBezTo>
                    <a:pt x="24" y="649"/>
                    <a:pt x="1" y="680"/>
                    <a:pt x="1" y="727"/>
                  </a:cubicBezTo>
                  <a:cubicBezTo>
                    <a:pt x="1" y="739"/>
                    <a:pt x="9" y="744"/>
                    <a:pt x="16" y="744"/>
                  </a:cubicBezTo>
                  <a:cubicBezTo>
                    <a:pt x="24" y="744"/>
                    <a:pt x="32" y="739"/>
                    <a:pt x="32" y="727"/>
                  </a:cubicBezTo>
                  <a:cubicBezTo>
                    <a:pt x="24" y="681"/>
                    <a:pt x="32" y="642"/>
                    <a:pt x="39" y="596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7545721" y="2970787"/>
              <a:ext cx="3679" cy="5252"/>
            </a:xfrm>
            <a:custGeom>
              <a:avLst/>
              <a:gdLst/>
              <a:ahLst/>
              <a:cxnLst/>
              <a:rect l="l" t="t" r="r" b="b"/>
              <a:pathLst>
                <a:path w="110" h="157" extrusionOk="0">
                  <a:moveTo>
                    <a:pt x="0" y="0"/>
                  </a:moveTo>
                  <a:cubicBezTo>
                    <a:pt x="0" y="8"/>
                    <a:pt x="0" y="24"/>
                    <a:pt x="16" y="24"/>
                  </a:cubicBezTo>
                  <a:cubicBezTo>
                    <a:pt x="16" y="32"/>
                    <a:pt x="24" y="32"/>
                    <a:pt x="24" y="39"/>
                  </a:cubicBezTo>
                  <a:cubicBezTo>
                    <a:pt x="24" y="47"/>
                    <a:pt x="32" y="47"/>
                    <a:pt x="32" y="63"/>
                  </a:cubicBezTo>
                  <a:cubicBezTo>
                    <a:pt x="32" y="71"/>
                    <a:pt x="39" y="79"/>
                    <a:pt x="39" y="79"/>
                  </a:cubicBezTo>
                  <a:cubicBezTo>
                    <a:pt x="55" y="125"/>
                    <a:pt x="79" y="149"/>
                    <a:pt x="110" y="157"/>
                  </a:cubicBezTo>
                  <a:cubicBezTo>
                    <a:pt x="86" y="141"/>
                    <a:pt x="71" y="110"/>
                    <a:pt x="55" y="79"/>
                  </a:cubicBezTo>
                  <a:cubicBezTo>
                    <a:pt x="55" y="71"/>
                    <a:pt x="39" y="71"/>
                    <a:pt x="39" y="63"/>
                  </a:cubicBezTo>
                  <a:cubicBezTo>
                    <a:pt x="39" y="47"/>
                    <a:pt x="32" y="47"/>
                    <a:pt x="32" y="39"/>
                  </a:cubicBezTo>
                  <a:cubicBezTo>
                    <a:pt x="32" y="32"/>
                    <a:pt x="24" y="32"/>
                    <a:pt x="24" y="24"/>
                  </a:cubicBezTo>
                  <a:cubicBezTo>
                    <a:pt x="24" y="8"/>
                    <a:pt x="24" y="0"/>
                    <a:pt x="16" y="0"/>
                  </a:cubicBezTo>
                  <a:close/>
                </a:path>
              </a:pathLst>
            </a:custGeom>
            <a:solidFill>
              <a:srgbClr val="5D33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7588571" y="2996677"/>
              <a:ext cx="23315" cy="2877"/>
            </a:xfrm>
            <a:custGeom>
              <a:avLst/>
              <a:gdLst/>
              <a:ahLst/>
              <a:cxnLst/>
              <a:rect l="l" t="t" r="r" b="b"/>
              <a:pathLst>
                <a:path w="697" h="86" extrusionOk="0">
                  <a:moveTo>
                    <a:pt x="337" y="0"/>
                  </a:moveTo>
                  <a:cubicBezTo>
                    <a:pt x="274" y="0"/>
                    <a:pt x="220" y="8"/>
                    <a:pt x="165" y="16"/>
                  </a:cubicBezTo>
                  <a:cubicBezTo>
                    <a:pt x="118" y="31"/>
                    <a:pt x="48" y="39"/>
                    <a:pt x="9" y="70"/>
                  </a:cubicBezTo>
                  <a:cubicBezTo>
                    <a:pt x="1" y="78"/>
                    <a:pt x="9" y="86"/>
                    <a:pt x="24" y="86"/>
                  </a:cubicBezTo>
                  <a:cubicBezTo>
                    <a:pt x="48" y="86"/>
                    <a:pt x="71" y="78"/>
                    <a:pt x="103" y="70"/>
                  </a:cubicBezTo>
                  <a:cubicBezTo>
                    <a:pt x="126" y="55"/>
                    <a:pt x="149" y="55"/>
                    <a:pt x="173" y="47"/>
                  </a:cubicBezTo>
                  <a:cubicBezTo>
                    <a:pt x="235" y="39"/>
                    <a:pt x="282" y="31"/>
                    <a:pt x="345" y="31"/>
                  </a:cubicBezTo>
                  <a:cubicBezTo>
                    <a:pt x="370" y="28"/>
                    <a:pt x="396" y="26"/>
                    <a:pt x="422" y="26"/>
                  </a:cubicBezTo>
                  <a:cubicBezTo>
                    <a:pt x="513" y="26"/>
                    <a:pt x="603" y="46"/>
                    <a:pt x="689" y="70"/>
                  </a:cubicBezTo>
                  <a:cubicBezTo>
                    <a:pt x="689" y="70"/>
                    <a:pt x="696" y="55"/>
                    <a:pt x="689" y="47"/>
                  </a:cubicBezTo>
                  <a:cubicBezTo>
                    <a:pt x="564" y="8"/>
                    <a:pt x="462" y="0"/>
                    <a:pt x="337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584925" y="3004504"/>
              <a:ext cx="15655" cy="23415"/>
            </a:xfrm>
            <a:custGeom>
              <a:avLst/>
              <a:gdLst/>
              <a:ahLst/>
              <a:cxnLst/>
              <a:rect l="l" t="t" r="r" b="b"/>
              <a:pathLst>
                <a:path w="468" h="700" extrusionOk="0">
                  <a:moveTo>
                    <a:pt x="16" y="0"/>
                  </a:moveTo>
                  <a:cubicBezTo>
                    <a:pt x="1" y="0"/>
                    <a:pt x="1" y="0"/>
                    <a:pt x="1" y="8"/>
                  </a:cubicBezTo>
                  <a:cubicBezTo>
                    <a:pt x="79" y="118"/>
                    <a:pt x="188" y="204"/>
                    <a:pt x="258" y="321"/>
                  </a:cubicBezTo>
                  <a:cubicBezTo>
                    <a:pt x="337" y="438"/>
                    <a:pt x="391" y="555"/>
                    <a:pt x="446" y="696"/>
                  </a:cubicBezTo>
                  <a:cubicBezTo>
                    <a:pt x="448" y="698"/>
                    <a:pt x="451" y="699"/>
                    <a:pt x="453" y="699"/>
                  </a:cubicBezTo>
                  <a:cubicBezTo>
                    <a:pt x="460" y="699"/>
                    <a:pt x="467" y="692"/>
                    <a:pt x="462" y="680"/>
                  </a:cubicBezTo>
                  <a:cubicBezTo>
                    <a:pt x="415" y="555"/>
                    <a:pt x="352" y="430"/>
                    <a:pt x="274" y="313"/>
                  </a:cubicBezTo>
                  <a:cubicBezTo>
                    <a:pt x="196" y="196"/>
                    <a:pt x="118" y="79"/>
                    <a:pt x="16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7550939" y="3004672"/>
              <a:ext cx="24352" cy="18163"/>
            </a:xfrm>
            <a:custGeom>
              <a:avLst/>
              <a:gdLst/>
              <a:ahLst/>
              <a:cxnLst/>
              <a:rect l="l" t="t" r="r" b="b"/>
              <a:pathLst>
                <a:path w="728" h="543" extrusionOk="0">
                  <a:moveTo>
                    <a:pt x="710" y="0"/>
                  </a:moveTo>
                  <a:cubicBezTo>
                    <a:pt x="708" y="0"/>
                    <a:pt x="706" y="1"/>
                    <a:pt x="704" y="3"/>
                  </a:cubicBezTo>
                  <a:cubicBezTo>
                    <a:pt x="626" y="128"/>
                    <a:pt x="532" y="238"/>
                    <a:pt x="415" y="339"/>
                  </a:cubicBezTo>
                  <a:cubicBezTo>
                    <a:pt x="352" y="386"/>
                    <a:pt x="298" y="425"/>
                    <a:pt x="235" y="457"/>
                  </a:cubicBezTo>
                  <a:cubicBezTo>
                    <a:pt x="173" y="480"/>
                    <a:pt x="102" y="503"/>
                    <a:pt x="32" y="503"/>
                  </a:cubicBezTo>
                  <a:cubicBezTo>
                    <a:pt x="16" y="503"/>
                    <a:pt x="1" y="542"/>
                    <a:pt x="32" y="542"/>
                  </a:cubicBezTo>
                  <a:cubicBezTo>
                    <a:pt x="180" y="542"/>
                    <a:pt x="305" y="464"/>
                    <a:pt x="415" y="378"/>
                  </a:cubicBezTo>
                  <a:cubicBezTo>
                    <a:pt x="532" y="277"/>
                    <a:pt x="641" y="160"/>
                    <a:pt x="727" y="35"/>
                  </a:cubicBezTo>
                  <a:cubicBezTo>
                    <a:pt x="727" y="11"/>
                    <a:pt x="718" y="0"/>
                    <a:pt x="710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7544417" y="3070367"/>
              <a:ext cx="29469" cy="29871"/>
            </a:xfrm>
            <a:custGeom>
              <a:avLst/>
              <a:gdLst/>
              <a:ahLst/>
              <a:cxnLst/>
              <a:rect l="l" t="t" r="r" b="b"/>
              <a:pathLst>
                <a:path w="881" h="893" extrusionOk="0">
                  <a:moveTo>
                    <a:pt x="8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94" y="71"/>
                    <a:pt x="180" y="110"/>
                    <a:pt x="266" y="173"/>
                  </a:cubicBezTo>
                  <a:cubicBezTo>
                    <a:pt x="352" y="227"/>
                    <a:pt x="430" y="298"/>
                    <a:pt x="508" y="376"/>
                  </a:cubicBezTo>
                  <a:cubicBezTo>
                    <a:pt x="579" y="446"/>
                    <a:pt x="625" y="532"/>
                    <a:pt x="688" y="610"/>
                  </a:cubicBezTo>
                  <a:cubicBezTo>
                    <a:pt x="758" y="696"/>
                    <a:pt x="813" y="774"/>
                    <a:pt x="860" y="884"/>
                  </a:cubicBezTo>
                  <a:cubicBezTo>
                    <a:pt x="860" y="890"/>
                    <a:pt x="864" y="893"/>
                    <a:pt x="868" y="893"/>
                  </a:cubicBezTo>
                  <a:cubicBezTo>
                    <a:pt x="874" y="893"/>
                    <a:pt x="880" y="888"/>
                    <a:pt x="876" y="884"/>
                  </a:cubicBezTo>
                  <a:cubicBezTo>
                    <a:pt x="821" y="782"/>
                    <a:pt x="782" y="688"/>
                    <a:pt x="727" y="602"/>
                  </a:cubicBezTo>
                  <a:cubicBezTo>
                    <a:pt x="665" y="509"/>
                    <a:pt x="579" y="446"/>
                    <a:pt x="508" y="368"/>
                  </a:cubicBezTo>
                  <a:cubicBezTo>
                    <a:pt x="430" y="298"/>
                    <a:pt x="368" y="227"/>
                    <a:pt x="274" y="173"/>
                  </a:cubicBezTo>
                  <a:cubicBezTo>
                    <a:pt x="188" y="110"/>
                    <a:pt x="110" y="40"/>
                    <a:pt x="8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7526621" y="3088665"/>
              <a:ext cx="24653" cy="42013"/>
            </a:xfrm>
            <a:custGeom>
              <a:avLst/>
              <a:gdLst/>
              <a:ahLst/>
              <a:cxnLst/>
              <a:rect l="l" t="t" r="r" b="b"/>
              <a:pathLst>
                <a:path w="737" h="1256" extrusionOk="0">
                  <a:moveTo>
                    <a:pt x="1" y="1"/>
                  </a:moveTo>
                  <a:lnTo>
                    <a:pt x="1" y="1"/>
                  </a:lnTo>
                  <a:cubicBezTo>
                    <a:pt x="79" y="227"/>
                    <a:pt x="181" y="446"/>
                    <a:pt x="298" y="649"/>
                  </a:cubicBezTo>
                  <a:cubicBezTo>
                    <a:pt x="360" y="743"/>
                    <a:pt x="407" y="845"/>
                    <a:pt x="470" y="938"/>
                  </a:cubicBezTo>
                  <a:cubicBezTo>
                    <a:pt x="532" y="1048"/>
                    <a:pt x="595" y="1149"/>
                    <a:pt x="673" y="1235"/>
                  </a:cubicBezTo>
                  <a:cubicBezTo>
                    <a:pt x="678" y="1250"/>
                    <a:pt x="686" y="1255"/>
                    <a:pt x="695" y="1255"/>
                  </a:cubicBezTo>
                  <a:cubicBezTo>
                    <a:pt x="715" y="1255"/>
                    <a:pt x="736" y="1226"/>
                    <a:pt x="720" y="1204"/>
                  </a:cubicBezTo>
                  <a:cubicBezTo>
                    <a:pt x="681" y="1157"/>
                    <a:pt x="650" y="1118"/>
                    <a:pt x="626" y="1071"/>
                  </a:cubicBezTo>
                  <a:cubicBezTo>
                    <a:pt x="587" y="1017"/>
                    <a:pt x="548" y="977"/>
                    <a:pt x="509" y="931"/>
                  </a:cubicBezTo>
                  <a:cubicBezTo>
                    <a:pt x="431" y="837"/>
                    <a:pt x="360" y="735"/>
                    <a:pt x="298" y="626"/>
                  </a:cubicBezTo>
                  <a:cubicBezTo>
                    <a:pt x="181" y="423"/>
                    <a:pt x="95" y="212"/>
                    <a:pt x="1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7530568" y="313519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7504410" y="3091575"/>
              <a:ext cx="29302" cy="59608"/>
            </a:xfrm>
            <a:custGeom>
              <a:avLst/>
              <a:gdLst/>
              <a:ahLst/>
              <a:cxnLst/>
              <a:rect l="l" t="t" r="r" b="b"/>
              <a:pathLst>
                <a:path w="876" h="1782" extrusionOk="0">
                  <a:moveTo>
                    <a:pt x="142" y="1"/>
                  </a:moveTo>
                  <a:cubicBezTo>
                    <a:pt x="139" y="1"/>
                    <a:pt x="136" y="3"/>
                    <a:pt x="134" y="7"/>
                  </a:cubicBezTo>
                  <a:cubicBezTo>
                    <a:pt x="9" y="125"/>
                    <a:pt x="1" y="328"/>
                    <a:pt x="9" y="492"/>
                  </a:cubicBezTo>
                  <a:cubicBezTo>
                    <a:pt x="24" y="680"/>
                    <a:pt x="79" y="851"/>
                    <a:pt x="157" y="1023"/>
                  </a:cubicBezTo>
                  <a:cubicBezTo>
                    <a:pt x="298" y="1328"/>
                    <a:pt x="548" y="1594"/>
                    <a:pt x="845" y="1781"/>
                  </a:cubicBezTo>
                  <a:cubicBezTo>
                    <a:pt x="868" y="1781"/>
                    <a:pt x="876" y="1750"/>
                    <a:pt x="868" y="1750"/>
                  </a:cubicBezTo>
                  <a:cubicBezTo>
                    <a:pt x="587" y="1586"/>
                    <a:pt x="360" y="1336"/>
                    <a:pt x="212" y="1039"/>
                  </a:cubicBezTo>
                  <a:cubicBezTo>
                    <a:pt x="134" y="890"/>
                    <a:pt x="87" y="726"/>
                    <a:pt x="63" y="570"/>
                  </a:cubicBezTo>
                  <a:cubicBezTo>
                    <a:pt x="55" y="476"/>
                    <a:pt x="55" y="383"/>
                    <a:pt x="63" y="289"/>
                  </a:cubicBezTo>
                  <a:cubicBezTo>
                    <a:pt x="87" y="187"/>
                    <a:pt x="126" y="109"/>
                    <a:pt x="157" y="15"/>
                  </a:cubicBezTo>
                  <a:cubicBezTo>
                    <a:pt x="157" y="10"/>
                    <a:pt x="150" y="1"/>
                    <a:pt x="142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7530802" y="3074549"/>
              <a:ext cx="33115" cy="42582"/>
            </a:xfrm>
            <a:custGeom>
              <a:avLst/>
              <a:gdLst/>
              <a:ahLst/>
              <a:cxnLst/>
              <a:rect l="l" t="t" r="r" b="b"/>
              <a:pathLst>
                <a:path w="990" h="1273" extrusionOk="0">
                  <a:moveTo>
                    <a:pt x="1" y="1"/>
                  </a:moveTo>
                  <a:cubicBezTo>
                    <a:pt x="118" y="227"/>
                    <a:pt x="282" y="446"/>
                    <a:pt x="431" y="649"/>
                  </a:cubicBezTo>
                  <a:cubicBezTo>
                    <a:pt x="587" y="860"/>
                    <a:pt x="751" y="1071"/>
                    <a:pt x="931" y="1267"/>
                  </a:cubicBezTo>
                  <a:cubicBezTo>
                    <a:pt x="942" y="1271"/>
                    <a:pt x="951" y="1273"/>
                    <a:pt x="959" y="1273"/>
                  </a:cubicBezTo>
                  <a:cubicBezTo>
                    <a:pt x="980" y="1273"/>
                    <a:pt x="989" y="1260"/>
                    <a:pt x="978" y="1243"/>
                  </a:cubicBezTo>
                  <a:cubicBezTo>
                    <a:pt x="790" y="1048"/>
                    <a:pt x="626" y="868"/>
                    <a:pt x="462" y="649"/>
                  </a:cubicBezTo>
                  <a:cubicBezTo>
                    <a:pt x="306" y="438"/>
                    <a:pt x="165" y="220"/>
                    <a:pt x="9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7534750" y="3095722"/>
              <a:ext cx="14216" cy="19468"/>
            </a:xfrm>
            <a:custGeom>
              <a:avLst/>
              <a:gdLst/>
              <a:ahLst/>
              <a:cxnLst/>
              <a:rect l="l" t="t" r="r" b="b"/>
              <a:pathLst>
                <a:path w="425" h="582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102"/>
                    <a:pt x="102" y="204"/>
                    <a:pt x="172" y="298"/>
                  </a:cubicBezTo>
                  <a:cubicBezTo>
                    <a:pt x="211" y="352"/>
                    <a:pt x="242" y="399"/>
                    <a:pt x="281" y="438"/>
                  </a:cubicBezTo>
                  <a:cubicBezTo>
                    <a:pt x="321" y="485"/>
                    <a:pt x="360" y="532"/>
                    <a:pt x="399" y="571"/>
                  </a:cubicBezTo>
                  <a:cubicBezTo>
                    <a:pt x="401" y="579"/>
                    <a:pt x="405" y="581"/>
                    <a:pt x="409" y="581"/>
                  </a:cubicBezTo>
                  <a:cubicBezTo>
                    <a:pt x="417" y="581"/>
                    <a:pt x="425" y="569"/>
                    <a:pt x="414" y="563"/>
                  </a:cubicBezTo>
                  <a:cubicBezTo>
                    <a:pt x="375" y="524"/>
                    <a:pt x="328" y="485"/>
                    <a:pt x="289" y="438"/>
                  </a:cubicBezTo>
                  <a:cubicBezTo>
                    <a:pt x="250" y="399"/>
                    <a:pt x="211" y="352"/>
                    <a:pt x="188" y="298"/>
                  </a:cubicBezTo>
                  <a:cubicBezTo>
                    <a:pt x="117" y="204"/>
                    <a:pt x="47" y="102"/>
                    <a:pt x="0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7564018" y="309652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7541808" y="3075084"/>
              <a:ext cx="7593" cy="6289"/>
            </a:xfrm>
            <a:custGeom>
              <a:avLst/>
              <a:gdLst/>
              <a:ahLst/>
              <a:cxnLst/>
              <a:rect l="l" t="t" r="r" b="b"/>
              <a:pathLst>
                <a:path w="227" h="188" extrusionOk="0">
                  <a:moveTo>
                    <a:pt x="0" y="0"/>
                  </a:moveTo>
                  <a:cubicBezTo>
                    <a:pt x="78" y="55"/>
                    <a:pt x="149" y="125"/>
                    <a:pt x="227" y="188"/>
                  </a:cubicBezTo>
                  <a:cubicBezTo>
                    <a:pt x="156" y="118"/>
                    <a:pt x="78" y="55"/>
                    <a:pt x="0" y="0"/>
                  </a:cubicBezTo>
                  <a:close/>
                </a:path>
              </a:pathLst>
            </a:custGeom>
            <a:solidFill>
              <a:srgbClr val="976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7549367" y="3081339"/>
              <a:ext cx="14082" cy="14751"/>
            </a:xfrm>
            <a:custGeom>
              <a:avLst/>
              <a:gdLst/>
              <a:ahLst/>
              <a:cxnLst/>
              <a:rect l="l" t="t" r="r" b="b"/>
              <a:pathLst>
                <a:path w="421" h="441" extrusionOk="0">
                  <a:moveTo>
                    <a:pt x="1" y="1"/>
                  </a:moveTo>
                  <a:lnTo>
                    <a:pt x="87" y="87"/>
                  </a:lnTo>
                  <a:cubicBezTo>
                    <a:pt x="188" y="196"/>
                    <a:pt x="282" y="313"/>
                    <a:pt x="376" y="431"/>
                  </a:cubicBezTo>
                  <a:cubicBezTo>
                    <a:pt x="380" y="438"/>
                    <a:pt x="386" y="440"/>
                    <a:pt x="392" y="440"/>
                  </a:cubicBezTo>
                  <a:cubicBezTo>
                    <a:pt x="406" y="440"/>
                    <a:pt x="420" y="424"/>
                    <a:pt x="415" y="407"/>
                  </a:cubicBezTo>
                  <a:cubicBezTo>
                    <a:pt x="313" y="290"/>
                    <a:pt x="220" y="181"/>
                    <a:pt x="102" y="87"/>
                  </a:cubicBezTo>
                  <a:cubicBezTo>
                    <a:pt x="71" y="56"/>
                    <a:pt x="32" y="24"/>
                    <a:pt x="1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7541005" y="3074281"/>
              <a:ext cx="836" cy="836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" y="1"/>
                  </a:moveTo>
                  <a:cubicBezTo>
                    <a:pt x="9" y="17"/>
                    <a:pt x="16" y="24"/>
                    <a:pt x="24" y="24"/>
                  </a:cubicBezTo>
                  <a:cubicBezTo>
                    <a:pt x="16" y="17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976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7540503" y="3059295"/>
              <a:ext cx="53721" cy="26994"/>
            </a:xfrm>
            <a:custGeom>
              <a:avLst/>
              <a:gdLst/>
              <a:ahLst/>
              <a:cxnLst/>
              <a:rect l="l" t="t" r="r" b="b"/>
              <a:pathLst>
                <a:path w="1606" h="807" extrusionOk="0">
                  <a:moveTo>
                    <a:pt x="103" y="0"/>
                  </a:moveTo>
                  <a:cubicBezTo>
                    <a:pt x="74" y="0"/>
                    <a:pt x="45" y="1"/>
                    <a:pt x="16" y="3"/>
                  </a:cubicBezTo>
                  <a:cubicBezTo>
                    <a:pt x="0" y="3"/>
                    <a:pt x="0" y="19"/>
                    <a:pt x="16" y="19"/>
                  </a:cubicBezTo>
                  <a:cubicBezTo>
                    <a:pt x="156" y="43"/>
                    <a:pt x="305" y="58"/>
                    <a:pt x="446" y="97"/>
                  </a:cubicBezTo>
                  <a:cubicBezTo>
                    <a:pt x="578" y="136"/>
                    <a:pt x="727" y="191"/>
                    <a:pt x="852" y="246"/>
                  </a:cubicBezTo>
                  <a:cubicBezTo>
                    <a:pt x="1125" y="371"/>
                    <a:pt x="1360" y="558"/>
                    <a:pt x="1555" y="793"/>
                  </a:cubicBezTo>
                  <a:cubicBezTo>
                    <a:pt x="1562" y="802"/>
                    <a:pt x="1570" y="806"/>
                    <a:pt x="1578" y="806"/>
                  </a:cubicBezTo>
                  <a:cubicBezTo>
                    <a:pt x="1593" y="806"/>
                    <a:pt x="1605" y="788"/>
                    <a:pt x="1594" y="777"/>
                  </a:cubicBezTo>
                  <a:cubicBezTo>
                    <a:pt x="1399" y="551"/>
                    <a:pt x="1157" y="355"/>
                    <a:pt x="883" y="214"/>
                  </a:cubicBezTo>
                  <a:cubicBezTo>
                    <a:pt x="643" y="95"/>
                    <a:pt x="372" y="0"/>
                    <a:pt x="103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7386365" y="2941819"/>
              <a:ext cx="50376" cy="8095"/>
            </a:xfrm>
            <a:custGeom>
              <a:avLst/>
              <a:gdLst/>
              <a:ahLst/>
              <a:cxnLst/>
              <a:rect l="l" t="t" r="r" b="b"/>
              <a:pathLst>
                <a:path w="1506" h="242" extrusionOk="0">
                  <a:moveTo>
                    <a:pt x="572" y="1"/>
                  </a:moveTo>
                  <a:cubicBezTo>
                    <a:pt x="507" y="1"/>
                    <a:pt x="443" y="3"/>
                    <a:pt x="380" y="7"/>
                  </a:cubicBezTo>
                  <a:cubicBezTo>
                    <a:pt x="263" y="15"/>
                    <a:pt x="138" y="38"/>
                    <a:pt x="21" y="93"/>
                  </a:cubicBezTo>
                  <a:cubicBezTo>
                    <a:pt x="1" y="106"/>
                    <a:pt x="15" y="126"/>
                    <a:pt x="25" y="126"/>
                  </a:cubicBezTo>
                  <a:cubicBezTo>
                    <a:pt x="26" y="126"/>
                    <a:pt x="28" y="125"/>
                    <a:pt x="29" y="124"/>
                  </a:cubicBezTo>
                  <a:cubicBezTo>
                    <a:pt x="138" y="69"/>
                    <a:pt x="255" y="69"/>
                    <a:pt x="380" y="54"/>
                  </a:cubicBezTo>
                  <a:cubicBezTo>
                    <a:pt x="426" y="51"/>
                    <a:pt x="472" y="49"/>
                    <a:pt x="518" y="49"/>
                  </a:cubicBezTo>
                  <a:cubicBezTo>
                    <a:pt x="598" y="49"/>
                    <a:pt x="679" y="54"/>
                    <a:pt x="763" y="69"/>
                  </a:cubicBezTo>
                  <a:cubicBezTo>
                    <a:pt x="881" y="77"/>
                    <a:pt x="998" y="108"/>
                    <a:pt x="1115" y="124"/>
                  </a:cubicBezTo>
                  <a:cubicBezTo>
                    <a:pt x="1240" y="155"/>
                    <a:pt x="1349" y="202"/>
                    <a:pt x="1475" y="241"/>
                  </a:cubicBezTo>
                  <a:cubicBezTo>
                    <a:pt x="1498" y="233"/>
                    <a:pt x="1506" y="233"/>
                    <a:pt x="1498" y="226"/>
                  </a:cubicBezTo>
                  <a:cubicBezTo>
                    <a:pt x="1389" y="155"/>
                    <a:pt x="1248" y="116"/>
                    <a:pt x="1131" y="77"/>
                  </a:cubicBezTo>
                  <a:cubicBezTo>
                    <a:pt x="1013" y="38"/>
                    <a:pt x="888" y="15"/>
                    <a:pt x="763" y="7"/>
                  </a:cubicBezTo>
                  <a:cubicBezTo>
                    <a:pt x="701" y="3"/>
                    <a:pt x="636" y="1"/>
                    <a:pt x="572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7412992" y="2967977"/>
              <a:ext cx="32112" cy="5887"/>
            </a:xfrm>
            <a:custGeom>
              <a:avLst/>
              <a:gdLst/>
              <a:ahLst/>
              <a:cxnLst/>
              <a:rect l="l" t="t" r="r" b="b"/>
              <a:pathLst>
                <a:path w="960" h="176" extrusionOk="0">
                  <a:moveTo>
                    <a:pt x="561" y="0"/>
                  </a:moveTo>
                  <a:cubicBezTo>
                    <a:pt x="520" y="0"/>
                    <a:pt x="479" y="2"/>
                    <a:pt x="436" y="6"/>
                  </a:cubicBezTo>
                  <a:cubicBezTo>
                    <a:pt x="288" y="30"/>
                    <a:pt x="131" y="77"/>
                    <a:pt x="6" y="155"/>
                  </a:cubicBezTo>
                  <a:cubicBezTo>
                    <a:pt x="1" y="161"/>
                    <a:pt x="4" y="176"/>
                    <a:pt x="9" y="176"/>
                  </a:cubicBezTo>
                  <a:cubicBezTo>
                    <a:pt x="11" y="176"/>
                    <a:pt x="12" y="174"/>
                    <a:pt x="14" y="170"/>
                  </a:cubicBezTo>
                  <a:cubicBezTo>
                    <a:pt x="85" y="131"/>
                    <a:pt x="147" y="108"/>
                    <a:pt x="217" y="84"/>
                  </a:cubicBezTo>
                  <a:cubicBezTo>
                    <a:pt x="288" y="69"/>
                    <a:pt x="374" y="69"/>
                    <a:pt x="444" y="53"/>
                  </a:cubicBezTo>
                  <a:lnTo>
                    <a:pt x="694" y="53"/>
                  </a:lnTo>
                  <a:cubicBezTo>
                    <a:pt x="772" y="69"/>
                    <a:pt x="866" y="77"/>
                    <a:pt x="944" y="77"/>
                  </a:cubicBezTo>
                  <a:cubicBezTo>
                    <a:pt x="960" y="77"/>
                    <a:pt x="960" y="53"/>
                    <a:pt x="952" y="53"/>
                  </a:cubicBezTo>
                  <a:cubicBezTo>
                    <a:pt x="866" y="30"/>
                    <a:pt x="780" y="14"/>
                    <a:pt x="686" y="6"/>
                  </a:cubicBezTo>
                  <a:cubicBezTo>
                    <a:pt x="643" y="2"/>
                    <a:pt x="602" y="0"/>
                    <a:pt x="561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7415032" y="2991961"/>
              <a:ext cx="35323" cy="20940"/>
            </a:xfrm>
            <a:custGeom>
              <a:avLst/>
              <a:gdLst/>
              <a:ahLst/>
              <a:cxnLst/>
              <a:rect l="l" t="t" r="r" b="b"/>
              <a:pathLst>
                <a:path w="1056" h="626" extrusionOk="0">
                  <a:moveTo>
                    <a:pt x="1032" y="0"/>
                  </a:moveTo>
                  <a:cubicBezTo>
                    <a:pt x="954" y="63"/>
                    <a:pt x="883" y="141"/>
                    <a:pt x="813" y="196"/>
                  </a:cubicBezTo>
                  <a:cubicBezTo>
                    <a:pt x="735" y="266"/>
                    <a:pt x="657" y="329"/>
                    <a:pt x="571" y="375"/>
                  </a:cubicBezTo>
                  <a:cubicBezTo>
                    <a:pt x="407" y="485"/>
                    <a:pt x="219" y="563"/>
                    <a:pt x="24" y="602"/>
                  </a:cubicBezTo>
                  <a:cubicBezTo>
                    <a:pt x="0" y="602"/>
                    <a:pt x="16" y="626"/>
                    <a:pt x="24" y="626"/>
                  </a:cubicBezTo>
                  <a:cubicBezTo>
                    <a:pt x="227" y="586"/>
                    <a:pt x="422" y="508"/>
                    <a:pt x="602" y="407"/>
                  </a:cubicBezTo>
                  <a:cubicBezTo>
                    <a:pt x="688" y="352"/>
                    <a:pt x="766" y="297"/>
                    <a:pt x="844" y="235"/>
                  </a:cubicBezTo>
                  <a:cubicBezTo>
                    <a:pt x="922" y="180"/>
                    <a:pt x="1000" y="102"/>
                    <a:pt x="1047" y="16"/>
                  </a:cubicBezTo>
                  <a:cubicBezTo>
                    <a:pt x="1055" y="16"/>
                    <a:pt x="1039" y="0"/>
                    <a:pt x="1032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7405365" y="2981859"/>
              <a:ext cx="37665" cy="19033"/>
            </a:xfrm>
            <a:custGeom>
              <a:avLst/>
              <a:gdLst/>
              <a:ahLst/>
              <a:cxnLst/>
              <a:rect l="l" t="t" r="r" b="b"/>
              <a:pathLst>
                <a:path w="1126" h="569" extrusionOk="0">
                  <a:moveTo>
                    <a:pt x="1097" y="0"/>
                  </a:moveTo>
                  <a:cubicBezTo>
                    <a:pt x="1093" y="0"/>
                    <a:pt x="1090" y="2"/>
                    <a:pt x="1086" y="5"/>
                  </a:cubicBezTo>
                  <a:cubicBezTo>
                    <a:pt x="1039" y="21"/>
                    <a:pt x="1008" y="60"/>
                    <a:pt x="977" y="91"/>
                  </a:cubicBezTo>
                  <a:cubicBezTo>
                    <a:pt x="938" y="130"/>
                    <a:pt x="899" y="162"/>
                    <a:pt x="860" y="185"/>
                  </a:cubicBezTo>
                  <a:cubicBezTo>
                    <a:pt x="766" y="248"/>
                    <a:pt x="680" y="302"/>
                    <a:pt x="594" y="357"/>
                  </a:cubicBezTo>
                  <a:cubicBezTo>
                    <a:pt x="406" y="451"/>
                    <a:pt x="203" y="513"/>
                    <a:pt x="0" y="560"/>
                  </a:cubicBezTo>
                  <a:lnTo>
                    <a:pt x="0" y="568"/>
                  </a:lnTo>
                  <a:cubicBezTo>
                    <a:pt x="211" y="529"/>
                    <a:pt x="422" y="474"/>
                    <a:pt x="625" y="396"/>
                  </a:cubicBezTo>
                  <a:cubicBezTo>
                    <a:pt x="719" y="357"/>
                    <a:pt x="813" y="302"/>
                    <a:pt x="899" y="248"/>
                  </a:cubicBezTo>
                  <a:cubicBezTo>
                    <a:pt x="977" y="201"/>
                    <a:pt x="1086" y="130"/>
                    <a:pt x="1125" y="45"/>
                  </a:cubicBezTo>
                  <a:cubicBezTo>
                    <a:pt x="1125" y="20"/>
                    <a:pt x="1111" y="0"/>
                    <a:pt x="1097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7419079" y="3001393"/>
              <a:ext cx="37029" cy="39137"/>
            </a:xfrm>
            <a:custGeom>
              <a:avLst/>
              <a:gdLst/>
              <a:ahLst/>
              <a:cxnLst/>
              <a:rect l="l" t="t" r="r" b="b"/>
              <a:pathLst>
                <a:path w="1107" h="1170" extrusionOk="0">
                  <a:moveTo>
                    <a:pt x="1085" y="1"/>
                  </a:moveTo>
                  <a:cubicBezTo>
                    <a:pt x="1081" y="1"/>
                    <a:pt x="1077" y="3"/>
                    <a:pt x="1075" y="8"/>
                  </a:cubicBezTo>
                  <a:cubicBezTo>
                    <a:pt x="1004" y="109"/>
                    <a:pt x="934" y="226"/>
                    <a:pt x="872" y="328"/>
                  </a:cubicBezTo>
                  <a:cubicBezTo>
                    <a:pt x="793" y="437"/>
                    <a:pt x="715" y="531"/>
                    <a:pt x="622" y="633"/>
                  </a:cubicBezTo>
                  <a:cubicBezTo>
                    <a:pt x="442" y="828"/>
                    <a:pt x="246" y="1008"/>
                    <a:pt x="12" y="1148"/>
                  </a:cubicBezTo>
                  <a:cubicBezTo>
                    <a:pt x="0" y="1154"/>
                    <a:pt x="6" y="1169"/>
                    <a:pt x="13" y="1169"/>
                  </a:cubicBezTo>
                  <a:cubicBezTo>
                    <a:pt x="16" y="1169"/>
                    <a:pt x="18" y="1168"/>
                    <a:pt x="20" y="1164"/>
                  </a:cubicBezTo>
                  <a:cubicBezTo>
                    <a:pt x="254" y="1031"/>
                    <a:pt x="465" y="883"/>
                    <a:pt x="653" y="687"/>
                  </a:cubicBezTo>
                  <a:cubicBezTo>
                    <a:pt x="833" y="500"/>
                    <a:pt x="1012" y="265"/>
                    <a:pt x="1106" y="15"/>
                  </a:cubicBezTo>
                  <a:cubicBezTo>
                    <a:pt x="1106" y="10"/>
                    <a:pt x="1095" y="1"/>
                    <a:pt x="1085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7433831" y="2838793"/>
              <a:ext cx="44990" cy="27563"/>
            </a:xfrm>
            <a:custGeom>
              <a:avLst/>
              <a:gdLst/>
              <a:ahLst/>
              <a:cxnLst/>
              <a:rect l="l" t="t" r="r" b="b"/>
              <a:pathLst>
                <a:path w="1345" h="824" extrusionOk="0">
                  <a:moveTo>
                    <a:pt x="9" y="0"/>
                  </a:moveTo>
                  <a:cubicBezTo>
                    <a:pt x="1" y="0"/>
                    <a:pt x="1" y="8"/>
                    <a:pt x="9" y="8"/>
                  </a:cubicBezTo>
                  <a:cubicBezTo>
                    <a:pt x="290" y="47"/>
                    <a:pt x="517" y="203"/>
                    <a:pt x="751" y="352"/>
                  </a:cubicBezTo>
                  <a:cubicBezTo>
                    <a:pt x="845" y="422"/>
                    <a:pt x="954" y="477"/>
                    <a:pt x="1048" y="555"/>
                  </a:cubicBezTo>
                  <a:cubicBezTo>
                    <a:pt x="1157" y="633"/>
                    <a:pt x="1235" y="735"/>
                    <a:pt x="1321" y="821"/>
                  </a:cubicBezTo>
                  <a:cubicBezTo>
                    <a:pt x="1326" y="823"/>
                    <a:pt x="1330" y="824"/>
                    <a:pt x="1333" y="824"/>
                  </a:cubicBezTo>
                  <a:cubicBezTo>
                    <a:pt x="1341" y="824"/>
                    <a:pt x="1345" y="818"/>
                    <a:pt x="1345" y="813"/>
                  </a:cubicBezTo>
                  <a:cubicBezTo>
                    <a:pt x="1282" y="711"/>
                    <a:pt x="1189" y="625"/>
                    <a:pt x="1103" y="547"/>
                  </a:cubicBezTo>
                  <a:cubicBezTo>
                    <a:pt x="993" y="461"/>
                    <a:pt x="884" y="383"/>
                    <a:pt x="767" y="313"/>
                  </a:cubicBezTo>
                  <a:cubicBezTo>
                    <a:pt x="532" y="180"/>
                    <a:pt x="282" y="39"/>
                    <a:pt x="9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7411888" y="2855351"/>
              <a:ext cx="50610" cy="14417"/>
            </a:xfrm>
            <a:custGeom>
              <a:avLst/>
              <a:gdLst/>
              <a:ahLst/>
              <a:cxnLst/>
              <a:rect l="l" t="t" r="r" b="b"/>
              <a:pathLst>
                <a:path w="1513" h="431" extrusionOk="0">
                  <a:moveTo>
                    <a:pt x="252" y="0"/>
                  </a:moveTo>
                  <a:cubicBezTo>
                    <a:pt x="170" y="0"/>
                    <a:pt x="89" y="5"/>
                    <a:pt x="8" y="13"/>
                  </a:cubicBezTo>
                  <a:cubicBezTo>
                    <a:pt x="0" y="13"/>
                    <a:pt x="0" y="37"/>
                    <a:pt x="8" y="37"/>
                  </a:cubicBezTo>
                  <a:cubicBezTo>
                    <a:pt x="79" y="29"/>
                    <a:pt x="147" y="25"/>
                    <a:pt x="215" y="25"/>
                  </a:cubicBezTo>
                  <a:cubicBezTo>
                    <a:pt x="284" y="25"/>
                    <a:pt x="352" y="29"/>
                    <a:pt x="422" y="37"/>
                  </a:cubicBezTo>
                  <a:cubicBezTo>
                    <a:pt x="547" y="52"/>
                    <a:pt x="672" y="83"/>
                    <a:pt x="790" y="115"/>
                  </a:cubicBezTo>
                  <a:cubicBezTo>
                    <a:pt x="1032" y="177"/>
                    <a:pt x="1266" y="294"/>
                    <a:pt x="1493" y="427"/>
                  </a:cubicBezTo>
                  <a:cubicBezTo>
                    <a:pt x="1495" y="429"/>
                    <a:pt x="1498" y="430"/>
                    <a:pt x="1500" y="430"/>
                  </a:cubicBezTo>
                  <a:cubicBezTo>
                    <a:pt x="1507" y="430"/>
                    <a:pt x="1512" y="423"/>
                    <a:pt x="1501" y="412"/>
                  </a:cubicBezTo>
                  <a:cubicBezTo>
                    <a:pt x="1158" y="128"/>
                    <a:pt x="698" y="0"/>
                    <a:pt x="252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7429148" y="2878933"/>
              <a:ext cx="43151" cy="3010"/>
            </a:xfrm>
            <a:custGeom>
              <a:avLst/>
              <a:gdLst/>
              <a:ahLst/>
              <a:cxnLst/>
              <a:rect l="l" t="t" r="r" b="b"/>
              <a:pathLst>
                <a:path w="1290" h="90" extrusionOk="0">
                  <a:moveTo>
                    <a:pt x="763" y="0"/>
                  </a:moveTo>
                  <a:cubicBezTo>
                    <a:pt x="732" y="0"/>
                    <a:pt x="702" y="1"/>
                    <a:pt x="672" y="4"/>
                  </a:cubicBezTo>
                  <a:cubicBezTo>
                    <a:pt x="571" y="4"/>
                    <a:pt x="461" y="19"/>
                    <a:pt x="352" y="35"/>
                  </a:cubicBezTo>
                  <a:cubicBezTo>
                    <a:pt x="235" y="50"/>
                    <a:pt x="125" y="50"/>
                    <a:pt x="8" y="66"/>
                  </a:cubicBezTo>
                  <a:cubicBezTo>
                    <a:pt x="0" y="66"/>
                    <a:pt x="0" y="90"/>
                    <a:pt x="8" y="90"/>
                  </a:cubicBezTo>
                  <a:cubicBezTo>
                    <a:pt x="117" y="82"/>
                    <a:pt x="219" y="58"/>
                    <a:pt x="321" y="50"/>
                  </a:cubicBezTo>
                  <a:cubicBezTo>
                    <a:pt x="430" y="43"/>
                    <a:pt x="539" y="43"/>
                    <a:pt x="649" y="43"/>
                  </a:cubicBezTo>
                  <a:cubicBezTo>
                    <a:pt x="743" y="43"/>
                    <a:pt x="852" y="43"/>
                    <a:pt x="946" y="50"/>
                  </a:cubicBezTo>
                  <a:cubicBezTo>
                    <a:pt x="1063" y="58"/>
                    <a:pt x="1172" y="74"/>
                    <a:pt x="1290" y="90"/>
                  </a:cubicBezTo>
                  <a:cubicBezTo>
                    <a:pt x="1196" y="50"/>
                    <a:pt x="1094" y="19"/>
                    <a:pt x="985" y="11"/>
                  </a:cubicBezTo>
                  <a:cubicBezTo>
                    <a:pt x="913" y="6"/>
                    <a:pt x="837" y="0"/>
                    <a:pt x="763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7413727" y="2889737"/>
              <a:ext cx="61180" cy="33517"/>
            </a:xfrm>
            <a:custGeom>
              <a:avLst/>
              <a:gdLst/>
              <a:ahLst/>
              <a:cxnLst/>
              <a:rect l="l" t="t" r="r" b="b"/>
              <a:pathLst>
                <a:path w="1829" h="1002" extrusionOk="0">
                  <a:moveTo>
                    <a:pt x="1829" y="1"/>
                  </a:moveTo>
                  <a:lnTo>
                    <a:pt x="1829" y="1"/>
                  </a:lnTo>
                  <a:cubicBezTo>
                    <a:pt x="1586" y="243"/>
                    <a:pt x="1321" y="493"/>
                    <a:pt x="1032" y="665"/>
                  </a:cubicBezTo>
                  <a:cubicBezTo>
                    <a:pt x="727" y="845"/>
                    <a:pt x="375" y="939"/>
                    <a:pt x="24" y="970"/>
                  </a:cubicBezTo>
                  <a:cubicBezTo>
                    <a:pt x="0" y="970"/>
                    <a:pt x="0" y="1001"/>
                    <a:pt x="31" y="1001"/>
                  </a:cubicBezTo>
                  <a:cubicBezTo>
                    <a:pt x="391" y="978"/>
                    <a:pt x="735" y="868"/>
                    <a:pt x="1055" y="704"/>
                  </a:cubicBezTo>
                  <a:cubicBezTo>
                    <a:pt x="1383" y="548"/>
                    <a:pt x="1665" y="321"/>
                    <a:pt x="1829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7427576" y="2886660"/>
              <a:ext cx="33216" cy="3111"/>
            </a:xfrm>
            <a:custGeom>
              <a:avLst/>
              <a:gdLst/>
              <a:ahLst/>
              <a:cxnLst/>
              <a:rect l="l" t="t" r="r" b="b"/>
              <a:pathLst>
                <a:path w="993" h="93" extrusionOk="0">
                  <a:moveTo>
                    <a:pt x="589" y="1"/>
                  </a:moveTo>
                  <a:cubicBezTo>
                    <a:pt x="392" y="1"/>
                    <a:pt x="194" y="31"/>
                    <a:pt x="8" y="77"/>
                  </a:cubicBezTo>
                  <a:cubicBezTo>
                    <a:pt x="0" y="77"/>
                    <a:pt x="0" y="93"/>
                    <a:pt x="8" y="93"/>
                  </a:cubicBezTo>
                  <a:cubicBezTo>
                    <a:pt x="192" y="44"/>
                    <a:pt x="377" y="23"/>
                    <a:pt x="564" y="23"/>
                  </a:cubicBezTo>
                  <a:cubicBezTo>
                    <a:pt x="702" y="23"/>
                    <a:pt x="842" y="34"/>
                    <a:pt x="985" y="54"/>
                  </a:cubicBezTo>
                  <a:cubicBezTo>
                    <a:pt x="993" y="54"/>
                    <a:pt x="993" y="46"/>
                    <a:pt x="985" y="46"/>
                  </a:cubicBezTo>
                  <a:cubicBezTo>
                    <a:pt x="856" y="15"/>
                    <a:pt x="722" y="1"/>
                    <a:pt x="589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7492904" y="279825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7476714" y="2785474"/>
              <a:ext cx="54122" cy="29302"/>
            </a:xfrm>
            <a:custGeom>
              <a:avLst/>
              <a:gdLst/>
              <a:ahLst/>
              <a:cxnLst/>
              <a:rect l="l" t="t" r="r" b="b"/>
              <a:pathLst>
                <a:path w="1618" h="876" extrusionOk="0">
                  <a:moveTo>
                    <a:pt x="0" y="0"/>
                  </a:moveTo>
                  <a:lnTo>
                    <a:pt x="0" y="0"/>
                  </a:lnTo>
                  <a:cubicBezTo>
                    <a:pt x="610" y="133"/>
                    <a:pt x="1196" y="414"/>
                    <a:pt x="1618" y="875"/>
                  </a:cubicBezTo>
                  <a:cubicBezTo>
                    <a:pt x="1235" y="367"/>
                    <a:pt x="618" y="10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7500497" y="2777345"/>
              <a:ext cx="30874" cy="30038"/>
            </a:xfrm>
            <a:custGeom>
              <a:avLst/>
              <a:gdLst/>
              <a:ahLst/>
              <a:cxnLst/>
              <a:rect l="l" t="t" r="r" b="b"/>
              <a:pathLst>
                <a:path w="923" h="898" extrusionOk="0">
                  <a:moveTo>
                    <a:pt x="16" y="1"/>
                  </a:moveTo>
                  <a:cubicBezTo>
                    <a:pt x="8" y="1"/>
                    <a:pt x="0" y="9"/>
                    <a:pt x="8" y="24"/>
                  </a:cubicBezTo>
                  <a:cubicBezTo>
                    <a:pt x="219" y="87"/>
                    <a:pt x="399" y="204"/>
                    <a:pt x="555" y="360"/>
                  </a:cubicBezTo>
                  <a:cubicBezTo>
                    <a:pt x="626" y="438"/>
                    <a:pt x="688" y="509"/>
                    <a:pt x="751" y="595"/>
                  </a:cubicBezTo>
                  <a:cubicBezTo>
                    <a:pt x="821" y="681"/>
                    <a:pt x="852" y="790"/>
                    <a:pt x="907" y="892"/>
                  </a:cubicBezTo>
                  <a:cubicBezTo>
                    <a:pt x="907" y="896"/>
                    <a:pt x="911" y="897"/>
                    <a:pt x="915" y="897"/>
                  </a:cubicBezTo>
                  <a:cubicBezTo>
                    <a:pt x="919" y="897"/>
                    <a:pt x="923" y="896"/>
                    <a:pt x="923" y="892"/>
                  </a:cubicBezTo>
                  <a:cubicBezTo>
                    <a:pt x="876" y="673"/>
                    <a:pt x="751" y="470"/>
                    <a:pt x="594" y="337"/>
                  </a:cubicBezTo>
                  <a:cubicBezTo>
                    <a:pt x="430" y="173"/>
                    <a:pt x="235" y="71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7486113" y="2810294"/>
              <a:ext cx="40809" cy="14417"/>
            </a:xfrm>
            <a:custGeom>
              <a:avLst/>
              <a:gdLst/>
              <a:ahLst/>
              <a:cxnLst/>
              <a:rect l="l" t="t" r="r" b="b"/>
              <a:pathLst>
                <a:path w="1220" h="431" extrusionOk="0">
                  <a:moveTo>
                    <a:pt x="8" y="0"/>
                  </a:moveTo>
                  <a:cubicBezTo>
                    <a:pt x="8" y="0"/>
                    <a:pt x="1" y="16"/>
                    <a:pt x="8" y="16"/>
                  </a:cubicBezTo>
                  <a:cubicBezTo>
                    <a:pt x="219" y="24"/>
                    <a:pt x="430" y="79"/>
                    <a:pt x="634" y="157"/>
                  </a:cubicBezTo>
                  <a:cubicBezTo>
                    <a:pt x="727" y="196"/>
                    <a:pt x="821" y="235"/>
                    <a:pt x="907" y="274"/>
                  </a:cubicBezTo>
                  <a:cubicBezTo>
                    <a:pt x="1017" y="336"/>
                    <a:pt x="1110" y="391"/>
                    <a:pt x="1220" y="430"/>
                  </a:cubicBezTo>
                  <a:cubicBezTo>
                    <a:pt x="907" y="133"/>
                    <a:pt x="438" y="24"/>
                    <a:pt x="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7484274" y="2818121"/>
              <a:ext cx="35089" cy="9701"/>
            </a:xfrm>
            <a:custGeom>
              <a:avLst/>
              <a:gdLst/>
              <a:ahLst/>
              <a:cxnLst/>
              <a:rect l="l" t="t" r="r" b="b"/>
              <a:pathLst>
                <a:path w="1049" h="290" extrusionOk="0">
                  <a:moveTo>
                    <a:pt x="17" y="1"/>
                  </a:moveTo>
                  <a:cubicBezTo>
                    <a:pt x="1" y="1"/>
                    <a:pt x="1" y="24"/>
                    <a:pt x="17" y="24"/>
                  </a:cubicBezTo>
                  <a:cubicBezTo>
                    <a:pt x="360" y="32"/>
                    <a:pt x="728" y="134"/>
                    <a:pt x="1048" y="290"/>
                  </a:cubicBezTo>
                  <a:cubicBezTo>
                    <a:pt x="892" y="196"/>
                    <a:pt x="728" y="118"/>
                    <a:pt x="548" y="71"/>
                  </a:cubicBezTo>
                  <a:cubicBezTo>
                    <a:pt x="376" y="24"/>
                    <a:pt x="189" y="16"/>
                    <a:pt x="17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7466512" y="2832237"/>
              <a:ext cx="44488" cy="4716"/>
            </a:xfrm>
            <a:custGeom>
              <a:avLst/>
              <a:gdLst/>
              <a:ahLst/>
              <a:cxnLst/>
              <a:rect l="l" t="t" r="r" b="b"/>
              <a:pathLst>
                <a:path w="1330" h="141" extrusionOk="0">
                  <a:moveTo>
                    <a:pt x="1313" y="1"/>
                  </a:moveTo>
                  <a:cubicBezTo>
                    <a:pt x="1102" y="24"/>
                    <a:pt x="884" y="48"/>
                    <a:pt x="673" y="79"/>
                  </a:cubicBezTo>
                  <a:cubicBezTo>
                    <a:pt x="541" y="93"/>
                    <a:pt x="415" y="101"/>
                    <a:pt x="287" y="101"/>
                  </a:cubicBezTo>
                  <a:cubicBezTo>
                    <a:pt x="196" y="101"/>
                    <a:pt x="103" y="97"/>
                    <a:pt x="8" y="87"/>
                  </a:cubicBezTo>
                  <a:cubicBezTo>
                    <a:pt x="1" y="87"/>
                    <a:pt x="1" y="102"/>
                    <a:pt x="8" y="102"/>
                  </a:cubicBezTo>
                  <a:cubicBezTo>
                    <a:pt x="197" y="123"/>
                    <a:pt x="393" y="141"/>
                    <a:pt x="589" y="141"/>
                  </a:cubicBezTo>
                  <a:cubicBezTo>
                    <a:pt x="838" y="141"/>
                    <a:pt x="1086" y="112"/>
                    <a:pt x="1313" y="24"/>
                  </a:cubicBezTo>
                  <a:cubicBezTo>
                    <a:pt x="1329" y="9"/>
                    <a:pt x="1313" y="1"/>
                    <a:pt x="1313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7476179" y="2838994"/>
              <a:ext cx="37431" cy="6356"/>
            </a:xfrm>
            <a:custGeom>
              <a:avLst/>
              <a:gdLst/>
              <a:ahLst/>
              <a:cxnLst/>
              <a:rect l="l" t="t" r="r" b="b"/>
              <a:pathLst>
                <a:path w="1119" h="190" extrusionOk="0">
                  <a:moveTo>
                    <a:pt x="1098" y="0"/>
                  </a:moveTo>
                  <a:cubicBezTo>
                    <a:pt x="1097" y="0"/>
                    <a:pt x="1096" y="1"/>
                    <a:pt x="1095" y="2"/>
                  </a:cubicBezTo>
                  <a:cubicBezTo>
                    <a:pt x="1048" y="2"/>
                    <a:pt x="1009" y="25"/>
                    <a:pt x="954" y="33"/>
                  </a:cubicBezTo>
                  <a:cubicBezTo>
                    <a:pt x="907" y="41"/>
                    <a:pt x="860" y="41"/>
                    <a:pt x="821" y="57"/>
                  </a:cubicBezTo>
                  <a:cubicBezTo>
                    <a:pt x="735" y="64"/>
                    <a:pt x="642" y="88"/>
                    <a:pt x="563" y="111"/>
                  </a:cubicBezTo>
                  <a:cubicBezTo>
                    <a:pt x="402" y="146"/>
                    <a:pt x="235" y="175"/>
                    <a:pt x="67" y="175"/>
                  </a:cubicBezTo>
                  <a:cubicBezTo>
                    <a:pt x="48" y="175"/>
                    <a:pt x="28" y="175"/>
                    <a:pt x="9" y="174"/>
                  </a:cubicBezTo>
                  <a:cubicBezTo>
                    <a:pt x="1" y="174"/>
                    <a:pt x="1" y="190"/>
                    <a:pt x="9" y="190"/>
                  </a:cubicBezTo>
                  <a:cubicBezTo>
                    <a:pt x="196" y="190"/>
                    <a:pt x="384" y="190"/>
                    <a:pt x="563" y="158"/>
                  </a:cubicBezTo>
                  <a:cubicBezTo>
                    <a:pt x="665" y="150"/>
                    <a:pt x="751" y="135"/>
                    <a:pt x="853" y="111"/>
                  </a:cubicBezTo>
                  <a:cubicBezTo>
                    <a:pt x="938" y="96"/>
                    <a:pt x="1040" y="64"/>
                    <a:pt x="1118" y="33"/>
                  </a:cubicBezTo>
                  <a:cubicBezTo>
                    <a:pt x="1105" y="20"/>
                    <a:pt x="1103" y="0"/>
                    <a:pt x="109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7475911" y="2844781"/>
              <a:ext cx="37163" cy="6489"/>
            </a:xfrm>
            <a:custGeom>
              <a:avLst/>
              <a:gdLst/>
              <a:ahLst/>
              <a:cxnLst/>
              <a:rect l="l" t="t" r="r" b="b"/>
              <a:pathLst>
                <a:path w="1111" h="194" extrusionOk="0">
                  <a:moveTo>
                    <a:pt x="1103" y="1"/>
                  </a:moveTo>
                  <a:cubicBezTo>
                    <a:pt x="931" y="56"/>
                    <a:pt x="759" y="126"/>
                    <a:pt x="571" y="157"/>
                  </a:cubicBezTo>
                  <a:cubicBezTo>
                    <a:pt x="500" y="166"/>
                    <a:pt x="428" y="171"/>
                    <a:pt x="356" y="171"/>
                  </a:cubicBezTo>
                  <a:cubicBezTo>
                    <a:pt x="244" y="171"/>
                    <a:pt x="130" y="160"/>
                    <a:pt x="17" y="142"/>
                  </a:cubicBezTo>
                  <a:cubicBezTo>
                    <a:pt x="1" y="142"/>
                    <a:pt x="1" y="173"/>
                    <a:pt x="17" y="173"/>
                  </a:cubicBezTo>
                  <a:cubicBezTo>
                    <a:pt x="104" y="187"/>
                    <a:pt x="193" y="193"/>
                    <a:pt x="282" y="193"/>
                  </a:cubicBezTo>
                  <a:cubicBezTo>
                    <a:pt x="384" y="193"/>
                    <a:pt x="487" y="185"/>
                    <a:pt x="587" y="173"/>
                  </a:cubicBezTo>
                  <a:cubicBezTo>
                    <a:pt x="767" y="157"/>
                    <a:pt x="954" y="102"/>
                    <a:pt x="1111" y="9"/>
                  </a:cubicBezTo>
                  <a:cubicBezTo>
                    <a:pt x="1111" y="9"/>
                    <a:pt x="1111" y="1"/>
                    <a:pt x="1103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7479591" y="2852006"/>
              <a:ext cx="31844" cy="8864"/>
            </a:xfrm>
            <a:custGeom>
              <a:avLst/>
              <a:gdLst/>
              <a:ahLst/>
              <a:cxnLst/>
              <a:rect l="l" t="t" r="r" b="b"/>
              <a:pathLst>
                <a:path w="952" h="265" extrusionOk="0">
                  <a:moveTo>
                    <a:pt x="948" y="0"/>
                  </a:moveTo>
                  <a:cubicBezTo>
                    <a:pt x="947" y="0"/>
                    <a:pt x="946" y="1"/>
                    <a:pt x="946" y="4"/>
                  </a:cubicBezTo>
                  <a:cubicBezTo>
                    <a:pt x="951" y="4"/>
                    <a:pt x="949" y="0"/>
                    <a:pt x="948" y="0"/>
                  </a:cubicBezTo>
                  <a:close/>
                  <a:moveTo>
                    <a:pt x="946" y="4"/>
                  </a:moveTo>
                  <a:lnTo>
                    <a:pt x="946" y="4"/>
                  </a:lnTo>
                  <a:cubicBezTo>
                    <a:pt x="797" y="82"/>
                    <a:pt x="649" y="152"/>
                    <a:pt x="493" y="191"/>
                  </a:cubicBezTo>
                  <a:cubicBezTo>
                    <a:pt x="353" y="226"/>
                    <a:pt x="206" y="255"/>
                    <a:pt x="60" y="255"/>
                  </a:cubicBezTo>
                  <a:cubicBezTo>
                    <a:pt x="42" y="255"/>
                    <a:pt x="25" y="255"/>
                    <a:pt x="8" y="254"/>
                  </a:cubicBezTo>
                  <a:cubicBezTo>
                    <a:pt x="0" y="254"/>
                    <a:pt x="0" y="262"/>
                    <a:pt x="8" y="262"/>
                  </a:cubicBezTo>
                  <a:cubicBezTo>
                    <a:pt x="43" y="263"/>
                    <a:pt x="80" y="264"/>
                    <a:pt x="116" y="264"/>
                  </a:cubicBezTo>
                  <a:cubicBezTo>
                    <a:pt x="248" y="264"/>
                    <a:pt x="384" y="251"/>
                    <a:pt x="500" y="215"/>
                  </a:cubicBezTo>
                  <a:cubicBezTo>
                    <a:pt x="665" y="160"/>
                    <a:pt x="821" y="105"/>
                    <a:pt x="946" y="4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7550672" y="2744397"/>
              <a:ext cx="4817" cy="35290"/>
            </a:xfrm>
            <a:custGeom>
              <a:avLst/>
              <a:gdLst/>
              <a:ahLst/>
              <a:cxnLst/>
              <a:rect l="l" t="t" r="r" b="b"/>
              <a:pathLst>
                <a:path w="144" h="1055" extrusionOk="0">
                  <a:moveTo>
                    <a:pt x="126" y="0"/>
                  </a:moveTo>
                  <a:cubicBezTo>
                    <a:pt x="120" y="0"/>
                    <a:pt x="113" y="3"/>
                    <a:pt x="110" y="9"/>
                  </a:cubicBezTo>
                  <a:cubicBezTo>
                    <a:pt x="1" y="345"/>
                    <a:pt x="32" y="697"/>
                    <a:pt x="63" y="1048"/>
                  </a:cubicBezTo>
                  <a:cubicBezTo>
                    <a:pt x="63" y="1052"/>
                    <a:pt x="67" y="1054"/>
                    <a:pt x="71" y="1054"/>
                  </a:cubicBezTo>
                  <a:cubicBezTo>
                    <a:pt x="75" y="1054"/>
                    <a:pt x="79" y="1052"/>
                    <a:pt x="79" y="1048"/>
                  </a:cubicBezTo>
                  <a:cubicBezTo>
                    <a:pt x="48" y="704"/>
                    <a:pt x="32" y="353"/>
                    <a:pt x="134" y="17"/>
                  </a:cubicBezTo>
                  <a:cubicBezTo>
                    <a:pt x="143" y="7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7536556" y="2755770"/>
              <a:ext cx="2141" cy="21341"/>
            </a:xfrm>
            <a:custGeom>
              <a:avLst/>
              <a:gdLst/>
              <a:ahLst/>
              <a:cxnLst/>
              <a:rect l="l" t="t" r="r" b="b"/>
              <a:pathLst>
                <a:path w="64" h="638" extrusionOk="0">
                  <a:moveTo>
                    <a:pt x="28" y="0"/>
                  </a:moveTo>
                  <a:cubicBezTo>
                    <a:pt x="24" y="0"/>
                    <a:pt x="20" y="4"/>
                    <a:pt x="16" y="13"/>
                  </a:cubicBezTo>
                  <a:cubicBezTo>
                    <a:pt x="1" y="60"/>
                    <a:pt x="1" y="122"/>
                    <a:pt x="1" y="169"/>
                  </a:cubicBezTo>
                  <a:cubicBezTo>
                    <a:pt x="1" y="216"/>
                    <a:pt x="16" y="263"/>
                    <a:pt x="16" y="318"/>
                  </a:cubicBezTo>
                  <a:cubicBezTo>
                    <a:pt x="32" y="419"/>
                    <a:pt x="40" y="529"/>
                    <a:pt x="63" y="638"/>
                  </a:cubicBezTo>
                  <a:lnTo>
                    <a:pt x="32" y="318"/>
                  </a:lnTo>
                  <a:lnTo>
                    <a:pt x="32" y="161"/>
                  </a:lnTo>
                  <a:cubicBezTo>
                    <a:pt x="32" y="107"/>
                    <a:pt x="40" y="60"/>
                    <a:pt x="40" y="13"/>
                  </a:cubicBezTo>
                  <a:cubicBezTo>
                    <a:pt x="40" y="8"/>
                    <a:pt x="34" y="0"/>
                    <a:pt x="2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7566728" y="2753830"/>
              <a:ext cx="2040" cy="21742"/>
            </a:xfrm>
            <a:custGeom>
              <a:avLst/>
              <a:gdLst/>
              <a:ahLst/>
              <a:cxnLst/>
              <a:rect l="l" t="t" r="r" b="b"/>
              <a:pathLst>
                <a:path w="61" h="650" extrusionOk="0">
                  <a:moveTo>
                    <a:pt x="30" y="1"/>
                  </a:moveTo>
                  <a:cubicBezTo>
                    <a:pt x="15" y="1"/>
                    <a:pt x="1" y="14"/>
                    <a:pt x="5" y="32"/>
                  </a:cubicBezTo>
                  <a:cubicBezTo>
                    <a:pt x="5" y="63"/>
                    <a:pt x="29" y="79"/>
                    <a:pt x="29" y="110"/>
                  </a:cubicBezTo>
                  <a:cubicBezTo>
                    <a:pt x="29" y="126"/>
                    <a:pt x="29" y="157"/>
                    <a:pt x="37" y="180"/>
                  </a:cubicBezTo>
                  <a:lnTo>
                    <a:pt x="37" y="321"/>
                  </a:lnTo>
                  <a:cubicBezTo>
                    <a:pt x="37" y="274"/>
                    <a:pt x="44" y="227"/>
                    <a:pt x="44" y="180"/>
                  </a:cubicBezTo>
                  <a:lnTo>
                    <a:pt x="44" y="102"/>
                  </a:lnTo>
                  <a:cubicBezTo>
                    <a:pt x="44" y="71"/>
                    <a:pt x="60" y="47"/>
                    <a:pt x="60" y="24"/>
                  </a:cubicBezTo>
                  <a:cubicBezTo>
                    <a:pt x="53" y="8"/>
                    <a:pt x="41" y="1"/>
                    <a:pt x="30" y="1"/>
                  </a:cubicBezTo>
                  <a:close/>
                  <a:moveTo>
                    <a:pt x="37" y="321"/>
                  </a:moveTo>
                  <a:lnTo>
                    <a:pt x="37" y="321"/>
                  </a:lnTo>
                  <a:cubicBezTo>
                    <a:pt x="37" y="357"/>
                    <a:pt x="36" y="393"/>
                    <a:pt x="35" y="429"/>
                  </a:cubicBezTo>
                  <a:lnTo>
                    <a:pt x="35" y="429"/>
                  </a:lnTo>
                  <a:cubicBezTo>
                    <a:pt x="36" y="400"/>
                    <a:pt x="37" y="372"/>
                    <a:pt x="37" y="344"/>
                  </a:cubicBezTo>
                  <a:lnTo>
                    <a:pt x="37" y="321"/>
                  </a:lnTo>
                  <a:close/>
                  <a:moveTo>
                    <a:pt x="35" y="429"/>
                  </a:moveTo>
                  <a:cubicBezTo>
                    <a:pt x="33" y="498"/>
                    <a:pt x="31" y="572"/>
                    <a:pt x="37" y="649"/>
                  </a:cubicBezTo>
                  <a:lnTo>
                    <a:pt x="44" y="649"/>
                  </a:lnTo>
                  <a:cubicBezTo>
                    <a:pt x="34" y="576"/>
                    <a:pt x="34" y="502"/>
                    <a:pt x="35" y="429"/>
                  </a:cubicBezTo>
                  <a:close/>
                </a:path>
              </a:pathLst>
            </a:custGeom>
            <a:solidFill>
              <a:srgbClr val="754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7573685" y="2753730"/>
              <a:ext cx="1873" cy="10202"/>
            </a:xfrm>
            <a:custGeom>
              <a:avLst/>
              <a:gdLst/>
              <a:ahLst/>
              <a:cxnLst/>
              <a:rect l="l" t="t" r="r" b="b"/>
              <a:pathLst>
                <a:path w="56" h="305" extrusionOk="0">
                  <a:moveTo>
                    <a:pt x="32" y="1"/>
                  </a:moveTo>
                  <a:cubicBezTo>
                    <a:pt x="29" y="1"/>
                    <a:pt x="26" y="2"/>
                    <a:pt x="24" y="3"/>
                  </a:cubicBezTo>
                  <a:cubicBezTo>
                    <a:pt x="8" y="3"/>
                    <a:pt x="1" y="27"/>
                    <a:pt x="8" y="35"/>
                  </a:cubicBezTo>
                  <a:cubicBezTo>
                    <a:pt x="8" y="43"/>
                    <a:pt x="16" y="50"/>
                    <a:pt x="16" y="66"/>
                  </a:cubicBezTo>
                  <a:cubicBezTo>
                    <a:pt x="24" y="74"/>
                    <a:pt x="24" y="82"/>
                    <a:pt x="24" y="105"/>
                  </a:cubicBezTo>
                  <a:cubicBezTo>
                    <a:pt x="32" y="113"/>
                    <a:pt x="32" y="144"/>
                    <a:pt x="47" y="160"/>
                  </a:cubicBezTo>
                  <a:lnTo>
                    <a:pt x="47" y="89"/>
                  </a:lnTo>
                  <a:lnTo>
                    <a:pt x="47" y="66"/>
                  </a:lnTo>
                  <a:cubicBezTo>
                    <a:pt x="47" y="50"/>
                    <a:pt x="47" y="50"/>
                    <a:pt x="55" y="43"/>
                  </a:cubicBezTo>
                  <a:lnTo>
                    <a:pt x="55" y="27"/>
                  </a:lnTo>
                  <a:cubicBezTo>
                    <a:pt x="55" y="9"/>
                    <a:pt x="42" y="1"/>
                    <a:pt x="32" y="1"/>
                  </a:cubicBezTo>
                  <a:close/>
                  <a:moveTo>
                    <a:pt x="47" y="160"/>
                  </a:moveTo>
                  <a:lnTo>
                    <a:pt x="47" y="293"/>
                  </a:lnTo>
                  <a:cubicBezTo>
                    <a:pt x="47" y="300"/>
                    <a:pt x="49" y="304"/>
                    <a:pt x="51" y="304"/>
                  </a:cubicBezTo>
                  <a:cubicBezTo>
                    <a:pt x="53" y="304"/>
                    <a:pt x="55" y="300"/>
                    <a:pt x="55" y="293"/>
                  </a:cubicBezTo>
                  <a:cubicBezTo>
                    <a:pt x="55" y="246"/>
                    <a:pt x="55" y="199"/>
                    <a:pt x="47" y="160"/>
                  </a:cubicBezTo>
                  <a:close/>
                </a:path>
              </a:pathLst>
            </a:custGeom>
            <a:solidFill>
              <a:srgbClr val="754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7592250" y="2735934"/>
              <a:ext cx="9333" cy="25690"/>
            </a:xfrm>
            <a:custGeom>
              <a:avLst/>
              <a:gdLst/>
              <a:ahLst/>
              <a:cxnLst/>
              <a:rect l="l" t="t" r="r" b="b"/>
              <a:pathLst>
                <a:path w="279" h="768" extrusionOk="0">
                  <a:moveTo>
                    <a:pt x="250" y="0"/>
                  </a:moveTo>
                  <a:cubicBezTo>
                    <a:pt x="240" y="0"/>
                    <a:pt x="230" y="7"/>
                    <a:pt x="227" y="20"/>
                  </a:cubicBezTo>
                  <a:cubicBezTo>
                    <a:pt x="211" y="51"/>
                    <a:pt x="211" y="90"/>
                    <a:pt x="204" y="114"/>
                  </a:cubicBezTo>
                  <a:lnTo>
                    <a:pt x="172" y="207"/>
                  </a:lnTo>
                  <a:cubicBezTo>
                    <a:pt x="157" y="262"/>
                    <a:pt x="133" y="332"/>
                    <a:pt x="118" y="387"/>
                  </a:cubicBezTo>
                  <a:cubicBezTo>
                    <a:pt x="133" y="332"/>
                    <a:pt x="164" y="270"/>
                    <a:pt x="188" y="215"/>
                  </a:cubicBezTo>
                  <a:cubicBezTo>
                    <a:pt x="196" y="184"/>
                    <a:pt x="204" y="153"/>
                    <a:pt x="227" y="129"/>
                  </a:cubicBezTo>
                  <a:cubicBezTo>
                    <a:pt x="235" y="98"/>
                    <a:pt x="266" y="67"/>
                    <a:pt x="274" y="35"/>
                  </a:cubicBezTo>
                  <a:cubicBezTo>
                    <a:pt x="278" y="13"/>
                    <a:pt x="264" y="0"/>
                    <a:pt x="250" y="0"/>
                  </a:cubicBezTo>
                  <a:close/>
                  <a:moveTo>
                    <a:pt x="116" y="391"/>
                  </a:moveTo>
                  <a:lnTo>
                    <a:pt x="116" y="391"/>
                  </a:lnTo>
                  <a:cubicBezTo>
                    <a:pt x="78" y="507"/>
                    <a:pt x="39" y="631"/>
                    <a:pt x="0" y="762"/>
                  </a:cubicBezTo>
                  <a:cubicBezTo>
                    <a:pt x="0" y="766"/>
                    <a:pt x="2" y="768"/>
                    <a:pt x="4" y="768"/>
                  </a:cubicBezTo>
                  <a:cubicBezTo>
                    <a:pt x="6" y="768"/>
                    <a:pt x="8" y="766"/>
                    <a:pt x="8" y="762"/>
                  </a:cubicBezTo>
                  <a:cubicBezTo>
                    <a:pt x="39" y="631"/>
                    <a:pt x="78" y="507"/>
                    <a:pt x="116" y="39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7516820" y="2752492"/>
              <a:ext cx="6188" cy="22545"/>
            </a:xfrm>
            <a:custGeom>
              <a:avLst/>
              <a:gdLst/>
              <a:ahLst/>
              <a:cxnLst/>
              <a:rect l="l" t="t" r="r" b="b"/>
              <a:pathLst>
                <a:path w="185" h="674" extrusionOk="0">
                  <a:moveTo>
                    <a:pt x="34" y="0"/>
                  </a:moveTo>
                  <a:cubicBezTo>
                    <a:pt x="18" y="0"/>
                    <a:pt x="1" y="12"/>
                    <a:pt x="5" y="33"/>
                  </a:cubicBezTo>
                  <a:cubicBezTo>
                    <a:pt x="28" y="80"/>
                    <a:pt x="28" y="150"/>
                    <a:pt x="36" y="197"/>
                  </a:cubicBezTo>
                  <a:cubicBezTo>
                    <a:pt x="44" y="259"/>
                    <a:pt x="59" y="314"/>
                    <a:pt x="75" y="361"/>
                  </a:cubicBezTo>
                  <a:cubicBezTo>
                    <a:pt x="106" y="470"/>
                    <a:pt x="138" y="580"/>
                    <a:pt x="177" y="673"/>
                  </a:cubicBezTo>
                  <a:lnTo>
                    <a:pt x="185" y="673"/>
                  </a:lnTo>
                  <a:cubicBezTo>
                    <a:pt x="153" y="580"/>
                    <a:pt x="114" y="470"/>
                    <a:pt x="99" y="361"/>
                  </a:cubicBezTo>
                  <a:cubicBezTo>
                    <a:pt x="83" y="314"/>
                    <a:pt x="75" y="267"/>
                    <a:pt x="67" y="205"/>
                  </a:cubicBezTo>
                  <a:cubicBezTo>
                    <a:pt x="59" y="150"/>
                    <a:pt x="44" y="80"/>
                    <a:pt x="59" y="33"/>
                  </a:cubicBezTo>
                  <a:cubicBezTo>
                    <a:pt x="63" y="10"/>
                    <a:pt x="49" y="0"/>
                    <a:pt x="34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7588336" y="279932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7656273" y="274964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7577097" y="2772395"/>
              <a:ext cx="11105" cy="39471"/>
            </a:xfrm>
            <a:custGeom>
              <a:avLst/>
              <a:gdLst/>
              <a:ahLst/>
              <a:cxnLst/>
              <a:rect l="l" t="t" r="r" b="b"/>
              <a:pathLst>
                <a:path w="332" h="1180" extrusionOk="0">
                  <a:moveTo>
                    <a:pt x="180" y="0"/>
                  </a:moveTo>
                  <a:cubicBezTo>
                    <a:pt x="0" y="118"/>
                    <a:pt x="39" y="391"/>
                    <a:pt x="70" y="571"/>
                  </a:cubicBezTo>
                  <a:cubicBezTo>
                    <a:pt x="110" y="797"/>
                    <a:pt x="195" y="993"/>
                    <a:pt x="313" y="1172"/>
                  </a:cubicBezTo>
                  <a:cubicBezTo>
                    <a:pt x="313" y="1177"/>
                    <a:pt x="315" y="1179"/>
                    <a:pt x="318" y="1179"/>
                  </a:cubicBezTo>
                  <a:cubicBezTo>
                    <a:pt x="323" y="1179"/>
                    <a:pt x="331" y="1170"/>
                    <a:pt x="320" y="1165"/>
                  </a:cubicBezTo>
                  <a:cubicBezTo>
                    <a:pt x="227" y="993"/>
                    <a:pt x="172" y="782"/>
                    <a:pt x="141" y="586"/>
                  </a:cubicBezTo>
                  <a:cubicBezTo>
                    <a:pt x="110" y="391"/>
                    <a:pt x="102" y="196"/>
                    <a:pt x="188" y="16"/>
                  </a:cubicBezTo>
                  <a:cubicBezTo>
                    <a:pt x="188" y="0"/>
                    <a:pt x="180" y="0"/>
                    <a:pt x="180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7601650" y="2794238"/>
              <a:ext cx="5252" cy="25857"/>
            </a:xfrm>
            <a:custGeom>
              <a:avLst/>
              <a:gdLst/>
              <a:ahLst/>
              <a:cxnLst/>
              <a:rect l="l" t="t" r="r" b="b"/>
              <a:pathLst>
                <a:path w="157" h="773" extrusionOk="0">
                  <a:moveTo>
                    <a:pt x="148" y="0"/>
                  </a:moveTo>
                  <a:cubicBezTo>
                    <a:pt x="146" y="0"/>
                    <a:pt x="144" y="1"/>
                    <a:pt x="141" y="4"/>
                  </a:cubicBezTo>
                  <a:cubicBezTo>
                    <a:pt x="87" y="35"/>
                    <a:pt x="63" y="90"/>
                    <a:pt x="40" y="152"/>
                  </a:cubicBezTo>
                  <a:cubicBezTo>
                    <a:pt x="24" y="223"/>
                    <a:pt x="8" y="277"/>
                    <a:pt x="8" y="355"/>
                  </a:cubicBezTo>
                  <a:cubicBezTo>
                    <a:pt x="1" y="496"/>
                    <a:pt x="1" y="637"/>
                    <a:pt x="71" y="770"/>
                  </a:cubicBezTo>
                  <a:cubicBezTo>
                    <a:pt x="73" y="772"/>
                    <a:pt x="75" y="773"/>
                    <a:pt x="77" y="773"/>
                  </a:cubicBezTo>
                  <a:cubicBezTo>
                    <a:pt x="82" y="773"/>
                    <a:pt x="87" y="765"/>
                    <a:pt x="87" y="754"/>
                  </a:cubicBezTo>
                  <a:cubicBezTo>
                    <a:pt x="24" y="629"/>
                    <a:pt x="32" y="480"/>
                    <a:pt x="40" y="355"/>
                  </a:cubicBezTo>
                  <a:cubicBezTo>
                    <a:pt x="48" y="301"/>
                    <a:pt x="63" y="230"/>
                    <a:pt x="79" y="168"/>
                  </a:cubicBezTo>
                  <a:cubicBezTo>
                    <a:pt x="102" y="113"/>
                    <a:pt x="126" y="66"/>
                    <a:pt x="157" y="12"/>
                  </a:cubicBezTo>
                  <a:cubicBezTo>
                    <a:pt x="157" y="6"/>
                    <a:pt x="153" y="0"/>
                    <a:pt x="14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7637341" y="2789521"/>
              <a:ext cx="12176" cy="30573"/>
            </a:xfrm>
            <a:custGeom>
              <a:avLst/>
              <a:gdLst/>
              <a:ahLst/>
              <a:cxnLst/>
              <a:rect l="l" t="t" r="r" b="b"/>
              <a:pathLst>
                <a:path w="364" h="914" extrusionOk="0">
                  <a:moveTo>
                    <a:pt x="332" y="0"/>
                  </a:moveTo>
                  <a:cubicBezTo>
                    <a:pt x="329" y="0"/>
                    <a:pt x="325" y="4"/>
                    <a:pt x="325" y="12"/>
                  </a:cubicBezTo>
                  <a:cubicBezTo>
                    <a:pt x="309" y="90"/>
                    <a:pt x="325" y="168"/>
                    <a:pt x="309" y="254"/>
                  </a:cubicBezTo>
                  <a:cubicBezTo>
                    <a:pt x="301" y="332"/>
                    <a:pt x="286" y="418"/>
                    <a:pt x="254" y="496"/>
                  </a:cubicBezTo>
                  <a:cubicBezTo>
                    <a:pt x="231" y="575"/>
                    <a:pt x="192" y="653"/>
                    <a:pt x="153" y="723"/>
                  </a:cubicBezTo>
                  <a:cubicBezTo>
                    <a:pt x="137" y="754"/>
                    <a:pt x="129" y="778"/>
                    <a:pt x="106" y="809"/>
                  </a:cubicBezTo>
                  <a:cubicBezTo>
                    <a:pt x="75" y="848"/>
                    <a:pt x="51" y="879"/>
                    <a:pt x="12" y="895"/>
                  </a:cubicBezTo>
                  <a:cubicBezTo>
                    <a:pt x="1" y="906"/>
                    <a:pt x="6" y="914"/>
                    <a:pt x="13" y="914"/>
                  </a:cubicBezTo>
                  <a:cubicBezTo>
                    <a:pt x="15" y="914"/>
                    <a:pt x="18" y="913"/>
                    <a:pt x="20" y="911"/>
                  </a:cubicBezTo>
                  <a:cubicBezTo>
                    <a:pt x="153" y="809"/>
                    <a:pt x="231" y="653"/>
                    <a:pt x="293" y="504"/>
                  </a:cubicBezTo>
                  <a:cubicBezTo>
                    <a:pt x="332" y="426"/>
                    <a:pt x="348" y="340"/>
                    <a:pt x="348" y="254"/>
                  </a:cubicBezTo>
                  <a:cubicBezTo>
                    <a:pt x="364" y="184"/>
                    <a:pt x="364" y="90"/>
                    <a:pt x="340" y="12"/>
                  </a:cubicBezTo>
                  <a:cubicBezTo>
                    <a:pt x="340" y="4"/>
                    <a:pt x="336" y="0"/>
                    <a:pt x="332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603222" y="2839763"/>
              <a:ext cx="35858" cy="6891"/>
            </a:xfrm>
            <a:custGeom>
              <a:avLst/>
              <a:gdLst/>
              <a:ahLst/>
              <a:cxnLst/>
              <a:rect l="l" t="t" r="r" b="b"/>
              <a:pathLst>
                <a:path w="1072" h="206" extrusionOk="0">
                  <a:moveTo>
                    <a:pt x="993" y="0"/>
                  </a:moveTo>
                  <a:cubicBezTo>
                    <a:pt x="971" y="0"/>
                    <a:pt x="950" y="2"/>
                    <a:pt x="930" y="2"/>
                  </a:cubicBezTo>
                  <a:cubicBezTo>
                    <a:pt x="884" y="2"/>
                    <a:pt x="845" y="2"/>
                    <a:pt x="790" y="10"/>
                  </a:cubicBezTo>
                  <a:cubicBezTo>
                    <a:pt x="696" y="10"/>
                    <a:pt x="610" y="34"/>
                    <a:pt x="508" y="41"/>
                  </a:cubicBezTo>
                  <a:cubicBezTo>
                    <a:pt x="344" y="73"/>
                    <a:pt x="165" y="120"/>
                    <a:pt x="8" y="190"/>
                  </a:cubicBezTo>
                  <a:cubicBezTo>
                    <a:pt x="1" y="198"/>
                    <a:pt x="8" y="206"/>
                    <a:pt x="24" y="206"/>
                  </a:cubicBezTo>
                  <a:cubicBezTo>
                    <a:pt x="102" y="174"/>
                    <a:pt x="188" y="151"/>
                    <a:pt x="274" y="127"/>
                  </a:cubicBezTo>
                  <a:cubicBezTo>
                    <a:pt x="360" y="112"/>
                    <a:pt x="454" y="112"/>
                    <a:pt x="540" y="96"/>
                  </a:cubicBezTo>
                  <a:cubicBezTo>
                    <a:pt x="626" y="88"/>
                    <a:pt x="727" y="81"/>
                    <a:pt x="813" y="81"/>
                  </a:cubicBezTo>
                  <a:cubicBezTo>
                    <a:pt x="860" y="81"/>
                    <a:pt x="899" y="65"/>
                    <a:pt x="946" y="65"/>
                  </a:cubicBezTo>
                  <a:cubicBezTo>
                    <a:pt x="985" y="65"/>
                    <a:pt x="1024" y="65"/>
                    <a:pt x="1055" y="49"/>
                  </a:cubicBezTo>
                  <a:cubicBezTo>
                    <a:pt x="1071" y="34"/>
                    <a:pt x="1071" y="18"/>
                    <a:pt x="1055" y="10"/>
                  </a:cubicBezTo>
                  <a:cubicBezTo>
                    <a:pt x="1036" y="2"/>
                    <a:pt x="1014" y="0"/>
                    <a:pt x="993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7595394" y="287826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7597736" y="2879033"/>
              <a:ext cx="49439" cy="3981"/>
            </a:xfrm>
            <a:custGeom>
              <a:avLst/>
              <a:gdLst/>
              <a:ahLst/>
              <a:cxnLst/>
              <a:rect l="l" t="t" r="r" b="b"/>
              <a:pathLst>
                <a:path w="1478" h="119" extrusionOk="0">
                  <a:moveTo>
                    <a:pt x="1446" y="1"/>
                  </a:moveTo>
                  <a:cubicBezTo>
                    <a:pt x="1344" y="28"/>
                    <a:pt x="1248" y="49"/>
                    <a:pt x="1148" y="49"/>
                  </a:cubicBezTo>
                  <a:cubicBezTo>
                    <a:pt x="1133" y="49"/>
                    <a:pt x="1118" y="48"/>
                    <a:pt x="1102" y="47"/>
                  </a:cubicBezTo>
                  <a:cubicBezTo>
                    <a:pt x="985" y="40"/>
                    <a:pt x="883" y="40"/>
                    <a:pt x="766" y="40"/>
                  </a:cubicBezTo>
                  <a:cubicBezTo>
                    <a:pt x="508" y="32"/>
                    <a:pt x="258" y="32"/>
                    <a:pt x="0" y="1"/>
                  </a:cubicBezTo>
                  <a:lnTo>
                    <a:pt x="0" y="1"/>
                  </a:lnTo>
                  <a:cubicBezTo>
                    <a:pt x="266" y="40"/>
                    <a:pt x="532" y="87"/>
                    <a:pt x="790" y="110"/>
                  </a:cubicBezTo>
                  <a:cubicBezTo>
                    <a:pt x="857" y="114"/>
                    <a:pt x="925" y="119"/>
                    <a:pt x="991" y="119"/>
                  </a:cubicBezTo>
                  <a:cubicBezTo>
                    <a:pt x="1040" y="119"/>
                    <a:pt x="1087" y="117"/>
                    <a:pt x="1134" y="110"/>
                  </a:cubicBezTo>
                  <a:cubicBezTo>
                    <a:pt x="1196" y="94"/>
                    <a:pt x="1243" y="94"/>
                    <a:pt x="1298" y="87"/>
                  </a:cubicBezTo>
                  <a:cubicBezTo>
                    <a:pt x="1360" y="79"/>
                    <a:pt x="1407" y="55"/>
                    <a:pt x="1446" y="32"/>
                  </a:cubicBezTo>
                  <a:cubicBezTo>
                    <a:pt x="1477" y="32"/>
                    <a:pt x="1477" y="1"/>
                    <a:pt x="1446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7613223" y="2865821"/>
              <a:ext cx="21308" cy="3178"/>
            </a:xfrm>
            <a:custGeom>
              <a:avLst/>
              <a:gdLst/>
              <a:ahLst/>
              <a:cxnLst/>
              <a:rect l="l" t="t" r="r" b="b"/>
              <a:pathLst>
                <a:path w="637" h="95" extrusionOk="0">
                  <a:moveTo>
                    <a:pt x="69" y="1"/>
                  </a:moveTo>
                  <a:cubicBezTo>
                    <a:pt x="47" y="1"/>
                    <a:pt x="26" y="5"/>
                    <a:pt x="6" y="20"/>
                  </a:cubicBezTo>
                  <a:cubicBezTo>
                    <a:pt x="1" y="32"/>
                    <a:pt x="3" y="39"/>
                    <a:pt x="8" y="39"/>
                  </a:cubicBezTo>
                  <a:cubicBezTo>
                    <a:pt x="10" y="39"/>
                    <a:pt x="12" y="38"/>
                    <a:pt x="14" y="36"/>
                  </a:cubicBezTo>
                  <a:cubicBezTo>
                    <a:pt x="40" y="15"/>
                    <a:pt x="77" y="12"/>
                    <a:pt x="112" y="12"/>
                  </a:cubicBezTo>
                  <a:cubicBezTo>
                    <a:pt x="130" y="12"/>
                    <a:pt x="147" y="13"/>
                    <a:pt x="163" y="13"/>
                  </a:cubicBezTo>
                  <a:cubicBezTo>
                    <a:pt x="209" y="13"/>
                    <a:pt x="272" y="13"/>
                    <a:pt x="319" y="20"/>
                  </a:cubicBezTo>
                  <a:cubicBezTo>
                    <a:pt x="366" y="36"/>
                    <a:pt x="413" y="44"/>
                    <a:pt x="475" y="52"/>
                  </a:cubicBezTo>
                  <a:cubicBezTo>
                    <a:pt x="538" y="83"/>
                    <a:pt x="585" y="83"/>
                    <a:pt x="631" y="91"/>
                  </a:cubicBezTo>
                  <a:cubicBezTo>
                    <a:pt x="585" y="60"/>
                    <a:pt x="546" y="20"/>
                    <a:pt x="483" y="13"/>
                  </a:cubicBezTo>
                  <a:cubicBezTo>
                    <a:pt x="444" y="7"/>
                    <a:pt x="410" y="2"/>
                    <a:pt x="370" y="2"/>
                  </a:cubicBezTo>
                  <a:cubicBezTo>
                    <a:pt x="354" y="2"/>
                    <a:pt x="337" y="3"/>
                    <a:pt x="319" y="5"/>
                  </a:cubicBezTo>
                  <a:cubicBezTo>
                    <a:pt x="301" y="7"/>
                    <a:pt x="281" y="8"/>
                    <a:pt x="260" y="8"/>
                  </a:cubicBezTo>
                  <a:cubicBezTo>
                    <a:pt x="218" y="8"/>
                    <a:pt x="173" y="5"/>
                    <a:pt x="131" y="5"/>
                  </a:cubicBezTo>
                  <a:cubicBezTo>
                    <a:pt x="112" y="5"/>
                    <a:pt x="90" y="1"/>
                    <a:pt x="69" y="1"/>
                  </a:cubicBezTo>
                  <a:close/>
                  <a:moveTo>
                    <a:pt x="631" y="91"/>
                  </a:moveTo>
                  <a:cubicBezTo>
                    <a:pt x="631" y="93"/>
                    <a:pt x="632" y="94"/>
                    <a:pt x="633" y="94"/>
                  </a:cubicBezTo>
                  <a:cubicBezTo>
                    <a:pt x="635" y="94"/>
                    <a:pt x="637" y="91"/>
                    <a:pt x="631" y="91"/>
                  </a:cubicBezTo>
                  <a:close/>
                </a:path>
              </a:pathLst>
            </a:custGeom>
            <a:solidFill>
              <a:srgbClr val="976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7592752" y="2901779"/>
              <a:ext cx="40307" cy="13179"/>
            </a:xfrm>
            <a:custGeom>
              <a:avLst/>
              <a:gdLst/>
              <a:ahLst/>
              <a:cxnLst/>
              <a:rect l="l" t="t" r="r" b="b"/>
              <a:pathLst>
                <a:path w="1205" h="394" extrusionOk="0">
                  <a:moveTo>
                    <a:pt x="1" y="0"/>
                  </a:moveTo>
                  <a:lnTo>
                    <a:pt x="1" y="0"/>
                  </a:lnTo>
                  <a:cubicBezTo>
                    <a:pt x="149" y="141"/>
                    <a:pt x="329" y="250"/>
                    <a:pt x="525" y="305"/>
                  </a:cubicBezTo>
                  <a:cubicBezTo>
                    <a:pt x="626" y="336"/>
                    <a:pt x="736" y="368"/>
                    <a:pt x="845" y="376"/>
                  </a:cubicBezTo>
                  <a:cubicBezTo>
                    <a:pt x="925" y="381"/>
                    <a:pt x="1001" y="393"/>
                    <a:pt x="1079" y="393"/>
                  </a:cubicBezTo>
                  <a:cubicBezTo>
                    <a:pt x="1115" y="393"/>
                    <a:pt x="1152" y="391"/>
                    <a:pt x="1189" y="383"/>
                  </a:cubicBezTo>
                  <a:cubicBezTo>
                    <a:pt x="1204" y="383"/>
                    <a:pt x="1204" y="368"/>
                    <a:pt x="1197" y="368"/>
                  </a:cubicBezTo>
                  <a:cubicBezTo>
                    <a:pt x="1095" y="329"/>
                    <a:pt x="1001" y="329"/>
                    <a:pt x="892" y="313"/>
                  </a:cubicBezTo>
                  <a:cubicBezTo>
                    <a:pt x="782" y="297"/>
                    <a:pt x="665" y="290"/>
                    <a:pt x="548" y="258"/>
                  </a:cubicBezTo>
                  <a:cubicBezTo>
                    <a:pt x="353" y="211"/>
                    <a:pt x="157" y="141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7566360" y="294021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7566360" y="2942020"/>
              <a:ext cx="4750" cy="36561"/>
            </a:xfrm>
            <a:custGeom>
              <a:avLst/>
              <a:gdLst/>
              <a:ahLst/>
              <a:cxnLst/>
              <a:rect l="l" t="t" r="r" b="b"/>
              <a:pathLst>
                <a:path w="142" h="1093" extrusionOk="0">
                  <a:moveTo>
                    <a:pt x="1" y="1"/>
                  </a:moveTo>
                  <a:cubicBezTo>
                    <a:pt x="9" y="188"/>
                    <a:pt x="24" y="360"/>
                    <a:pt x="40" y="548"/>
                  </a:cubicBezTo>
                  <a:cubicBezTo>
                    <a:pt x="63" y="728"/>
                    <a:pt x="71" y="907"/>
                    <a:pt x="118" y="1087"/>
                  </a:cubicBezTo>
                  <a:cubicBezTo>
                    <a:pt x="118" y="1091"/>
                    <a:pt x="124" y="1093"/>
                    <a:pt x="130" y="1093"/>
                  </a:cubicBezTo>
                  <a:cubicBezTo>
                    <a:pt x="136" y="1093"/>
                    <a:pt x="141" y="1091"/>
                    <a:pt x="141" y="1087"/>
                  </a:cubicBezTo>
                  <a:cubicBezTo>
                    <a:pt x="118" y="899"/>
                    <a:pt x="87" y="728"/>
                    <a:pt x="55" y="540"/>
                  </a:cubicBezTo>
                  <a:cubicBezTo>
                    <a:pt x="32" y="360"/>
                    <a:pt x="9" y="181"/>
                    <a:pt x="1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7576562" y="2956470"/>
              <a:ext cx="7627" cy="15855"/>
            </a:xfrm>
            <a:custGeom>
              <a:avLst/>
              <a:gdLst/>
              <a:ahLst/>
              <a:cxnLst/>
              <a:rect l="l" t="t" r="r" b="b"/>
              <a:pathLst>
                <a:path w="228" h="474" extrusionOk="0">
                  <a:moveTo>
                    <a:pt x="199" y="1"/>
                  </a:moveTo>
                  <a:cubicBezTo>
                    <a:pt x="196" y="1"/>
                    <a:pt x="192" y="3"/>
                    <a:pt x="188" y="6"/>
                  </a:cubicBezTo>
                  <a:cubicBezTo>
                    <a:pt x="172" y="22"/>
                    <a:pt x="165" y="46"/>
                    <a:pt x="157" y="61"/>
                  </a:cubicBezTo>
                  <a:cubicBezTo>
                    <a:pt x="149" y="77"/>
                    <a:pt x="149" y="92"/>
                    <a:pt x="133" y="116"/>
                  </a:cubicBezTo>
                  <a:cubicBezTo>
                    <a:pt x="126" y="155"/>
                    <a:pt x="110" y="194"/>
                    <a:pt x="86" y="233"/>
                  </a:cubicBezTo>
                  <a:cubicBezTo>
                    <a:pt x="55" y="311"/>
                    <a:pt x="16" y="389"/>
                    <a:pt x="0" y="467"/>
                  </a:cubicBezTo>
                  <a:cubicBezTo>
                    <a:pt x="0" y="471"/>
                    <a:pt x="2" y="473"/>
                    <a:pt x="4" y="473"/>
                  </a:cubicBezTo>
                  <a:cubicBezTo>
                    <a:pt x="6" y="473"/>
                    <a:pt x="8" y="471"/>
                    <a:pt x="8" y="467"/>
                  </a:cubicBezTo>
                  <a:cubicBezTo>
                    <a:pt x="24" y="382"/>
                    <a:pt x="86" y="311"/>
                    <a:pt x="126" y="233"/>
                  </a:cubicBezTo>
                  <a:cubicBezTo>
                    <a:pt x="141" y="194"/>
                    <a:pt x="165" y="163"/>
                    <a:pt x="180" y="124"/>
                  </a:cubicBezTo>
                  <a:cubicBezTo>
                    <a:pt x="196" y="108"/>
                    <a:pt x="204" y="85"/>
                    <a:pt x="204" y="69"/>
                  </a:cubicBezTo>
                  <a:cubicBezTo>
                    <a:pt x="227" y="46"/>
                    <a:pt x="211" y="22"/>
                    <a:pt x="204" y="6"/>
                  </a:cubicBezTo>
                  <a:cubicBezTo>
                    <a:pt x="204" y="3"/>
                    <a:pt x="202" y="1"/>
                    <a:pt x="199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7548865" y="2957975"/>
              <a:ext cx="7091" cy="17795"/>
            </a:xfrm>
            <a:custGeom>
              <a:avLst/>
              <a:gdLst/>
              <a:ahLst/>
              <a:cxnLst/>
              <a:rect l="l" t="t" r="r" b="b"/>
              <a:pathLst>
                <a:path w="212" h="532" extrusionOk="0">
                  <a:moveTo>
                    <a:pt x="78" y="1"/>
                  </a:moveTo>
                  <a:cubicBezTo>
                    <a:pt x="55" y="47"/>
                    <a:pt x="39" y="102"/>
                    <a:pt x="24" y="149"/>
                  </a:cubicBezTo>
                  <a:cubicBezTo>
                    <a:pt x="16" y="165"/>
                    <a:pt x="16" y="196"/>
                    <a:pt x="8" y="219"/>
                  </a:cubicBezTo>
                  <a:cubicBezTo>
                    <a:pt x="0" y="243"/>
                    <a:pt x="8" y="266"/>
                    <a:pt x="8" y="297"/>
                  </a:cubicBezTo>
                  <a:cubicBezTo>
                    <a:pt x="16" y="352"/>
                    <a:pt x="39" y="391"/>
                    <a:pt x="78" y="430"/>
                  </a:cubicBezTo>
                  <a:cubicBezTo>
                    <a:pt x="102" y="469"/>
                    <a:pt x="141" y="508"/>
                    <a:pt x="180" y="532"/>
                  </a:cubicBezTo>
                  <a:cubicBezTo>
                    <a:pt x="188" y="532"/>
                    <a:pt x="211" y="501"/>
                    <a:pt x="188" y="493"/>
                  </a:cubicBezTo>
                  <a:cubicBezTo>
                    <a:pt x="149" y="469"/>
                    <a:pt x="141" y="430"/>
                    <a:pt x="117" y="391"/>
                  </a:cubicBezTo>
                  <a:lnTo>
                    <a:pt x="86" y="337"/>
                  </a:lnTo>
                  <a:cubicBezTo>
                    <a:pt x="78" y="313"/>
                    <a:pt x="63" y="297"/>
                    <a:pt x="63" y="274"/>
                  </a:cubicBezTo>
                  <a:cubicBezTo>
                    <a:pt x="55" y="235"/>
                    <a:pt x="47" y="188"/>
                    <a:pt x="55" y="149"/>
                  </a:cubicBezTo>
                  <a:cubicBezTo>
                    <a:pt x="63" y="102"/>
                    <a:pt x="78" y="63"/>
                    <a:pt x="86" y="16"/>
                  </a:cubicBezTo>
                  <a:cubicBezTo>
                    <a:pt x="86" y="1"/>
                    <a:pt x="78" y="1"/>
                    <a:pt x="78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7578134" y="297991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7579706" y="2962190"/>
              <a:ext cx="16491" cy="15655"/>
            </a:xfrm>
            <a:custGeom>
              <a:avLst/>
              <a:gdLst/>
              <a:ahLst/>
              <a:cxnLst/>
              <a:rect l="l" t="t" r="r" b="b"/>
              <a:pathLst>
                <a:path w="493" h="468" extrusionOk="0">
                  <a:moveTo>
                    <a:pt x="456" y="0"/>
                  </a:moveTo>
                  <a:cubicBezTo>
                    <a:pt x="438" y="0"/>
                    <a:pt x="422" y="7"/>
                    <a:pt x="407" y="7"/>
                  </a:cubicBezTo>
                  <a:cubicBezTo>
                    <a:pt x="375" y="7"/>
                    <a:pt x="344" y="7"/>
                    <a:pt x="313" y="15"/>
                  </a:cubicBezTo>
                  <a:cubicBezTo>
                    <a:pt x="289" y="23"/>
                    <a:pt x="258" y="46"/>
                    <a:pt x="235" y="62"/>
                  </a:cubicBezTo>
                  <a:cubicBezTo>
                    <a:pt x="219" y="86"/>
                    <a:pt x="196" y="109"/>
                    <a:pt x="180" y="140"/>
                  </a:cubicBezTo>
                  <a:cubicBezTo>
                    <a:pt x="102" y="242"/>
                    <a:pt x="39" y="343"/>
                    <a:pt x="0" y="461"/>
                  </a:cubicBezTo>
                  <a:cubicBezTo>
                    <a:pt x="0" y="461"/>
                    <a:pt x="7" y="468"/>
                    <a:pt x="12" y="468"/>
                  </a:cubicBezTo>
                  <a:cubicBezTo>
                    <a:pt x="14" y="468"/>
                    <a:pt x="16" y="466"/>
                    <a:pt x="16" y="461"/>
                  </a:cubicBezTo>
                  <a:cubicBezTo>
                    <a:pt x="55" y="359"/>
                    <a:pt x="110" y="250"/>
                    <a:pt x="196" y="171"/>
                  </a:cubicBezTo>
                  <a:cubicBezTo>
                    <a:pt x="219" y="148"/>
                    <a:pt x="250" y="140"/>
                    <a:pt x="266" y="132"/>
                  </a:cubicBezTo>
                  <a:cubicBezTo>
                    <a:pt x="289" y="125"/>
                    <a:pt x="313" y="101"/>
                    <a:pt x="336" y="93"/>
                  </a:cubicBezTo>
                  <a:cubicBezTo>
                    <a:pt x="352" y="86"/>
                    <a:pt x="375" y="62"/>
                    <a:pt x="407" y="54"/>
                  </a:cubicBezTo>
                  <a:cubicBezTo>
                    <a:pt x="422" y="46"/>
                    <a:pt x="453" y="46"/>
                    <a:pt x="485" y="31"/>
                  </a:cubicBezTo>
                  <a:cubicBezTo>
                    <a:pt x="493" y="15"/>
                    <a:pt x="493" y="7"/>
                    <a:pt x="485" y="7"/>
                  </a:cubicBezTo>
                  <a:cubicBezTo>
                    <a:pt x="474" y="2"/>
                    <a:pt x="465" y="0"/>
                    <a:pt x="456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7588571" y="298724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7592518" y="2965301"/>
              <a:ext cx="26961" cy="18832"/>
            </a:xfrm>
            <a:custGeom>
              <a:avLst/>
              <a:gdLst/>
              <a:ahLst/>
              <a:cxnLst/>
              <a:rect l="l" t="t" r="r" b="b"/>
              <a:pathLst>
                <a:path w="806" h="563" extrusionOk="0">
                  <a:moveTo>
                    <a:pt x="789" y="0"/>
                  </a:moveTo>
                  <a:cubicBezTo>
                    <a:pt x="766" y="16"/>
                    <a:pt x="719" y="32"/>
                    <a:pt x="696" y="47"/>
                  </a:cubicBezTo>
                  <a:cubicBezTo>
                    <a:pt x="657" y="71"/>
                    <a:pt x="625" y="94"/>
                    <a:pt x="586" y="118"/>
                  </a:cubicBezTo>
                  <a:cubicBezTo>
                    <a:pt x="516" y="164"/>
                    <a:pt x="461" y="211"/>
                    <a:pt x="391" y="266"/>
                  </a:cubicBezTo>
                  <a:cubicBezTo>
                    <a:pt x="250" y="360"/>
                    <a:pt x="125" y="461"/>
                    <a:pt x="0" y="563"/>
                  </a:cubicBezTo>
                  <a:cubicBezTo>
                    <a:pt x="141" y="469"/>
                    <a:pt x="266" y="368"/>
                    <a:pt x="399" y="282"/>
                  </a:cubicBezTo>
                  <a:cubicBezTo>
                    <a:pt x="469" y="235"/>
                    <a:pt x="539" y="196"/>
                    <a:pt x="602" y="157"/>
                  </a:cubicBezTo>
                  <a:cubicBezTo>
                    <a:pt x="633" y="133"/>
                    <a:pt x="672" y="110"/>
                    <a:pt x="703" y="86"/>
                  </a:cubicBezTo>
                  <a:cubicBezTo>
                    <a:pt x="743" y="55"/>
                    <a:pt x="774" y="39"/>
                    <a:pt x="797" y="8"/>
                  </a:cubicBezTo>
                  <a:cubicBezTo>
                    <a:pt x="805" y="8"/>
                    <a:pt x="805" y="0"/>
                    <a:pt x="789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7599040" y="2988984"/>
              <a:ext cx="18264" cy="7727"/>
            </a:xfrm>
            <a:custGeom>
              <a:avLst/>
              <a:gdLst/>
              <a:ahLst/>
              <a:cxnLst/>
              <a:rect l="l" t="t" r="r" b="b"/>
              <a:pathLst>
                <a:path w="546" h="231" extrusionOk="0">
                  <a:moveTo>
                    <a:pt x="538" y="0"/>
                  </a:moveTo>
                  <a:cubicBezTo>
                    <a:pt x="536" y="0"/>
                    <a:pt x="534" y="1"/>
                    <a:pt x="532" y="3"/>
                  </a:cubicBezTo>
                  <a:cubicBezTo>
                    <a:pt x="493" y="35"/>
                    <a:pt x="462" y="82"/>
                    <a:pt x="415" y="105"/>
                  </a:cubicBezTo>
                  <a:cubicBezTo>
                    <a:pt x="391" y="113"/>
                    <a:pt x="376" y="121"/>
                    <a:pt x="360" y="144"/>
                  </a:cubicBezTo>
                  <a:cubicBezTo>
                    <a:pt x="344" y="152"/>
                    <a:pt x="321" y="152"/>
                    <a:pt x="305" y="152"/>
                  </a:cubicBezTo>
                  <a:cubicBezTo>
                    <a:pt x="266" y="152"/>
                    <a:pt x="219" y="144"/>
                    <a:pt x="180" y="144"/>
                  </a:cubicBezTo>
                  <a:cubicBezTo>
                    <a:pt x="149" y="144"/>
                    <a:pt x="126" y="152"/>
                    <a:pt x="102" y="152"/>
                  </a:cubicBezTo>
                  <a:lnTo>
                    <a:pt x="8" y="152"/>
                  </a:lnTo>
                  <a:cubicBezTo>
                    <a:pt x="1" y="152"/>
                    <a:pt x="1" y="160"/>
                    <a:pt x="8" y="168"/>
                  </a:cubicBezTo>
                  <a:cubicBezTo>
                    <a:pt x="40" y="168"/>
                    <a:pt x="79" y="168"/>
                    <a:pt x="110" y="183"/>
                  </a:cubicBezTo>
                  <a:cubicBezTo>
                    <a:pt x="141" y="191"/>
                    <a:pt x="157" y="199"/>
                    <a:pt x="188" y="207"/>
                  </a:cubicBezTo>
                  <a:cubicBezTo>
                    <a:pt x="235" y="222"/>
                    <a:pt x="282" y="230"/>
                    <a:pt x="337" y="230"/>
                  </a:cubicBezTo>
                  <a:cubicBezTo>
                    <a:pt x="383" y="230"/>
                    <a:pt x="430" y="222"/>
                    <a:pt x="462" y="183"/>
                  </a:cubicBezTo>
                  <a:cubicBezTo>
                    <a:pt x="477" y="160"/>
                    <a:pt x="477" y="128"/>
                    <a:pt x="493" y="105"/>
                  </a:cubicBezTo>
                  <a:cubicBezTo>
                    <a:pt x="508" y="74"/>
                    <a:pt x="532" y="50"/>
                    <a:pt x="540" y="27"/>
                  </a:cubicBezTo>
                  <a:cubicBezTo>
                    <a:pt x="546" y="9"/>
                    <a:pt x="543" y="0"/>
                    <a:pt x="53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7600345" y="3000591"/>
              <a:ext cx="15889" cy="6924"/>
            </a:xfrm>
            <a:custGeom>
              <a:avLst/>
              <a:gdLst/>
              <a:ahLst/>
              <a:cxnLst/>
              <a:rect l="l" t="t" r="r" b="b"/>
              <a:pathLst>
                <a:path w="475" h="207" extrusionOk="0">
                  <a:moveTo>
                    <a:pt x="8" y="0"/>
                  </a:moveTo>
                  <a:cubicBezTo>
                    <a:pt x="8" y="0"/>
                    <a:pt x="1" y="8"/>
                    <a:pt x="8" y="8"/>
                  </a:cubicBezTo>
                  <a:cubicBezTo>
                    <a:pt x="63" y="16"/>
                    <a:pt x="118" y="16"/>
                    <a:pt x="165" y="32"/>
                  </a:cubicBezTo>
                  <a:cubicBezTo>
                    <a:pt x="188" y="39"/>
                    <a:pt x="204" y="39"/>
                    <a:pt x="227" y="47"/>
                  </a:cubicBezTo>
                  <a:cubicBezTo>
                    <a:pt x="243" y="55"/>
                    <a:pt x="251" y="63"/>
                    <a:pt x="274" y="78"/>
                  </a:cubicBezTo>
                  <a:cubicBezTo>
                    <a:pt x="305" y="94"/>
                    <a:pt x="344" y="110"/>
                    <a:pt x="368" y="133"/>
                  </a:cubicBezTo>
                  <a:cubicBezTo>
                    <a:pt x="399" y="157"/>
                    <a:pt x="430" y="188"/>
                    <a:pt x="462" y="203"/>
                  </a:cubicBezTo>
                  <a:cubicBezTo>
                    <a:pt x="464" y="206"/>
                    <a:pt x="466" y="207"/>
                    <a:pt x="468" y="207"/>
                  </a:cubicBezTo>
                  <a:cubicBezTo>
                    <a:pt x="473" y="207"/>
                    <a:pt x="475" y="201"/>
                    <a:pt x="469" y="196"/>
                  </a:cubicBezTo>
                  <a:cubicBezTo>
                    <a:pt x="454" y="117"/>
                    <a:pt x="383" y="47"/>
                    <a:pt x="305" y="16"/>
                  </a:cubicBezTo>
                  <a:cubicBezTo>
                    <a:pt x="282" y="8"/>
                    <a:pt x="266" y="8"/>
                    <a:pt x="243" y="8"/>
                  </a:cubicBezTo>
                  <a:lnTo>
                    <a:pt x="180" y="8"/>
                  </a:lnTo>
                  <a:cubicBezTo>
                    <a:pt x="118" y="8"/>
                    <a:pt x="71" y="8"/>
                    <a:pt x="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7592518" y="3003735"/>
              <a:ext cx="25890" cy="13949"/>
            </a:xfrm>
            <a:custGeom>
              <a:avLst/>
              <a:gdLst/>
              <a:ahLst/>
              <a:cxnLst/>
              <a:rect l="l" t="t" r="r" b="b"/>
              <a:pathLst>
                <a:path w="774" h="417" extrusionOk="0">
                  <a:moveTo>
                    <a:pt x="8" y="0"/>
                  </a:moveTo>
                  <a:cubicBezTo>
                    <a:pt x="0" y="0"/>
                    <a:pt x="0" y="16"/>
                    <a:pt x="8" y="16"/>
                  </a:cubicBezTo>
                  <a:cubicBezTo>
                    <a:pt x="141" y="63"/>
                    <a:pt x="274" y="117"/>
                    <a:pt x="391" y="188"/>
                  </a:cubicBezTo>
                  <a:cubicBezTo>
                    <a:pt x="516" y="258"/>
                    <a:pt x="633" y="344"/>
                    <a:pt x="766" y="414"/>
                  </a:cubicBezTo>
                  <a:cubicBezTo>
                    <a:pt x="766" y="416"/>
                    <a:pt x="766" y="416"/>
                    <a:pt x="767" y="416"/>
                  </a:cubicBezTo>
                  <a:cubicBezTo>
                    <a:pt x="769" y="416"/>
                    <a:pt x="774" y="406"/>
                    <a:pt x="774" y="406"/>
                  </a:cubicBezTo>
                  <a:cubicBezTo>
                    <a:pt x="664" y="313"/>
                    <a:pt x="539" y="242"/>
                    <a:pt x="414" y="180"/>
                  </a:cubicBezTo>
                  <a:cubicBezTo>
                    <a:pt x="281" y="109"/>
                    <a:pt x="149" y="47"/>
                    <a:pt x="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7590946" y="3007381"/>
              <a:ext cx="19200" cy="18598"/>
            </a:xfrm>
            <a:custGeom>
              <a:avLst/>
              <a:gdLst/>
              <a:ahLst/>
              <a:cxnLst/>
              <a:rect l="l" t="t" r="r" b="b"/>
              <a:pathLst>
                <a:path w="574" h="556" extrusionOk="0">
                  <a:moveTo>
                    <a:pt x="8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94" y="118"/>
                    <a:pt x="188" y="227"/>
                    <a:pt x="250" y="352"/>
                  </a:cubicBezTo>
                  <a:cubicBezTo>
                    <a:pt x="274" y="383"/>
                    <a:pt x="289" y="415"/>
                    <a:pt x="297" y="438"/>
                  </a:cubicBezTo>
                  <a:cubicBezTo>
                    <a:pt x="313" y="469"/>
                    <a:pt x="321" y="501"/>
                    <a:pt x="352" y="516"/>
                  </a:cubicBezTo>
                  <a:cubicBezTo>
                    <a:pt x="368" y="547"/>
                    <a:pt x="399" y="555"/>
                    <a:pt x="438" y="555"/>
                  </a:cubicBezTo>
                  <a:cubicBezTo>
                    <a:pt x="461" y="555"/>
                    <a:pt x="477" y="555"/>
                    <a:pt x="485" y="547"/>
                  </a:cubicBezTo>
                  <a:cubicBezTo>
                    <a:pt x="508" y="540"/>
                    <a:pt x="539" y="540"/>
                    <a:pt x="555" y="540"/>
                  </a:cubicBezTo>
                  <a:cubicBezTo>
                    <a:pt x="558" y="542"/>
                    <a:pt x="561" y="543"/>
                    <a:pt x="564" y="543"/>
                  </a:cubicBezTo>
                  <a:cubicBezTo>
                    <a:pt x="570" y="543"/>
                    <a:pt x="573" y="540"/>
                    <a:pt x="563" y="540"/>
                  </a:cubicBezTo>
                  <a:cubicBezTo>
                    <a:pt x="547" y="524"/>
                    <a:pt x="539" y="524"/>
                    <a:pt x="516" y="516"/>
                  </a:cubicBezTo>
                  <a:cubicBezTo>
                    <a:pt x="508" y="508"/>
                    <a:pt x="493" y="501"/>
                    <a:pt x="477" y="493"/>
                  </a:cubicBezTo>
                  <a:cubicBezTo>
                    <a:pt x="446" y="477"/>
                    <a:pt x="430" y="469"/>
                    <a:pt x="399" y="454"/>
                  </a:cubicBezTo>
                  <a:cubicBezTo>
                    <a:pt x="352" y="399"/>
                    <a:pt x="313" y="352"/>
                    <a:pt x="274" y="305"/>
                  </a:cubicBezTo>
                  <a:cubicBezTo>
                    <a:pt x="180" y="204"/>
                    <a:pt x="94" y="102"/>
                    <a:pt x="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585460" y="3011295"/>
              <a:ext cx="14651" cy="21709"/>
            </a:xfrm>
            <a:custGeom>
              <a:avLst/>
              <a:gdLst/>
              <a:ahLst/>
              <a:cxnLst/>
              <a:rect l="l" t="t" r="r" b="b"/>
              <a:pathLst>
                <a:path w="438" h="649" extrusionOk="0">
                  <a:moveTo>
                    <a:pt x="0" y="1"/>
                  </a:moveTo>
                  <a:lnTo>
                    <a:pt x="0" y="1"/>
                  </a:lnTo>
                  <a:cubicBezTo>
                    <a:pt x="86" y="87"/>
                    <a:pt x="180" y="188"/>
                    <a:pt x="242" y="298"/>
                  </a:cubicBezTo>
                  <a:cubicBezTo>
                    <a:pt x="266" y="344"/>
                    <a:pt x="289" y="399"/>
                    <a:pt x="321" y="454"/>
                  </a:cubicBezTo>
                  <a:cubicBezTo>
                    <a:pt x="336" y="477"/>
                    <a:pt x="344" y="509"/>
                    <a:pt x="360" y="548"/>
                  </a:cubicBezTo>
                  <a:cubicBezTo>
                    <a:pt x="367" y="579"/>
                    <a:pt x="360" y="610"/>
                    <a:pt x="367" y="634"/>
                  </a:cubicBezTo>
                  <a:cubicBezTo>
                    <a:pt x="371" y="644"/>
                    <a:pt x="378" y="648"/>
                    <a:pt x="385" y="648"/>
                  </a:cubicBezTo>
                  <a:cubicBezTo>
                    <a:pt x="393" y="648"/>
                    <a:pt x="402" y="642"/>
                    <a:pt x="407" y="634"/>
                  </a:cubicBezTo>
                  <a:cubicBezTo>
                    <a:pt x="438" y="595"/>
                    <a:pt x="391" y="509"/>
                    <a:pt x="367" y="462"/>
                  </a:cubicBezTo>
                  <a:cubicBezTo>
                    <a:pt x="336" y="399"/>
                    <a:pt x="313" y="344"/>
                    <a:pt x="258" y="298"/>
                  </a:cubicBezTo>
                  <a:cubicBezTo>
                    <a:pt x="180" y="188"/>
                    <a:pt x="94" y="87"/>
                    <a:pt x="0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7579706" y="3010157"/>
              <a:ext cx="12577" cy="30038"/>
            </a:xfrm>
            <a:custGeom>
              <a:avLst/>
              <a:gdLst/>
              <a:ahLst/>
              <a:cxnLst/>
              <a:rect l="l" t="t" r="r" b="b"/>
              <a:pathLst>
                <a:path w="376" h="898" extrusionOk="0">
                  <a:moveTo>
                    <a:pt x="20" y="0"/>
                  </a:moveTo>
                  <a:cubicBezTo>
                    <a:pt x="13" y="0"/>
                    <a:pt x="0" y="8"/>
                    <a:pt x="0" y="19"/>
                  </a:cubicBezTo>
                  <a:cubicBezTo>
                    <a:pt x="63" y="160"/>
                    <a:pt x="117" y="316"/>
                    <a:pt x="180" y="464"/>
                  </a:cubicBezTo>
                  <a:cubicBezTo>
                    <a:pt x="203" y="535"/>
                    <a:pt x="235" y="613"/>
                    <a:pt x="266" y="683"/>
                  </a:cubicBezTo>
                  <a:cubicBezTo>
                    <a:pt x="297" y="746"/>
                    <a:pt x="313" y="840"/>
                    <a:pt x="352" y="894"/>
                  </a:cubicBezTo>
                  <a:cubicBezTo>
                    <a:pt x="354" y="897"/>
                    <a:pt x="357" y="897"/>
                    <a:pt x="360" y="897"/>
                  </a:cubicBezTo>
                  <a:cubicBezTo>
                    <a:pt x="368" y="897"/>
                    <a:pt x="375" y="892"/>
                    <a:pt x="375" y="886"/>
                  </a:cubicBezTo>
                  <a:cubicBezTo>
                    <a:pt x="368" y="808"/>
                    <a:pt x="328" y="730"/>
                    <a:pt x="297" y="660"/>
                  </a:cubicBezTo>
                  <a:lnTo>
                    <a:pt x="203" y="449"/>
                  </a:lnTo>
                  <a:cubicBezTo>
                    <a:pt x="149" y="300"/>
                    <a:pt x="86" y="152"/>
                    <a:pt x="24" y="3"/>
                  </a:cubicBezTo>
                  <a:cubicBezTo>
                    <a:pt x="24" y="1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560606" y="3009388"/>
              <a:ext cx="14450" cy="19735"/>
            </a:xfrm>
            <a:custGeom>
              <a:avLst/>
              <a:gdLst/>
              <a:ahLst/>
              <a:cxnLst/>
              <a:rect l="l" t="t" r="r" b="b"/>
              <a:pathLst>
                <a:path w="432" h="590" extrusionOk="0">
                  <a:moveTo>
                    <a:pt x="405" y="1"/>
                  </a:moveTo>
                  <a:cubicBezTo>
                    <a:pt x="399" y="1"/>
                    <a:pt x="394" y="4"/>
                    <a:pt x="392" y="11"/>
                  </a:cubicBezTo>
                  <a:cubicBezTo>
                    <a:pt x="313" y="128"/>
                    <a:pt x="235" y="253"/>
                    <a:pt x="102" y="316"/>
                  </a:cubicBezTo>
                  <a:cubicBezTo>
                    <a:pt x="79" y="323"/>
                    <a:pt x="48" y="339"/>
                    <a:pt x="24" y="362"/>
                  </a:cubicBezTo>
                  <a:cubicBezTo>
                    <a:pt x="1" y="394"/>
                    <a:pt x="1" y="433"/>
                    <a:pt x="1" y="472"/>
                  </a:cubicBezTo>
                  <a:cubicBezTo>
                    <a:pt x="9" y="495"/>
                    <a:pt x="24" y="527"/>
                    <a:pt x="48" y="550"/>
                  </a:cubicBezTo>
                  <a:cubicBezTo>
                    <a:pt x="63" y="566"/>
                    <a:pt x="95" y="589"/>
                    <a:pt x="126" y="589"/>
                  </a:cubicBezTo>
                  <a:cubicBezTo>
                    <a:pt x="134" y="589"/>
                    <a:pt x="141" y="573"/>
                    <a:pt x="141" y="558"/>
                  </a:cubicBezTo>
                  <a:cubicBezTo>
                    <a:pt x="134" y="534"/>
                    <a:pt x="118" y="519"/>
                    <a:pt x="118" y="495"/>
                  </a:cubicBezTo>
                  <a:lnTo>
                    <a:pt x="118" y="441"/>
                  </a:lnTo>
                  <a:cubicBezTo>
                    <a:pt x="126" y="394"/>
                    <a:pt x="165" y="355"/>
                    <a:pt x="196" y="300"/>
                  </a:cubicBezTo>
                  <a:cubicBezTo>
                    <a:pt x="274" y="214"/>
                    <a:pt x="352" y="128"/>
                    <a:pt x="415" y="26"/>
                  </a:cubicBezTo>
                  <a:cubicBezTo>
                    <a:pt x="431" y="16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7528996" y="294098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7528193" y="2897732"/>
              <a:ext cx="15721" cy="44020"/>
            </a:xfrm>
            <a:custGeom>
              <a:avLst/>
              <a:gdLst/>
              <a:ahLst/>
              <a:cxnLst/>
              <a:rect l="l" t="t" r="r" b="b"/>
              <a:pathLst>
                <a:path w="470" h="1316" extrusionOk="0">
                  <a:moveTo>
                    <a:pt x="463" y="1"/>
                  </a:moveTo>
                  <a:cubicBezTo>
                    <a:pt x="463" y="1"/>
                    <a:pt x="462" y="2"/>
                    <a:pt x="462" y="4"/>
                  </a:cubicBezTo>
                  <a:cubicBezTo>
                    <a:pt x="384" y="90"/>
                    <a:pt x="329" y="200"/>
                    <a:pt x="282" y="301"/>
                  </a:cubicBezTo>
                  <a:cubicBezTo>
                    <a:pt x="243" y="418"/>
                    <a:pt x="196" y="528"/>
                    <a:pt x="157" y="645"/>
                  </a:cubicBezTo>
                  <a:cubicBezTo>
                    <a:pt x="118" y="762"/>
                    <a:pt x="79" y="872"/>
                    <a:pt x="48" y="997"/>
                  </a:cubicBezTo>
                  <a:cubicBezTo>
                    <a:pt x="16" y="1098"/>
                    <a:pt x="1" y="1200"/>
                    <a:pt x="9" y="1309"/>
                  </a:cubicBezTo>
                  <a:cubicBezTo>
                    <a:pt x="9" y="1313"/>
                    <a:pt x="14" y="1315"/>
                    <a:pt x="20" y="1315"/>
                  </a:cubicBezTo>
                  <a:cubicBezTo>
                    <a:pt x="26" y="1315"/>
                    <a:pt x="32" y="1313"/>
                    <a:pt x="32" y="1309"/>
                  </a:cubicBezTo>
                  <a:cubicBezTo>
                    <a:pt x="9" y="1075"/>
                    <a:pt x="126" y="840"/>
                    <a:pt x="204" y="622"/>
                  </a:cubicBezTo>
                  <a:cubicBezTo>
                    <a:pt x="243" y="512"/>
                    <a:pt x="282" y="418"/>
                    <a:pt x="329" y="317"/>
                  </a:cubicBezTo>
                  <a:cubicBezTo>
                    <a:pt x="384" y="223"/>
                    <a:pt x="431" y="114"/>
                    <a:pt x="470" y="12"/>
                  </a:cubicBezTo>
                  <a:cubicBezTo>
                    <a:pt x="470" y="7"/>
                    <a:pt x="466" y="1"/>
                    <a:pt x="463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7545186" y="294620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7555656" y="2898702"/>
              <a:ext cx="21107" cy="41913"/>
            </a:xfrm>
            <a:custGeom>
              <a:avLst/>
              <a:gdLst/>
              <a:ahLst/>
              <a:cxnLst/>
              <a:rect l="l" t="t" r="r" b="b"/>
              <a:pathLst>
                <a:path w="631" h="1253" extrusionOk="0">
                  <a:moveTo>
                    <a:pt x="583" y="1"/>
                  </a:moveTo>
                  <a:cubicBezTo>
                    <a:pt x="570" y="1"/>
                    <a:pt x="558" y="9"/>
                    <a:pt x="555" y="30"/>
                  </a:cubicBezTo>
                  <a:cubicBezTo>
                    <a:pt x="477" y="233"/>
                    <a:pt x="407" y="436"/>
                    <a:pt x="321" y="639"/>
                  </a:cubicBezTo>
                  <a:cubicBezTo>
                    <a:pt x="235" y="850"/>
                    <a:pt x="118" y="1046"/>
                    <a:pt x="0" y="1241"/>
                  </a:cubicBezTo>
                  <a:cubicBezTo>
                    <a:pt x="0" y="1247"/>
                    <a:pt x="4" y="1252"/>
                    <a:pt x="7" y="1252"/>
                  </a:cubicBezTo>
                  <a:cubicBezTo>
                    <a:pt x="7" y="1252"/>
                    <a:pt x="8" y="1251"/>
                    <a:pt x="8" y="1249"/>
                  </a:cubicBezTo>
                  <a:cubicBezTo>
                    <a:pt x="125" y="1054"/>
                    <a:pt x="235" y="858"/>
                    <a:pt x="344" y="655"/>
                  </a:cubicBezTo>
                  <a:cubicBezTo>
                    <a:pt x="446" y="460"/>
                    <a:pt x="547" y="264"/>
                    <a:pt x="625" y="53"/>
                  </a:cubicBezTo>
                  <a:cubicBezTo>
                    <a:pt x="630" y="24"/>
                    <a:pt x="605" y="1"/>
                    <a:pt x="583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7549367" y="2903753"/>
              <a:ext cx="15721" cy="32380"/>
            </a:xfrm>
            <a:custGeom>
              <a:avLst/>
              <a:gdLst/>
              <a:ahLst/>
              <a:cxnLst/>
              <a:rect l="l" t="t" r="r" b="b"/>
              <a:pathLst>
                <a:path w="470" h="968" extrusionOk="0">
                  <a:moveTo>
                    <a:pt x="424" y="0"/>
                  </a:moveTo>
                  <a:cubicBezTo>
                    <a:pt x="416" y="0"/>
                    <a:pt x="407" y="4"/>
                    <a:pt x="399" y="12"/>
                  </a:cubicBezTo>
                  <a:cubicBezTo>
                    <a:pt x="337" y="59"/>
                    <a:pt x="298" y="152"/>
                    <a:pt x="259" y="215"/>
                  </a:cubicBezTo>
                  <a:cubicBezTo>
                    <a:pt x="220" y="293"/>
                    <a:pt x="165" y="363"/>
                    <a:pt x="141" y="449"/>
                  </a:cubicBezTo>
                  <a:cubicBezTo>
                    <a:pt x="71" y="606"/>
                    <a:pt x="24" y="778"/>
                    <a:pt x="1" y="949"/>
                  </a:cubicBezTo>
                  <a:cubicBezTo>
                    <a:pt x="1" y="961"/>
                    <a:pt x="9" y="967"/>
                    <a:pt x="16" y="967"/>
                  </a:cubicBezTo>
                  <a:cubicBezTo>
                    <a:pt x="24" y="967"/>
                    <a:pt x="32" y="961"/>
                    <a:pt x="32" y="949"/>
                  </a:cubicBezTo>
                  <a:cubicBezTo>
                    <a:pt x="48" y="785"/>
                    <a:pt x="87" y="621"/>
                    <a:pt x="165" y="465"/>
                  </a:cubicBezTo>
                  <a:cubicBezTo>
                    <a:pt x="204" y="387"/>
                    <a:pt x="243" y="309"/>
                    <a:pt x="306" y="238"/>
                  </a:cubicBezTo>
                  <a:cubicBezTo>
                    <a:pt x="352" y="176"/>
                    <a:pt x="423" y="121"/>
                    <a:pt x="470" y="51"/>
                  </a:cubicBezTo>
                  <a:cubicBezTo>
                    <a:pt x="470" y="28"/>
                    <a:pt x="448" y="0"/>
                    <a:pt x="424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7569638" y="2910777"/>
              <a:ext cx="11674" cy="23816"/>
            </a:xfrm>
            <a:custGeom>
              <a:avLst/>
              <a:gdLst/>
              <a:ahLst/>
              <a:cxnLst/>
              <a:rect l="l" t="t" r="r" b="b"/>
              <a:pathLst>
                <a:path w="349" h="712" extrusionOk="0">
                  <a:moveTo>
                    <a:pt x="318" y="0"/>
                  </a:moveTo>
                  <a:cubicBezTo>
                    <a:pt x="313" y="0"/>
                    <a:pt x="307" y="2"/>
                    <a:pt x="301" y="5"/>
                  </a:cubicBezTo>
                  <a:cubicBezTo>
                    <a:pt x="286" y="28"/>
                    <a:pt x="278" y="67"/>
                    <a:pt x="262" y="91"/>
                  </a:cubicBezTo>
                  <a:cubicBezTo>
                    <a:pt x="254" y="122"/>
                    <a:pt x="247" y="153"/>
                    <a:pt x="247" y="185"/>
                  </a:cubicBezTo>
                  <a:cubicBezTo>
                    <a:pt x="223" y="239"/>
                    <a:pt x="215" y="302"/>
                    <a:pt x="192" y="357"/>
                  </a:cubicBezTo>
                  <a:cubicBezTo>
                    <a:pt x="153" y="474"/>
                    <a:pt x="75" y="583"/>
                    <a:pt x="12" y="693"/>
                  </a:cubicBezTo>
                  <a:cubicBezTo>
                    <a:pt x="1" y="704"/>
                    <a:pt x="10" y="711"/>
                    <a:pt x="19" y="711"/>
                  </a:cubicBezTo>
                  <a:cubicBezTo>
                    <a:pt x="22" y="711"/>
                    <a:pt x="26" y="710"/>
                    <a:pt x="28" y="708"/>
                  </a:cubicBezTo>
                  <a:cubicBezTo>
                    <a:pt x="67" y="654"/>
                    <a:pt x="106" y="599"/>
                    <a:pt x="137" y="544"/>
                  </a:cubicBezTo>
                  <a:cubicBezTo>
                    <a:pt x="168" y="482"/>
                    <a:pt x="192" y="427"/>
                    <a:pt x="223" y="380"/>
                  </a:cubicBezTo>
                  <a:cubicBezTo>
                    <a:pt x="254" y="325"/>
                    <a:pt x="286" y="271"/>
                    <a:pt x="301" y="208"/>
                  </a:cubicBezTo>
                  <a:cubicBezTo>
                    <a:pt x="317" y="153"/>
                    <a:pt x="348" y="75"/>
                    <a:pt x="340" y="21"/>
                  </a:cubicBezTo>
                  <a:cubicBezTo>
                    <a:pt x="335" y="6"/>
                    <a:pt x="327" y="0"/>
                    <a:pt x="31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7582048" y="2926967"/>
              <a:ext cx="23515" cy="14885"/>
            </a:xfrm>
            <a:custGeom>
              <a:avLst/>
              <a:gdLst/>
              <a:ahLst/>
              <a:cxnLst/>
              <a:rect l="l" t="t" r="r" b="b"/>
              <a:pathLst>
                <a:path w="703" h="445" extrusionOk="0">
                  <a:moveTo>
                    <a:pt x="675" y="0"/>
                  </a:moveTo>
                  <a:cubicBezTo>
                    <a:pt x="670" y="0"/>
                    <a:pt x="664" y="2"/>
                    <a:pt x="657" y="5"/>
                  </a:cubicBezTo>
                  <a:cubicBezTo>
                    <a:pt x="626" y="13"/>
                    <a:pt x="610" y="44"/>
                    <a:pt x="587" y="60"/>
                  </a:cubicBezTo>
                  <a:cubicBezTo>
                    <a:pt x="563" y="84"/>
                    <a:pt x="540" y="99"/>
                    <a:pt x="516" y="130"/>
                  </a:cubicBezTo>
                  <a:cubicBezTo>
                    <a:pt x="469" y="170"/>
                    <a:pt x="423" y="209"/>
                    <a:pt x="360" y="248"/>
                  </a:cubicBezTo>
                  <a:cubicBezTo>
                    <a:pt x="258" y="326"/>
                    <a:pt x="141" y="381"/>
                    <a:pt x="8" y="420"/>
                  </a:cubicBezTo>
                  <a:cubicBezTo>
                    <a:pt x="1" y="420"/>
                    <a:pt x="1" y="444"/>
                    <a:pt x="6" y="444"/>
                  </a:cubicBezTo>
                  <a:cubicBezTo>
                    <a:pt x="7" y="444"/>
                    <a:pt x="8" y="444"/>
                    <a:pt x="8" y="443"/>
                  </a:cubicBezTo>
                  <a:cubicBezTo>
                    <a:pt x="141" y="404"/>
                    <a:pt x="266" y="365"/>
                    <a:pt x="383" y="295"/>
                  </a:cubicBezTo>
                  <a:cubicBezTo>
                    <a:pt x="438" y="263"/>
                    <a:pt x="501" y="224"/>
                    <a:pt x="548" y="185"/>
                  </a:cubicBezTo>
                  <a:cubicBezTo>
                    <a:pt x="579" y="170"/>
                    <a:pt x="610" y="138"/>
                    <a:pt x="626" y="123"/>
                  </a:cubicBezTo>
                  <a:cubicBezTo>
                    <a:pt x="649" y="99"/>
                    <a:pt x="673" y="68"/>
                    <a:pt x="696" y="44"/>
                  </a:cubicBezTo>
                  <a:cubicBezTo>
                    <a:pt x="702" y="20"/>
                    <a:pt x="694" y="0"/>
                    <a:pt x="675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7576294" y="2919909"/>
              <a:ext cx="10503" cy="13882"/>
            </a:xfrm>
            <a:custGeom>
              <a:avLst/>
              <a:gdLst/>
              <a:ahLst/>
              <a:cxnLst/>
              <a:rect l="l" t="t" r="r" b="b"/>
              <a:pathLst>
                <a:path w="314" h="415" extrusionOk="0">
                  <a:moveTo>
                    <a:pt x="255" y="1"/>
                  </a:moveTo>
                  <a:cubicBezTo>
                    <a:pt x="245" y="1"/>
                    <a:pt x="236" y="3"/>
                    <a:pt x="227" y="5"/>
                  </a:cubicBezTo>
                  <a:cubicBezTo>
                    <a:pt x="204" y="29"/>
                    <a:pt x="180" y="68"/>
                    <a:pt x="165" y="107"/>
                  </a:cubicBezTo>
                  <a:cubicBezTo>
                    <a:pt x="141" y="138"/>
                    <a:pt x="126" y="177"/>
                    <a:pt x="102" y="201"/>
                  </a:cubicBezTo>
                  <a:cubicBezTo>
                    <a:pt x="87" y="232"/>
                    <a:pt x="63" y="263"/>
                    <a:pt x="48" y="302"/>
                  </a:cubicBezTo>
                  <a:cubicBezTo>
                    <a:pt x="24" y="334"/>
                    <a:pt x="8" y="373"/>
                    <a:pt x="1" y="396"/>
                  </a:cubicBezTo>
                  <a:cubicBezTo>
                    <a:pt x="1" y="408"/>
                    <a:pt x="5" y="415"/>
                    <a:pt x="10" y="415"/>
                  </a:cubicBezTo>
                  <a:cubicBezTo>
                    <a:pt x="12" y="415"/>
                    <a:pt x="14" y="414"/>
                    <a:pt x="16" y="412"/>
                  </a:cubicBezTo>
                  <a:cubicBezTo>
                    <a:pt x="48" y="341"/>
                    <a:pt x="87" y="271"/>
                    <a:pt x="134" y="224"/>
                  </a:cubicBezTo>
                  <a:cubicBezTo>
                    <a:pt x="157" y="201"/>
                    <a:pt x="180" y="177"/>
                    <a:pt x="212" y="154"/>
                  </a:cubicBezTo>
                  <a:cubicBezTo>
                    <a:pt x="219" y="146"/>
                    <a:pt x="243" y="138"/>
                    <a:pt x="251" y="123"/>
                  </a:cubicBezTo>
                  <a:cubicBezTo>
                    <a:pt x="274" y="115"/>
                    <a:pt x="282" y="107"/>
                    <a:pt x="298" y="99"/>
                  </a:cubicBezTo>
                  <a:cubicBezTo>
                    <a:pt x="313" y="68"/>
                    <a:pt x="313" y="37"/>
                    <a:pt x="298" y="21"/>
                  </a:cubicBezTo>
                  <a:cubicBezTo>
                    <a:pt x="288" y="6"/>
                    <a:pt x="272" y="1"/>
                    <a:pt x="255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7585460" y="2945197"/>
              <a:ext cx="9701" cy="3512"/>
            </a:xfrm>
            <a:custGeom>
              <a:avLst/>
              <a:gdLst/>
              <a:ahLst/>
              <a:cxnLst/>
              <a:rect l="l" t="t" r="r" b="b"/>
              <a:pathLst>
                <a:path w="290" h="105" extrusionOk="0">
                  <a:moveTo>
                    <a:pt x="235" y="1"/>
                  </a:moveTo>
                  <a:cubicBezTo>
                    <a:pt x="222" y="1"/>
                    <a:pt x="209" y="12"/>
                    <a:pt x="203" y="23"/>
                  </a:cubicBezTo>
                  <a:lnTo>
                    <a:pt x="196" y="31"/>
                  </a:lnTo>
                  <a:lnTo>
                    <a:pt x="180" y="47"/>
                  </a:lnTo>
                  <a:lnTo>
                    <a:pt x="172" y="47"/>
                  </a:lnTo>
                  <a:cubicBezTo>
                    <a:pt x="164" y="54"/>
                    <a:pt x="141" y="62"/>
                    <a:pt x="125" y="62"/>
                  </a:cubicBezTo>
                  <a:cubicBezTo>
                    <a:pt x="94" y="62"/>
                    <a:pt x="55" y="62"/>
                    <a:pt x="24" y="47"/>
                  </a:cubicBezTo>
                  <a:cubicBezTo>
                    <a:pt x="16" y="47"/>
                    <a:pt x="8" y="47"/>
                    <a:pt x="0" y="54"/>
                  </a:cubicBezTo>
                  <a:cubicBezTo>
                    <a:pt x="0" y="62"/>
                    <a:pt x="0" y="70"/>
                    <a:pt x="8" y="86"/>
                  </a:cubicBezTo>
                  <a:cubicBezTo>
                    <a:pt x="37" y="97"/>
                    <a:pt x="65" y="104"/>
                    <a:pt x="94" y="104"/>
                  </a:cubicBezTo>
                  <a:cubicBezTo>
                    <a:pt x="104" y="104"/>
                    <a:pt x="115" y="103"/>
                    <a:pt x="125" y="101"/>
                  </a:cubicBezTo>
                  <a:lnTo>
                    <a:pt x="180" y="101"/>
                  </a:lnTo>
                  <a:cubicBezTo>
                    <a:pt x="203" y="101"/>
                    <a:pt x="211" y="93"/>
                    <a:pt x="235" y="86"/>
                  </a:cubicBezTo>
                  <a:cubicBezTo>
                    <a:pt x="242" y="86"/>
                    <a:pt x="250" y="86"/>
                    <a:pt x="258" y="70"/>
                  </a:cubicBezTo>
                  <a:cubicBezTo>
                    <a:pt x="281" y="62"/>
                    <a:pt x="289" y="54"/>
                    <a:pt x="281" y="31"/>
                  </a:cubicBezTo>
                  <a:cubicBezTo>
                    <a:pt x="281" y="23"/>
                    <a:pt x="274" y="7"/>
                    <a:pt x="250" y="7"/>
                  </a:cubicBezTo>
                  <a:cubicBezTo>
                    <a:pt x="246" y="3"/>
                    <a:pt x="240" y="1"/>
                    <a:pt x="235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7545554" y="3184833"/>
              <a:ext cx="51413" cy="24117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434" y="0"/>
                  </a:moveTo>
                  <a:cubicBezTo>
                    <a:pt x="290" y="0"/>
                    <a:pt x="147" y="28"/>
                    <a:pt x="21" y="87"/>
                  </a:cubicBezTo>
                  <a:cubicBezTo>
                    <a:pt x="0" y="94"/>
                    <a:pt x="4" y="120"/>
                    <a:pt x="27" y="120"/>
                  </a:cubicBezTo>
                  <a:cubicBezTo>
                    <a:pt x="30" y="120"/>
                    <a:pt x="33" y="119"/>
                    <a:pt x="37" y="119"/>
                  </a:cubicBezTo>
                  <a:cubicBezTo>
                    <a:pt x="157" y="57"/>
                    <a:pt x="286" y="28"/>
                    <a:pt x="416" y="28"/>
                  </a:cubicBezTo>
                  <a:cubicBezTo>
                    <a:pt x="581" y="28"/>
                    <a:pt x="747" y="75"/>
                    <a:pt x="896" y="158"/>
                  </a:cubicBezTo>
                  <a:cubicBezTo>
                    <a:pt x="1021" y="220"/>
                    <a:pt x="1131" y="314"/>
                    <a:pt x="1240" y="408"/>
                  </a:cubicBezTo>
                  <a:cubicBezTo>
                    <a:pt x="1342" y="509"/>
                    <a:pt x="1459" y="603"/>
                    <a:pt x="1537" y="720"/>
                  </a:cubicBezTo>
                  <a:cubicBezTo>
                    <a:pt x="1451" y="587"/>
                    <a:pt x="1389" y="447"/>
                    <a:pt x="1279" y="345"/>
                  </a:cubicBezTo>
                  <a:cubicBezTo>
                    <a:pt x="1170" y="236"/>
                    <a:pt x="1037" y="158"/>
                    <a:pt x="896" y="95"/>
                  </a:cubicBezTo>
                  <a:cubicBezTo>
                    <a:pt x="753" y="34"/>
                    <a:pt x="592" y="0"/>
                    <a:pt x="434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7546256" y="3223803"/>
              <a:ext cx="57534" cy="10269"/>
            </a:xfrm>
            <a:custGeom>
              <a:avLst/>
              <a:gdLst/>
              <a:ahLst/>
              <a:cxnLst/>
              <a:rect l="l" t="t" r="r" b="b"/>
              <a:pathLst>
                <a:path w="1720" h="307" extrusionOk="0">
                  <a:moveTo>
                    <a:pt x="1719" y="1"/>
                  </a:moveTo>
                  <a:lnTo>
                    <a:pt x="1719" y="1"/>
                  </a:lnTo>
                  <a:cubicBezTo>
                    <a:pt x="1688" y="16"/>
                    <a:pt x="1649" y="40"/>
                    <a:pt x="1618" y="55"/>
                  </a:cubicBezTo>
                  <a:cubicBezTo>
                    <a:pt x="1579" y="79"/>
                    <a:pt x="1539" y="63"/>
                    <a:pt x="1500" y="87"/>
                  </a:cubicBezTo>
                  <a:cubicBezTo>
                    <a:pt x="1430" y="102"/>
                    <a:pt x="1375" y="134"/>
                    <a:pt x="1313" y="157"/>
                  </a:cubicBezTo>
                  <a:cubicBezTo>
                    <a:pt x="1242" y="173"/>
                    <a:pt x="1172" y="212"/>
                    <a:pt x="1102" y="235"/>
                  </a:cubicBezTo>
                  <a:cubicBezTo>
                    <a:pt x="1032" y="251"/>
                    <a:pt x="953" y="251"/>
                    <a:pt x="883" y="259"/>
                  </a:cubicBezTo>
                  <a:cubicBezTo>
                    <a:pt x="810" y="266"/>
                    <a:pt x="737" y="270"/>
                    <a:pt x="664" y="270"/>
                  </a:cubicBezTo>
                  <a:cubicBezTo>
                    <a:pt x="441" y="270"/>
                    <a:pt x="220" y="234"/>
                    <a:pt x="8" y="157"/>
                  </a:cubicBezTo>
                  <a:cubicBezTo>
                    <a:pt x="0" y="157"/>
                    <a:pt x="0" y="165"/>
                    <a:pt x="8" y="165"/>
                  </a:cubicBezTo>
                  <a:cubicBezTo>
                    <a:pt x="230" y="254"/>
                    <a:pt x="478" y="306"/>
                    <a:pt x="718" y="306"/>
                  </a:cubicBezTo>
                  <a:cubicBezTo>
                    <a:pt x="773" y="306"/>
                    <a:pt x="829" y="304"/>
                    <a:pt x="883" y="298"/>
                  </a:cubicBezTo>
                  <a:cubicBezTo>
                    <a:pt x="961" y="290"/>
                    <a:pt x="1032" y="282"/>
                    <a:pt x="1110" y="259"/>
                  </a:cubicBezTo>
                  <a:cubicBezTo>
                    <a:pt x="1188" y="251"/>
                    <a:pt x="1258" y="243"/>
                    <a:pt x="1321" y="220"/>
                  </a:cubicBezTo>
                  <a:cubicBezTo>
                    <a:pt x="1391" y="204"/>
                    <a:pt x="1469" y="180"/>
                    <a:pt x="1532" y="134"/>
                  </a:cubicBezTo>
                  <a:cubicBezTo>
                    <a:pt x="1571" y="118"/>
                    <a:pt x="1586" y="79"/>
                    <a:pt x="1625" y="55"/>
                  </a:cubicBezTo>
                  <a:lnTo>
                    <a:pt x="1719" y="1"/>
                  </a:ln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7536054" y="3239892"/>
              <a:ext cx="55962" cy="11406"/>
            </a:xfrm>
            <a:custGeom>
              <a:avLst/>
              <a:gdLst/>
              <a:ahLst/>
              <a:cxnLst/>
              <a:rect l="l" t="t" r="r" b="b"/>
              <a:pathLst>
                <a:path w="1673" h="341" extrusionOk="0">
                  <a:moveTo>
                    <a:pt x="3" y="1"/>
                  </a:moveTo>
                  <a:cubicBezTo>
                    <a:pt x="0" y="1"/>
                    <a:pt x="0" y="7"/>
                    <a:pt x="0" y="12"/>
                  </a:cubicBezTo>
                  <a:cubicBezTo>
                    <a:pt x="196" y="239"/>
                    <a:pt x="516" y="309"/>
                    <a:pt x="797" y="325"/>
                  </a:cubicBezTo>
                  <a:cubicBezTo>
                    <a:pt x="868" y="340"/>
                    <a:pt x="946" y="340"/>
                    <a:pt x="1016" y="340"/>
                  </a:cubicBezTo>
                  <a:cubicBezTo>
                    <a:pt x="1094" y="325"/>
                    <a:pt x="1172" y="309"/>
                    <a:pt x="1251" y="286"/>
                  </a:cubicBezTo>
                  <a:cubicBezTo>
                    <a:pt x="1321" y="270"/>
                    <a:pt x="1399" y="246"/>
                    <a:pt x="1462" y="223"/>
                  </a:cubicBezTo>
                  <a:cubicBezTo>
                    <a:pt x="1540" y="192"/>
                    <a:pt x="1610" y="145"/>
                    <a:pt x="1673" y="90"/>
                  </a:cubicBezTo>
                  <a:lnTo>
                    <a:pt x="1673" y="90"/>
                  </a:lnTo>
                  <a:cubicBezTo>
                    <a:pt x="1415" y="246"/>
                    <a:pt x="1110" y="278"/>
                    <a:pt x="821" y="278"/>
                  </a:cubicBezTo>
                  <a:cubicBezTo>
                    <a:pt x="532" y="278"/>
                    <a:pt x="203" y="231"/>
                    <a:pt x="8" y="4"/>
                  </a:cubicBezTo>
                  <a:cubicBezTo>
                    <a:pt x="6" y="2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4"/>
          <p:cNvGrpSpPr/>
          <p:nvPr/>
        </p:nvGrpSpPr>
        <p:grpSpPr>
          <a:xfrm>
            <a:off x="7592725" y="3940864"/>
            <a:ext cx="1209880" cy="782338"/>
            <a:chOff x="7592725" y="3940864"/>
            <a:chExt cx="1209880" cy="782338"/>
          </a:xfrm>
        </p:grpSpPr>
        <p:sp>
          <p:nvSpPr>
            <p:cNvPr id="612" name="Google Shape;612;p4"/>
            <p:cNvSpPr/>
            <p:nvPr/>
          </p:nvSpPr>
          <p:spPr>
            <a:xfrm>
              <a:off x="7592725" y="4640234"/>
              <a:ext cx="1110462" cy="82967"/>
            </a:xfrm>
            <a:custGeom>
              <a:avLst/>
              <a:gdLst/>
              <a:ahLst/>
              <a:cxnLst/>
              <a:rect l="l" t="t" r="r" b="b"/>
              <a:pathLst>
                <a:path w="16610" h="1241" extrusionOk="0">
                  <a:moveTo>
                    <a:pt x="8305" y="1"/>
                  </a:moveTo>
                  <a:cubicBezTo>
                    <a:pt x="3719" y="1"/>
                    <a:pt x="0" y="298"/>
                    <a:pt x="0" y="621"/>
                  </a:cubicBezTo>
                  <a:cubicBezTo>
                    <a:pt x="0" y="968"/>
                    <a:pt x="3719" y="1240"/>
                    <a:pt x="8305" y="1240"/>
                  </a:cubicBezTo>
                  <a:cubicBezTo>
                    <a:pt x="12891" y="1240"/>
                    <a:pt x="16609" y="968"/>
                    <a:pt x="16609" y="621"/>
                  </a:cubicBezTo>
                  <a:cubicBezTo>
                    <a:pt x="16609" y="298"/>
                    <a:pt x="12891" y="1"/>
                    <a:pt x="8305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8181054" y="4121506"/>
              <a:ext cx="621551" cy="429343"/>
            </a:xfrm>
            <a:custGeom>
              <a:avLst/>
              <a:gdLst/>
              <a:ahLst/>
              <a:cxnLst/>
              <a:rect l="l" t="t" r="r" b="b"/>
              <a:pathLst>
                <a:path w="9297" h="6422" extrusionOk="0">
                  <a:moveTo>
                    <a:pt x="7611" y="1364"/>
                  </a:moveTo>
                  <a:cubicBezTo>
                    <a:pt x="7809" y="1364"/>
                    <a:pt x="7958" y="1513"/>
                    <a:pt x="7958" y="1711"/>
                  </a:cubicBezTo>
                  <a:lnTo>
                    <a:pt x="7958" y="4636"/>
                  </a:lnTo>
                  <a:cubicBezTo>
                    <a:pt x="7958" y="4835"/>
                    <a:pt x="7809" y="4984"/>
                    <a:pt x="7611" y="4984"/>
                  </a:cubicBezTo>
                  <a:lnTo>
                    <a:pt x="1661" y="4984"/>
                  </a:lnTo>
                  <a:cubicBezTo>
                    <a:pt x="1488" y="4984"/>
                    <a:pt x="1339" y="4835"/>
                    <a:pt x="1339" y="4636"/>
                  </a:cubicBezTo>
                  <a:lnTo>
                    <a:pt x="1339" y="1711"/>
                  </a:lnTo>
                  <a:cubicBezTo>
                    <a:pt x="1339" y="1513"/>
                    <a:pt x="1488" y="1364"/>
                    <a:pt x="1661" y="1364"/>
                  </a:cubicBezTo>
                  <a:close/>
                  <a:moveTo>
                    <a:pt x="1661" y="1"/>
                  </a:moveTo>
                  <a:cubicBezTo>
                    <a:pt x="744" y="1"/>
                    <a:pt x="0" y="769"/>
                    <a:pt x="0" y="1736"/>
                  </a:cubicBezTo>
                  <a:lnTo>
                    <a:pt x="0" y="4686"/>
                  </a:lnTo>
                  <a:cubicBezTo>
                    <a:pt x="0" y="5628"/>
                    <a:pt x="744" y="6421"/>
                    <a:pt x="1661" y="6421"/>
                  </a:cubicBezTo>
                  <a:lnTo>
                    <a:pt x="7611" y="6421"/>
                  </a:lnTo>
                  <a:cubicBezTo>
                    <a:pt x="8528" y="6421"/>
                    <a:pt x="9297" y="5628"/>
                    <a:pt x="9297" y="4686"/>
                  </a:cubicBezTo>
                  <a:lnTo>
                    <a:pt x="9297" y="1736"/>
                  </a:lnTo>
                  <a:cubicBezTo>
                    <a:pt x="9297" y="769"/>
                    <a:pt x="8553" y="1"/>
                    <a:pt x="7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8181054" y="4121506"/>
              <a:ext cx="573482" cy="429343"/>
            </a:xfrm>
            <a:custGeom>
              <a:avLst/>
              <a:gdLst/>
              <a:ahLst/>
              <a:cxnLst/>
              <a:rect l="l" t="t" r="r" b="b"/>
              <a:pathLst>
                <a:path w="8578" h="6422" extrusionOk="0">
                  <a:moveTo>
                    <a:pt x="1661" y="1"/>
                  </a:moveTo>
                  <a:cubicBezTo>
                    <a:pt x="744" y="1"/>
                    <a:pt x="0" y="769"/>
                    <a:pt x="0" y="1736"/>
                  </a:cubicBezTo>
                  <a:lnTo>
                    <a:pt x="0" y="4686"/>
                  </a:lnTo>
                  <a:cubicBezTo>
                    <a:pt x="0" y="5628"/>
                    <a:pt x="744" y="6421"/>
                    <a:pt x="1661" y="6421"/>
                  </a:cubicBezTo>
                  <a:lnTo>
                    <a:pt x="7611" y="6421"/>
                  </a:lnTo>
                  <a:cubicBezTo>
                    <a:pt x="7983" y="6421"/>
                    <a:pt x="8330" y="6297"/>
                    <a:pt x="8578" y="6074"/>
                  </a:cubicBezTo>
                  <a:cubicBezTo>
                    <a:pt x="8032" y="5926"/>
                    <a:pt x="7537" y="5554"/>
                    <a:pt x="7214" y="5008"/>
                  </a:cubicBezTo>
                  <a:lnTo>
                    <a:pt x="1637" y="5008"/>
                  </a:lnTo>
                  <a:cubicBezTo>
                    <a:pt x="1463" y="5008"/>
                    <a:pt x="1290" y="4860"/>
                    <a:pt x="1290" y="4686"/>
                  </a:cubicBezTo>
                  <a:lnTo>
                    <a:pt x="1290" y="1736"/>
                  </a:lnTo>
                  <a:cubicBezTo>
                    <a:pt x="1290" y="1538"/>
                    <a:pt x="1463" y="1389"/>
                    <a:pt x="1637" y="1389"/>
                  </a:cubicBezTo>
                  <a:lnTo>
                    <a:pt x="6718" y="1389"/>
                  </a:lnTo>
                  <a:cubicBezTo>
                    <a:pt x="6743" y="918"/>
                    <a:pt x="6768" y="472"/>
                    <a:pt x="6842" y="1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7652360" y="3940864"/>
              <a:ext cx="986178" cy="764086"/>
            </a:xfrm>
            <a:custGeom>
              <a:avLst/>
              <a:gdLst/>
              <a:ahLst/>
              <a:cxnLst/>
              <a:rect l="l" t="t" r="r" b="b"/>
              <a:pathLst>
                <a:path w="14751" h="11429" extrusionOk="0">
                  <a:moveTo>
                    <a:pt x="7388" y="1"/>
                  </a:moveTo>
                  <a:cubicBezTo>
                    <a:pt x="3694" y="1"/>
                    <a:pt x="620" y="621"/>
                    <a:pt x="447" y="1389"/>
                  </a:cubicBezTo>
                  <a:cubicBezTo>
                    <a:pt x="447" y="1389"/>
                    <a:pt x="1" y="6049"/>
                    <a:pt x="1265" y="8900"/>
                  </a:cubicBezTo>
                  <a:cubicBezTo>
                    <a:pt x="2182" y="10908"/>
                    <a:pt x="3942" y="11429"/>
                    <a:pt x="7338" y="11429"/>
                  </a:cubicBezTo>
                  <a:cubicBezTo>
                    <a:pt x="10759" y="11429"/>
                    <a:pt x="12519" y="10908"/>
                    <a:pt x="13412" y="8900"/>
                  </a:cubicBezTo>
                  <a:cubicBezTo>
                    <a:pt x="14750" y="6049"/>
                    <a:pt x="14329" y="1389"/>
                    <a:pt x="14329" y="1389"/>
                  </a:cubicBezTo>
                  <a:cubicBezTo>
                    <a:pt x="14155" y="621"/>
                    <a:pt x="11106" y="1"/>
                    <a:pt x="7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7783263" y="4040344"/>
              <a:ext cx="848657" cy="664606"/>
            </a:xfrm>
            <a:custGeom>
              <a:avLst/>
              <a:gdLst/>
              <a:ahLst/>
              <a:cxnLst/>
              <a:rect l="l" t="t" r="r" b="b"/>
              <a:pathLst>
                <a:path w="12694" h="9941" extrusionOk="0">
                  <a:moveTo>
                    <a:pt x="12396" y="0"/>
                  </a:moveTo>
                  <a:lnTo>
                    <a:pt x="12396" y="0"/>
                  </a:lnTo>
                  <a:cubicBezTo>
                    <a:pt x="12247" y="570"/>
                    <a:pt x="11826" y="1017"/>
                    <a:pt x="10586" y="1190"/>
                  </a:cubicBezTo>
                  <a:cubicBezTo>
                    <a:pt x="10016" y="1339"/>
                    <a:pt x="9421" y="1388"/>
                    <a:pt x="8826" y="1438"/>
                  </a:cubicBezTo>
                  <a:cubicBezTo>
                    <a:pt x="8677" y="1438"/>
                    <a:pt x="8529" y="1438"/>
                    <a:pt x="8355" y="1463"/>
                  </a:cubicBezTo>
                  <a:cubicBezTo>
                    <a:pt x="8082" y="1488"/>
                    <a:pt x="7810" y="1562"/>
                    <a:pt x="7562" y="1587"/>
                  </a:cubicBezTo>
                  <a:cubicBezTo>
                    <a:pt x="7983" y="1636"/>
                    <a:pt x="8454" y="1686"/>
                    <a:pt x="8925" y="1711"/>
                  </a:cubicBezTo>
                  <a:cubicBezTo>
                    <a:pt x="9793" y="1711"/>
                    <a:pt x="10636" y="1587"/>
                    <a:pt x="11503" y="1463"/>
                  </a:cubicBezTo>
                  <a:cubicBezTo>
                    <a:pt x="11514" y="1461"/>
                    <a:pt x="11526" y="1460"/>
                    <a:pt x="11537" y="1460"/>
                  </a:cubicBezTo>
                  <a:cubicBezTo>
                    <a:pt x="11705" y="1460"/>
                    <a:pt x="11902" y="1624"/>
                    <a:pt x="11925" y="1810"/>
                  </a:cubicBezTo>
                  <a:cubicBezTo>
                    <a:pt x="12024" y="2380"/>
                    <a:pt x="11801" y="2801"/>
                    <a:pt x="11702" y="3347"/>
                  </a:cubicBezTo>
                  <a:cubicBezTo>
                    <a:pt x="11578" y="3991"/>
                    <a:pt x="11404" y="4661"/>
                    <a:pt x="11255" y="5280"/>
                  </a:cubicBezTo>
                  <a:cubicBezTo>
                    <a:pt x="11008" y="6297"/>
                    <a:pt x="10586" y="7288"/>
                    <a:pt x="9793" y="7958"/>
                  </a:cubicBezTo>
                  <a:cubicBezTo>
                    <a:pt x="8363" y="9120"/>
                    <a:pt x="6611" y="9637"/>
                    <a:pt x="4881" y="9637"/>
                  </a:cubicBezTo>
                  <a:cubicBezTo>
                    <a:pt x="4692" y="9637"/>
                    <a:pt x="4503" y="9631"/>
                    <a:pt x="4314" y="9619"/>
                  </a:cubicBezTo>
                  <a:cubicBezTo>
                    <a:pt x="2877" y="9519"/>
                    <a:pt x="1290" y="9197"/>
                    <a:pt x="1" y="8429"/>
                  </a:cubicBezTo>
                  <a:lnTo>
                    <a:pt x="1" y="8429"/>
                  </a:lnTo>
                  <a:cubicBezTo>
                    <a:pt x="1017" y="9619"/>
                    <a:pt x="2678" y="9941"/>
                    <a:pt x="5455" y="9941"/>
                  </a:cubicBezTo>
                  <a:cubicBezTo>
                    <a:pt x="8851" y="9941"/>
                    <a:pt x="10636" y="9420"/>
                    <a:pt x="11528" y="7412"/>
                  </a:cubicBezTo>
                  <a:cubicBezTo>
                    <a:pt x="12693" y="4809"/>
                    <a:pt x="12421" y="694"/>
                    <a:pt x="1239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7726971" y="3967405"/>
              <a:ext cx="841972" cy="140930"/>
            </a:xfrm>
            <a:custGeom>
              <a:avLst/>
              <a:gdLst/>
              <a:ahLst/>
              <a:cxnLst/>
              <a:rect l="l" t="t" r="r" b="b"/>
              <a:pathLst>
                <a:path w="12594" h="2108" extrusionOk="0">
                  <a:moveTo>
                    <a:pt x="6297" y="0"/>
                  </a:moveTo>
                  <a:cubicBezTo>
                    <a:pt x="2826" y="0"/>
                    <a:pt x="0" y="471"/>
                    <a:pt x="0" y="1066"/>
                  </a:cubicBezTo>
                  <a:cubicBezTo>
                    <a:pt x="0" y="1661"/>
                    <a:pt x="2826" y="2108"/>
                    <a:pt x="6297" y="2108"/>
                  </a:cubicBezTo>
                  <a:cubicBezTo>
                    <a:pt x="9767" y="2108"/>
                    <a:pt x="12593" y="1661"/>
                    <a:pt x="12593" y="1066"/>
                  </a:cubicBezTo>
                  <a:cubicBezTo>
                    <a:pt x="12593" y="471"/>
                    <a:pt x="9767" y="0"/>
                    <a:pt x="6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7728575" y="3997222"/>
              <a:ext cx="87914" cy="84572"/>
            </a:xfrm>
            <a:custGeom>
              <a:avLst/>
              <a:gdLst/>
              <a:ahLst/>
              <a:cxnLst/>
              <a:rect l="l" t="t" r="r" b="b"/>
              <a:pathLst>
                <a:path w="1315" h="1265" extrusionOk="0">
                  <a:moveTo>
                    <a:pt x="1290" y="1"/>
                  </a:moveTo>
                  <a:lnTo>
                    <a:pt x="1290" y="1"/>
                  </a:lnTo>
                  <a:cubicBezTo>
                    <a:pt x="472" y="174"/>
                    <a:pt x="1" y="397"/>
                    <a:pt x="1" y="620"/>
                  </a:cubicBezTo>
                  <a:cubicBezTo>
                    <a:pt x="1" y="868"/>
                    <a:pt x="497" y="1091"/>
                    <a:pt x="1315" y="1265"/>
                  </a:cubicBezTo>
                  <a:cubicBezTo>
                    <a:pt x="1240" y="1017"/>
                    <a:pt x="1240" y="794"/>
                    <a:pt x="1240" y="546"/>
                  </a:cubicBezTo>
                  <a:cubicBezTo>
                    <a:pt x="1240" y="372"/>
                    <a:pt x="1240" y="174"/>
                    <a:pt x="129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8481035" y="3993946"/>
              <a:ext cx="87914" cy="86243"/>
            </a:xfrm>
            <a:custGeom>
              <a:avLst/>
              <a:gdLst/>
              <a:ahLst/>
              <a:cxnLst/>
              <a:rect l="l" t="t" r="r" b="b"/>
              <a:pathLst>
                <a:path w="1315" h="1290" extrusionOk="0">
                  <a:moveTo>
                    <a:pt x="25" y="0"/>
                  </a:moveTo>
                  <a:lnTo>
                    <a:pt x="25" y="0"/>
                  </a:lnTo>
                  <a:cubicBezTo>
                    <a:pt x="75" y="198"/>
                    <a:pt x="75" y="397"/>
                    <a:pt x="75" y="570"/>
                  </a:cubicBezTo>
                  <a:cubicBezTo>
                    <a:pt x="75" y="818"/>
                    <a:pt x="25" y="1041"/>
                    <a:pt x="0" y="1289"/>
                  </a:cubicBezTo>
                  <a:cubicBezTo>
                    <a:pt x="794" y="1091"/>
                    <a:pt x="1314" y="892"/>
                    <a:pt x="1314" y="645"/>
                  </a:cubicBezTo>
                  <a:cubicBezTo>
                    <a:pt x="1314" y="421"/>
                    <a:pt x="843" y="198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9"/>
          <p:cNvSpPr/>
          <p:nvPr/>
        </p:nvSpPr>
        <p:spPr>
          <a:xfrm flipH="1">
            <a:off x="309307" y="551213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2" name="Google Shape;280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347" y="2801275"/>
            <a:ext cx="8371778" cy="212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3" name="Google Shape;2803;p9"/>
          <p:cNvSpPr txBox="1">
            <a:spLocks noGrp="1"/>
          </p:cNvSpPr>
          <p:nvPr>
            <p:ph type="title"/>
          </p:nvPr>
        </p:nvSpPr>
        <p:spPr>
          <a:xfrm>
            <a:off x="4729775" y="619223"/>
            <a:ext cx="36918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04" name="Google Shape;2804;p9"/>
          <p:cNvSpPr txBox="1">
            <a:spLocks noGrp="1"/>
          </p:cNvSpPr>
          <p:nvPr>
            <p:ph type="subTitle" idx="1"/>
          </p:nvPr>
        </p:nvSpPr>
        <p:spPr>
          <a:xfrm>
            <a:off x="4729775" y="1655125"/>
            <a:ext cx="3691800" cy="12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5" name="Google Shape;2805;p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2806" name="Google Shape;2806;p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Google Shape;3124;p13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13"/>
          <p:cNvSpPr/>
          <p:nvPr/>
        </p:nvSpPr>
        <p:spPr>
          <a:xfrm>
            <a:off x="309307" y="1122363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13"/>
          <p:cNvSpPr txBox="1">
            <a:spLocks noGrp="1"/>
          </p:cNvSpPr>
          <p:nvPr>
            <p:ph type="title"/>
          </p:nvPr>
        </p:nvSpPr>
        <p:spPr>
          <a:xfrm>
            <a:off x="909400" y="1742775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27" name="Google Shape;3127;p13"/>
          <p:cNvSpPr txBox="1">
            <a:spLocks noGrp="1"/>
          </p:cNvSpPr>
          <p:nvPr>
            <p:ph type="title" idx="2" hasCustomPrompt="1"/>
          </p:nvPr>
        </p:nvSpPr>
        <p:spPr>
          <a:xfrm>
            <a:off x="1485700" y="126905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28" name="Google Shape;3128;p13"/>
          <p:cNvSpPr txBox="1">
            <a:spLocks noGrp="1"/>
          </p:cNvSpPr>
          <p:nvPr>
            <p:ph type="subTitle" idx="1"/>
          </p:nvPr>
        </p:nvSpPr>
        <p:spPr>
          <a:xfrm>
            <a:off x="955150" y="2133052"/>
            <a:ext cx="23364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9" name="Google Shape;3129;p13"/>
          <p:cNvSpPr txBox="1">
            <a:spLocks noGrp="1"/>
          </p:cNvSpPr>
          <p:nvPr>
            <p:ph type="title" idx="3"/>
          </p:nvPr>
        </p:nvSpPr>
        <p:spPr>
          <a:xfrm>
            <a:off x="3192000" y="1742775"/>
            <a:ext cx="2760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0" name="Google Shape;3130;p13"/>
          <p:cNvSpPr txBox="1">
            <a:spLocks noGrp="1"/>
          </p:cNvSpPr>
          <p:nvPr>
            <p:ph type="title" idx="4" hasCustomPrompt="1"/>
          </p:nvPr>
        </p:nvSpPr>
        <p:spPr>
          <a:xfrm>
            <a:off x="3936025" y="126905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1" name="Google Shape;3131;p13"/>
          <p:cNvSpPr txBox="1">
            <a:spLocks noGrp="1"/>
          </p:cNvSpPr>
          <p:nvPr>
            <p:ph type="subTitle" idx="5"/>
          </p:nvPr>
        </p:nvSpPr>
        <p:spPr>
          <a:xfrm>
            <a:off x="3403800" y="2133052"/>
            <a:ext cx="23364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2" name="Google Shape;3132;p13"/>
          <p:cNvSpPr txBox="1">
            <a:spLocks noGrp="1"/>
          </p:cNvSpPr>
          <p:nvPr>
            <p:ph type="title" idx="6"/>
          </p:nvPr>
        </p:nvSpPr>
        <p:spPr>
          <a:xfrm>
            <a:off x="5806700" y="1742775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3" name="Google Shape;3133;p13"/>
          <p:cNvSpPr txBox="1">
            <a:spLocks noGrp="1"/>
          </p:cNvSpPr>
          <p:nvPr>
            <p:ph type="title" idx="7" hasCustomPrompt="1"/>
          </p:nvPr>
        </p:nvSpPr>
        <p:spPr>
          <a:xfrm>
            <a:off x="6383000" y="126905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4" name="Google Shape;3134;p13"/>
          <p:cNvSpPr txBox="1">
            <a:spLocks noGrp="1"/>
          </p:cNvSpPr>
          <p:nvPr>
            <p:ph type="subTitle" idx="8"/>
          </p:nvPr>
        </p:nvSpPr>
        <p:spPr>
          <a:xfrm>
            <a:off x="5852450" y="2133050"/>
            <a:ext cx="23364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5" name="Google Shape;3135;p13"/>
          <p:cNvSpPr txBox="1">
            <a:spLocks noGrp="1"/>
          </p:cNvSpPr>
          <p:nvPr>
            <p:ph type="title" idx="9"/>
          </p:nvPr>
        </p:nvSpPr>
        <p:spPr>
          <a:xfrm>
            <a:off x="909400" y="3350550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6" name="Google Shape;3136;p13"/>
          <p:cNvSpPr txBox="1">
            <a:spLocks noGrp="1"/>
          </p:cNvSpPr>
          <p:nvPr>
            <p:ph type="title" idx="13" hasCustomPrompt="1"/>
          </p:nvPr>
        </p:nvSpPr>
        <p:spPr>
          <a:xfrm>
            <a:off x="1485700" y="288717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7" name="Google Shape;3137;p13"/>
          <p:cNvSpPr txBox="1">
            <a:spLocks noGrp="1"/>
          </p:cNvSpPr>
          <p:nvPr>
            <p:ph type="subTitle" idx="14"/>
          </p:nvPr>
        </p:nvSpPr>
        <p:spPr>
          <a:xfrm>
            <a:off x="955150" y="37340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8" name="Google Shape;3138;p13"/>
          <p:cNvSpPr txBox="1">
            <a:spLocks noGrp="1"/>
          </p:cNvSpPr>
          <p:nvPr>
            <p:ph type="title" idx="15"/>
          </p:nvPr>
        </p:nvSpPr>
        <p:spPr>
          <a:xfrm>
            <a:off x="3358050" y="3350550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9" name="Google Shape;3139;p13"/>
          <p:cNvSpPr txBox="1">
            <a:spLocks noGrp="1"/>
          </p:cNvSpPr>
          <p:nvPr>
            <p:ph type="title" idx="16" hasCustomPrompt="1"/>
          </p:nvPr>
        </p:nvSpPr>
        <p:spPr>
          <a:xfrm>
            <a:off x="3934350" y="288717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40" name="Google Shape;3140;p13"/>
          <p:cNvSpPr txBox="1">
            <a:spLocks noGrp="1"/>
          </p:cNvSpPr>
          <p:nvPr>
            <p:ph type="subTitle" idx="17"/>
          </p:nvPr>
        </p:nvSpPr>
        <p:spPr>
          <a:xfrm>
            <a:off x="3403800" y="37340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1" name="Google Shape;3141;p13"/>
          <p:cNvSpPr txBox="1">
            <a:spLocks noGrp="1"/>
          </p:cNvSpPr>
          <p:nvPr>
            <p:ph type="title" idx="18"/>
          </p:nvPr>
        </p:nvSpPr>
        <p:spPr>
          <a:xfrm>
            <a:off x="5806700" y="3350550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42" name="Google Shape;3142;p13"/>
          <p:cNvSpPr txBox="1">
            <a:spLocks noGrp="1"/>
          </p:cNvSpPr>
          <p:nvPr>
            <p:ph type="title" idx="19" hasCustomPrompt="1"/>
          </p:nvPr>
        </p:nvSpPr>
        <p:spPr>
          <a:xfrm>
            <a:off x="6383000" y="288717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43" name="Google Shape;3143;p13"/>
          <p:cNvSpPr txBox="1">
            <a:spLocks noGrp="1"/>
          </p:cNvSpPr>
          <p:nvPr>
            <p:ph type="subTitle" idx="20"/>
          </p:nvPr>
        </p:nvSpPr>
        <p:spPr>
          <a:xfrm>
            <a:off x="5852450" y="37340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4" name="Google Shape;3144;p13"/>
          <p:cNvSpPr txBox="1">
            <a:spLocks noGrp="1"/>
          </p:cNvSpPr>
          <p:nvPr>
            <p:ph type="title" idx="21"/>
          </p:nvPr>
        </p:nvSpPr>
        <p:spPr>
          <a:xfrm>
            <a:off x="722425" y="3638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145" name="Google Shape;3145;p13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3146" name="Google Shape;3146;p13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3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3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3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3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3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3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3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3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3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3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7" name="Google Shape;3157;p13"/>
            <p:cNvGrpSpPr/>
            <p:nvPr/>
          </p:nvGrpSpPr>
          <p:grpSpPr>
            <a:xfrm>
              <a:off x="25" y="0"/>
              <a:ext cx="9144189" cy="4594817"/>
              <a:chOff x="25" y="0"/>
              <a:chExt cx="9144189" cy="4594817"/>
            </a:xfrm>
          </p:grpSpPr>
          <p:sp>
            <p:nvSpPr>
              <p:cNvPr id="3158" name="Google Shape;3158;p13"/>
              <p:cNvSpPr/>
              <p:nvPr/>
            </p:nvSpPr>
            <p:spPr>
              <a:xfrm>
                <a:off x="219225" y="236825"/>
                <a:ext cx="216300" cy="4357200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13"/>
              <p:cNvSpPr/>
              <p:nvPr/>
            </p:nvSpPr>
            <p:spPr>
              <a:xfrm>
                <a:off x="25" y="0"/>
                <a:ext cx="9144189" cy="4594817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143824" extrusionOk="0">
                    <a:moveTo>
                      <a:pt x="0" y="0"/>
                    </a:moveTo>
                    <a:lnTo>
                      <a:pt x="0" y="143824"/>
                    </a:lnTo>
                    <a:lnTo>
                      <a:pt x="6918" y="143824"/>
                    </a:lnTo>
                    <a:lnTo>
                      <a:pt x="6918" y="136391"/>
                    </a:lnTo>
                    <a:lnTo>
                      <a:pt x="6918" y="7432"/>
                    </a:lnTo>
                    <a:lnTo>
                      <a:pt x="277725" y="7432"/>
                    </a:lnTo>
                    <a:lnTo>
                      <a:pt x="277725" y="136391"/>
                    </a:lnTo>
                    <a:lnTo>
                      <a:pt x="277725" y="143824"/>
                    </a:lnTo>
                    <a:lnTo>
                      <a:pt x="284643" y="143824"/>
                    </a:lnTo>
                    <a:lnTo>
                      <a:pt x="284643" y="0"/>
                    </a:lnTo>
                    <a:close/>
                  </a:path>
                </a:pathLst>
              </a:custGeom>
              <a:solidFill>
                <a:srgbClr val="FFFFFF">
                  <a:alpha val="1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13"/>
              <p:cNvSpPr/>
              <p:nvPr/>
            </p:nvSpPr>
            <p:spPr>
              <a:xfrm>
                <a:off x="8711100" y="236825"/>
                <a:ext cx="216300" cy="4357200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1" name="Google Shape;3161;p13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62" name="Google Shape;3162;p13"/>
            <p:cNvGrpSpPr/>
            <p:nvPr/>
          </p:nvGrpSpPr>
          <p:grpSpPr>
            <a:xfrm>
              <a:off x="13" y="4588025"/>
              <a:ext cx="9144201" cy="555528"/>
              <a:chOff x="13" y="4588025"/>
              <a:chExt cx="9144201" cy="555528"/>
            </a:xfrm>
          </p:grpSpPr>
          <p:sp>
            <p:nvSpPr>
              <p:cNvPr id="3163" name="Google Shape;3163;p13"/>
              <p:cNvSpPr/>
              <p:nvPr/>
            </p:nvSpPr>
            <p:spPr>
              <a:xfrm>
                <a:off x="25" y="4588025"/>
                <a:ext cx="9144189" cy="555528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2808" extrusionOk="0">
                    <a:moveTo>
                      <a:pt x="0" y="1"/>
                    </a:moveTo>
                    <a:lnTo>
                      <a:pt x="0" y="2808"/>
                    </a:lnTo>
                    <a:lnTo>
                      <a:pt x="284643" y="2808"/>
                    </a:lnTo>
                    <a:lnTo>
                      <a:pt x="284643" y="1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13"/>
              <p:cNvSpPr/>
              <p:nvPr/>
            </p:nvSpPr>
            <p:spPr>
              <a:xfrm>
                <a:off x="13" y="4723191"/>
                <a:ext cx="9144189" cy="171483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5338" extrusionOk="0">
                    <a:moveTo>
                      <a:pt x="0" y="1"/>
                    </a:moveTo>
                    <a:lnTo>
                      <a:pt x="0" y="5338"/>
                    </a:lnTo>
                    <a:lnTo>
                      <a:pt x="284643" y="5338"/>
                    </a:lnTo>
                    <a:lnTo>
                      <a:pt x="284643" y="1"/>
                    </a:lnTo>
                    <a:close/>
                  </a:path>
                </a:pathLst>
              </a:custGeom>
              <a:solidFill>
                <a:srgbClr val="FFFFFF">
                  <a:alpha val="1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13"/>
              <p:cNvSpPr/>
              <p:nvPr/>
            </p:nvSpPr>
            <p:spPr>
              <a:xfrm>
                <a:off x="25" y="4588025"/>
                <a:ext cx="9144189" cy="135202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4191" extrusionOk="0">
                    <a:moveTo>
                      <a:pt x="0" y="0"/>
                    </a:moveTo>
                    <a:lnTo>
                      <a:pt x="0" y="4191"/>
                    </a:lnTo>
                    <a:lnTo>
                      <a:pt x="284643" y="4191"/>
                    </a:lnTo>
                    <a:lnTo>
                      <a:pt x="284643" y="0"/>
                    </a:lnTo>
                    <a:close/>
                  </a:path>
                </a:pathLst>
              </a:custGeom>
              <a:solidFill>
                <a:srgbClr val="FFFFFF">
                  <a:alpha val="35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13"/>
              <p:cNvSpPr/>
              <p:nvPr/>
            </p:nvSpPr>
            <p:spPr>
              <a:xfrm rot="-5400000">
                <a:off x="4471766" y="4742937"/>
                <a:ext cx="148610" cy="478855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14906" extrusionOk="0">
                    <a:moveTo>
                      <a:pt x="2135" y="1"/>
                    </a:moveTo>
                    <a:cubicBezTo>
                      <a:pt x="949" y="1"/>
                      <a:pt x="0" y="950"/>
                      <a:pt x="0" y="2136"/>
                    </a:cubicBezTo>
                    <a:lnTo>
                      <a:pt x="0" y="12770"/>
                    </a:lnTo>
                    <a:cubicBezTo>
                      <a:pt x="0" y="13956"/>
                      <a:pt x="949" y="14905"/>
                      <a:pt x="2135" y="14905"/>
                    </a:cubicBezTo>
                    <a:lnTo>
                      <a:pt x="2491" y="14905"/>
                    </a:lnTo>
                    <a:cubicBezTo>
                      <a:pt x="3677" y="14905"/>
                      <a:pt x="4626" y="13956"/>
                      <a:pt x="4626" y="12770"/>
                    </a:cubicBezTo>
                    <a:lnTo>
                      <a:pt x="4626" y="2136"/>
                    </a:lnTo>
                    <a:cubicBezTo>
                      <a:pt x="4626" y="950"/>
                      <a:pt x="3677" y="1"/>
                      <a:pt x="2491" y="1"/>
                    </a:cubicBezTo>
                    <a:close/>
                  </a:path>
                </a:pathLst>
              </a:custGeom>
              <a:solidFill>
                <a:srgbClr val="6B4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13"/>
              <p:cNvSpPr/>
              <p:nvPr/>
            </p:nvSpPr>
            <p:spPr>
              <a:xfrm rot="-5400000">
                <a:off x="4471766" y="4726312"/>
                <a:ext cx="148610" cy="478855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14906" extrusionOk="0">
                    <a:moveTo>
                      <a:pt x="2135" y="1"/>
                    </a:moveTo>
                    <a:cubicBezTo>
                      <a:pt x="949" y="1"/>
                      <a:pt x="0" y="950"/>
                      <a:pt x="0" y="2136"/>
                    </a:cubicBezTo>
                    <a:lnTo>
                      <a:pt x="0" y="12770"/>
                    </a:lnTo>
                    <a:cubicBezTo>
                      <a:pt x="0" y="13956"/>
                      <a:pt x="949" y="14905"/>
                      <a:pt x="2135" y="14905"/>
                    </a:cubicBezTo>
                    <a:lnTo>
                      <a:pt x="2491" y="14905"/>
                    </a:lnTo>
                    <a:cubicBezTo>
                      <a:pt x="3677" y="14905"/>
                      <a:pt x="4626" y="13956"/>
                      <a:pt x="4626" y="12770"/>
                    </a:cubicBezTo>
                    <a:lnTo>
                      <a:pt x="4626" y="2136"/>
                    </a:lnTo>
                    <a:cubicBezTo>
                      <a:pt x="4626" y="950"/>
                      <a:pt x="3677" y="1"/>
                      <a:pt x="2491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8" name="Google Shape;3168;p13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3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70" name="Google Shape;31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13773" y="-361079"/>
            <a:ext cx="1629875" cy="23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1" name="Google Shape;3171;p13"/>
          <p:cNvPicPr preferRelativeResize="0"/>
          <p:nvPr/>
        </p:nvPicPr>
        <p:blipFill rotWithShape="1">
          <a:blip r:embed="rId2">
            <a:alphaModFix/>
          </a:blip>
          <a:srcRect t="42997"/>
          <a:stretch/>
        </p:blipFill>
        <p:spPr>
          <a:xfrm>
            <a:off x="7037538" y="-2"/>
            <a:ext cx="1629875" cy="132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2" name="Google Shape;3172;p13"/>
          <p:cNvGrpSpPr/>
          <p:nvPr/>
        </p:nvGrpSpPr>
        <p:grpSpPr>
          <a:xfrm>
            <a:off x="8375407" y="908195"/>
            <a:ext cx="444091" cy="451325"/>
            <a:chOff x="1126975" y="2118575"/>
            <a:chExt cx="554075" cy="563100"/>
          </a:xfrm>
        </p:grpSpPr>
        <p:sp>
          <p:nvSpPr>
            <p:cNvPr id="3173" name="Google Shape;3173;p13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3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3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3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3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3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3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3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3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3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3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3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3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3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3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3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3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3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3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3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3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3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3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3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3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3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3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3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3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3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3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3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3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3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3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3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3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3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3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3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3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3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3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3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3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3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3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3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3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3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3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3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3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3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3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3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3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3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3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3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3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3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3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3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3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3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39" name="Google Shape;323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626" y="72446"/>
            <a:ext cx="827723" cy="780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0" name="Google Shape;3240;p13"/>
          <p:cNvGrpSpPr/>
          <p:nvPr/>
        </p:nvGrpSpPr>
        <p:grpSpPr>
          <a:xfrm>
            <a:off x="7310182" y="236820"/>
            <a:ext cx="444091" cy="451325"/>
            <a:chOff x="1126975" y="2118575"/>
            <a:chExt cx="554075" cy="563100"/>
          </a:xfrm>
        </p:grpSpPr>
        <p:sp>
          <p:nvSpPr>
            <p:cNvPr id="3241" name="Google Shape;3241;p13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3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3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3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3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3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3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3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3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3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3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3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3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3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3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3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3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3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3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3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3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3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3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3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3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3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3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3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3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3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3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3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3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3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3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3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3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3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3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3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3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3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3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3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3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3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3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3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3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3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3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3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3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3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3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3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3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3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3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3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3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3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3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3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3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3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Google Shape;7171;p2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2" name="Google Shape;7172;p20"/>
          <p:cNvSpPr/>
          <p:nvPr/>
        </p:nvSpPr>
        <p:spPr>
          <a:xfrm rot="10800000">
            <a:off x="5280600" y="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3" name="Google Shape;7173;p20"/>
          <p:cNvSpPr/>
          <p:nvPr/>
        </p:nvSpPr>
        <p:spPr>
          <a:xfrm>
            <a:off x="196200" y="334770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63C6E0">
              <a:alpha val="298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4" name="Google Shape;7174;p20"/>
          <p:cNvSpPr/>
          <p:nvPr/>
        </p:nvSpPr>
        <p:spPr>
          <a:xfrm>
            <a:off x="4571998" y="3635010"/>
            <a:ext cx="4444074" cy="1496260"/>
          </a:xfrm>
          <a:custGeom>
            <a:avLst/>
            <a:gdLst/>
            <a:ahLst/>
            <a:cxnLst/>
            <a:rect l="l" t="t" r="r" b="b"/>
            <a:pathLst>
              <a:path w="29823" h="10041" extrusionOk="0">
                <a:moveTo>
                  <a:pt x="28533" y="1"/>
                </a:moveTo>
                <a:cubicBezTo>
                  <a:pt x="28013" y="1"/>
                  <a:pt x="27517" y="249"/>
                  <a:pt x="27219" y="670"/>
                </a:cubicBezTo>
                <a:cubicBezTo>
                  <a:pt x="27120" y="621"/>
                  <a:pt x="27046" y="621"/>
                  <a:pt x="26972" y="621"/>
                </a:cubicBezTo>
                <a:cubicBezTo>
                  <a:pt x="26476" y="621"/>
                  <a:pt x="26054" y="993"/>
                  <a:pt x="25980" y="1464"/>
                </a:cubicBezTo>
                <a:cubicBezTo>
                  <a:pt x="25856" y="1414"/>
                  <a:pt x="25683" y="1414"/>
                  <a:pt x="25534" y="1414"/>
                </a:cubicBezTo>
                <a:cubicBezTo>
                  <a:pt x="24815" y="1414"/>
                  <a:pt x="24270" y="1959"/>
                  <a:pt x="24245" y="2653"/>
                </a:cubicBezTo>
                <a:cubicBezTo>
                  <a:pt x="23947" y="2703"/>
                  <a:pt x="23749" y="2951"/>
                  <a:pt x="23749" y="3224"/>
                </a:cubicBezTo>
                <a:cubicBezTo>
                  <a:pt x="23625" y="3174"/>
                  <a:pt x="23451" y="3149"/>
                  <a:pt x="23303" y="3149"/>
                </a:cubicBezTo>
                <a:cubicBezTo>
                  <a:pt x="22931" y="3149"/>
                  <a:pt x="22584" y="3323"/>
                  <a:pt x="22410" y="3571"/>
                </a:cubicBezTo>
                <a:cubicBezTo>
                  <a:pt x="22286" y="3422"/>
                  <a:pt x="22088" y="3348"/>
                  <a:pt x="21890" y="3348"/>
                </a:cubicBezTo>
                <a:cubicBezTo>
                  <a:pt x="21791" y="3348"/>
                  <a:pt x="21716" y="3348"/>
                  <a:pt x="21667" y="3397"/>
                </a:cubicBezTo>
                <a:cubicBezTo>
                  <a:pt x="21518" y="2901"/>
                  <a:pt x="21047" y="2480"/>
                  <a:pt x="20477" y="2480"/>
                </a:cubicBezTo>
                <a:cubicBezTo>
                  <a:pt x="19807" y="2480"/>
                  <a:pt x="19287" y="3050"/>
                  <a:pt x="19287" y="3695"/>
                </a:cubicBezTo>
                <a:lnTo>
                  <a:pt x="19188" y="3695"/>
                </a:lnTo>
                <a:cubicBezTo>
                  <a:pt x="19064" y="3695"/>
                  <a:pt x="18965" y="3719"/>
                  <a:pt x="18865" y="3794"/>
                </a:cubicBezTo>
                <a:cubicBezTo>
                  <a:pt x="18865" y="3174"/>
                  <a:pt x="18370" y="2678"/>
                  <a:pt x="17725" y="2678"/>
                </a:cubicBezTo>
                <a:cubicBezTo>
                  <a:pt x="17378" y="2678"/>
                  <a:pt x="17105" y="2802"/>
                  <a:pt x="16882" y="3050"/>
                </a:cubicBezTo>
                <a:cubicBezTo>
                  <a:pt x="16765" y="3028"/>
                  <a:pt x="16649" y="3017"/>
                  <a:pt x="16536" y="3017"/>
                </a:cubicBezTo>
                <a:cubicBezTo>
                  <a:pt x="16145" y="3017"/>
                  <a:pt x="15782" y="3147"/>
                  <a:pt x="15494" y="3397"/>
                </a:cubicBezTo>
                <a:cubicBezTo>
                  <a:pt x="15420" y="3348"/>
                  <a:pt x="15345" y="3323"/>
                  <a:pt x="15246" y="3298"/>
                </a:cubicBezTo>
                <a:cubicBezTo>
                  <a:pt x="15173" y="3283"/>
                  <a:pt x="15100" y="3276"/>
                  <a:pt x="15029" y="3276"/>
                </a:cubicBezTo>
                <a:cubicBezTo>
                  <a:pt x="14618" y="3276"/>
                  <a:pt x="14254" y="3513"/>
                  <a:pt x="14106" y="3893"/>
                </a:cubicBezTo>
                <a:cubicBezTo>
                  <a:pt x="13982" y="3819"/>
                  <a:pt x="13858" y="3769"/>
                  <a:pt x="13709" y="3719"/>
                </a:cubicBezTo>
                <a:cubicBezTo>
                  <a:pt x="13611" y="3698"/>
                  <a:pt x="13514" y="3688"/>
                  <a:pt x="13419" y="3688"/>
                </a:cubicBezTo>
                <a:cubicBezTo>
                  <a:pt x="12836" y="3688"/>
                  <a:pt x="12318" y="4065"/>
                  <a:pt x="12147" y="4661"/>
                </a:cubicBezTo>
                <a:cubicBezTo>
                  <a:pt x="11875" y="4661"/>
                  <a:pt x="11602" y="4835"/>
                  <a:pt x="11528" y="5132"/>
                </a:cubicBezTo>
                <a:cubicBezTo>
                  <a:pt x="11404" y="5033"/>
                  <a:pt x="11280" y="4959"/>
                  <a:pt x="11131" y="4934"/>
                </a:cubicBezTo>
                <a:cubicBezTo>
                  <a:pt x="11043" y="4910"/>
                  <a:pt x="10955" y="4900"/>
                  <a:pt x="10870" y="4900"/>
                </a:cubicBezTo>
                <a:cubicBezTo>
                  <a:pt x="10598" y="4900"/>
                  <a:pt x="10347" y="5012"/>
                  <a:pt x="10139" y="5182"/>
                </a:cubicBezTo>
                <a:cubicBezTo>
                  <a:pt x="10040" y="5033"/>
                  <a:pt x="9892" y="4909"/>
                  <a:pt x="9668" y="4835"/>
                </a:cubicBezTo>
                <a:cubicBezTo>
                  <a:pt x="9619" y="4823"/>
                  <a:pt x="9582" y="4816"/>
                  <a:pt x="9544" y="4816"/>
                </a:cubicBezTo>
                <a:cubicBezTo>
                  <a:pt x="9507" y="4816"/>
                  <a:pt x="9470" y="4823"/>
                  <a:pt x="9421" y="4835"/>
                </a:cubicBezTo>
                <a:cubicBezTo>
                  <a:pt x="9396" y="4314"/>
                  <a:pt x="9024" y="3843"/>
                  <a:pt x="8454" y="3719"/>
                </a:cubicBezTo>
                <a:cubicBezTo>
                  <a:pt x="8370" y="3700"/>
                  <a:pt x="8285" y="3691"/>
                  <a:pt x="8202" y="3691"/>
                </a:cubicBezTo>
                <a:cubicBezTo>
                  <a:pt x="7649" y="3691"/>
                  <a:pt x="7145" y="4101"/>
                  <a:pt x="7016" y="4661"/>
                </a:cubicBezTo>
                <a:cubicBezTo>
                  <a:pt x="6966" y="4661"/>
                  <a:pt x="6942" y="4637"/>
                  <a:pt x="6917" y="4637"/>
                </a:cubicBezTo>
                <a:cubicBezTo>
                  <a:pt x="6855" y="4612"/>
                  <a:pt x="6799" y="4599"/>
                  <a:pt x="6743" y="4599"/>
                </a:cubicBezTo>
                <a:cubicBezTo>
                  <a:pt x="6687" y="4599"/>
                  <a:pt x="6632" y="4612"/>
                  <a:pt x="6570" y="4637"/>
                </a:cubicBezTo>
                <a:cubicBezTo>
                  <a:pt x="6694" y="4017"/>
                  <a:pt x="6322" y="3422"/>
                  <a:pt x="5702" y="3273"/>
                </a:cubicBezTo>
                <a:cubicBezTo>
                  <a:pt x="5617" y="3255"/>
                  <a:pt x="5532" y="3247"/>
                  <a:pt x="5450" y="3247"/>
                </a:cubicBezTo>
                <a:cubicBezTo>
                  <a:pt x="4958" y="3247"/>
                  <a:pt x="4533" y="3553"/>
                  <a:pt x="4363" y="4042"/>
                </a:cubicBezTo>
                <a:lnTo>
                  <a:pt x="4314" y="4042"/>
                </a:lnTo>
                <a:cubicBezTo>
                  <a:pt x="4258" y="4027"/>
                  <a:pt x="4202" y="4020"/>
                  <a:pt x="4147" y="4020"/>
                </a:cubicBezTo>
                <a:cubicBezTo>
                  <a:pt x="3830" y="4020"/>
                  <a:pt x="3531" y="4250"/>
                  <a:pt x="3446" y="4587"/>
                </a:cubicBezTo>
                <a:lnTo>
                  <a:pt x="3421" y="4587"/>
                </a:lnTo>
                <a:cubicBezTo>
                  <a:pt x="3372" y="4575"/>
                  <a:pt x="3322" y="4568"/>
                  <a:pt x="3273" y="4568"/>
                </a:cubicBezTo>
                <a:cubicBezTo>
                  <a:pt x="3223" y="4568"/>
                  <a:pt x="3174" y="4575"/>
                  <a:pt x="3124" y="4587"/>
                </a:cubicBezTo>
                <a:cubicBezTo>
                  <a:pt x="2950" y="4414"/>
                  <a:pt x="2727" y="4290"/>
                  <a:pt x="2479" y="4215"/>
                </a:cubicBezTo>
                <a:cubicBezTo>
                  <a:pt x="2386" y="4196"/>
                  <a:pt x="2293" y="4187"/>
                  <a:pt x="2203" y="4187"/>
                </a:cubicBezTo>
                <a:cubicBezTo>
                  <a:pt x="1595" y="4187"/>
                  <a:pt x="1072" y="4603"/>
                  <a:pt x="942" y="5207"/>
                </a:cubicBezTo>
                <a:cubicBezTo>
                  <a:pt x="893" y="5207"/>
                  <a:pt x="893" y="5207"/>
                  <a:pt x="868" y="5182"/>
                </a:cubicBezTo>
                <a:cubicBezTo>
                  <a:pt x="816" y="5167"/>
                  <a:pt x="763" y="5160"/>
                  <a:pt x="710" y="5160"/>
                </a:cubicBezTo>
                <a:cubicBezTo>
                  <a:pt x="416" y="5160"/>
                  <a:pt x="142" y="5383"/>
                  <a:pt x="100" y="5678"/>
                </a:cubicBezTo>
                <a:cubicBezTo>
                  <a:pt x="0" y="6025"/>
                  <a:pt x="248" y="6397"/>
                  <a:pt x="595" y="6446"/>
                </a:cubicBezTo>
                <a:lnTo>
                  <a:pt x="16610" y="10041"/>
                </a:lnTo>
                <a:lnTo>
                  <a:pt x="29822" y="10041"/>
                </a:lnTo>
                <a:lnTo>
                  <a:pt x="29822" y="6917"/>
                </a:lnTo>
                <a:lnTo>
                  <a:pt x="29822" y="2852"/>
                </a:lnTo>
                <a:lnTo>
                  <a:pt x="29822" y="621"/>
                </a:lnTo>
                <a:cubicBezTo>
                  <a:pt x="29500" y="224"/>
                  <a:pt x="29029" y="1"/>
                  <a:pt x="28533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5" name="Google Shape;7175;p20"/>
          <p:cNvSpPr txBox="1">
            <a:spLocks noGrp="1"/>
          </p:cNvSpPr>
          <p:nvPr>
            <p:ph type="title"/>
          </p:nvPr>
        </p:nvSpPr>
        <p:spPr>
          <a:xfrm>
            <a:off x="1063650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6" name="Google Shape;7176;p20"/>
          <p:cNvSpPr txBox="1">
            <a:spLocks noGrp="1"/>
          </p:cNvSpPr>
          <p:nvPr>
            <p:ph type="subTitle" idx="1"/>
          </p:nvPr>
        </p:nvSpPr>
        <p:spPr>
          <a:xfrm>
            <a:off x="8474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7" name="Google Shape;7177;p20"/>
          <p:cNvSpPr txBox="1">
            <a:spLocks noGrp="1"/>
          </p:cNvSpPr>
          <p:nvPr>
            <p:ph type="title" idx="2"/>
          </p:nvPr>
        </p:nvSpPr>
        <p:spPr>
          <a:xfrm>
            <a:off x="3684339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8" name="Google Shape;7178;p20"/>
          <p:cNvSpPr txBox="1">
            <a:spLocks noGrp="1"/>
          </p:cNvSpPr>
          <p:nvPr>
            <p:ph type="subTitle" idx="3"/>
          </p:nvPr>
        </p:nvSpPr>
        <p:spPr>
          <a:xfrm>
            <a:off x="34681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9" name="Google Shape;7179;p20"/>
          <p:cNvSpPr txBox="1">
            <a:spLocks noGrp="1"/>
          </p:cNvSpPr>
          <p:nvPr>
            <p:ph type="title" idx="4"/>
          </p:nvPr>
        </p:nvSpPr>
        <p:spPr>
          <a:xfrm>
            <a:off x="6305027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80" name="Google Shape;7180;p20"/>
          <p:cNvSpPr txBox="1">
            <a:spLocks noGrp="1"/>
          </p:cNvSpPr>
          <p:nvPr>
            <p:ph type="subTitle" idx="5"/>
          </p:nvPr>
        </p:nvSpPr>
        <p:spPr>
          <a:xfrm>
            <a:off x="60888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1" name="Google Shape;7181;p20"/>
          <p:cNvSpPr txBox="1">
            <a:spLocks noGrp="1"/>
          </p:cNvSpPr>
          <p:nvPr>
            <p:ph type="title" idx="6"/>
          </p:nvPr>
        </p:nvSpPr>
        <p:spPr>
          <a:xfrm>
            <a:off x="720000" y="3637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182" name="Google Shape;7182;p20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7183" name="Google Shape;7183;p20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0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0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0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0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0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0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0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0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0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0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0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0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0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0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0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0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0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0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0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0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0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0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0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07" name="Google Shape;720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899" y="-99774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8" name="Google Shape;720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83" y="423702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9" name="Google Shape;720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675" y="-37695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0" name="Google Shape;7210;p20"/>
          <p:cNvPicPr preferRelativeResize="0"/>
          <p:nvPr/>
        </p:nvPicPr>
        <p:blipFill rotWithShape="1">
          <a:blip r:embed="rId2">
            <a:alphaModFix/>
          </a:blip>
          <a:srcRect t="-29115"/>
          <a:stretch/>
        </p:blipFill>
        <p:spPr>
          <a:xfrm>
            <a:off x="652460" y="-371349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1" name="Google Shape;721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2422" y="55346"/>
            <a:ext cx="1250354" cy="1056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12" name="Google Shape;7212;p20"/>
          <p:cNvGrpSpPr/>
          <p:nvPr/>
        </p:nvGrpSpPr>
        <p:grpSpPr>
          <a:xfrm rot="8100115">
            <a:off x="183820" y="1215491"/>
            <a:ext cx="836855" cy="620222"/>
            <a:chOff x="3748050" y="180275"/>
            <a:chExt cx="394800" cy="292600"/>
          </a:xfrm>
        </p:grpSpPr>
        <p:sp>
          <p:nvSpPr>
            <p:cNvPr id="7213" name="Google Shape;7213;p20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0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0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0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0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0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0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0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0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0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0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0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0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0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0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0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0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0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0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0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0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0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0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0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0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0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0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0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0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0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0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0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0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0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0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0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0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0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0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0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0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0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0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0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7" name="Google Shape;7257;p20"/>
          <p:cNvGrpSpPr/>
          <p:nvPr/>
        </p:nvGrpSpPr>
        <p:grpSpPr>
          <a:xfrm rot="7601124">
            <a:off x="384720" y="437399"/>
            <a:ext cx="535481" cy="403786"/>
            <a:chOff x="3693500" y="1118850"/>
            <a:chExt cx="535500" cy="403800"/>
          </a:xfrm>
        </p:grpSpPr>
        <p:sp>
          <p:nvSpPr>
            <p:cNvPr id="7258" name="Google Shape;7258;p20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0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0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0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0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0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0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0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0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0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0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0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0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0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0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0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0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0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0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0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0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0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0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0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0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0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0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0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0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0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0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0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0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0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0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0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0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0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0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0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0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0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0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0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0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0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0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0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0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0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0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0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0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0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0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0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0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0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0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0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0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0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0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0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0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0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4" name="Google Shape;7324;p20"/>
          <p:cNvGrpSpPr/>
          <p:nvPr/>
        </p:nvGrpSpPr>
        <p:grpSpPr>
          <a:xfrm rot="8912696">
            <a:off x="1356530" y="459347"/>
            <a:ext cx="650096" cy="490233"/>
            <a:chOff x="3693500" y="1118850"/>
            <a:chExt cx="535500" cy="403800"/>
          </a:xfrm>
        </p:grpSpPr>
        <p:sp>
          <p:nvSpPr>
            <p:cNvPr id="7325" name="Google Shape;7325;p20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0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0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0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0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0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0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0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0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0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0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0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0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0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0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0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0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0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0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0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0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0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0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0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0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0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0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0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0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0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0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0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0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0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0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0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0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0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0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0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0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0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0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0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0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0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0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0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0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0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0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0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0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0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0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0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0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0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0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0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0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0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0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0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0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0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1" name="Google Shape;7391;p20"/>
          <p:cNvGrpSpPr/>
          <p:nvPr/>
        </p:nvGrpSpPr>
        <p:grpSpPr>
          <a:xfrm rot="8816066">
            <a:off x="791498" y="178047"/>
            <a:ext cx="836854" cy="620213"/>
            <a:chOff x="3748050" y="180275"/>
            <a:chExt cx="394800" cy="292600"/>
          </a:xfrm>
        </p:grpSpPr>
        <p:sp>
          <p:nvSpPr>
            <p:cNvPr id="7392" name="Google Shape;7392;p20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0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0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0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0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0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0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0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0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0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0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0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0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0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0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0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0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0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0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0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0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0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0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0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0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0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0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0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0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0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0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0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0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0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0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0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0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0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0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0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0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0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0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0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_1">
    <p:spTree>
      <p:nvGrpSpPr>
        <p:cNvPr id="1" name="Shape 9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8" name="Google Shape;9268;p25"/>
          <p:cNvSpPr txBox="1">
            <a:spLocks noGrp="1"/>
          </p:cNvSpPr>
          <p:nvPr>
            <p:ph type="title"/>
          </p:nvPr>
        </p:nvSpPr>
        <p:spPr>
          <a:xfrm>
            <a:off x="720000" y="3575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69" name="Google Shape;9269;p25"/>
          <p:cNvSpPr/>
          <p:nvPr/>
        </p:nvSpPr>
        <p:spPr>
          <a:xfrm rot="10800000" flipH="1">
            <a:off x="591385" y="5125175"/>
            <a:ext cx="1270131" cy="22550"/>
          </a:xfrm>
          <a:custGeom>
            <a:avLst/>
            <a:gdLst/>
            <a:ahLst/>
            <a:cxnLst/>
            <a:rect l="l" t="t" r="r" b="b"/>
            <a:pathLst>
              <a:path w="28793" h="902" extrusionOk="0">
                <a:moveTo>
                  <a:pt x="0" y="1"/>
                </a:moveTo>
                <a:lnTo>
                  <a:pt x="0" y="901"/>
                </a:lnTo>
                <a:lnTo>
                  <a:pt x="28793" y="901"/>
                </a:lnTo>
                <a:lnTo>
                  <a:pt x="2879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0" name="Google Shape;9270;p25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1" name="Google Shape;9271;p25"/>
          <p:cNvSpPr/>
          <p:nvPr/>
        </p:nvSpPr>
        <p:spPr>
          <a:xfrm>
            <a:off x="61174" y="166573"/>
            <a:ext cx="8741433" cy="4976896"/>
          </a:xfrm>
          <a:custGeom>
            <a:avLst/>
            <a:gdLst/>
            <a:ahLst/>
            <a:cxnLst/>
            <a:rect l="l" t="t" r="r" b="b"/>
            <a:pathLst>
              <a:path w="45242" h="25758" extrusionOk="0">
                <a:moveTo>
                  <a:pt x="0" y="25732"/>
                </a:moveTo>
                <a:lnTo>
                  <a:pt x="0" y="720"/>
                </a:lnTo>
                <a:lnTo>
                  <a:pt x="0" y="447"/>
                </a:lnTo>
                <a:cubicBezTo>
                  <a:pt x="74" y="447"/>
                  <a:pt x="124" y="422"/>
                  <a:pt x="149" y="422"/>
                </a:cubicBezTo>
                <a:lnTo>
                  <a:pt x="223" y="422"/>
                </a:lnTo>
                <a:lnTo>
                  <a:pt x="347" y="422"/>
                </a:lnTo>
                <a:cubicBezTo>
                  <a:pt x="471" y="422"/>
                  <a:pt x="570" y="447"/>
                  <a:pt x="694" y="447"/>
                </a:cubicBezTo>
                <a:lnTo>
                  <a:pt x="967" y="546"/>
                </a:lnTo>
                <a:cubicBezTo>
                  <a:pt x="1066" y="571"/>
                  <a:pt x="1116" y="621"/>
                  <a:pt x="1215" y="695"/>
                </a:cubicBezTo>
                <a:cubicBezTo>
                  <a:pt x="1314" y="794"/>
                  <a:pt x="1438" y="844"/>
                  <a:pt x="1512" y="968"/>
                </a:cubicBezTo>
                <a:lnTo>
                  <a:pt x="1512" y="968"/>
                </a:lnTo>
                <a:lnTo>
                  <a:pt x="1587" y="918"/>
                </a:lnTo>
                <a:cubicBezTo>
                  <a:pt x="1611" y="868"/>
                  <a:pt x="1636" y="844"/>
                  <a:pt x="1711" y="819"/>
                </a:cubicBezTo>
                <a:cubicBezTo>
                  <a:pt x="1810" y="744"/>
                  <a:pt x="1884" y="720"/>
                  <a:pt x="1983" y="670"/>
                </a:cubicBezTo>
                <a:lnTo>
                  <a:pt x="1983" y="670"/>
                </a:lnTo>
                <a:cubicBezTo>
                  <a:pt x="2082" y="596"/>
                  <a:pt x="2206" y="571"/>
                  <a:pt x="2305" y="497"/>
                </a:cubicBezTo>
                <a:cubicBezTo>
                  <a:pt x="2429" y="447"/>
                  <a:pt x="2504" y="422"/>
                  <a:pt x="2603" y="373"/>
                </a:cubicBezTo>
                <a:cubicBezTo>
                  <a:pt x="2826" y="298"/>
                  <a:pt x="3049" y="224"/>
                  <a:pt x="3297" y="174"/>
                </a:cubicBezTo>
                <a:cubicBezTo>
                  <a:pt x="3495" y="100"/>
                  <a:pt x="3718" y="75"/>
                  <a:pt x="3942" y="50"/>
                </a:cubicBezTo>
                <a:cubicBezTo>
                  <a:pt x="4165" y="1"/>
                  <a:pt x="4413" y="1"/>
                  <a:pt x="4611" y="1"/>
                </a:cubicBezTo>
                <a:lnTo>
                  <a:pt x="4611" y="1"/>
                </a:lnTo>
                <a:lnTo>
                  <a:pt x="4859" y="1"/>
                </a:lnTo>
                <a:lnTo>
                  <a:pt x="4958" y="1"/>
                </a:lnTo>
                <a:lnTo>
                  <a:pt x="5305" y="1"/>
                </a:lnTo>
                <a:cubicBezTo>
                  <a:pt x="5528" y="1"/>
                  <a:pt x="5776" y="50"/>
                  <a:pt x="6024" y="75"/>
                </a:cubicBezTo>
                <a:cubicBezTo>
                  <a:pt x="6148" y="100"/>
                  <a:pt x="6272" y="100"/>
                  <a:pt x="6346" y="125"/>
                </a:cubicBezTo>
                <a:cubicBezTo>
                  <a:pt x="6470" y="174"/>
                  <a:pt x="6569" y="199"/>
                  <a:pt x="6693" y="224"/>
                </a:cubicBezTo>
                <a:cubicBezTo>
                  <a:pt x="6792" y="249"/>
                  <a:pt x="6916" y="298"/>
                  <a:pt x="7016" y="323"/>
                </a:cubicBezTo>
                <a:lnTo>
                  <a:pt x="7016" y="323"/>
                </a:lnTo>
                <a:lnTo>
                  <a:pt x="7040" y="323"/>
                </a:lnTo>
                <a:cubicBezTo>
                  <a:pt x="7139" y="348"/>
                  <a:pt x="7263" y="373"/>
                  <a:pt x="7363" y="447"/>
                </a:cubicBezTo>
                <a:cubicBezTo>
                  <a:pt x="7487" y="472"/>
                  <a:pt x="7561" y="546"/>
                  <a:pt x="7660" y="571"/>
                </a:cubicBezTo>
                <a:cubicBezTo>
                  <a:pt x="7759" y="596"/>
                  <a:pt x="7858" y="670"/>
                  <a:pt x="7933" y="720"/>
                </a:cubicBezTo>
                <a:cubicBezTo>
                  <a:pt x="8131" y="819"/>
                  <a:pt x="8305" y="943"/>
                  <a:pt x="8503" y="1092"/>
                </a:cubicBezTo>
                <a:cubicBezTo>
                  <a:pt x="8676" y="1215"/>
                  <a:pt x="8850" y="1364"/>
                  <a:pt x="8999" y="1488"/>
                </a:cubicBezTo>
                <a:lnTo>
                  <a:pt x="9296" y="1810"/>
                </a:lnTo>
                <a:cubicBezTo>
                  <a:pt x="9420" y="1934"/>
                  <a:pt x="9519" y="2083"/>
                  <a:pt x="9594" y="2207"/>
                </a:cubicBezTo>
                <a:cubicBezTo>
                  <a:pt x="9643" y="2331"/>
                  <a:pt x="9742" y="2430"/>
                  <a:pt x="9842" y="2579"/>
                </a:cubicBezTo>
                <a:cubicBezTo>
                  <a:pt x="9866" y="2653"/>
                  <a:pt x="9891" y="2703"/>
                  <a:pt x="9916" y="2728"/>
                </a:cubicBezTo>
                <a:cubicBezTo>
                  <a:pt x="9916" y="2777"/>
                  <a:pt x="9965" y="2777"/>
                  <a:pt x="9965" y="2802"/>
                </a:cubicBezTo>
                <a:lnTo>
                  <a:pt x="9965" y="2802"/>
                </a:lnTo>
                <a:cubicBezTo>
                  <a:pt x="9965" y="2802"/>
                  <a:pt x="9965" y="2827"/>
                  <a:pt x="9990" y="2827"/>
                </a:cubicBezTo>
                <a:lnTo>
                  <a:pt x="9990" y="2827"/>
                </a:lnTo>
                <a:cubicBezTo>
                  <a:pt x="9990" y="2827"/>
                  <a:pt x="10015" y="2827"/>
                  <a:pt x="10015" y="2802"/>
                </a:cubicBezTo>
                <a:lnTo>
                  <a:pt x="10040" y="2777"/>
                </a:lnTo>
                <a:lnTo>
                  <a:pt x="10040" y="2777"/>
                </a:lnTo>
                <a:lnTo>
                  <a:pt x="10040" y="2777"/>
                </a:lnTo>
                <a:cubicBezTo>
                  <a:pt x="10089" y="2777"/>
                  <a:pt x="10089" y="2728"/>
                  <a:pt x="10114" y="2728"/>
                </a:cubicBezTo>
                <a:cubicBezTo>
                  <a:pt x="10213" y="2678"/>
                  <a:pt x="10288" y="2653"/>
                  <a:pt x="10387" y="2604"/>
                </a:cubicBezTo>
                <a:cubicBezTo>
                  <a:pt x="10486" y="2579"/>
                  <a:pt x="10585" y="2554"/>
                  <a:pt x="10660" y="2554"/>
                </a:cubicBezTo>
                <a:lnTo>
                  <a:pt x="10883" y="2554"/>
                </a:lnTo>
                <a:lnTo>
                  <a:pt x="10982" y="2554"/>
                </a:lnTo>
                <a:cubicBezTo>
                  <a:pt x="11031" y="2554"/>
                  <a:pt x="11106" y="2554"/>
                  <a:pt x="11131" y="2579"/>
                </a:cubicBezTo>
                <a:cubicBezTo>
                  <a:pt x="11205" y="2579"/>
                  <a:pt x="11255" y="2604"/>
                  <a:pt x="11329" y="2653"/>
                </a:cubicBezTo>
                <a:cubicBezTo>
                  <a:pt x="11403" y="2678"/>
                  <a:pt x="11527" y="2728"/>
                  <a:pt x="11626" y="2802"/>
                </a:cubicBezTo>
                <a:cubicBezTo>
                  <a:pt x="11701" y="2827"/>
                  <a:pt x="11775" y="2901"/>
                  <a:pt x="11874" y="2951"/>
                </a:cubicBezTo>
                <a:cubicBezTo>
                  <a:pt x="11973" y="3025"/>
                  <a:pt x="12023" y="3075"/>
                  <a:pt x="12122" y="3174"/>
                </a:cubicBezTo>
                <a:lnTo>
                  <a:pt x="12221" y="3273"/>
                </a:lnTo>
                <a:lnTo>
                  <a:pt x="12221" y="3298"/>
                </a:lnTo>
                <a:lnTo>
                  <a:pt x="12221" y="3298"/>
                </a:lnTo>
                <a:lnTo>
                  <a:pt x="12221" y="3323"/>
                </a:lnTo>
                <a:cubicBezTo>
                  <a:pt x="12246" y="3298"/>
                  <a:pt x="12271" y="3298"/>
                  <a:pt x="12320" y="3273"/>
                </a:cubicBezTo>
                <a:cubicBezTo>
                  <a:pt x="12345" y="3223"/>
                  <a:pt x="12395" y="3199"/>
                  <a:pt x="12444" y="3174"/>
                </a:cubicBezTo>
                <a:cubicBezTo>
                  <a:pt x="12519" y="3099"/>
                  <a:pt x="12618" y="3075"/>
                  <a:pt x="12742" y="3050"/>
                </a:cubicBezTo>
                <a:cubicBezTo>
                  <a:pt x="12866" y="3025"/>
                  <a:pt x="12965" y="2976"/>
                  <a:pt x="13064" y="2951"/>
                </a:cubicBezTo>
                <a:cubicBezTo>
                  <a:pt x="13139" y="2926"/>
                  <a:pt x="13238" y="2926"/>
                  <a:pt x="13386" y="2926"/>
                </a:cubicBezTo>
                <a:lnTo>
                  <a:pt x="13684" y="2926"/>
                </a:lnTo>
                <a:lnTo>
                  <a:pt x="13709" y="2926"/>
                </a:lnTo>
                <a:cubicBezTo>
                  <a:pt x="13808" y="2926"/>
                  <a:pt x="13932" y="2926"/>
                  <a:pt x="14056" y="2951"/>
                </a:cubicBezTo>
                <a:cubicBezTo>
                  <a:pt x="14180" y="2951"/>
                  <a:pt x="14304" y="2976"/>
                  <a:pt x="14378" y="3025"/>
                </a:cubicBezTo>
                <a:cubicBezTo>
                  <a:pt x="14477" y="3050"/>
                  <a:pt x="14601" y="3075"/>
                  <a:pt x="14725" y="3099"/>
                </a:cubicBezTo>
                <a:cubicBezTo>
                  <a:pt x="14948" y="3174"/>
                  <a:pt x="15122" y="3273"/>
                  <a:pt x="15370" y="3347"/>
                </a:cubicBezTo>
                <a:cubicBezTo>
                  <a:pt x="15593" y="3447"/>
                  <a:pt x="15791" y="3570"/>
                  <a:pt x="15965" y="3694"/>
                </a:cubicBezTo>
                <a:cubicBezTo>
                  <a:pt x="16064" y="3769"/>
                  <a:pt x="16163" y="3818"/>
                  <a:pt x="16237" y="3918"/>
                </a:cubicBezTo>
                <a:lnTo>
                  <a:pt x="16485" y="4165"/>
                </a:lnTo>
                <a:cubicBezTo>
                  <a:pt x="16609" y="4314"/>
                  <a:pt x="16733" y="4512"/>
                  <a:pt x="16857" y="4711"/>
                </a:cubicBezTo>
                <a:cubicBezTo>
                  <a:pt x="16907" y="4810"/>
                  <a:pt x="16956" y="4884"/>
                  <a:pt x="16981" y="4959"/>
                </a:cubicBezTo>
                <a:cubicBezTo>
                  <a:pt x="16981" y="4959"/>
                  <a:pt x="16981" y="4934"/>
                  <a:pt x="17031" y="4934"/>
                </a:cubicBezTo>
                <a:cubicBezTo>
                  <a:pt x="17080" y="4884"/>
                  <a:pt x="17154" y="4785"/>
                  <a:pt x="17204" y="4711"/>
                </a:cubicBezTo>
                <a:cubicBezTo>
                  <a:pt x="17278" y="4661"/>
                  <a:pt x="17353" y="4587"/>
                  <a:pt x="17452" y="4537"/>
                </a:cubicBezTo>
                <a:cubicBezTo>
                  <a:pt x="17551" y="4463"/>
                  <a:pt x="17650" y="4413"/>
                  <a:pt x="17725" y="4389"/>
                </a:cubicBezTo>
                <a:cubicBezTo>
                  <a:pt x="17948" y="4289"/>
                  <a:pt x="18171" y="4190"/>
                  <a:pt x="18394" y="4165"/>
                </a:cubicBezTo>
                <a:cubicBezTo>
                  <a:pt x="18518" y="4141"/>
                  <a:pt x="18592" y="4091"/>
                  <a:pt x="18716" y="4091"/>
                </a:cubicBezTo>
                <a:cubicBezTo>
                  <a:pt x="18840" y="4066"/>
                  <a:pt x="18964" y="4066"/>
                  <a:pt x="19063" y="4066"/>
                </a:cubicBezTo>
                <a:lnTo>
                  <a:pt x="19286" y="4066"/>
                </a:lnTo>
                <a:lnTo>
                  <a:pt x="19435" y="4066"/>
                </a:lnTo>
                <a:cubicBezTo>
                  <a:pt x="19559" y="4066"/>
                  <a:pt x="19683" y="4091"/>
                  <a:pt x="19807" y="4091"/>
                </a:cubicBezTo>
                <a:cubicBezTo>
                  <a:pt x="20055" y="4141"/>
                  <a:pt x="20278" y="4190"/>
                  <a:pt x="20526" y="4265"/>
                </a:cubicBezTo>
                <a:cubicBezTo>
                  <a:pt x="20749" y="4314"/>
                  <a:pt x="20947" y="4389"/>
                  <a:pt x="21146" y="4512"/>
                </a:cubicBezTo>
                <a:cubicBezTo>
                  <a:pt x="21195" y="4537"/>
                  <a:pt x="21245" y="4562"/>
                  <a:pt x="21294" y="4587"/>
                </a:cubicBezTo>
                <a:cubicBezTo>
                  <a:pt x="21319" y="4636"/>
                  <a:pt x="21393" y="4661"/>
                  <a:pt x="21418" y="4711"/>
                </a:cubicBezTo>
                <a:lnTo>
                  <a:pt x="21418" y="4711"/>
                </a:lnTo>
                <a:lnTo>
                  <a:pt x="21641" y="4934"/>
                </a:lnTo>
                <a:lnTo>
                  <a:pt x="21666" y="4959"/>
                </a:lnTo>
                <a:lnTo>
                  <a:pt x="21790" y="5083"/>
                </a:lnTo>
                <a:lnTo>
                  <a:pt x="21790" y="5083"/>
                </a:lnTo>
                <a:cubicBezTo>
                  <a:pt x="21815" y="5132"/>
                  <a:pt x="21864" y="5182"/>
                  <a:pt x="21914" y="5207"/>
                </a:cubicBezTo>
                <a:cubicBezTo>
                  <a:pt x="21939" y="5256"/>
                  <a:pt x="21939" y="5281"/>
                  <a:pt x="21988" y="5306"/>
                </a:cubicBezTo>
                <a:cubicBezTo>
                  <a:pt x="22013" y="5331"/>
                  <a:pt x="22013" y="5380"/>
                  <a:pt x="22038" y="5405"/>
                </a:cubicBezTo>
                <a:cubicBezTo>
                  <a:pt x="22063" y="5430"/>
                  <a:pt x="22063" y="5454"/>
                  <a:pt x="22063" y="5504"/>
                </a:cubicBezTo>
                <a:lnTo>
                  <a:pt x="22063" y="5504"/>
                </a:lnTo>
                <a:cubicBezTo>
                  <a:pt x="22063" y="5529"/>
                  <a:pt x="22112" y="5554"/>
                  <a:pt x="22112" y="5554"/>
                </a:cubicBezTo>
                <a:cubicBezTo>
                  <a:pt x="22137" y="5628"/>
                  <a:pt x="22137" y="5678"/>
                  <a:pt x="22162" y="5752"/>
                </a:cubicBezTo>
                <a:cubicBezTo>
                  <a:pt x="22187" y="5802"/>
                  <a:pt x="22187" y="5876"/>
                  <a:pt x="22187" y="5925"/>
                </a:cubicBezTo>
                <a:lnTo>
                  <a:pt x="22187" y="5925"/>
                </a:lnTo>
                <a:cubicBezTo>
                  <a:pt x="22187" y="5950"/>
                  <a:pt x="22187" y="6000"/>
                  <a:pt x="22236" y="6025"/>
                </a:cubicBezTo>
                <a:lnTo>
                  <a:pt x="22236" y="6025"/>
                </a:lnTo>
                <a:lnTo>
                  <a:pt x="22236" y="6025"/>
                </a:lnTo>
                <a:cubicBezTo>
                  <a:pt x="22261" y="6000"/>
                  <a:pt x="22286" y="5950"/>
                  <a:pt x="22311" y="5901"/>
                </a:cubicBezTo>
                <a:cubicBezTo>
                  <a:pt x="22360" y="5876"/>
                  <a:pt x="22385" y="5802"/>
                  <a:pt x="22435" y="5777"/>
                </a:cubicBezTo>
                <a:cubicBezTo>
                  <a:pt x="22509" y="5702"/>
                  <a:pt x="22608" y="5653"/>
                  <a:pt x="22683" y="5578"/>
                </a:cubicBezTo>
                <a:cubicBezTo>
                  <a:pt x="22732" y="5554"/>
                  <a:pt x="22782" y="5554"/>
                  <a:pt x="22806" y="5529"/>
                </a:cubicBezTo>
                <a:cubicBezTo>
                  <a:pt x="22881" y="5504"/>
                  <a:pt x="22906" y="5504"/>
                  <a:pt x="23005" y="5504"/>
                </a:cubicBezTo>
                <a:lnTo>
                  <a:pt x="23154" y="5504"/>
                </a:lnTo>
                <a:lnTo>
                  <a:pt x="23154" y="5504"/>
                </a:lnTo>
                <a:lnTo>
                  <a:pt x="23302" y="5504"/>
                </a:lnTo>
                <a:cubicBezTo>
                  <a:pt x="23377" y="5504"/>
                  <a:pt x="23426" y="5529"/>
                  <a:pt x="23476" y="5529"/>
                </a:cubicBezTo>
                <a:cubicBezTo>
                  <a:pt x="23525" y="5554"/>
                  <a:pt x="23550" y="5578"/>
                  <a:pt x="23625" y="5628"/>
                </a:cubicBezTo>
                <a:cubicBezTo>
                  <a:pt x="23724" y="5678"/>
                  <a:pt x="23773" y="5777"/>
                  <a:pt x="23848" y="5802"/>
                </a:cubicBezTo>
                <a:lnTo>
                  <a:pt x="23872" y="5826"/>
                </a:lnTo>
                <a:lnTo>
                  <a:pt x="23872" y="5826"/>
                </a:lnTo>
                <a:lnTo>
                  <a:pt x="23872" y="5826"/>
                </a:lnTo>
                <a:lnTo>
                  <a:pt x="23897" y="5876"/>
                </a:lnTo>
                <a:lnTo>
                  <a:pt x="23922" y="5876"/>
                </a:lnTo>
                <a:lnTo>
                  <a:pt x="23922" y="5876"/>
                </a:lnTo>
                <a:lnTo>
                  <a:pt x="23996" y="5802"/>
                </a:lnTo>
                <a:cubicBezTo>
                  <a:pt x="24021" y="5777"/>
                  <a:pt x="24096" y="5752"/>
                  <a:pt x="24120" y="5702"/>
                </a:cubicBezTo>
                <a:cubicBezTo>
                  <a:pt x="24220" y="5653"/>
                  <a:pt x="24294" y="5628"/>
                  <a:pt x="24418" y="5554"/>
                </a:cubicBezTo>
                <a:cubicBezTo>
                  <a:pt x="24517" y="5529"/>
                  <a:pt x="24641" y="5454"/>
                  <a:pt x="24765" y="5430"/>
                </a:cubicBezTo>
                <a:cubicBezTo>
                  <a:pt x="24889" y="5405"/>
                  <a:pt x="25013" y="5380"/>
                  <a:pt x="25112" y="5380"/>
                </a:cubicBezTo>
                <a:cubicBezTo>
                  <a:pt x="25236" y="5331"/>
                  <a:pt x="25360" y="5331"/>
                  <a:pt x="25459" y="5331"/>
                </a:cubicBezTo>
                <a:cubicBezTo>
                  <a:pt x="25533" y="5331"/>
                  <a:pt x="25657" y="5331"/>
                  <a:pt x="25831" y="5380"/>
                </a:cubicBezTo>
                <a:cubicBezTo>
                  <a:pt x="25955" y="5380"/>
                  <a:pt x="26079" y="5405"/>
                  <a:pt x="26153" y="5430"/>
                </a:cubicBezTo>
                <a:cubicBezTo>
                  <a:pt x="26277" y="5454"/>
                  <a:pt x="26376" y="5504"/>
                  <a:pt x="26475" y="5529"/>
                </a:cubicBezTo>
                <a:cubicBezTo>
                  <a:pt x="26599" y="5578"/>
                  <a:pt x="26723" y="5653"/>
                  <a:pt x="26822" y="5752"/>
                </a:cubicBezTo>
                <a:cubicBezTo>
                  <a:pt x="26872" y="5777"/>
                  <a:pt x="26897" y="5826"/>
                  <a:pt x="26946" y="5876"/>
                </a:cubicBezTo>
                <a:cubicBezTo>
                  <a:pt x="26971" y="5901"/>
                  <a:pt x="26996" y="5950"/>
                  <a:pt x="27070" y="6000"/>
                </a:cubicBezTo>
                <a:cubicBezTo>
                  <a:pt x="27145" y="6074"/>
                  <a:pt x="27219" y="6198"/>
                  <a:pt x="27269" y="6297"/>
                </a:cubicBezTo>
                <a:cubicBezTo>
                  <a:pt x="27318" y="6396"/>
                  <a:pt x="27368" y="6446"/>
                  <a:pt x="27393" y="6545"/>
                </a:cubicBezTo>
                <a:lnTo>
                  <a:pt x="27393" y="6545"/>
                </a:lnTo>
                <a:lnTo>
                  <a:pt x="27393" y="6545"/>
                </a:lnTo>
                <a:cubicBezTo>
                  <a:pt x="27393" y="6570"/>
                  <a:pt x="27442" y="6570"/>
                  <a:pt x="27442" y="6570"/>
                </a:cubicBezTo>
                <a:lnTo>
                  <a:pt x="27442" y="6570"/>
                </a:lnTo>
                <a:lnTo>
                  <a:pt x="27442" y="6570"/>
                </a:lnTo>
                <a:lnTo>
                  <a:pt x="27517" y="6570"/>
                </a:lnTo>
                <a:lnTo>
                  <a:pt x="27640" y="6570"/>
                </a:lnTo>
                <a:lnTo>
                  <a:pt x="27640" y="6570"/>
                </a:lnTo>
                <a:lnTo>
                  <a:pt x="27764" y="6570"/>
                </a:lnTo>
                <a:cubicBezTo>
                  <a:pt x="27864" y="6570"/>
                  <a:pt x="27963" y="6570"/>
                  <a:pt x="28062" y="6545"/>
                </a:cubicBezTo>
                <a:lnTo>
                  <a:pt x="28111" y="6545"/>
                </a:lnTo>
                <a:cubicBezTo>
                  <a:pt x="28310" y="6545"/>
                  <a:pt x="28459" y="6570"/>
                  <a:pt x="28632" y="6620"/>
                </a:cubicBezTo>
                <a:cubicBezTo>
                  <a:pt x="28830" y="6644"/>
                  <a:pt x="28979" y="6744"/>
                  <a:pt x="29128" y="6818"/>
                </a:cubicBezTo>
                <a:cubicBezTo>
                  <a:pt x="29202" y="6867"/>
                  <a:pt x="29227" y="6892"/>
                  <a:pt x="29301" y="6942"/>
                </a:cubicBezTo>
                <a:lnTo>
                  <a:pt x="29326" y="6991"/>
                </a:lnTo>
                <a:cubicBezTo>
                  <a:pt x="29351" y="6991"/>
                  <a:pt x="29351" y="7016"/>
                  <a:pt x="29376" y="7016"/>
                </a:cubicBezTo>
                <a:lnTo>
                  <a:pt x="29376" y="7016"/>
                </a:lnTo>
                <a:lnTo>
                  <a:pt x="29376" y="7016"/>
                </a:lnTo>
                <a:lnTo>
                  <a:pt x="29450" y="7016"/>
                </a:lnTo>
                <a:cubicBezTo>
                  <a:pt x="29475" y="7016"/>
                  <a:pt x="29549" y="6991"/>
                  <a:pt x="29574" y="6991"/>
                </a:cubicBezTo>
                <a:lnTo>
                  <a:pt x="29599" y="6991"/>
                </a:lnTo>
                <a:cubicBezTo>
                  <a:pt x="29624" y="6991"/>
                  <a:pt x="29698" y="6942"/>
                  <a:pt x="29748" y="6942"/>
                </a:cubicBezTo>
                <a:cubicBezTo>
                  <a:pt x="29847" y="6917"/>
                  <a:pt x="29946" y="6892"/>
                  <a:pt x="30095" y="6867"/>
                </a:cubicBezTo>
                <a:cubicBezTo>
                  <a:pt x="30318" y="6793"/>
                  <a:pt x="30566" y="6768"/>
                  <a:pt x="30789" y="6768"/>
                </a:cubicBezTo>
                <a:lnTo>
                  <a:pt x="31086" y="6768"/>
                </a:lnTo>
                <a:lnTo>
                  <a:pt x="31111" y="6768"/>
                </a:lnTo>
                <a:cubicBezTo>
                  <a:pt x="31235" y="6768"/>
                  <a:pt x="31359" y="6768"/>
                  <a:pt x="31483" y="6793"/>
                </a:cubicBezTo>
                <a:cubicBezTo>
                  <a:pt x="31607" y="6793"/>
                  <a:pt x="31731" y="6818"/>
                  <a:pt x="31855" y="6818"/>
                </a:cubicBezTo>
                <a:cubicBezTo>
                  <a:pt x="31954" y="6818"/>
                  <a:pt x="32078" y="6867"/>
                  <a:pt x="32202" y="6892"/>
                </a:cubicBezTo>
                <a:cubicBezTo>
                  <a:pt x="32326" y="6917"/>
                  <a:pt x="32425" y="6942"/>
                  <a:pt x="32524" y="6991"/>
                </a:cubicBezTo>
                <a:cubicBezTo>
                  <a:pt x="32574" y="7016"/>
                  <a:pt x="32598" y="7016"/>
                  <a:pt x="32673" y="7041"/>
                </a:cubicBezTo>
                <a:lnTo>
                  <a:pt x="32673" y="7041"/>
                </a:lnTo>
                <a:cubicBezTo>
                  <a:pt x="32722" y="7066"/>
                  <a:pt x="32797" y="7066"/>
                  <a:pt x="32822" y="7115"/>
                </a:cubicBezTo>
                <a:cubicBezTo>
                  <a:pt x="32921" y="7140"/>
                  <a:pt x="33020" y="7165"/>
                  <a:pt x="33144" y="7239"/>
                </a:cubicBezTo>
                <a:cubicBezTo>
                  <a:pt x="33218" y="7264"/>
                  <a:pt x="33342" y="7314"/>
                  <a:pt x="33441" y="7388"/>
                </a:cubicBezTo>
                <a:cubicBezTo>
                  <a:pt x="33516" y="7413"/>
                  <a:pt x="33590" y="7487"/>
                  <a:pt x="33689" y="7537"/>
                </a:cubicBezTo>
                <a:cubicBezTo>
                  <a:pt x="33764" y="7562"/>
                  <a:pt x="33813" y="7636"/>
                  <a:pt x="33887" y="7686"/>
                </a:cubicBezTo>
                <a:cubicBezTo>
                  <a:pt x="33937" y="7760"/>
                  <a:pt x="34011" y="7810"/>
                  <a:pt x="34036" y="7884"/>
                </a:cubicBezTo>
                <a:cubicBezTo>
                  <a:pt x="34036" y="7909"/>
                  <a:pt x="34061" y="7909"/>
                  <a:pt x="34061" y="7933"/>
                </a:cubicBezTo>
                <a:cubicBezTo>
                  <a:pt x="34086" y="8008"/>
                  <a:pt x="34160" y="8033"/>
                  <a:pt x="34185" y="8107"/>
                </a:cubicBezTo>
                <a:cubicBezTo>
                  <a:pt x="34210" y="8132"/>
                  <a:pt x="34210" y="8157"/>
                  <a:pt x="34259" y="8181"/>
                </a:cubicBezTo>
                <a:lnTo>
                  <a:pt x="34259" y="8181"/>
                </a:lnTo>
                <a:cubicBezTo>
                  <a:pt x="34259" y="8231"/>
                  <a:pt x="34284" y="8231"/>
                  <a:pt x="34309" y="8256"/>
                </a:cubicBez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34" y="8256"/>
                </a:lnTo>
                <a:lnTo>
                  <a:pt x="34408" y="8256"/>
                </a:lnTo>
                <a:lnTo>
                  <a:pt x="34458" y="8256"/>
                </a:lnTo>
                <a:lnTo>
                  <a:pt x="34656" y="8256"/>
                </a:lnTo>
                <a:lnTo>
                  <a:pt x="34681" y="8256"/>
                </a:lnTo>
                <a:lnTo>
                  <a:pt x="35028" y="8256"/>
                </a:lnTo>
                <a:lnTo>
                  <a:pt x="35375" y="8256"/>
                </a:lnTo>
                <a:lnTo>
                  <a:pt x="35400" y="8256"/>
                </a:lnTo>
                <a:lnTo>
                  <a:pt x="35697" y="8256"/>
                </a:lnTo>
                <a:cubicBezTo>
                  <a:pt x="35821" y="8256"/>
                  <a:pt x="35945" y="8256"/>
                  <a:pt x="36069" y="8281"/>
                </a:cubicBezTo>
                <a:cubicBezTo>
                  <a:pt x="36193" y="8281"/>
                  <a:pt x="36292" y="8305"/>
                  <a:pt x="36416" y="8355"/>
                </a:cubicBezTo>
                <a:cubicBezTo>
                  <a:pt x="36664" y="8404"/>
                  <a:pt x="36887" y="8479"/>
                  <a:pt x="37061" y="8528"/>
                </a:cubicBezTo>
                <a:cubicBezTo>
                  <a:pt x="37284" y="8628"/>
                  <a:pt x="37507" y="8727"/>
                  <a:pt x="37655" y="8801"/>
                </a:cubicBezTo>
                <a:cubicBezTo>
                  <a:pt x="37755" y="8875"/>
                  <a:pt x="37854" y="8925"/>
                  <a:pt x="37978" y="9024"/>
                </a:cubicBezTo>
                <a:cubicBezTo>
                  <a:pt x="38052" y="9099"/>
                  <a:pt x="38151" y="9148"/>
                  <a:pt x="38226" y="9247"/>
                </a:cubicBezTo>
                <a:lnTo>
                  <a:pt x="38300" y="9346"/>
                </a:lnTo>
                <a:lnTo>
                  <a:pt x="38300" y="9346"/>
                </a:lnTo>
                <a:lnTo>
                  <a:pt x="38350" y="9371"/>
                </a:lnTo>
                <a:cubicBezTo>
                  <a:pt x="38374" y="9396"/>
                  <a:pt x="38399" y="9470"/>
                  <a:pt x="38474" y="9495"/>
                </a:cubicBezTo>
                <a:lnTo>
                  <a:pt x="38548" y="9594"/>
                </a:lnTo>
                <a:lnTo>
                  <a:pt x="38548" y="9619"/>
                </a:lnTo>
                <a:lnTo>
                  <a:pt x="38548" y="9619"/>
                </a:lnTo>
                <a:cubicBezTo>
                  <a:pt x="38548" y="9644"/>
                  <a:pt x="38597" y="9644"/>
                  <a:pt x="38597" y="9669"/>
                </a:cubicBez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622" y="9669"/>
                </a:lnTo>
                <a:lnTo>
                  <a:pt x="38672" y="9669"/>
                </a:lnTo>
                <a:cubicBezTo>
                  <a:pt x="38746" y="9669"/>
                  <a:pt x="38845" y="9718"/>
                  <a:pt x="38895" y="9718"/>
                </a:cubicBezTo>
                <a:lnTo>
                  <a:pt x="39118" y="9718"/>
                </a:lnTo>
                <a:lnTo>
                  <a:pt x="39143" y="9718"/>
                </a:lnTo>
                <a:lnTo>
                  <a:pt x="39242" y="9718"/>
                </a:lnTo>
                <a:cubicBezTo>
                  <a:pt x="39341" y="9718"/>
                  <a:pt x="39465" y="9718"/>
                  <a:pt x="39589" y="9743"/>
                </a:cubicBezTo>
                <a:cubicBezTo>
                  <a:pt x="39738" y="9743"/>
                  <a:pt x="39887" y="9768"/>
                  <a:pt x="40035" y="9768"/>
                </a:cubicBezTo>
                <a:lnTo>
                  <a:pt x="40035" y="9768"/>
                </a:lnTo>
                <a:lnTo>
                  <a:pt x="40035" y="9768"/>
                </a:lnTo>
                <a:cubicBezTo>
                  <a:pt x="40134" y="9768"/>
                  <a:pt x="40209" y="9768"/>
                  <a:pt x="40283" y="9793"/>
                </a:cubicBezTo>
                <a:cubicBezTo>
                  <a:pt x="40407" y="9793"/>
                  <a:pt x="40506" y="9842"/>
                  <a:pt x="40630" y="9842"/>
                </a:cubicBezTo>
                <a:lnTo>
                  <a:pt x="40655" y="9842"/>
                </a:lnTo>
                <a:cubicBezTo>
                  <a:pt x="40779" y="9842"/>
                  <a:pt x="40903" y="9867"/>
                  <a:pt x="41002" y="9867"/>
                </a:cubicBezTo>
                <a:cubicBezTo>
                  <a:pt x="41250" y="9892"/>
                  <a:pt x="41473" y="9892"/>
                  <a:pt x="41721" y="9917"/>
                </a:cubicBezTo>
                <a:cubicBezTo>
                  <a:pt x="41969" y="9941"/>
                  <a:pt x="42242" y="9991"/>
                  <a:pt x="42465" y="10041"/>
                </a:cubicBezTo>
                <a:lnTo>
                  <a:pt x="42564" y="10041"/>
                </a:lnTo>
                <a:cubicBezTo>
                  <a:pt x="42762" y="10065"/>
                  <a:pt x="42960" y="10115"/>
                  <a:pt x="43184" y="10140"/>
                </a:cubicBezTo>
                <a:cubicBezTo>
                  <a:pt x="43431" y="10189"/>
                  <a:pt x="43630" y="10239"/>
                  <a:pt x="43878" y="10338"/>
                </a:cubicBezTo>
                <a:cubicBezTo>
                  <a:pt x="43952" y="10363"/>
                  <a:pt x="44002" y="10363"/>
                  <a:pt x="44076" y="10388"/>
                </a:cubicBezTo>
                <a:cubicBezTo>
                  <a:pt x="44101" y="10388"/>
                  <a:pt x="44175" y="10412"/>
                  <a:pt x="44200" y="10412"/>
                </a:cubicBezTo>
                <a:lnTo>
                  <a:pt x="44225" y="10412"/>
                </a:lnTo>
                <a:cubicBezTo>
                  <a:pt x="44324" y="10437"/>
                  <a:pt x="44448" y="10487"/>
                  <a:pt x="44547" y="10512"/>
                </a:cubicBezTo>
                <a:cubicBezTo>
                  <a:pt x="44621" y="10536"/>
                  <a:pt x="44745" y="10561"/>
                  <a:pt x="44844" y="10611"/>
                </a:cubicBezTo>
                <a:cubicBezTo>
                  <a:pt x="44944" y="10636"/>
                  <a:pt x="45043" y="10660"/>
                  <a:pt x="45167" y="10735"/>
                </a:cubicBezTo>
                <a:cubicBezTo>
                  <a:pt x="45192" y="10735"/>
                  <a:pt x="45216" y="10759"/>
                  <a:pt x="45241" y="10759"/>
                </a:cubicBezTo>
                <a:lnTo>
                  <a:pt x="45241" y="25385"/>
                </a:lnTo>
                <a:lnTo>
                  <a:pt x="45241" y="25757"/>
                </a:lnTo>
                <a:lnTo>
                  <a:pt x="0" y="25757"/>
                </a:ln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72" name="Google Shape;9272;p25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9273" name="Google Shape;9273;p25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25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25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25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25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25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25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25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25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25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25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25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25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25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25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25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25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25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25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25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25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25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25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25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97" name="Google Shape;929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71473" y="-87603"/>
            <a:ext cx="1459500" cy="208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8" name="Google Shape;929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32150" y="-696900"/>
            <a:ext cx="1409150" cy="2011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99" name="Google Shape;9299;p25"/>
          <p:cNvGrpSpPr/>
          <p:nvPr/>
        </p:nvGrpSpPr>
        <p:grpSpPr>
          <a:xfrm>
            <a:off x="7429100" y="255325"/>
            <a:ext cx="535500" cy="403800"/>
            <a:chOff x="3693500" y="1118850"/>
            <a:chExt cx="535500" cy="403800"/>
          </a:xfrm>
        </p:grpSpPr>
        <p:sp>
          <p:nvSpPr>
            <p:cNvPr id="9300" name="Google Shape;9300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6" name="Google Shape;9366;p25"/>
          <p:cNvGrpSpPr/>
          <p:nvPr/>
        </p:nvGrpSpPr>
        <p:grpSpPr>
          <a:xfrm rot="-5255570">
            <a:off x="8153651" y="1062539"/>
            <a:ext cx="535491" cy="403793"/>
            <a:chOff x="3693500" y="1118850"/>
            <a:chExt cx="535500" cy="403800"/>
          </a:xfrm>
        </p:grpSpPr>
        <p:sp>
          <p:nvSpPr>
            <p:cNvPr id="9367" name="Google Shape;9367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3" name="Google Shape;9433;p25"/>
          <p:cNvGrpSpPr/>
          <p:nvPr/>
        </p:nvGrpSpPr>
        <p:grpSpPr>
          <a:xfrm rot="-5255570">
            <a:off x="8466526" y="142714"/>
            <a:ext cx="535491" cy="403793"/>
            <a:chOff x="3693500" y="1118850"/>
            <a:chExt cx="535500" cy="403800"/>
          </a:xfrm>
        </p:grpSpPr>
        <p:sp>
          <p:nvSpPr>
            <p:cNvPr id="9434" name="Google Shape;9434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8" name="Google Shape;9458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9" name="Google Shape;9459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0" name="Google Shape;9460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00" name="Google Shape;9500;p25"/>
          <p:cNvGrpSpPr/>
          <p:nvPr/>
        </p:nvGrpSpPr>
        <p:grpSpPr>
          <a:xfrm rot="-5255460">
            <a:off x="8633969" y="1418088"/>
            <a:ext cx="349080" cy="263228"/>
            <a:chOff x="3693500" y="1118850"/>
            <a:chExt cx="535500" cy="403800"/>
          </a:xfrm>
        </p:grpSpPr>
        <p:sp>
          <p:nvSpPr>
            <p:cNvPr id="9501" name="Google Shape;9501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6" name="Google Shape;9556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7" name="Google Shape;9567;p25"/>
          <p:cNvGrpSpPr/>
          <p:nvPr/>
        </p:nvGrpSpPr>
        <p:grpSpPr>
          <a:xfrm>
            <a:off x="7989850" y="44200"/>
            <a:ext cx="394800" cy="292600"/>
            <a:chOff x="3748050" y="180275"/>
            <a:chExt cx="394800" cy="292600"/>
          </a:xfrm>
        </p:grpSpPr>
        <p:sp>
          <p:nvSpPr>
            <p:cNvPr id="9568" name="Google Shape;9568;p25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25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25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25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25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25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25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25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25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25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25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25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25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25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25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25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25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25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25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25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25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25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25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25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25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25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25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25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25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25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25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25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25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25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25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25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25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25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25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25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25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25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25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25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2" name="Google Shape;9612;p25"/>
          <p:cNvGrpSpPr/>
          <p:nvPr/>
        </p:nvGrpSpPr>
        <p:grpSpPr>
          <a:xfrm rot="-3345796">
            <a:off x="8311899" y="734975"/>
            <a:ext cx="394790" cy="292593"/>
            <a:chOff x="3748050" y="180275"/>
            <a:chExt cx="394800" cy="292600"/>
          </a:xfrm>
        </p:grpSpPr>
        <p:sp>
          <p:nvSpPr>
            <p:cNvPr id="9613" name="Google Shape;9613;p25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25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25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25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25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25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25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25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25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25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25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25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25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25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25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25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25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25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25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25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25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25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25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25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25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25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25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25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25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25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25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25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25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25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25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25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25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25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25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25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25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25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25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25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657" name="Google Shape;9657;p2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329326" y="100896"/>
            <a:ext cx="827723" cy="780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7" name="Google Shape;10817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8" name="Google Shape;10818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9" name="Google Shape;10819;p29"/>
          <p:cNvSpPr/>
          <p:nvPr/>
        </p:nvSpPr>
        <p:spPr>
          <a:xfrm>
            <a:off x="64300" y="2579000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0" name="Google Shape;10820;p29"/>
          <p:cNvSpPr/>
          <p:nvPr/>
        </p:nvSpPr>
        <p:spPr>
          <a:xfrm rot="10800000">
            <a:off x="4038450" y="-359312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21" name="Google Shape;10821;p2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0822" name="Google Shape;10822;p2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3" name="Google Shape;10823;p2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4" name="Google Shape;10824;p2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5" name="Google Shape;10825;p2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6" name="Google Shape;10826;p2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7" name="Google Shape;10827;p2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8" name="Google Shape;10828;p2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9" name="Google Shape;10829;p2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0" name="Google Shape;10830;p2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1" name="Google Shape;10831;p2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2" name="Google Shape;10832;p2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3" name="Google Shape;10833;p2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4" name="Google Shape;10834;p2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5" name="Google Shape;10835;p2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6" name="Google Shape;10836;p2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7" name="Google Shape;10837;p2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8" name="Google Shape;10838;p2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9" name="Google Shape;10839;p2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0" name="Google Shape;10840;p2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1" name="Google Shape;10841;p2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2" name="Google Shape;10842;p2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3" name="Google Shape;10843;p2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4" name="Google Shape;10844;p2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5" name="Google Shape;10845;p2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6" name="Google Shape;10846;p29"/>
          <p:cNvGrpSpPr/>
          <p:nvPr/>
        </p:nvGrpSpPr>
        <p:grpSpPr>
          <a:xfrm>
            <a:off x="-621765" y="-6373"/>
            <a:ext cx="2367140" cy="1947751"/>
            <a:chOff x="-621765" y="-6373"/>
            <a:chExt cx="2367140" cy="1947751"/>
          </a:xfrm>
        </p:grpSpPr>
        <p:pic>
          <p:nvPicPr>
            <p:cNvPr id="10847" name="Google Shape;10847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 flipH="1">
              <a:off x="-281550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8" name="Google Shape;10848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21765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9" name="Google Shape;10849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 flipH="1">
              <a:off x="385300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50" name="Google Shape;10850;p29"/>
            <p:cNvGrpSpPr/>
            <p:nvPr/>
          </p:nvGrpSpPr>
          <p:grpSpPr>
            <a:xfrm>
              <a:off x="12" y="1028292"/>
              <a:ext cx="407984" cy="415906"/>
              <a:chOff x="3646250" y="1707050"/>
              <a:chExt cx="552375" cy="563100"/>
            </a:xfrm>
          </p:grpSpPr>
          <p:sp>
            <p:nvSpPr>
              <p:cNvPr id="10851" name="Google Shape;10851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2" name="Google Shape;10852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3" name="Google Shape;10853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4" name="Google Shape;10854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5" name="Google Shape;10855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6" name="Google Shape;10856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7" name="Google Shape;10857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8" name="Google Shape;10858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9" name="Google Shape;10859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0" name="Google Shape;10860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1" name="Google Shape;10861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2" name="Google Shape;10862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3" name="Google Shape;10863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4" name="Google Shape;10864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5" name="Google Shape;10865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6" name="Google Shape;10866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7" name="Google Shape;10867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8" name="Google Shape;10868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9" name="Google Shape;10869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0" name="Google Shape;10870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1" name="Google Shape;10871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2" name="Google Shape;10872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3" name="Google Shape;10873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4" name="Google Shape;10874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5" name="Google Shape;10875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6" name="Google Shape;10876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7" name="Google Shape;10877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8" name="Google Shape;10878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9" name="Google Shape;10879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0" name="Google Shape;10880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1" name="Google Shape;10881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2" name="Google Shape;10882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3" name="Google Shape;10883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4" name="Google Shape;10884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5" name="Google Shape;10885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6" name="Google Shape;10886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7" name="Google Shape;10887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8" name="Google Shape;10888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9" name="Google Shape;10889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0" name="Google Shape;10890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1" name="Google Shape;10891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2" name="Google Shape;10892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3" name="Google Shape;10893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4" name="Google Shape;10894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5" name="Google Shape;10895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6" name="Google Shape;10896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7" name="Google Shape;10897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8" name="Google Shape;10898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9" name="Google Shape;10899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0" name="Google Shape;10900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1" name="Google Shape;10901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2" name="Google Shape;10902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3" name="Google Shape;10903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4" name="Google Shape;10904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5" name="Google Shape;10905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6" name="Google Shape;10906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7" name="Google Shape;10907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8" name="Google Shape;10908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9" name="Google Shape;10909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0" name="Google Shape;10910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1" name="Google Shape;10911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2" name="Google Shape;10912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3" name="Google Shape;10913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4" name="Google Shape;10914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5" name="Google Shape;10915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6" name="Google Shape;10916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7" name="Google Shape;10917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8" name="Google Shape;10918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9" name="Google Shape;10919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0" name="Google Shape;10920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1" name="Google Shape;10921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2" name="Google Shape;10922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3" name="Google Shape;10923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4" name="Google Shape;10924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5" name="Google Shape;10925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6" name="Google Shape;10926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7" name="Google Shape;10927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8" name="Google Shape;10928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9" name="Google Shape;10929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0" name="Google Shape;10930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1" name="Google Shape;10931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2" name="Google Shape;10932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3" name="Google Shape;10933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4" name="Google Shape;10934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5" name="Google Shape;10935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6" name="Google Shape;10936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7" name="Google Shape;10937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8" name="Google Shape;10938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39" name="Google Shape;10939;p29"/>
            <p:cNvGrpSpPr/>
            <p:nvPr/>
          </p:nvGrpSpPr>
          <p:grpSpPr>
            <a:xfrm>
              <a:off x="254050" y="1175175"/>
              <a:ext cx="552375" cy="563100"/>
              <a:chOff x="3646250" y="1707050"/>
              <a:chExt cx="552375" cy="563100"/>
            </a:xfrm>
          </p:grpSpPr>
          <p:sp>
            <p:nvSpPr>
              <p:cNvPr id="10940" name="Google Shape;10940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1" name="Google Shape;10941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2" name="Google Shape;10942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3" name="Google Shape;10943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4" name="Google Shape;10944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5" name="Google Shape;10945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6" name="Google Shape;10946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7" name="Google Shape;10947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8" name="Google Shape;10948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9" name="Google Shape;10949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0" name="Google Shape;10950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1" name="Google Shape;10951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2" name="Google Shape;10952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3" name="Google Shape;10953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4" name="Google Shape;10954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5" name="Google Shape;10955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6" name="Google Shape;10956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7" name="Google Shape;10957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8" name="Google Shape;10958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9" name="Google Shape;10959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0" name="Google Shape;10960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1" name="Google Shape;10961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2" name="Google Shape;10962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3" name="Google Shape;10963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4" name="Google Shape;10964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5" name="Google Shape;10965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6" name="Google Shape;10966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7" name="Google Shape;10967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8" name="Google Shape;10968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9" name="Google Shape;10969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0" name="Google Shape;10970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1" name="Google Shape;10971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2" name="Google Shape;10972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3" name="Google Shape;10973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4" name="Google Shape;10974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5" name="Google Shape;10975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6" name="Google Shape;10976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7" name="Google Shape;10977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8" name="Google Shape;10978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9" name="Google Shape;10979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0" name="Google Shape;10980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1" name="Google Shape;10981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2" name="Google Shape;10982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3" name="Google Shape;10983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4" name="Google Shape;10984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5" name="Google Shape;10985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6" name="Google Shape;10986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7" name="Google Shape;10987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8" name="Google Shape;10988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9" name="Google Shape;10989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0" name="Google Shape;10990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1" name="Google Shape;10991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2" name="Google Shape;10992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3" name="Google Shape;10993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4" name="Google Shape;10994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5" name="Google Shape;10995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6" name="Google Shape;10996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7" name="Google Shape;10997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8" name="Google Shape;10998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9" name="Google Shape;10999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0" name="Google Shape;11000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1" name="Google Shape;11001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2" name="Google Shape;11002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3" name="Google Shape;11003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4" name="Google Shape;11004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5" name="Google Shape;11005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6" name="Google Shape;11006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7" name="Google Shape;11007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8" name="Google Shape;11008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9" name="Google Shape;11009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0" name="Google Shape;11010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1" name="Google Shape;11011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2" name="Google Shape;11012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3" name="Google Shape;11013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4" name="Google Shape;11014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5" name="Google Shape;11015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6" name="Google Shape;11016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7" name="Google Shape;11017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8" name="Google Shape;11018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9" name="Google Shape;11019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0" name="Google Shape;11020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1" name="Google Shape;11021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2" name="Google Shape;11022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3" name="Google Shape;11023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4" name="Google Shape;11024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5" name="Google Shape;11025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6" name="Google Shape;11026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7" name="Google Shape;11027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8" name="Google Shape;11028;p29"/>
            <p:cNvGrpSpPr/>
            <p:nvPr/>
          </p:nvGrpSpPr>
          <p:grpSpPr>
            <a:xfrm>
              <a:off x="341650" y="292900"/>
              <a:ext cx="552375" cy="563100"/>
              <a:chOff x="3646250" y="1707050"/>
              <a:chExt cx="552375" cy="563100"/>
            </a:xfrm>
          </p:grpSpPr>
          <p:sp>
            <p:nvSpPr>
              <p:cNvPr id="11029" name="Google Shape;11029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0" name="Google Shape;11030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1" name="Google Shape;11031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2" name="Google Shape;11032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3" name="Google Shape;11033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4" name="Google Shape;11034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5" name="Google Shape;11035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6" name="Google Shape;11036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7" name="Google Shape;11037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8" name="Google Shape;11038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9" name="Google Shape;11039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0" name="Google Shape;11040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1" name="Google Shape;11041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2" name="Google Shape;11042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3" name="Google Shape;11043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4" name="Google Shape;11044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5" name="Google Shape;11045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6" name="Google Shape;11046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7" name="Google Shape;11047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8" name="Google Shape;11048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9" name="Google Shape;11049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0" name="Google Shape;11050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1" name="Google Shape;11051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2" name="Google Shape;11052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3" name="Google Shape;11053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4" name="Google Shape;11054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5" name="Google Shape;11055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6" name="Google Shape;11056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7" name="Google Shape;11057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8" name="Google Shape;11058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9" name="Google Shape;11059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0" name="Google Shape;11060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1" name="Google Shape;11061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2" name="Google Shape;11062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3" name="Google Shape;11063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4" name="Google Shape;11064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5" name="Google Shape;11065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6" name="Google Shape;11066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7" name="Google Shape;11067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8" name="Google Shape;11068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9" name="Google Shape;11069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0" name="Google Shape;11070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1" name="Google Shape;11071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2" name="Google Shape;11072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3" name="Google Shape;11073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4" name="Google Shape;11074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5" name="Google Shape;11075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6" name="Google Shape;11076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7" name="Google Shape;11077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8" name="Google Shape;11078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9" name="Google Shape;11079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0" name="Google Shape;11080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1" name="Google Shape;11081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2" name="Google Shape;11082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3" name="Google Shape;11083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4" name="Google Shape;11084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5" name="Google Shape;11085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6" name="Google Shape;11086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7" name="Google Shape;11087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8" name="Google Shape;11088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9" name="Google Shape;11089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0" name="Google Shape;11090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1" name="Google Shape;11091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2" name="Google Shape;11092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3" name="Google Shape;11093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4" name="Google Shape;11094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5" name="Google Shape;11095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6" name="Google Shape;11096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7" name="Google Shape;11097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8" name="Google Shape;11098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9" name="Google Shape;11099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0" name="Google Shape;11100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1" name="Google Shape;11101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2" name="Google Shape;11102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3" name="Google Shape;11103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4" name="Google Shape;11104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5" name="Google Shape;11105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6" name="Google Shape;11106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7" name="Google Shape;11107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8" name="Google Shape;11108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9" name="Google Shape;11109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0" name="Google Shape;11110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1" name="Google Shape;11111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2" name="Google Shape;11112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3" name="Google Shape;11113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4" name="Google Shape;11114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5" name="Google Shape;11115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6" name="Google Shape;11116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17" name="Google Shape;11117;p29"/>
            <p:cNvGrpSpPr/>
            <p:nvPr/>
          </p:nvGrpSpPr>
          <p:grpSpPr>
            <a:xfrm>
              <a:off x="1136362" y="332417"/>
              <a:ext cx="407984" cy="415906"/>
              <a:chOff x="3646250" y="1707050"/>
              <a:chExt cx="552375" cy="563100"/>
            </a:xfrm>
          </p:grpSpPr>
          <p:sp>
            <p:nvSpPr>
              <p:cNvPr id="11118" name="Google Shape;11118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9" name="Google Shape;11119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0" name="Google Shape;11120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1" name="Google Shape;11121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2" name="Google Shape;11122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3" name="Google Shape;11123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4" name="Google Shape;11124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5" name="Google Shape;11125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6" name="Google Shape;11126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7" name="Google Shape;11127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8" name="Google Shape;11128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9" name="Google Shape;11129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0" name="Google Shape;11130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1" name="Google Shape;11131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2" name="Google Shape;11132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3" name="Google Shape;11133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4" name="Google Shape;11134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5" name="Google Shape;11135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6" name="Google Shape;11136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7" name="Google Shape;11137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8" name="Google Shape;11138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9" name="Google Shape;11139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0" name="Google Shape;11140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1" name="Google Shape;11141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2" name="Google Shape;11142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3" name="Google Shape;11143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4" name="Google Shape;11144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5" name="Google Shape;11145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6" name="Google Shape;11146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7" name="Google Shape;11147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8" name="Google Shape;11148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9" name="Google Shape;11149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0" name="Google Shape;11150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1" name="Google Shape;11151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2" name="Google Shape;11152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3" name="Google Shape;11153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4" name="Google Shape;11154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5" name="Google Shape;11155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6" name="Google Shape;11156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7" name="Google Shape;11157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8" name="Google Shape;11158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9" name="Google Shape;11159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0" name="Google Shape;11160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1" name="Google Shape;11161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2" name="Google Shape;11162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3" name="Google Shape;11163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4" name="Google Shape;11164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5" name="Google Shape;11165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6" name="Google Shape;11166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7" name="Google Shape;11167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8" name="Google Shape;11168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9" name="Google Shape;11169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0" name="Google Shape;11170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1" name="Google Shape;11171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2" name="Google Shape;11172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3" name="Google Shape;11173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4" name="Google Shape;11174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5" name="Google Shape;11175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6" name="Google Shape;11176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7" name="Google Shape;11177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8" name="Google Shape;11178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9" name="Google Shape;11179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0" name="Google Shape;11180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1" name="Google Shape;11181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2" name="Google Shape;11182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3" name="Google Shape;11183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4" name="Google Shape;11184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5" name="Google Shape;11185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6" name="Google Shape;11186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7" name="Google Shape;11187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8" name="Google Shape;11188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9" name="Google Shape;11189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0" name="Google Shape;11190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1" name="Google Shape;11191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2" name="Google Shape;11192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3" name="Google Shape;11193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4" name="Google Shape;11194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5" name="Google Shape;11195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6" name="Google Shape;11196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7" name="Google Shape;11197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8" name="Google Shape;11198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9" name="Google Shape;11199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0" name="Google Shape;11200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1" name="Google Shape;11201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2" name="Google Shape;11202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3" name="Google Shape;11203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4" name="Google Shape;11204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5" name="Google Shape;11205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6" name="Google Shape;11206;p29"/>
            <p:cNvGrpSpPr/>
            <p:nvPr/>
          </p:nvGrpSpPr>
          <p:grpSpPr>
            <a:xfrm rot="1472812" flipH="1">
              <a:off x="754265" y="125031"/>
              <a:ext cx="339458" cy="238798"/>
              <a:chOff x="9221475" y="2460200"/>
              <a:chExt cx="2104828" cy="1480678"/>
            </a:xfrm>
          </p:grpSpPr>
          <p:sp>
            <p:nvSpPr>
              <p:cNvPr id="11207" name="Google Shape;1120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8" name="Google Shape;11208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9" name="Google Shape;11209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0" name="Google Shape;11210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1" name="Google Shape;11211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2" name="Google Shape;11212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3" name="Google Shape;11213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4" name="Google Shape;11214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5" name="Google Shape;11215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6" name="Google Shape;11216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7" name="Google Shape;11217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8" name="Google Shape;11218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9" name="Google Shape;11219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0" name="Google Shape;11220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1" name="Google Shape;11221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2" name="Google Shape;11222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3" name="Google Shape;11223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4" name="Google Shape;11224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5" name="Google Shape;11225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6" name="Google Shape;11226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7" name="Google Shape;11227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8" name="Google Shape;11228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9" name="Google Shape;11229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0" name="Google Shape;11230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1" name="Google Shape;11231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2" name="Google Shape;11232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3" name="Google Shape;1123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4" name="Google Shape;11234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5" name="Google Shape;11235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6" name="Google Shape;11236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7" name="Google Shape;11237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8" name="Google Shape;11238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9" name="Google Shape;11239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0" name="Google Shape;11240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1" name="Google Shape;11241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2" name="Google Shape;11242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3" name="Google Shape;11243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4" name="Google Shape;11244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5" name="Google Shape;11245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6" name="Google Shape;11246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7" name="Google Shape;11247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8" name="Google Shape;11248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49" name="Google Shape;11249;p29"/>
            <p:cNvGrpSpPr/>
            <p:nvPr/>
          </p:nvGrpSpPr>
          <p:grpSpPr>
            <a:xfrm rot="3659209" flipH="1">
              <a:off x="34320" y="702646"/>
              <a:ext cx="339369" cy="238735"/>
              <a:chOff x="9221475" y="2460200"/>
              <a:chExt cx="2104828" cy="1480678"/>
            </a:xfrm>
          </p:grpSpPr>
          <p:sp>
            <p:nvSpPr>
              <p:cNvPr id="11250" name="Google Shape;1125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1" name="Google Shape;11251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2" name="Google Shape;11252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3" name="Google Shape;1125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4" name="Google Shape;11254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5" name="Google Shape;11255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6" name="Google Shape;11256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7" name="Google Shape;11257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8" name="Google Shape;11258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9" name="Google Shape;11259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0" name="Google Shape;11260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1" name="Google Shape;11261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2" name="Google Shape;11262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3" name="Google Shape;11263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4" name="Google Shape;11264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5" name="Google Shape;11265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6" name="Google Shape;11266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7" name="Google Shape;11267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8" name="Google Shape;11268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9" name="Google Shape;11269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0" name="Google Shape;11270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1" name="Google Shape;11271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2" name="Google Shape;11272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3" name="Google Shape;11273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4" name="Google Shape;11274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5" name="Google Shape;11275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6" name="Google Shape;1127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7" name="Google Shape;11277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8" name="Google Shape;11278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9" name="Google Shape;11279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0" name="Google Shape;11280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1" name="Google Shape;11281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2" name="Google Shape;11282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3" name="Google Shape;11283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4" name="Google Shape;11284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5" name="Google Shape;11285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6" name="Google Shape;11286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7" name="Google Shape;11287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8" name="Google Shape;11288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9" name="Google Shape;11289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0" name="Google Shape;11290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1" name="Google Shape;11291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92" name="Google Shape;11292;p29"/>
          <p:cNvGrpSpPr/>
          <p:nvPr/>
        </p:nvGrpSpPr>
        <p:grpSpPr>
          <a:xfrm>
            <a:off x="7380835" y="-6373"/>
            <a:ext cx="2367140" cy="1947751"/>
            <a:chOff x="7380835" y="-6373"/>
            <a:chExt cx="2367140" cy="1947751"/>
          </a:xfrm>
        </p:grpSpPr>
        <p:pic>
          <p:nvPicPr>
            <p:cNvPr id="11293" name="Google Shape;11293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>
              <a:off x="8047685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4" name="Google Shape;11294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87920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5" name="Google Shape;11295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>
              <a:off x="7380835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96" name="Google Shape;11296;p29"/>
            <p:cNvGrpSpPr/>
            <p:nvPr/>
          </p:nvGrpSpPr>
          <p:grpSpPr>
            <a:xfrm flipH="1">
              <a:off x="8718214" y="1028292"/>
              <a:ext cx="407984" cy="415906"/>
              <a:chOff x="3646250" y="1707050"/>
              <a:chExt cx="552375" cy="563100"/>
            </a:xfrm>
          </p:grpSpPr>
          <p:sp>
            <p:nvSpPr>
              <p:cNvPr id="11297" name="Google Shape;11297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8" name="Google Shape;11298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9" name="Google Shape;11299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0" name="Google Shape;11300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1" name="Google Shape;11301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2" name="Google Shape;11302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3" name="Google Shape;11303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4" name="Google Shape;11304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5" name="Google Shape;11305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6" name="Google Shape;11306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7" name="Google Shape;11307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8" name="Google Shape;11308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9" name="Google Shape;11309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0" name="Google Shape;11310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1" name="Google Shape;11311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2" name="Google Shape;11312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3" name="Google Shape;11313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4" name="Google Shape;11314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5" name="Google Shape;11315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6" name="Google Shape;11316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7" name="Google Shape;11317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8" name="Google Shape;11318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9" name="Google Shape;11319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0" name="Google Shape;11320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1" name="Google Shape;11321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2" name="Google Shape;11322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3" name="Google Shape;11323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4" name="Google Shape;11324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5" name="Google Shape;11325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6" name="Google Shape;11326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7" name="Google Shape;11327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8" name="Google Shape;11328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9" name="Google Shape;11329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0" name="Google Shape;11330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1" name="Google Shape;11331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2" name="Google Shape;11332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3" name="Google Shape;11333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4" name="Google Shape;11334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5" name="Google Shape;11335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6" name="Google Shape;11336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7" name="Google Shape;11337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8" name="Google Shape;11338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9" name="Google Shape;11339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0" name="Google Shape;11340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1" name="Google Shape;11341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2" name="Google Shape;11342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3" name="Google Shape;11343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4" name="Google Shape;11344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5" name="Google Shape;11345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6" name="Google Shape;11346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7" name="Google Shape;11347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8" name="Google Shape;11348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9" name="Google Shape;11349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0" name="Google Shape;11350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1" name="Google Shape;11351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2" name="Google Shape;11352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3" name="Google Shape;11353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4" name="Google Shape;11354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5" name="Google Shape;11355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6" name="Google Shape;11356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7" name="Google Shape;11357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8" name="Google Shape;11358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9" name="Google Shape;11359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0" name="Google Shape;11360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1" name="Google Shape;11361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2" name="Google Shape;11362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3" name="Google Shape;11363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4" name="Google Shape;11364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5" name="Google Shape;11365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6" name="Google Shape;11366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7" name="Google Shape;11367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8" name="Google Shape;11368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9" name="Google Shape;11369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0" name="Google Shape;11370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1" name="Google Shape;11371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2" name="Google Shape;11372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3" name="Google Shape;11373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4" name="Google Shape;11374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5" name="Google Shape;11375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6" name="Google Shape;11376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7" name="Google Shape;11377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8" name="Google Shape;11378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9" name="Google Shape;11379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0" name="Google Shape;11380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1" name="Google Shape;11381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2" name="Google Shape;11382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3" name="Google Shape;11383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4" name="Google Shape;11384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5" name="Google Shape;11385;p29"/>
            <p:cNvGrpSpPr/>
            <p:nvPr/>
          </p:nvGrpSpPr>
          <p:grpSpPr>
            <a:xfrm flipH="1">
              <a:off x="8319785" y="1175175"/>
              <a:ext cx="552375" cy="563100"/>
              <a:chOff x="3646250" y="1707050"/>
              <a:chExt cx="552375" cy="563100"/>
            </a:xfrm>
          </p:grpSpPr>
          <p:sp>
            <p:nvSpPr>
              <p:cNvPr id="11386" name="Google Shape;11386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7" name="Google Shape;11387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8" name="Google Shape;11388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9" name="Google Shape;11389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0" name="Google Shape;11390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1" name="Google Shape;11391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2" name="Google Shape;11392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3" name="Google Shape;11393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4" name="Google Shape;11394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5" name="Google Shape;11395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6" name="Google Shape;11396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7" name="Google Shape;11397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8" name="Google Shape;11398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9" name="Google Shape;11399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0" name="Google Shape;11400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1" name="Google Shape;11401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2" name="Google Shape;11402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3" name="Google Shape;11403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4" name="Google Shape;11404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5" name="Google Shape;11405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6" name="Google Shape;11406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7" name="Google Shape;11407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8" name="Google Shape;11408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9" name="Google Shape;11409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0" name="Google Shape;11410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1" name="Google Shape;11411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2" name="Google Shape;11412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3" name="Google Shape;11413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4" name="Google Shape;11414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5" name="Google Shape;11415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6" name="Google Shape;11416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7" name="Google Shape;11417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8" name="Google Shape;11418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9" name="Google Shape;11419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0" name="Google Shape;11420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1" name="Google Shape;11421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2" name="Google Shape;11422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3" name="Google Shape;11423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4" name="Google Shape;11424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5" name="Google Shape;11425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6" name="Google Shape;11426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7" name="Google Shape;11427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8" name="Google Shape;11428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9" name="Google Shape;11429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0" name="Google Shape;11430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1" name="Google Shape;11431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2" name="Google Shape;11432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3" name="Google Shape;11433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4" name="Google Shape;11434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5" name="Google Shape;11435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6" name="Google Shape;11436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7" name="Google Shape;11437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8" name="Google Shape;11438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9" name="Google Shape;11439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0" name="Google Shape;11440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1" name="Google Shape;11441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2" name="Google Shape;11442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3" name="Google Shape;11443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4" name="Google Shape;11444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5" name="Google Shape;11445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6" name="Google Shape;11446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7" name="Google Shape;11447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8" name="Google Shape;11448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9" name="Google Shape;11449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0" name="Google Shape;11450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1" name="Google Shape;11451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2" name="Google Shape;11452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3" name="Google Shape;11453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4" name="Google Shape;11454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5" name="Google Shape;11455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6" name="Google Shape;11456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7" name="Google Shape;11457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8" name="Google Shape;11458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9" name="Google Shape;11459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0" name="Google Shape;11460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1" name="Google Shape;11461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2" name="Google Shape;11462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3" name="Google Shape;11463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4" name="Google Shape;11464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5" name="Google Shape;11465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6" name="Google Shape;11466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7" name="Google Shape;11467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8" name="Google Shape;11468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9" name="Google Shape;11469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0" name="Google Shape;11470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1" name="Google Shape;11471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2" name="Google Shape;11472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3" name="Google Shape;11473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74" name="Google Shape;11474;p29"/>
            <p:cNvGrpSpPr/>
            <p:nvPr/>
          </p:nvGrpSpPr>
          <p:grpSpPr>
            <a:xfrm flipH="1">
              <a:off x="8232185" y="292900"/>
              <a:ext cx="552375" cy="563100"/>
              <a:chOff x="3646250" y="1707050"/>
              <a:chExt cx="552375" cy="563100"/>
            </a:xfrm>
          </p:grpSpPr>
          <p:sp>
            <p:nvSpPr>
              <p:cNvPr id="11475" name="Google Shape;11475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6" name="Google Shape;11476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7" name="Google Shape;11477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8" name="Google Shape;11478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9" name="Google Shape;11479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0" name="Google Shape;11480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1" name="Google Shape;11481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2" name="Google Shape;11482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3" name="Google Shape;11483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4" name="Google Shape;11484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5" name="Google Shape;11485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6" name="Google Shape;11486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7" name="Google Shape;11487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8" name="Google Shape;11488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9" name="Google Shape;11489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0" name="Google Shape;11490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1" name="Google Shape;11491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2" name="Google Shape;11492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3" name="Google Shape;11493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4" name="Google Shape;11494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5" name="Google Shape;11495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6" name="Google Shape;11496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7" name="Google Shape;11497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8" name="Google Shape;11498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9" name="Google Shape;11499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0" name="Google Shape;11500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1" name="Google Shape;11501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2" name="Google Shape;11502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3" name="Google Shape;11503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4" name="Google Shape;11504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5" name="Google Shape;11505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6" name="Google Shape;11506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7" name="Google Shape;11507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8" name="Google Shape;11508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9" name="Google Shape;11509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0" name="Google Shape;11510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1" name="Google Shape;11511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2" name="Google Shape;11512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3" name="Google Shape;11513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4" name="Google Shape;11514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5" name="Google Shape;11515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6" name="Google Shape;11516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7" name="Google Shape;11517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8" name="Google Shape;11518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9" name="Google Shape;11519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0" name="Google Shape;11520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1" name="Google Shape;11521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2" name="Google Shape;11522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3" name="Google Shape;11523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4" name="Google Shape;11524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5" name="Google Shape;11525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6" name="Google Shape;11526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7" name="Google Shape;11527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8" name="Google Shape;11528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9" name="Google Shape;11529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0" name="Google Shape;11530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1" name="Google Shape;11531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2" name="Google Shape;11532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3" name="Google Shape;11533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4" name="Google Shape;11534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5" name="Google Shape;11535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6" name="Google Shape;11536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7" name="Google Shape;11537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8" name="Google Shape;11538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9" name="Google Shape;11539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0" name="Google Shape;11540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1" name="Google Shape;11541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2" name="Google Shape;11542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3" name="Google Shape;11543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4" name="Google Shape;11544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5" name="Google Shape;11545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6" name="Google Shape;11546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7" name="Google Shape;11547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8" name="Google Shape;11548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9" name="Google Shape;11549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0" name="Google Shape;11550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1" name="Google Shape;11551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2" name="Google Shape;11552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3" name="Google Shape;11553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4" name="Google Shape;11554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5" name="Google Shape;11555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6" name="Google Shape;11556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7" name="Google Shape;11557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8" name="Google Shape;11558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9" name="Google Shape;11559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0" name="Google Shape;11560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1" name="Google Shape;11561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2" name="Google Shape;11562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63" name="Google Shape;11563;p29"/>
            <p:cNvGrpSpPr/>
            <p:nvPr/>
          </p:nvGrpSpPr>
          <p:grpSpPr>
            <a:xfrm flipH="1">
              <a:off x="7581864" y="332417"/>
              <a:ext cx="407984" cy="415906"/>
              <a:chOff x="3646250" y="1707050"/>
              <a:chExt cx="552375" cy="563100"/>
            </a:xfrm>
          </p:grpSpPr>
          <p:sp>
            <p:nvSpPr>
              <p:cNvPr id="11564" name="Google Shape;11564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5" name="Google Shape;11565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6" name="Google Shape;11566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7" name="Google Shape;11567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8" name="Google Shape;11568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9" name="Google Shape;11569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0" name="Google Shape;11570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1" name="Google Shape;11571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2" name="Google Shape;11572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3" name="Google Shape;11573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4" name="Google Shape;11574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5" name="Google Shape;11575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6" name="Google Shape;11576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7" name="Google Shape;11577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8" name="Google Shape;11578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9" name="Google Shape;11579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0" name="Google Shape;11580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1" name="Google Shape;11581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2" name="Google Shape;11582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3" name="Google Shape;11583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4" name="Google Shape;11584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5" name="Google Shape;11585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6" name="Google Shape;11586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7" name="Google Shape;11587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8" name="Google Shape;11588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9" name="Google Shape;11589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0" name="Google Shape;11590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1" name="Google Shape;11591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2" name="Google Shape;11592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3" name="Google Shape;11593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4" name="Google Shape;11594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5" name="Google Shape;11595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6" name="Google Shape;11596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7" name="Google Shape;11597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8" name="Google Shape;11598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9" name="Google Shape;11599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0" name="Google Shape;11600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1" name="Google Shape;11601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2" name="Google Shape;11602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3" name="Google Shape;11603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4" name="Google Shape;11604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5" name="Google Shape;11605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6" name="Google Shape;11606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7" name="Google Shape;11607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8" name="Google Shape;11608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9" name="Google Shape;11609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0" name="Google Shape;11610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1" name="Google Shape;11611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2" name="Google Shape;11612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3" name="Google Shape;11613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4" name="Google Shape;11614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5" name="Google Shape;11615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6" name="Google Shape;11616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7" name="Google Shape;11617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8" name="Google Shape;11618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9" name="Google Shape;11619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0" name="Google Shape;11620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1" name="Google Shape;11621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2" name="Google Shape;11622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3" name="Google Shape;11623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4" name="Google Shape;11624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5" name="Google Shape;11625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6" name="Google Shape;11626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7" name="Google Shape;11627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8" name="Google Shape;11628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9" name="Google Shape;11629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0" name="Google Shape;11630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1" name="Google Shape;11631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2" name="Google Shape;11632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3" name="Google Shape;11633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4" name="Google Shape;11634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5" name="Google Shape;11635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6" name="Google Shape;11636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7" name="Google Shape;11637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8" name="Google Shape;11638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9" name="Google Shape;11639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0" name="Google Shape;11640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1" name="Google Shape;11641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2" name="Google Shape;11642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3" name="Google Shape;11643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4" name="Google Shape;11644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5" name="Google Shape;11645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6" name="Google Shape;11646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7" name="Google Shape;11647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8" name="Google Shape;11648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9" name="Google Shape;11649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0" name="Google Shape;11650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1" name="Google Shape;11651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52" name="Google Shape;11652;p29"/>
            <p:cNvGrpSpPr/>
            <p:nvPr/>
          </p:nvGrpSpPr>
          <p:grpSpPr>
            <a:xfrm rot="-1472812">
              <a:off x="8032487" y="125031"/>
              <a:ext cx="339458" cy="238798"/>
              <a:chOff x="9221475" y="2460200"/>
              <a:chExt cx="2104828" cy="1480678"/>
            </a:xfrm>
          </p:grpSpPr>
          <p:sp>
            <p:nvSpPr>
              <p:cNvPr id="11653" name="Google Shape;11653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4" name="Google Shape;11654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5" name="Google Shape;11655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6" name="Google Shape;1165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7" name="Google Shape;1165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8" name="Google Shape;11658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9" name="Google Shape;11659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0" name="Google Shape;11660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1" name="Google Shape;11661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2" name="Google Shape;11662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3" name="Google Shape;11663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4" name="Google Shape;11664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5" name="Google Shape;11665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6" name="Google Shape;11666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7" name="Google Shape;11667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8" name="Google Shape;11668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9" name="Google Shape;11669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0" name="Google Shape;11670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1" name="Google Shape;11671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2" name="Google Shape;11672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3" name="Google Shape;11673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4" name="Google Shape;11674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5" name="Google Shape;11675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6" name="Google Shape;11676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7" name="Google Shape;11677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8" name="Google Shape;11678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9" name="Google Shape;1167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0" name="Google Shape;11680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1" name="Google Shape;11681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2" name="Google Shape;11682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3" name="Google Shape;11683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4" name="Google Shape;11684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5" name="Google Shape;11685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6" name="Google Shape;11686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7" name="Google Shape;11687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8" name="Google Shape;11688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9" name="Google Shape;11689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0" name="Google Shape;11690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1" name="Google Shape;11691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2" name="Google Shape;11692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3" name="Google Shape;11693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4" name="Google Shape;11694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95" name="Google Shape;11695;p29"/>
            <p:cNvGrpSpPr/>
            <p:nvPr/>
          </p:nvGrpSpPr>
          <p:grpSpPr>
            <a:xfrm rot="-3659209">
              <a:off x="8752520" y="702646"/>
              <a:ext cx="339369" cy="238735"/>
              <a:chOff x="9221475" y="2460200"/>
              <a:chExt cx="2104828" cy="1480678"/>
            </a:xfrm>
          </p:grpSpPr>
          <p:sp>
            <p:nvSpPr>
              <p:cNvPr id="11696" name="Google Shape;11696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7" name="Google Shape;11697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8" name="Google Shape;11698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9" name="Google Shape;1169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0" name="Google Shape;1170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1" name="Google Shape;11701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2" name="Google Shape;11702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3" name="Google Shape;11703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4" name="Google Shape;11704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5" name="Google Shape;11705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6" name="Google Shape;11706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7" name="Google Shape;11707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8" name="Google Shape;11708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9" name="Google Shape;11709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0" name="Google Shape;11710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1" name="Google Shape;11711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2" name="Google Shape;11712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3" name="Google Shape;11713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4" name="Google Shape;11714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5" name="Google Shape;11715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6" name="Google Shape;11716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7" name="Google Shape;11717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8" name="Google Shape;11718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9" name="Google Shape;11719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0" name="Google Shape;11720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1" name="Google Shape;11721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2" name="Google Shape;11722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3" name="Google Shape;11723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4" name="Google Shape;11724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5" name="Google Shape;11725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6" name="Google Shape;11726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7" name="Google Shape;11727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8" name="Google Shape;11728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9" name="Google Shape;11729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0" name="Google Shape;11730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1" name="Google Shape;11731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2" name="Google Shape;11732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3" name="Google Shape;11733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4" name="Google Shape;11734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5" name="Google Shape;11735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6" name="Google Shape;11736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7" name="Google Shape;11737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9" name="Google Shape;11739;p3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0" name="Google Shape;11740;p3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1" name="Google Shape;11741;p30"/>
          <p:cNvSpPr/>
          <p:nvPr/>
        </p:nvSpPr>
        <p:spPr>
          <a:xfrm>
            <a:off x="376729" y="364937"/>
            <a:ext cx="8562895" cy="4398940"/>
          </a:xfrm>
          <a:custGeom>
            <a:avLst/>
            <a:gdLst/>
            <a:ahLst/>
            <a:cxnLst/>
            <a:rect l="l" t="t" r="r" b="b"/>
            <a:pathLst>
              <a:path w="104292" h="53577" extrusionOk="0">
                <a:moveTo>
                  <a:pt x="0" y="53357"/>
                </a:moveTo>
                <a:lnTo>
                  <a:pt x="0" y="1540"/>
                </a:lnTo>
                <a:lnTo>
                  <a:pt x="0" y="884"/>
                </a:lnTo>
                <a:cubicBezTo>
                  <a:pt x="133" y="853"/>
                  <a:pt x="250" y="845"/>
                  <a:pt x="375" y="837"/>
                </a:cubicBezTo>
                <a:lnTo>
                  <a:pt x="508" y="837"/>
                </a:lnTo>
                <a:cubicBezTo>
                  <a:pt x="602" y="837"/>
                  <a:pt x="688" y="837"/>
                  <a:pt x="766" y="845"/>
                </a:cubicBezTo>
                <a:cubicBezTo>
                  <a:pt x="1048" y="868"/>
                  <a:pt x="1290" y="892"/>
                  <a:pt x="1516" y="946"/>
                </a:cubicBezTo>
                <a:cubicBezTo>
                  <a:pt x="1751" y="1001"/>
                  <a:pt x="1977" y="1079"/>
                  <a:pt x="2181" y="1181"/>
                </a:cubicBezTo>
                <a:cubicBezTo>
                  <a:pt x="2376" y="1267"/>
                  <a:pt x="2564" y="1384"/>
                  <a:pt x="2759" y="1540"/>
                </a:cubicBezTo>
                <a:cubicBezTo>
                  <a:pt x="2993" y="1712"/>
                  <a:pt x="3220" y="1931"/>
                  <a:pt x="3493" y="2204"/>
                </a:cubicBezTo>
                <a:lnTo>
                  <a:pt x="3517" y="2228"/>
                </a:lnTo>
                <a:cubicBezTo>
                  <a:pt x="3579" y="2181"/>
                  <a:pt x="3626" y="2134"/>
                  <a:pt x="3673" y="2087"/>
                </a:cubicBezTo>
                <a:cubicBezTo>
                  <a:pt x="3767" y="2009"/>
                  <a:pt x="3853" y="1939"/>
                  <a:pt x="3978" y="1853"/>
                </a:cubicBezTo>
                <a:cubicBezTo>
                  <a:pt x="4173" y="1712"/>
                  <a:pt x="4392" y="1611"/>
                  <a:pt x="4595" y="1501"/>
                </a:cubicBezTo>
                <a:lnTo>
                  <a:pt x="4611" y="1485"/>
                </a:lnTo>
                <a:cubicBezTo>
                  <a:pt x="4845" y="1368"/>
                  <a:pt x="5080" y="1267"/>
                  <a:pt x="5345" y="1157"/>
                </a:cubicBezTo>
                <a:cubicBezTo>
                  <a:pt x="5611" y="1040"/>
                  <a:pt x="5877" y="938"/>
                  <a:pt x="6080" y="876"/>
                </a:cubicBezTo>
                <a:cubicBezTo>
                  <a:pt x="6565" y="696"/>
                  <a:pt x="7096" y="532"/>
                  <a:pt x="7635" y="399"/>
                </a:cubicBezTo>
                <a:cubicBezTo>
                  <a:pt x="8127" y="266"/>
                  <a:pt x="8635" y="173"/>
                  <a:pt x="9128" y="110"/>
                </a:cubicBezTo>
                <a:cubicBezTo>
                  <a:pt x="9651" y="40"/>
                  <a:pt x="10198" y="32"/>
                  <a:pt x="10722" y="16"/>
                </a:cubicBezTo>
                <a:lnTo>
                  <a:pt x="10730" y="16"/>
                </a:lnTo>
                <a:cubicBezTo>
                  <a:pt x="10933" y="1"/>
                  <a:pt x="11136" y="1"/>
                  <a:pt x="11323" y="1"/>
                </a:cubicBezTo>
                <a:lnTo>
                  <a:pt x="11511" y="1"/>
                </a:lnTo>
                <a:cubicBezTo>
                  <a:pt x="11785" y="1"/>
                  <a:pt x="12058" y="24"/>
                  <a:pt x="12300" y="32"/>
                </a:cubicBezTo>
                <a:cubicBezTo>
                  <a:pt x="12808" y="63"/>
                  <a:pt x="13355" y="110"/>
                  <a:pt x="13902" y="204"/>
                </a:cubicBezTo>
                <a:cubicBezTo>
                  <a:pt x="14184" y="243"/>
                  <a:pt x="14465" y="306"/>
                  <a:pt x="14715" y="360"/>
                </a:cubicBezTo>
                <a:cubicBezTo>
                  <a:pt x="14973" y="415"/>
                  <a:pt x="15246" y="493"/>
                  <a:pt x="15496" y="571"/>
                </a:cubicBezTo>
                <a:cubicBezTo>
                  <a:pt x="15739" y="649"/>
                  <a:pt x="15989" y="735"/>
                  <a:pt x="16223" y="813"/>
                </a:cubicBezTo>
                <a:lnTo>
                  <a:pt x="16239" y="813"/>
                </a:lnTo>
                <a:lnTo>
                  <a:pt x="16286" y="837"/>
                </a:lnTo>
                <a:cubicBezTo>
                  <a:pt x="16520" y="915"/>
                  <a:pt x="16762" y="1001"/>
                  <a:pt x="16997" y="1103"/>
                </a:cubicBezTo>
                <a:cubicBezTo>
                  <a:pt x="17262" y="1196"/>
                  <a:pt x="17505" y="1306"/>
                  <a:pt x="17731" y="1400"/>
                </a:cubicBezTo>
                <a:cubicBezTo>
                  <a:pt x="17942" y="1501"/>
                  <a:pt x="18161" y="1611"/>
                  <a:pt x="18388" y="1743"/>
                </a:cubicBezTo>
                <a:cubicBezTo>
                  <a:pt x="18802" y="1978"/>
                  <a:pt x="19232" y="2259"/>
                  <a:pt x="19685" y="2587"/>
                </a:cubicBezTo>
                <a:cubicBezTo>
                  <a:pt x="20083" y="2876"/>
                  <a:pt x="20474" y="3197"/>
                  <a:pt x="20834" y="3541"/>
                </a:cubicBezTo>
                <a:cubicBezTo>
                  <a:pt x="21045" y="3736"/>
                  <a:pt x="21256" y="3963"/>
                  <a:pt x="21521" y="4267"/>
                </a:cubicBezTo>
                <a:cubicBezTo>
                  <a:pt x="21771" y="4557"/>
                  <a:pt x="21998" y="4877"/>
                  <a:pt x="22193" y="5166"/>
                </a:cubicBezTo>
                <a:cubicBezTo>
                  <a:pt x="22357" y="5408"/>
                  <a:pt x="22537" y="5690"/>
                  <a:pt x="22733" y="6033"/>
                </a:cubicBezTo>
                <a:cubicBezTo>
                  <a:pt x="22803" y="6158"/>
                  <a:pt x="22881" y="6299"/>
                  <a:pt x="22936" y="6416"/>
                </a:cubicBezTo>
                <a:cubicBezTo>
                  <a:pt x="22959" y="6455"/>
                  <a:pt x="22975" y="6502"/>
                  <a:pt x="22998" y="6541"/>
                </a:cubicBezTo>
                <a:lnTo>
                  <a:pt x="23006" y="6557"/>
                </a:lnTo>
                <a:cubicBezTo>
                  <a:pt x="23014" y="6588"/>
                  <a:pt x="23037" y="6620"/>
                  <a:pt x="23045" y="6651"/>
                </a:cubicBezTo>
                <a:lnTo>
                  <a:pt x="23061" y="6635"/>
                </a:lnTo>
                <a:cubicBezTo>
                  <a:pt x="23092" y="6620"/>
                  <a:pt x="23115" y="6612"/>
                  <a:pt x="23139" y="6588"/>
                </a:cubicBezTo>
                <a:cubicBezTo>
                  <a:pt x="23170" y="6573"/>
                  <a:pt x="23201" y="6549"/>
                  <a:pt x="23217" y="6534"/>
                </a:cubicBezTo>
                <a:lnTo>
                  <a:pt x="23240" y="6518"/>
                </a:lnTo>
                <a:lnTo>
                  <a:pt x="23248" y="6510"/>
                </a:lnTo>
                <a:cubicBezTo>
                  <a:pt x="23295" y="6479"/>
                  <a:pt x="23334" y="6455"/>
                  <a:pt x="23389" y="6424"/>
                </a:cubicBezTo>
                <a:cubicBezTo>
                  <a:pt x="23569" y="6307"/>
                  <a:pt x="23795" y="6205"/>
                  <a:pt x="24038" y="6127"/>
                </a:cubicBezTo>
                <a:cubicBezTo>
                  <a:pt x="24249" y="6065"/>
                  <a:pt x="24460" y="6026"/>
                  <a:pt x="24702" y="5994"/>
                </a:cubicBezTo>
                <a:cubicBezTo>
                  <a:pt x="24882" y="5971"/>
                  <a:pt x="25053" y="5963"/>
                  <a:pt x="25233" y="5963"/>
                </a:cubicBezTo>
                <a:cubicBezTo>
                  <a:pt x="25303" y="5963"/>
                  <a:pt x="25366" y="5963"/>
                  <a:pt x="25429" y="5971"/>
                </a:cubicBezTo>
                <a:cubicBezTo>
                  <a:pt x="25554" y="5987"/>
                  <a:pt x="25679" y="5994"/>
                  <a:pt x="25811" y="6010"/>
                </a:cubicBezTo>
                <a:cubicBezTo>
                  <a:pt x="25968" y="6041"/>
                  <a:pt x="26108" y="6080"/>
                  <a:pt x="26241" y="6127"/>
                </a:cubicBezTo>
                <a:cubicBezTo>
                  <a:pt x="26476" y="6205"/>
                  <a:pt x="26718" y="6315"/>
                  <a:pt x="26960" y="6455"/>
                </a:cubicBezTo>
                <a:cubicBezTo>
                  <a:pt x="27140" y="6549"/>
                  <a:pt x="27312" y="6666"/>
                  <a:pt x="27531" y="6831"/>
                </a:cubicBezTo>
                <a:cubicBezTo>
                  <a:pt x="27726" y="6979"/>
                  <a:pt x="27898" y="7143"/>
                  <a:pt x="28062" y="7338"/>
                </a:cubicBezTo>
                <a:cubicBezTo>
                  <a:pt x="28132" y="7417"/>
                  <a:pt x="28203" y="7510"/>
                  <a:pt x="28250" y="7573"/>
                </a:cubicBezTo>
                <a:lnTo>
                  <a:pt x="28281" y="7612"/>
                </a:lnTo>
                <a:lnTo>
                  <a:pt x="28289" y="7628"/>
                </a:lnTo>
                <a:cubicBezTo>
                  <a:pt x="28304" y="7643"/>
                  <a:pt x="28312" y="7651"/>
                  <a:pt x="28328" y="7674"/>
                </a:cubicBezTo>
                <a:cubicBezTo>
                  <a:pt x="28398" y="7628"/>
                  <a:pt x="28468" y="7588"/>
                  <a:pt x="28523" y="7549"/>
                </a:cubicBezTo>
                <a:cubicBezTo>
                  <a:pt x="28632" y="7479"/>
                  <a:pt x="28734" y="7417"/>
                  <a:pt x="28828" y="7362"/>
                </a:cubicBezTo>
                <a:cubicBezTo>
                  <a:pt x="29031" y="7245"/>
                  <a:pt x="29265" y="7143"/>
                  <a:pt x="29539" y="7049"/>
                </a:cubicBezTo>
                <a:cubicBezTo>
                  <a:pt x="29805" y="6948"/>
                  <a:pt x="30023" y="6893"/>
                  <a:pt x="30227" y="6854"/>
                </a:cubicBezTo>
                <a:cubicBezTo>
                  <a:pt x="30453" y="6815"/>
                  <a:pt x="30688" y="6776"/>
                  <a:pt x="30977" y="6752"/>
                </a:cubicBezTo>
                <a:cubicBezTo>
                  <a:pt x="31211" y="6737"/>
                  <a:pt x="31438" y="6729"/>
                  <a:pt x="31649" y="6729"/>
                </a:cubicBezTo>
                <a:lnTo>
                  <a:pt x="31727" y="6729"/>
                </a:lnTo>
                <a:cubicBezTo>
                  <a:pt x="31954" y="6729"/>
                  <a:pt x="32235" y="6737"/>
                  <a:pt x="32501" y="6768"/>
                </a:cubicBezTo>
                <a:cubicBezTo>
                  <a:pt x="32798" y="6791"/>
                  <a:pt x="33040" y="6846"/>
                  <a:pt x="33251" y="6893"/>
                </a:cubicBezTo>
                <a:cubicBezTo>
                  <a:pt x="33501" y="6948"/>
                  <a:pt x="33751" y="7018"/>
                  <a:pt x="34048" y="7104"/>
                </a:cubicBezTo>
                <a:cubicBezTo>
                  <a:pt x="34501" y="7245"/>
                  <a:pt x="34993" y="7440"/>
                  <a:pt x="35540" y="7682"/>
                </a:cubicBezTo>
                <a:cubicBezTo>
                  <a:pt x="36025" y="7909"/>
                  <a:pt x="36494" y="8175"/>
                  <a:pt x="36916" y="8456"/>
                </a:cubicBezTo>
                <a:cubicBezTo>
                  <a:pt x="37111" y="8589"/>
                  <a:pt x="37314" y="8737"/>
                  <a:pt x="37525" y="8925"/>
                </a:cubicBezTo>
                <a:cubicBezTo>
                  <a:pt x="37744" y="9112"/>
                  <a:pt x="37939" y="9331"/>
                  <a:pt x="38080" y="9503"/>
                </a:cubicBezTo>
                <a:cubicBezTo>
                  <a:pt x="38377" y="9855"/>
                  <a:pt x="38643" y="10261"/>
                  <a:pt x="38901" y="10761"/>
                </a:cubicBezTo>
                <a:cubicBezTo>
                  <a:pt x="38994" y="10949"/>
                  <a:pt x="39073" y="11152"/>
                  <a:pt x="39151" y="11324"/>
                </a:cubicBezTo>
                <a:cubicBezTo>
                  <a:pt x="39174" y="11308"/>
                  <a:pt x="39182" y="11277"/>
                  <a:pt x="39198" y="11261"/>
                </a:cubicBezTo>
                <a:cubicBezTo>
                  <a:pt x="39307" y="11089"/>
                  <a:pt x="39455" y="10894"/>
                  <a:pt x="39620" y="10738"/>
                </a:cubicBezTo>
                <a:cubicBezTo>
                  <a:pt x="39784" y="10581"/>
                  <a:pt x="39979" y="10425"/>
                  <a:pt x="40190" y="10300"/>
                </a:cubicBezTo>
                <a:cubicBezTo>
                  <a:pt x="40401" y="10167"/>
                  <a:pt x="40612" y="10050"/>
                  <a:pt x="40807" y="9948"/>
                </a:cubicBezTo>
                <a:cubicBezTo>
                  <a:pt x="41292" y="9706"/>
                  <a:pt x="41808" y="9558"/>
                  <a:pt x="42300" y="9433"/>
                </a:cubicBezTo>
                <a:cubicBezTo>
                  <a:pt x="42566" y="9362"/>
                  <a:pt x="42823" y="9308"/>
                  <a:pt x="43097" y="9269"/>
                </a:cubicBezTo>
                <a:cubicBezTo>
                  <a:pt x="43370" y="9214"/>
                  <a:pt x="43644" y="9198"/>
                  <a:pt x="43878" y="9175"/>
                </a:cubicBezTo>
                <a:cubicBezTo>
                  <a:pt x="44027" y="9167"/>
                  <a:pt x="44183" y="9159"/>
                  <a:pt x="44347" y="9159"/>
                </a:cubicBezTo>
                <a:cubicBezTo>
                  <a:pt x="44457" y="9159"/>
                  <a:pt x="44574" y="9159"/>
                  <a:pt x="44699" y="9167"/>
                </a:cubicBezTo>
                <a:cubicBezTo>
                  <a:pt x="44988" y="9175"/>
                  <a:pt x="45269" y="9214"/>
                  <a:pt x="45519" y="9269"/>
                </a:cubicBezTo>
                <a:cubicBezTo>
                  <a:pt x="46066" y="9355"/>
                  <a:pt x="46613" y="9503"/>
                  <a:pt x="47121" y="9628"/>
                </a:cubicBezTo>
                <a:cubicBezTo>
                  <a:pt x="47606" y="9753"/>
                  <a:pt x="48114" y="9909"/>
                  <a:pt x="48551" y="10191"/>
                </a:cubicBezTo>
                <a:cubicBezTo>
                  <a:pt x="48661" y="10261"/>
                  <a:pt x="48762" y="10339"/>
                  <a:pt x="48872" y="10417"/>
                </a:cubicBezTo>
                <a:cubicBezTo>
                  <a:pt x="48981" y="10495"/>
                  <a:pt x="49075" y="10581"/>
                  <a:pt x="49177" y="10675"/>
                </a:cubicBezTo>
                <a:lnTo>
                  <a:pt x="49192" y="10691"/>
                </a:lnTo>
                <a:cubicBezTo>
                  <a:pt x="49372" y="10847"/>
                  <a:pt x="49536" y="11027"/>
                  <a:pt x="49700" y="11191"/>
                </a:cubicBezTo>
                <a:lnTo>
                  <a:pt x="49755" y="11238"/>
                </a:lnTo>
                <a:cubicBezTo>
                  <a:pt x="49849" y="11339"/>
                  <a:pt x="49927" y="11425"/>
                  <a:pt x="50005" y="11511"/>
                </a:cubicBezTo>
                <a:lnTo>
                  <a:pt x="50013" y="11519"/>
                </a:lnTo>
                <a:cubicBezTo>
                  <a:pt x="50106" y="11613"/>
                  <a:pt x="50192" y="11707"/>
                  <a:pt x="50271" y="11808"/>
                </a:cubicBezTo>
                <a:cubicBezTo>
                  <a:pt x="50310" y="11855"/>
                  <a:pt x="50357" y="11925"/>
                  <a:pt x="50403" y="11988"/>
                </a:cubicBezTo>
                <a:cubicBezTo>
                  <a:pt x="50442" y="12051"/>
                  <a:pt x="50497" y="12121"/>
                  <a:pt x="50544" y="12199"/>
                </a:cubicBezTo>
                <a:cubicBezTo>
                  <a:pt x="50583" y="12254"/>
                  <a:pt x="50622" y="12324"/>
                  <a:pt x="50653" y="12394"/>
                </a:cubicBezTo>
                <a:lnTo>
                  <a:pt x="50669" y="12418"/>
                </a:lnTo>
                <a:cubicBezTo>
                  <a:pt x="50700" y="12480"/>
                  <a:pt x="50724" y="12535"/>
                  <a:pt x="50747" y="12598"/>
                </a:cubicBezTo>
                <a:cubicBezTo>
                  <a:pt x="50810" y="12730"/>
                  <a:pt x="50857" y="12871"/>
                  <a:pt x="50904" y="13043"/>
                </a:cubicBezTo>
                <a:cubicBezTo>
                  <a:pt x="50943" y="13184"/>
                  <a:pt x="50974" y="13316"/>
                  <a:pt x="51005" y="13457"/>
                </a:cubicBezTo>
                <a:lnTo>
                  <a:pt x="51005" y="13473"/>
                </a:lnTo>
                <a:cubicBezTo>
                  <a:pt x="51021" y="13551"/>
                  <a:pt x="51029" y="13629"/>
                  <a:pt x="51052" y="13723"/>
                </a:cubicBezTo>
                <a:lnTo>
                  <a:pt x="51052" y="13723"/>
                </a:lnTo>
                <a:lnTo>
                  <a:pt x="51052" y="13723"/>
                </a:lnTo>
                <a:cubicBezTo>
                  <a:pt x="51115" y="13629"/>
                  <a:pt x="51185" y="13543"/>
                  <a:pt x="51263" y="13457"/>
                </a:cubicBezTo>
                <a:cubicBezTo>
                  <a:pt x="51341" y="13371"/>
                  <a:pt x="51427" y="13277"/>
                  <a:pt x="51529" y="13184"/>
                </a:cubicBezTo>
                <a:cubicBezTo>
                  <a:pt x="51701" y="13019"/>
                  <a:pt x="51888" y="12879"/>
                  <a:pt x="52076" y="12785"/>
                </a:cubicBezTo>
                <a:cubicBezTo>
                  <a:pt x="52169" y="12730"/>
                  <a:pt x="52271" y="12683"/>
                  <a:pt x="52365" y="12644"/>
                </a:cubicBezTo>
                <a:cubicBezTo>
                  <a:pt x="52474" y="12605"/>
                  <a:pt x="52599" y="12566"/>
                  <a:pt x="52771" y="12535"/>
                </a:cubicBezTo>
                <a:cubicBezTo>
                  <a:pt x="52888" y="12519"/>
                  <a:pt x="53006" y="12512"/>
                  <a:pt x="53138" y="12512"/>
                </a:cubicBezTo>
                <a:lnTo>
                  <a:pt x="53162" y="12512"/>
                </a:lnTo>
                <a:cubicBezTo>
                  <a:pt x="53295" y="12512"/>
                  <a:pt x="53412" y="12519"/>
                  <a:pt x="53521" y="12527"/>
                </a:cubicBezTo>
                <a:cubicBezTo>
                  <a:pt x="53670" y="12551"/>
                  <a:pt x="53795" y="12590"/>
                  <a:pt x="53904" y="12637"/>
                </a:cubicBezTo>
                <a:cubicBezTo>
                  <a:pt x="54006" y="12683"/>
                  <a:pt x="54123" y="12754"/>
                  <a:pt x="54256" y="12840"/>
                </a:cubicBezTo>
                <a:cubicBezTo>
                  <a:pt x="54451" y="12980"/>
                  <a:pt x="54615" y="13176"/>
                  <a:pt x="54725" y="13301"/>
                </a:cubicBezTo>
                <a:cubicBezTo>
                  <a:pt x="54740" y="13332"/>
                  <a:pt x="54764" y="13348"/>
                  <a:pt x="54787" y="13379"/>
                </a:cubicBezTo>
                <a:lnTo>
                  <a:pt x="54787" y="13379"/>
                </a:lnTo>
                <a:lnTo>
                  <a:pt x="54803" y="13395"/>
                </a:lnTo>
                <a:cubicBezTo>
                  <a:pt x="54811" y="13418"/>
                  <a:pt x="54826" y="13426"/>
                  <a:pt x="54842" y="13449"/>
                </a:cubicBezTo>
                <a:lnTo>
                  <a:pt x="54881" y="13410"/>
                </a:lnTo>
                <a:lnTo>
                  <a:pt x="54881" y="13410"/>
                </a:lnTo>
                <a:cubicBezTo>
                  <a:pt x="54936" y="13356"/>
                  <a:pt x="54998" y="13301"/>
                  <a:pt x="55053" y="13254"/>
                </a:cubicBezTo>
                <a:cubicBezTo>
                  <a:pt x="55139" y="13176"/>
                  <a:pt x="55248" y="13098"/>
                  <a:pt x="55366" y="13027"/>
                </a:cubicBezTo>
                <a:cubicBezTo>
                  <a:pt x="55584" y="12902"/>
                  <a:pt x="55819" y="12793"/>
                  <a:pt x="56100" y="12668"/>
                </a:cubicBezTo>
                <a:cubicBezTo>
                  <a:pt x="56342" y="12558"/>
                  <a:pt x="56616" y="12472"/>
                  <a:pt x="56913" y="12394"/>
                </a:cubicBezTo>
                <a:cubicBezTo>
                  <a:pt x="57171" y="12324"/>
                  <a:pt x="57444" y="12285"/>
                  <a:pt x="57679" y="12246"/>
                </a:cubicBezTo>
                <a:cubicBezTo>
                  <a:pt x="57968" y="12207"/>
                  <a:pt x="58249" y="12207"/>
                  <a:pt x="58460" y="12207"/>
                </a:cubicBezTo>
                <a:cubicBezTo>
                  <a:pt x="58710" y="12207"/>
                  <a:pt x="58984" y="12222"/>
                  <a:pt x="59296" y="12254"/>
                </a:cubicBezTo>
                <a:cubicBezTo>
                  <a:pt x="59585" y="12285"/>
                  <a:pt x="59859" y="12332"/>
                  <a:pt x="60101" y="12394"/>
                </a:cubicBezTo>
                <a:cubicBezTo>
                  <a:pt x="60367" y="12457"/>
                  <a:pt x="60601" y="12527"/>
                  <a:pt x="60797" y="12629"/>
                </a:cubicBezTo>
                <a:cubicBezTo>
                  <a:pt x="61101" y="12762"/>
                  <a:pt x="61367" y="12926"/>
                  <a:pt x="61578" y="13105"/>
                </a:cubicBezTo>
                <a:cubicBezTo>
                  <a:pt x="61695" y="13199"/>
                  <a:pt x="61805" y="13293"/>
                  <a:pt x="61891" y="13387"/>
                </a:cubicBezTo>
                <a:cubicBezTo>
                  <a:pt x="61969" y="13465"/>
                  <a:pt x="62055" y="13566"/>
                  <a:pt x="62156" y="13692"/>
                </a:cubicBezTo>
                <a:cubicBezTo>
                  <a:pt x="62359" y="13934"/>
                  <a:pt x="62524" y="14168"/>
                  <a:pt x="62664" y="14410"/>
                </a:cubicBezTo>
                <a:cubicBezTo>
                  <a:pt x="62774" y="14590"/>
                  <a:pt x="62860" y="14786"/>
                  <a:pt x="62953" y="14957"/>
                </a:cubicBezTo>
                <a:lnTo>
                  <a:pt x="62953" y="14957"/>
                </a:lnTo>
                <a:lnTo>
                  <a:pt x="62953" y="14973"/>
                </a:lnTo>
                <a:cubicBezTo>
                  <a:pt x="62977" y="15012"/>
                  <a:pt x="62992" y="15036"/>
                  <a:pt x="63016" y="15067"/>
                </a:cubicBezTo>
                <a:lnTo>
                  <a:pt x="63024" y="15075"/>
                </a:lnTo>
                <a:lnTo>
                  <a:pt x="63055" y="15075"/>
                </a:lnTo>
                <a:cubicBezTo>
                  <a:pt x="63125" y="15075"/>
                  <a:pt x="63203" y="15075"/>
                  <a:pt x="63266" y="15067"/>
                </a:cubicBezTo>
                <a:cubicBezTo>
                  <a:pt x="63360" y="15059"/>
                  <a:pt x="63454" y="15051"/>
                  <a:pt x="63539" y="15036"/>
                </a:cubicBezTo>
                <a:lnTo>
                  <a:pt x="63571" y="15036"/>
                </a:lnTo>
                <a:cubicBezTo>
                  <a:pt x="63672" y="15028"/>
                  <a:pt x="63774" y="15020"/>
                  <a:pt x="63875" y="15012"/>
                </a:cubicBezTo>
                <a:cubicBezTo>
                  <a:pt x="64110" y="14989"/>
                  <a:pt x="64313" y="14981"/>
                  <a:pt x="64516" y="14973"/>
                </a:cubicBezTo>
                <a:lnTo>
                  <a:pt x="64649" y="14973"/>
                </a:lnTo>
                <a:cubicBezTo>
                  <a:pt x="65040" y="14973"/>
                  <a:pt x="65454" y="15020"/>
                  <a:pt x="65876" y="15129"/>
                </a:cubicBezTo>
                <a:cubicBezTo>
                  <a:pt x="66275" y="15223"/>
                  <a:pt x="66665" y="15387"/>
                  <a:pt x="67033" y="15606"/>
                </a:cubicBezTo>
                <a:cubicBezTo>
                  <a:pt x="67150" y="15684"/>
                  <a:pt x="67275" y="15762"/>
                  <a:pt x="67423" y="15872"/>
                </a:cubicBezTo>
                <a:cubicBezTo>
                  <a:pt x="67447" y="15887"/>
                  <a:pt x="67478" y="15911"/>
                  <a:pt x="67501" y="15934"/>
                </a:cubicBezTo>
                <a:cubicBezTo>
                  <a:pt x="67540" y="15966"/>
                  <a:pt x="67580" y="16005"/>
                  <a:pt x="67626" y="16036"/>
                </a:cubicBezTo>
                <a:lnTo>
                  <a:pt x="67626" y="16036"/>
                </a:lnTo>
                <a:lnTo>
                  <a:pt x="67634" y="16036"/>
                </a:lnTo>
                <a:cubicBezTo>
                  <a:pt x="67681" y="16028"/>
                  <a:pt x="67736" y="16012"/>
                  <a:pt x="67775" y="16012"/>
                </a:cubicBezTo>
                <a:cubicBezTo>
                  <a:pt x="67869" y="15997"/>
                  <a:pt x="67970" y="15966"/>
                  <a:pt x="68056" y="15934"/>
                </a:cubicBezTo>
                <a:lnTo>
                  <a:pt x="68103" y="15926"/>
                </a:lnTo>
                <a:cubicBezTo>
                  <a:pt x="68212" y="15895"/>
                  <a:pt x="68322" y="15856"/>
                  <a:pt x="68455" y="15817"/>
                </a:cubicBezTo>
                <a:cubicBezTo>
                  <a:pt x="68674" y="15762"/>
                  <a:pt x="68916" y="15700"/>
                  <a:pt x="69205" y="15637"/>
                </a:cubicBezTo>
                <a:cubicBezTo>
                  <a:pt x="69713" y="15528"/>
                  <a:pt x="70252" y="15450"/>
                  <a:pt x="70783" y="15418"/>
                </a:cubicBezTo>
                <a:cubicBezTo>
                  <a:pt x="70987" y="15411"/>
                  <a:pt x="71229" y="15387"/>
                  <a:pt x="71471" y="15387"/>
                </a:cubicBezTo>
                <a:lnTo>
                  <a:pt x="71573" y="15387"/>
                </a:lnTo>
                <a:cubicBezTo>
                  <a:pt x="71854" y="15387"/>
                  <a:pt x="72128" y="15411"/>
                  <a:pt x="72401" y="15426"/>
                </a:cubicBezTo>
                <a:cubicBezTo>
                  <a:pt x="72675" y="15450"/>
                  <a:pt x="72948" y="15481"/>
                  <a:pt x="73253" y="15528"/>
                </a:cubicBezTo>
                <a:cubicBezTo>
                  <a:pt x="73479" y="15559"/>
                  <a:pt x="73753" y="15606"/>
                  <a:pt x="74011" y="15676"/>
                </a:cubicBezTo>
                <a:cubicBezTo>
                  <a:pt x="74269" y="15739"/>
                  <a:pt x="74519" y="15817"/>
                  <a:pt x="74745" y="15911"/>
                </a:cubicBezTo>
                <a:cubicBezTo>
                  <a:pt x="74870" y="15950"/>
                  <a:pt x="74988" y="15997"/>
                  <a:pt x="75120" y="16036"/>
                </a:cubicBezTo>
                <a:lnTo>
                  <a:pt x="75128" y="16036"/>
                </a:lnTo>
                <a:cubicBezTo>
                  <a:pt x="75253" y="16083"/>
                  <a:pt x="75394" y="16122"/>
                  <a:pt x="75519" y="16169"/>
                </a:cubicBezTo>
                <a:cubicBezTo>
                  <a:pt x="75730" y="16247"/>
                  <a:pt x="75964" y="16325"/>
                  <a:pt x="76191" y="16427"/>
                </a:cubicBezTo>
                <a:cubicBezTo>
                  <a:pt x="76425" y="16520"/>
                  <a:pt x="76660" y="16638"/>
                  <a:pt x="76879" y="16770"/>
                </a:cubicBezTo>
                <a:cubicBezTo>
                  <a:pt x="77043" y="16864"/>
                  <a:pt x="77215" y="16981"/>
                  <a:pt x="77434" y="17130"/>
                </a:cubicBezTo>
                <a:cubicBezTo>
                  <a:pt x="77582" y="17239"/>
                  <a:pt x="77723" y="17341"/>
                  <a:pt x="77856" y="17458"/>
                </a:cubicBezTo>
                <a:cubicBezTo>
                  <a:pt x="77988" y="17591"/>
                  <a:pt x="78113" y="17724"/>
                  <a:pt x="78223" y="17849"/>
                </a:cubicBezTo>
                <a:cubicBezTo>
                  <a:pt x="78254" y="17888"/>
                  <a:pt x="78293" y="17927"/>
                  <a:pt x="78324" y="17966"/>
                </a:cubicBezTo>
                <a:cubicBezTo>
                  <a:pt x="78418" y="18083"/>
                  <a:pt x="78520" y="18200"/>
                  <a:pt x="78614" y="18333"/>
                </a:cubicBezTo>
                <a:cubicBezTo>
                  <a:pt x="78660" y="18388"/>
                  <a:pt x="78715" y="18458"/>
                  <a:pt x="78770" y="18536"/>
                </a:cubicBezTo>
                <a:lnTo>
                  <a:pt x="78778" y="18552"/>
                </a:lnTo>
                <a:cubicBezTo>
                  <a:pt x="78817" y="18607"/>
                  <a:pt x="78848" y="18654"/>
                  <a:pt x="78887" y="18701"/>
                </a:cubicBezTo>
                <a:lnTo>
                  <a:pt x="78910" y="18716"/>
                </a:lnTo>
                <a:cubicBezTo>
                  <a:pt x="78910" y="18716"/>
                  <a:pt x="78918" y="18716"/>
                  <a:pt x="78918" y="18732"/>
                </a:cubicBezTo>
                <a:lnTo>
                  <a:pt x="78926" y="18732"/>
                </a:lnTo>
                <a:lnTo>
                  <a:pt x="78934" y="18732"/>
                </a:lnTo>
                <a:cubicBezTo>
                  <a:pt x="78950" y="18732"/>
                  <a:pt x="78957" y="18740"/>
                  <a:pt x="78965" y="18740"/>
                </a:cubicBezTo>
                <a:cubicBezTo>
                  <a:pt x="78989" y="18747"/>
                  <a:pt x="79004" y="18747"/>
                  <a:pt x="79028" y="18755"/>
                </a:cubicBezTo>
                <a:cubicBezTo>
                  <a:pt x="79067" y="18771"/>
                  <a:pt x="79114" y="18771"/>
                  <a:pt x="79161" y="18779"/>
                </a:cubicBezTo>
                <a:lnTo>
                  <a:pt x="79278" y="18779"/>
                </a:lnTo>
                <a:cubicBezTo>
                  <a:pt x="79434" y="18779"/>
                  <a:pt x="79590" y="18771"/>
                  <a:pt x="79739" y="18771"/>
                </a:cubicBezTo>
                <a:lnTo>
                  <a:pt x="79825" y="18771"/>
                </a:lnTo>
                <a:cubicBezTo>
                  <a:pt x="80129" y="18755"/>
                  <a:pt x="80372" y="18747"/>
                  <a:pt x="80606" y="18740"/>
                </a:cubicBezTo>
                <a:cubicBezTo>
                  <a:pt x="80887" y="18732"/>
                  <a:pt x="81161" y="18732"/>
                  <a:pt x="81419" y="18732"/>
                </a:cubicBezTo>
                <a:lnTo>
                  <a:pt x="81513" y="18732"/>
                </a:lnTo>
                <a:cubicBezTo>
                  <a:pt x="81724" y="18732"/>
                  <a:pt x="81942" y="18740"/>
                  <a:pt x="82239" y="18747"/>
                </a:cubicBezTo>
                <a:cubicBezTo>
                  <a:pt x="82544" y="18755"/>
                  <a:pt x="82802" y="18786"/>
                  <a:pt x="83068" y="18818"/>
                </a:cubicBezTo>
                <a:cubicBezTo>
                  <a:pt x="83326" y="18849"/>
                  <a:pt x="83576" y="18896"/>
                  <a:pt x="83834" y="18951"/>
                </a:cubicBezTo>
                <a:cubicBezTo>
                  <a:pt x="84427" y="19091"/>
                  <a:pt x="84912" y="19216"/>
                  <a:pt x="85357" y="19373"/>
                </a:cubicBezTo>
                <a:cubicBezTo>
                  <a:pt x="85881" y="19560"/>
                  <a:pt x="86334" y="19763"/>
                  <a:pt x="86709" y="20006"/>
                </a:cubicBezTo>
                <a:cubicBezTo>
                  <a:pt x="86936" y="20146"/>
                  <a:pt x="87162" y="20302"/>
                  <a:pt x="87405" y="20490"/>
                </a:cubicBezTo>
                <a:cubicBezTo>
                  <a:pt x="87608" y="20646"/>
                  <a:pt x="87803" y="20803"/>
                  <a:pt x="87983" y="20967"/>
                </a:cubicBezTo>
                <a:cubicBezTo>
                  <a:pt x="88061" y="21037"/>
                  <a:pt x="88131" y="21115"/>
                  <a:pt x="88210" y="21178"/>
                </a:cubicBezTo>
                <a:lnTo>
                  <a:pt x="88225" y="21201"/>
                </a:lnTo>
                <a:lnTo>
                  <a:pt x="88272" y="21248"/>
                </a:lnTo>
                <a:cubicBezTo>
                  <a:pt x="88366" y="21334"/>
                  <a:pt x="88444" y="21436"/>
                  <a:pt x="88530" y="21545"/>
                </a:cubicBezTo>
                <a:cubicBezTo>
                  <a:pt x="88600" y="21623"/>
                  <a:pt x="88655" y="21701"/>
                  <a:pt x="88718" y="21764"/>
                </a:cubicBezTo>
                <a:lnTo>
                  <a:pt x="88741" y="21803"/>
                </a:lnTo>
                <a:lnTo>
                  <a:pt x="88741" y="21818"/>
                </a:lnTo>
                <a:cubicBezTo>
                  <a:pt x="88788" y="21865"/>
                  <a:pt x="88811" y="21904"/>
                  <a:pt x="88843" y="21943"/>
                </a:cubicBezTo>
                <a:cubicBezTo>
                  <a:pt x="88850" y="21951"/>
                  <a:pt x="88858" y="21951"/>
                  <a:pt x="88858" y="21959"/>
                </a:cubicBezTo>
                <a:lnTo>
                  <a:pt x="88874" y="21975"/>
                </a:lnTo>
                <a:lnTo>
                  <a:pt x="88882" y="21983"/>
                </a:lnTo>
                <a:cubicBezTo>
                  <a:pt x="88889" y="21990"/>
                  <a:pt x="88897" y="21990"/>
                  <a:pt x="88913" y="22006"/>
                </a:cubicBezTo>
                <a:lnTo>
                  <a:pt x="88968" y="22029"/>
                </a:lnTo>
                <a:cubicBezTo>
                  <a:pt x="89007" y="22045"/>
                  <a:pt x="89054" y="22053"/>
                  <a:pt x="89108" y="22061"/>
                </a:cubicBezTo>
                <a:cubicBezTo>
                  <a:pt x="89272" y="22092"/>
                  <a:pt x="89444" y="22100"/>
                  <a:pt x="89577" y="22108"/>
                </a:cubicBezTo>
                <a:cubicBezTo>
                  <a:pt x="89749" y="22123"/>
                  <a:pt x="89937" y="22123"/>
                  <a:pt x="90093" y="22131"/>
                </a:cubicBezTo>
                <a:lnTo>
                  <a:pt x="90155" y="22131"/>
                </a:lnTo>
                <a:cubicBezTo>
                  <a:pt x="90234" y="22131"/>
                  <a:pt x="90304" y="22131"/>
                  <a:pt x="90374" y="22139"/>
                </a:cubicBezTo>
                <a:cubicBezTo>
                  <a:pt x="90624" y="22147"/>
                  <a:pt x="90882" y="22162"/>
                  <a:pt x="91171" y="22178"/>
                </a:cubicBezTo>
                <a:lnTo>
                  <a:pt x="92250" y="22264"/>
                </a:lnTo>
                <a:lnTo>
                  <a:pt x="92257" y="22264"/>
                </a:lnTo>
                <a:lnTo>
                  <a:pt x="92281" y="22264"/>
                </a:lnTo>
                <a:cubicBezTo>
                  <a:pt x="92453" y="22287"/>
                  <a:pt x="92640" y="22295"/>
                  <a:pt x="92820" y="22319"/>
                </a:cubicBezTo>
                <a:cubicBezTo>
                  <a:pt x="93078" y="22334"/>
                  <a:pt x="93344" y="22350"/>
                  <a:pt x="93602" y="22373"/>
                </a:cubicBezTo>
                <a:lnTo>
                  <a:pt x="93664" y="22381"/>
                </a:lnTo>
                <a:cubicBezTo>
                  <a:pt x="93938" y="22405"/>
                  <a:pt x="94203" y="22420"/>
                  <a:pt x="94477" y="22451"/>
                </a:cubicBezTo>
                <a:cubicBezTo>
                  <a:pt x="95024" y="22498"/>
                  <a:pt x="95571" y="22561"/>
                  <a:pt x="96110" y="22631"/>
                </a:cubicBezTo>
                <a:cubicBezTo>
                  <a:pt x="96696" y="22709"/>
                  <a:pt x="97282" y="22795"/>
                  <a:pt x="97837" y="22881"/>
                </a:cubicBezTo>
                <a:lnTo>
                  <a:pt x="98064" y="22920"/>
                </a:lnTo>
                <a:cubicBezTo>
                  <a:pt x="98532" y="22991"/>
                  <a:pt x="99009" y="23069"/>
                  <a:pt x="99478" y="23163"/>
                </a:cubicBezTo>
                <a:cubicBezTo>
                  <a:pt x="100017" y="23280"/>
                  <a:pt x="100556" y="23413"/>
                  <a:pt x="101103" y="23553"/>
                </a:cubicBezTo>
                <a:lnTo>
                  <a:pt x="101541" y="23670"/>
                </a:lnTo>
                <a:cubicBezTo>
                  <a:pt x="101650" y="23702"/>
                  <a:pt x="101752" y="23733"/>
                  <a:pt x="101854" y="23764"/>
                </a:cubicBezTo>
                <a:lnTo>
                  <a:pt x="101947" y="23788"/>
                </a:lnTo>
                <a:cubicBezTo>
                  <a:pt x="102182" y="23858"/>
                  <a:pt x="102432" y="23921"/>
                  <a:pt x="102666" y="23999"/>
                </a:cubicBezTo>
                <a:cubicBezTo>
                  <a:pt x="102901" y="24061"/>
                  <a:pt x="103135" y="24155"/>
                  <a:pt x="103377" y="24241"/>
                </a:cubicBezTo>
                <a:cubicBezTo>
                  <a:pt x="103604" y="24327"/>
                  <a:pt x="103815" y="24413"/>
                  <a:pt x="104073" y="24522"/>
                </a:cubicBezTo>
                <a:cubicBezTo>
                  <a:pt x="104151" y="24553"/>
                  <a:pt x="104214" y="24593"/>
                  <a:pt x="104292" y="24624"/>
                </a:cubicBezTo>
                <a:lnTo>
                  <a:pt x="104292" y="53576"/>
                </a:lnTo>
                <a:lnTo>
                  <a:pt x="104292" y="53474"/>
                </a:lnTo>
                <a:lnTo>
                  <a:pt x="0" y="53474"/>
                </a:lnTo>
                <a:close/>
              </a:path>
            </a:pathLst>
          </a:custGeom>
          <a:solidFill>
            <a:srgbClr val="63C6E0">
              <a:alpha val="1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2" name="Google Shape;11742;p30"/>
          <p:cNvSpPr/>
          <p:nvPr/>
        </p:nvSpPr>
        <p:spPr>
          <a:xfrm>
            <a:off x="376729" y="1183604"/>
            <a:ext cx="8594998" cy="3594967"/>
          </a:xfrm>
          <a:custGeom>
            <a:avLst/>
            <a:gdLst/>
            <a:ahLst/>
            <a:cxnLst/>
            <a:rect l="l" t="t" r="r" b="b"/>
            <a:pathLst>
              <a:path w="104683" h="43785" extrusionOk="0">
                <a:moveTo>
                  <a:pt x="0" y="43386"/>
                </a:moveTo>
                <a:lnTo>
                  <a:pt x="0" y="21819"/>
                </a:lnTo>
                <a:lnTo>
                  <a:pt x="0" y="21506"/>
                </a:lnTo>
                <a:cubicBezTo>
                  <a:pt x="32" y="21498"/>
                  <a:pt x="55" y="21498"/>
                  <a:pt x="79" y="21490"/>
                </a:cubicBezTo>
                <a:cubicBezTo>
                  <a:pt x="391" y="21412"/>
                  <a:pt x="688" y="21342"/>
                  <a:pt x="969" y="21295"/>
                </a:cubicBezTo>
                <a:cubicBezTo>
                  <a:pt x="1524" y="21178"/>
                  <a:pt x="2102" y="21068"/>
                  <a:pt x="2689" y="20959"/>
                </a:cubicBezTo>
                <a:cubicBezTo>
                  <a:pt x="3228" y="20865"/>
                  <a:pt x="3837" y="20756"/>
                  <a:pt x="4470" y="20670"/>
                </a:cubicBezTo>
                <a:cubicBezTo>
                  <a:pt x="5041" y="20592"/>
                  <a:pt x="5619" y="20553"/>
                  <a:pt x="6268" y="20521"/>
                </a:cubicBezTo>
                <a:cubicBezTo>
                  <a:pt x="6588" y="20498"/>
                  <a:pt x="6901" y="20490"/>
                  <a:pt x="7205" y="20475"/>
                </a:cubicBezTo>
                <a:lnTo>
                  <a:pt x="7260" y="20475"/>
                </a:lnTo>
                <a:lnTo>
                  <a:pt x="7330" y="20475"/>
                </a:lnTo>
                <a:lnTo>
                  <a:pt x="7338" y="20475"/>
                </a:lnTo>
                <a:cubicBezTo>
                  <a:pt x="7565" y="20459"/>
                  <a:pt x="7784" y="20451"/>
                  <a:pt x="8018" y="20443"/>
                </a:cubicBezTo>
                <a:cubicBezTo>
                  <a:pt x="8432" y="20420"/>
                  <a:pt x="8870" y="20404"/>
                  <a:pt x="9182" y="20381"/>
                </a:cubicBezTo>
                <a:lnTo>
                  <a:pt x="9206" y="20381"/>
                </a:lnTo>
                <a:lnTo>
                  <a:pt x="9253" y="20381"/>
                </a:lnTo>
                <a:lnTo>
                  <a:pt x="9276" y="20381"/>
                </a:lnTo>
                <a:lnTo>
                  <a:pt x="9284" y="20381"/>
                </a:lnTo>
                <a:cubicBezTo>
                  <a:pt x="9948" y="20342"/>
                  <a:pt x="10769" y="20303"/>
                  <a:pt x="11527" y="20279"/>
                </a:cubicBezTo>
                <a:cubicBezTo>
                  <a:pt x="11777" y="20264"/>
                  <a:pt x="12011" y="20256"/>
                  <a:pt x="12253" y="20248"/>
                </a:cubicBezTo>
                <a:cubicBezTo>
                  <a:pt x="12441" y="20232"/>
                  <a:pt x="12636" y="20232"/>
                  <a:pt x="12816" y="20224"/>
                </a:cubicBezTo>
                <a:cubicBezTo>
                  <a:pt x="13230" y="20217"/>
                  <a:pt x="13652" y="20185"/>
                  <a:pt x="14090" y="20162"/>
                </a:cubicBezTo>
                <a:lnTo>
                  <a:pt x="14184" y="20146"/>
                </a:lnTo>
                <a:lnTo>
                  <a:pt x="14191" y="20146"/>
                </a:lnTo>
                <a:lnTo>
                  <a:pt x="14207" y="20146"/>
                </a:lnTo>
                <a:lnTo>
                  <a:pt x="14215" y="20146"/>
                </a:lnTo>
                <a:lnTo>
                  <a:pt x="14223" y="20146"/>
                </a:lnTo>
                <a:cubicBezTo>
                  <a:pt x="14449" y="20131"/>
                  <a:pt x="14684" y="20107"/>
                  <a:pt x="14918" y="20084"/>
                </a:cubicBezTo>
                <a:lnTo>
                  <a:pt x="14934" y="20084"/>
                </a:lnTo>
                <a:cubicBezTo>
                  <a:pt x="15184" y="20053"/>
                  <a:pt x="15496" y="20013"/>
                  <a:pt x="15786" y="19967"/>
                </a:cubicBezTo>
                <a:cubicBezTo>
                  <a:pt x="16379" y="19865"/>
                  <a:pt x="16966" y="19771"/>
                  <a:pt x="17536" y="19662"/>
                </a:cubicBezTo>
                <a:cubicBezTo>
                  <a:pt x="18216" y="19529"/>
                  <a:pt x="18935" y="19388"/>
                  <a:pt x="19716" y="19224"/>
                </a:cubicBezTo>
                <a:cubicBezTo>
                  <a:pt x="20162" y="19123"/>
                  <a:pt x="20630" y="19013"/>
                  <a:pt x="21084" y="18888"/>
                </a:cubicBezTo>
                <a:cubicBezTo>
                  <a:pt x="21303" y="18834"/>
                  <a:pt x="21537" y="18763"/>
                  <a:pt x="21810" y="18677"/>
                </a:cubicBezTo>
                <a:cubicBezTo>
                  <a:pt x="22037" y="18607"/>
                  <a:pt x="22256" y="18529"/>
                  <a:pt x="22467" y="18451"/>
                </a:cubicBezTo>
                <a:cubicBezTo>
                  <a:pt x="22623" y="18388"/>
                  <a:pt x="22787" y="18326"/>
                  <a:pt x="22959" y="18255"/>
                </a:cubicBezTo>
                <a:cubicBezTo>
                  <a:pt x="23100" y="18185"/>
                  <a:pt x="23256" y="18115"/>
                  <a:pt x="23444" y="18021"/>
                </a:cubicBezTo>
                <a:cubicBezTo>
                  <a:pt x="23631" y="17919"/>
                  <a:pt x="23788" y="17841"/>
                  <a:pt x="23944" y="17747"/>
                </a:cubicBezTo>
                <a:cubicBezTo>
                  <a:pt x="24108" y="17646"/>
                  <a:pt x="24288" y="17536"/>
                  <a:pt x="24452" y="17435"/>
                </a:cubicBezTo>
                <a:lnTo>
                  <a:pt x="24491" y="17411"/>
                </a:lnTo>
                <a:lnTo>
                  <a:pt x="24530" y="17396"/>
                </a:lnTo>
                <a:cubicBezTo>
                  <a:pt x="24577" y="17364"/>
                  <a:pt x="24624" y="17333"/>
                  <a:pt x="24678" y="17294"/>
                </a:cubicBezTo>
                <a:lnTo>
                  <a:pt x="24678" y="17294"/>
                </a:lnTo>
                <a:cubicBezTo>
                  <a:pt x="24686" y="17286"/>
                  <a:pt x="24694" y="17278"/>
                  <a:pt x="24717" y="17278"/>
                </a:cubicBezTo>
                <a:cubicBezTo>
                  <a:pt x="24725" y="17208"/>
                  <a:pt x="24764" y="17138"/>
                  <a:pt x="24811" y="17114"/>
                </a:cubicBezTo>
                <a:cubicBezTo>
                  <a:pt x="24889" y="17052"/>
                  <a:pt x="24967" y="17005"/>
                  <a:pt x="25038" y="16942"/>
                </a:cubicBezTo>
                <a:lnTo>
                  <a:pt x="25046" y="16942"/>
                </a:lnTo>
                <a:cubicBezTo>
                  <a:pt x="25163" y="16856"/>
                  <a:pt x="25288" y="16771"/>
                  <a:pt x="25429" y="16669"/>
                </a:cubicBezTo>
                <a:cubicBezTo>
                  <a:pt x="25788" y="16419"/>
                  <a:pt x="26132" y="16200"/>
                  <a:pt x="26476" y="16020"/>
                </a:cubicBezTo>
                <a:cubicBezTo>
                  <a:pt x="26687" y="15887"/>
                  <a:pt x="26890" y="15794"/>
                  <a:pt x="27101" y="15708"/>
                </a:cubicBezTo>
                <a:cubicBezTo>
                  <a:pt x="27296" y="15614"/>
                  <a:pt x="27507" y="15536"/>
                  <a:pt x="27749" y="15458"/>
                </a:cubicBezTo>
                <a:cubicBezTo>
                  <a:pt x="28164" y="15325"/>
                  <a:pt x="28625" y="15215"/>
                  <a:pt x="29140" y="15129"/>
                </a:cubicBezTo>
                <a:cubicBezTo>
                  <a:pt x="29570" y="15059"/>
                  <a:pt x="30000" y="15020"/>
                  <a:pt x="30430" y="15020"/>
                </a:cubicBezTo>
                <a:lnTo>
                  <a:pt x="30477" y="15020"/>
                </a:lnTo>
                <a:cubicBezTo>
                  <a:pt x="30711" y="15020"/>
                  <a:pt x="30946" y="15028"/>
                  <a:pt x="31149" y="15051"/>
                </a:cubicBezTo>
                <a:cubicBezTo>
                  <a:pt x="31414" y="15067"/>
                  <a:pt x="31633" y="15083"/>
                  <a:pt x="31836" y="15106"/>
                </a:cubicBezTo>
                <a:cubicBezTo>
                  <a:pt x="32258" y="15161"/>
                  <a:pt x="32696" y="15239"/>
                  <a:pt x="33212" y="15340"/>
                </a:cubicBezTo>
                <a:cubicBezTo>
                  <a:pt x="33438" y="15395"/>
                  <a:pt x="33649" y="15450"/>
                  <a:pt x="33860" y="15512"/>
                </a:cubicBezTo>
                <a:cubicBezTo>
                  <a:pt x="34071" y="15567"/>
                  <a:pt x="34274" y="15645"/>
                  <a:pt x="34470" y="15716"/>
                </a:cubicBezTo>
                <a:cubicBezTo>
                  <a:pt x="34587" y="15755"/>
                  <a:pt x="34704" y="15802"/>
                  <a:pt x="34821" y="15841"/>
                </a:cubicBezTo>
                <a:lnTo>
                  <a:pt x="34884" y="15864"/>
                </a:lnTo>
                <a:cubicBezTo>
                  <a:pt x="34931" y="15880"/>
                  <a:pt x="35001" y="15911"/>
                  <a:pt x="35072" y="15927"/>
                </a:cubicBezTo>
                <a:cubicBezTo>
                  <a:pt x="35087" y="15927"/>
                  <a:pt x="35095" y="15942"/>
                  <a:pt x="35118" y="15942"/>
                </a:cubicBezTo>
                <a:lnTo>
                  <a:pt x="35126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50" y="15942"/>
                </a:lnTo>
                <a:lnTo>
                  <a:pt x="35150" y="15942"/>
                </a:lnTo>
                <a:cubicBezTo>
                  <a:pt x="35165" y="15927"/>
                  <a:pt x="35197" y="15919"/>
                  <a:pt x="35228" y="15903"/>
                </a:cubicBezTo>
                <a:cubicBezTo>
                  <a:pt x="35314" y="15848"/>
                  <a:pt x="35400" y="15794"/>
                  <a:pt x="35478" y="15747"/>
                </a:cubicBezTo>
                <a:lnTo>
                  <a:pt x="35486" y="15747"/>
                </a:lnTo>
                <a:cubicBezTo>
                  <a:pt x="35548" y="15716"/>
                  <a:pt x="35595" y="15677"/>
                  <a:pt x="35658" y="15645"/>
                </a:cubicBezTo>
                <a:cubicBezTo>
                  <a:pt x="35830" y="15536"/>
                  <a:pt x="36017" y="15442"/>
                  <a:pt x="36205" y="15364"/>
                </a:cubicBezTo>
                <a:cubicBezTo>
                  <a:pt x="36408" y="15262"/>
                  <a:pt x="36634" y="15200"/>
                  <a:pt x="36830" y="15137"/>
                </a:cubicBezTo>
                <a:cubicBezTo>
                  <a:pt x="37033" y="15067"/>
                  <a:pt x="37228" y="15020"/>
                  <a:pt x="37424" y="14981"/>
                </a:cubicBezTo>
                <a:cubicBezTo>
                  <a:pt x="37846" y="14895"/>
                  <a:pt x="38275" y="14825"/>
                  <a:pt x="38713" y="14793"/>
                </a:cubicBezTo>
                <a:cubicBezTo>
                  <a:pt x="38877" y="14786"/>
                  <a:pt x="39057" y="14778"/>
                  <a:pt x="39237" y="14778"/>
                </a:cubicBezTo>
                <a:cubicBezTo>
                  <a:pt x="39487" y="14778"/>
                  <a:pt x="39760" y="14786"/>
                  <a:pt x="40073" y="14809"/>
                </a:cubicBezTo>
                <a:cubicBezTo>
                  <a:pt x="40471" y="14833"/>
                  <a:pt x="40831" y="14872"/>
                  <a:pt x="41182" y="14934"/>
                </a:cubicBezTo>
                <a:cubicBezTo>
                  <a:pt x="41362" y="14965"/>
                  <a:pt x="41526" y="14989"/>
                  <a:pt x="41683" y="15028"/>
                </a:cubicBezTo>
                <a:cubicBezTo>
                  <a:pt x="41753" y="15051"/>
                  <a:pt x="41831" y="15067"/>
                  <a:pt x="41894" y="15090"/>
                </a:cubicBezTo>
                <a:lnTo>
                  <a:pt x="41909" y="15090"/>
                </a:lnTo>
                <a:lnTo>
                  <a:pt x="41909" y="15090"/>
                </a:lnTo>
                <a:cubicBezTo>
                  <a:pt x="41995" y="15106"/>
                  <a:pt x="42081" y="15137"/>
                  <a:pt x="42183" y="15161"/>
                </a:cubicBezTo>
                <a:lnTo>
                  <a:pt x="42190" y="15161"/>
                </a:lnTo>
                <a:lnTo>
                  <a:pt x="42198" y="15161"/>
                </a:lnTo>
                <a:lnTo>
                  <a:pt x="42222" y="15161"/>
                </a:lnTo>
                <a:lnTo>
                  <a:pt x="42230" y="15161"/>
                </a:lnTo>
                <a:lnTo>
                  <a:pt x="42237" y="15161"/>
                </a:lnTo>
                <a:cubicBezTo>
                  <a:pt x="42245" y="15145"/>
                  <a:pt x="42261" y="15145"/>
                  <a:pt x="42269" y="15137"/>
                </a:cubicBezTo>
                <a:cubicBezTo>
                  <a:pt x="42315" y="15098"/>
                  <a:pt x="42362" y="15059"/>
                  <a:pt x="42425" y="15004"/>
                </a:cubicBezTo>
                <a:lnTo>
                  <a:pt x="42691" y="14739"/>
                </a:lnTo>
                <a:lnTo>
                  <a:pt x="42698" y="14731"/>
                </a:lnTo>
                <a:lnTo>
                  <a:pt x="42698" y="14715"/>
                </a:lnTo>
                <a:cubicBezTo>
                  <a:pt x="42737" y="14676"/>
                  <a:pt x="42777" y="14629"/>
                  <a:pt x="42823" y="14590"/>
                </a:cubicBezTo>
                <a:cubicBezTo>
                  <a:pt x="42948" y="14465"/>
                  <a:pt x="43128" y="14286"/>
                  <a:pt x="43324" y="14129"/>
                </a:cubicBezTo>
                <a:cubicBezTo>
                  <a:pt x="43480" y="14004"/>
                  <a:pt x="43644" y="13887"/>
                  <a:pt x="43863" y="13754"/>
                </a:cubicBezTo>
                <a:cubicBezTo>
                  <a:pt x="44042" y="13637"/>
                  <a:pt x="44238" y="13528"/>
                  <a:pt x="44449" y="13426"/>
                </a:cubicBezTo>
                <a:cubicBezTo>
                  <a:pt x="44652" y="13340"/>
                  <a:pt x="44847" y="13262"/>
                  <a:pt x="45051" y="13207"/>
                </a:cubicBezTo>
                <a:cubicBezTo>
                  <a:pt x="45246" y="13145"/>
                  <a:pt x="45465" y="13098"/>
                  <a:pt x="45707" y="13059"/>
                </a:cubicBezTo>
                <a:cubicBezTo>
                  <a:pt x="45949" y="13020"/>
                  <a:pt x="46191" y="12996"/>
                  <a:pt x="46426" y="12988"/>
                </a:cubicBezTo>
                <a:lnTo>
                  <a:pt x="46543" y="12988"/>
                </a:lnTo>
                <a:cubicBezTo>
                  <a:pt x="46699" y="12988"/>
                  <a:pt x="46871" y="12996"/>
                  <a:pt x="47090" y="13012"/>
                </a:cubicBezTo>
                <a:cubicBezTo>
                  <a:pt x="47395" y="13027"/>
                  <a:pt x="47668" y="13059"/>
                  <a:pt x="47926" y="13098"/>
                </a:cubicBezTo>
                <a:cubicBezTo>
                  <a:pt x="48059" y="13113"/>
                  <a:pt x="48215" y="13145"/>
                  <a:pt x="48372" y="13184"/>
                </a:cubicBezTo>
                <a:cubicBezTo>
                  <a:pt x="48434" y="13192"/>
                  <a:pt x="48489" y="13215"/>
                  <a:pt x="48551" y="13223"/>
                </a:cubicBezTo>
                <a:lnTo>
                  <a:pt x="48567" y="13223"/>
                </a:lnTo>
                <a:lnTo>
                  <a:pt x="48567" y="13223"/>
                </a:lnTo>
                <a:cubicBezTo>
                  <a:pt x="48637" y="13246"/>
                  <a:pt x="48716" y="13254"/>
                  <a:pt x="48786" y="13270"/>
                </a:cubicBezTo>
                <a:cubicBezTo>
                  <a:pt x="48848" y="13285"/>
                  <a:pt x="48958" y="13301"/>
                  <a:pt x="49067" y="13309"/>
                </a:cubicBezTo>
                <a:lnTo>
                  <a:pt x="49106" y="13309"/>
                </a:lnTo>
                <a:lnTo>
                  <a:pt x="49145" y="13309"/>
                </a:lnTo>
                <a:cubicBezTo>
                  <a:pt x="49153" y="13309"/>
                  <a:pt x="49161" y="13309"/>
                  <a:pt x="49177" y="13301"/>
                </a:cubicBezTo>
                <a:lnTo>
                  <a:pt x="49184" y="13301"/>
                </a:lnTo>
                <a:lnTo>
                  <a:pt x="49184" y="13301"/>
                </a:lnTo>
                <a:lnTo>
                  <a:pt x="49192" y="13293"/>
                </a:lnTo>
                <a:cubicBezTo>
                  <a:pt x="49200" y="13293"/>
                  <a:pt x="49200" y="13285"/>
                  <a:pt x="49216" y="13285"/>
                </a:cubicBezTo>
                <a:cubicBezTo>
                  <a:pt x="49231" y="13270"/>
                  <a:pt x="49239" y="13262"/>
                  <a:pt x="49263" y="13246"/>
                </a:cubicBezTo>
                <a:lnTo>
                  <a:pt x="49388" y="13113"/>
                </a:lnTo>
                <a:cubicBezTo>
                  <a:pt x="49466" y="13020"/>
                  <a:pt x="49544" y="12918"/>
                  <a:pt x="49606" y="12832"/>
                </a:cubicBezTo>
                <a:lnTo>
                  <a:pt x="49606" y="12824"/>
                </a:lnTo>
                <a:lnTo>
                  <a:pt x="49614" y="12816"/>
                </a:lnTo>
                <a:lnTo>
                  <a:pt x="49622" y="12801"/>
                </a:lnTo>
                <a:lnTo>
                  <a:pt x="49630" y="12793"/>
                </a:lnTo>
                <a:cubicBezTo>
                  <a:pt x="49661" y="12746"/>
                  <a:pt x="49700" y="12707"/>
                  <a:pt x="49731" y="12668"/>
                </a:cubicBezTo>
                <a:cubicBezTo>
                  <a:pt x="49864" y="12480"/>
                  <a:pt x="50005" y="12316"/>
                  <a:pt x="50138" y="12160"/>
                </a:cubicBezTo>
                <a:cubicBezTo>
                  <a:pt x="50442" y="11816"/>
                  <a:pt x="50763" y="11496"/>
                  <a:pt x="51099" y="11222"/>
                </a:cubicBezTo>
                <a:cubicBezTo>
                  <a:pt x="51263" y="11074"/>
                  <a:pt x="51443" y="10957"/>
                  <a:pt x="51638" y="10808"/>
                </a:cubicBezTo>
                <a:cubicBezTo>
                  <a:pt x="51802" y="10691"/>
                  <a:pt x="51990" y="10566"/>
                  <a:pt x="52224" y="10417"/>
                </a:cubicBezTo>
                <a:cubicBezTo>
                  <a:pt x="52560" y="10191"/>
                  <a:pt x="52951" y="9972"/>
                  <a:pt x="53412" y="9738"/>
                </a:cubicBezTo>
                <a:cubicBezTo>
                  <a:pt x="54217" y="9316"/>
                  <a:pt x="55076" y="8878"/>
                  <a:pt x="55983" y="8612"/>
                </a:cubicBezTo>
                <a:cubicBezTo>
                  <a:pt x="56178" y="8550"/>
                  <a:pt x="56405" y="8503"/>
                  <a:pt x="56678" y="8456"/>
                </a:cubicBezTo>
                <a:cubicBezTo>
                  <a:pt x="56897" y="8417"/>
                  <a:pt x="57132" y="8386"/>
                  <a:pt x="57366" y="8370"/>
                </a:cubicBezTo>
                <a:cubicBezTo>
                  <a:pt x="57554" y="8354"/>
                  <a:pt x="57741" y="8347"/>
                  <a:pt x="57937" y="8347"/>
                </a:cubicBezTo>
                <a:cubicBezTo>
                  <a:pt x="58202" y="8347"/>
                  <a:pt x="58484" y="8354"/>
                  <a:pt x="58796" y="8386"/>
                </a:cubicBezTo>
                <a:cubicBezTo>
                  <a:pt x="59031" y="8409"/>
                  <a:pt x="59257" y="8425"/>
                  <a:pt x="59492" y="8456"/>
                </a:cubicBezTo>
                <a:cubicBezTo>
                  <a:pt x="59710" y="8487"/>
                  <a:pt x="59929" y="8526"/>
                  <a:pt x="60164" y="8565"/>
                </a:cubicBezTo>
                <a:cubicBezTo>
                  <a:pt x="60547" y="8628"/>
                  <a:pt x="60953" y="8730"/>
                  <a:pt x="61406" y="8855"/>
                </a:cubicBezTo>
                <a:cubicBezTo>
                  <a:pt x="61812" y="8972"/>
                  <a:pt x="62227" y="9120"/>
                  <a:pt x="62602" y="9277"/>
                </a:cubicBezTo>
                <a:cubicBezTo>
                  <a:pt x="62797" y="9355"/>
                  <a:pt x="62977" y="9441"/>
                  <a:pt x="63149" y="9527"/>
                </a:cubicBezTo>
                <a:cubicBezTo>
                  <a:pt x="63227" y="9566"/>
                  <a:pt x="63305" y="9620"/>
                  <a:pt x="63375" y="9644"/>
                </a:cubicBezTo>
                <a:lnTo>
                  <a:pt x="63383" y="9644"/>
                </a:lnTo>
                <a:cubicBezTo>
                  <a:pt x="63454" y="9683"/>
                  <a:pt x="63532" y="9722"/>
                  <a:pt x="63602" y="9761"/>
                </a:cubicBezTo>
                <a:lnTo>
                  <a:pt x="63610" y="9753"/>
                </a:lnTo>
                <a:lnTo>
                  <a:pt x="63610" y="9753"/>
                </a:lnTo>
                <a:cubicBezTo>
                  <a:pt x="63649" y="9706"/>
                  <a:pt x="63688" y="9667"/>
                  <a:pt x="63719" y="9620"/>
                </a:cubicBezTo>
                <a:lnTo>
                  <a:pt x="63727" y="9605"/>
                </a:lnTo>
                <a:lnTo>
                  <a:pt x="63735" y="9597"/>
                </a:lnTo>
                <a:cubicBezTo>
                  <a:pt x="63797" y="9519"/>
                  <a:pt x="63875" y="9433"/>
                  <a:pt x="63946" y="9355"/>
                </a:cubicBezTo>
                <a:cubicBezTo>
                  <a:pt x="64071" y="9206"/>
                  <a:pt x="64227" y="9058"/>
                  <a:pt x="64391" y="8917"/>
                </a:cubicBezTo>
                <a:cubicBezTo>
                  <a:pt x="64727" y="8628"/>
                  <a:pt x="65087" y="8378"/>
                  <a:pt x="65477" y="8159"/>
                </a:cubicBezTo>
                <a:cubicBezTo>
                  <a:pt x="65688" y="8034"/>
                  <a:pt x="65915" y="7940"/>
                  <a:pt x="66095" y="7847"/>
                </a:cubicBezTo>
                <a:cubicBezTo>
                  <a:pt x="66298" y="7753"/>
                  <a:pt x="66525" y="7667"/>
                  <a:pt x="66736" y="7589"/>
                </a:cubicBezTo>
                <a:cubicBezTo>
                  <a:pt x="66954" y="7518"/>
                  <a:pt x="67173" y="7471"/>
                  <a:pt x="67361" y="7432"/>
                </a:cubicBezTo>
                <a:cubicBezTo>
                  <a:pt x="67580" y="7393"/>
                  <a:pt x="67798" y="7370"/>
                  <a:pt x="68056" y="7354"/>
                </a:cubicBezTo>
                <a:cubicBezTo>
                  <a:pt x="68181" y="7339"/>
                  <a:pt x="68322" y="7339"/>
                  <a:pt x="68447" y="7339"/>
                </a:cubicBezTo>
                <a:cubicBezTo>
                  <a:pt x="68908" y="7339"/>
                  <a:pt x="69385" y="7378"/>
                  <a:pt x="69869" y="7456"/>
                </a:cubicBezTo>
                <a:cubicBezTo>
                  <a:pt x="70127" y="7495"/>
                  <a:pt x="70377" y="7565"/>
                  <a:pt x="70690" y="7651"/>
                </a:cubicBezTo>
                <a:cubicBezTo>
                  <a:pt x="70830" y="7690"/>
                  <a:pt x="70963" y="7745"/>
                  <a:pt x="71080" y="7792"/>
                </a:cubicBezTo>
                <a:cubicBezTo>
                  <a:pt x="71112" y="7800"/>
                  <a:pt x="71143" y="7823"/>
                  <a:pt x="71182" y="7831"/>
                </a:cubicBezTo>
                <a:cubicBezTo>
                  <a:pt x="71190" y="7800"/>
                  <a:pt x="71221" y="7729"/>
                  <a:pt x="71252" y="7675"/>
                </a:cubicBezTo>
                <a:cubicBezTo>
                  <a:pt x="71291" y="7589"/>
                  <a:pt x="71338" y="7495"/>
                  <a:pt x="71377" y="7440"/>
                </a:cubicBezTo>
                <a:cubicBezTo>
                  <a:pt x="71455" y="7292"/>
                  <a:pt x="71549" y="7159"/>
                  <a:pt x="71643" y="7018"/>
                </a:cubicBezTo>
                <a:cubicBezTo>
                  <a:pt x="71745" y="6870"/>
                  <a:pt x="71846" y="6737"/>
                  <a:pt x="71956" y="6596"/>
                </a:cubicBezTo>
                <a:lnTo>
                  <a:pt x="71956" y="6588"/>
                </a:lnTo>
                <a:cubicBezTo>
                  <a:pt x="72049" y="6471"/>
                  <a:pt x="72159" y="6338"/>
                  <a:pt x="72276" y="6205"/>
                </a:cubicBezTo>
                <a:cubicBezTo>
                  <a:pt x="72542" y="5924"/>
                  <a:pt x="72831" y="5674"/>
                  <a:pt x="73057" y="5479"/>
                </a:cubicBezTo>
                <a:cubicBezTo>
                  <a:pt x="73323" y="5252"/>
                  <a:pt x="73581" y="5049"/>
                  <a:pt x="73847" y="4861"/>
                </a:cubicBezTo>
                <a:cubicBezTo>
                  <a:pt x="74151" y="4643"/>
                  <a:pt x="74417" y="4471"/>
                  <a:pt x="74698" y="4314"/>
                </a:cubicBezTo>
                <a:cubicBezTo>
                  <a:pt x="75011" y="4150"/>
                  <a:pt x="75339" y="3994"/>
                  <a:pt x="75675" y="3853"/>
                </a:cubicBezTo>
                <a:cubicBezTo>
                  <a:pt x="76003" y="3721"/>
                  <a:pt x="76339" y="3619"/>
                  <a:pt x="76683" y="3549"/>
                </a:cubicBezTo>
                <a:cubicBezTo>
                  <a:pt x="76980" y="3494"/>
                  <a:pt x="77316" y="3463"/>
                  <a:pt x="77684" y="3463"/>
                </a:cubicBezTo>
                <a:lnTo>
                  <a:pt x="77715" y="3463"/>
                </a:lnTo>
                <a:cubicBezTo>
                  <a:pt x="78324" y="3463"/>
                  <a:pt x="78973" y="3549"/>
                  <a:pt x="79739" y="3736"/>
                </a:cubicBezTo>
                <a:cubicBezTo>
                  <a:pt x="80067" y="3814"/>
                  <a:pt x="80403" y="3924"/>
                  <a:pt x="80716" y="4041"/>
                </a:cubicBezTo>
                <a:cubicBezTo>
                  <a:pt x="80966" y="4135"/>
                  <a:pt x="81239" y="4283"/>
                  <a:pt x="81575" y="4479"/>
                </a:cubicBezTo>
                <a:cubicBezTo>
                  <a:pt x="81771" y="4596"/>
                  <a:pt x="81958" y="4713"/>
                  <a:pt x="82122" y="4861"/>
                </a:cubicBezTo>
                <a:cubicBezTo>
                  <a:pt x="82200" y="4932"/>
                  <a:pt x="82271" y="4994"/>
                  <a:pt x="82364" y="5096"/>
                </a:cubicBezTo>
                <a:lnTo>
                  <a:pt x="82364" y="5096"/>
                </a:lnTo>
                <a:cubicBezTo>
                  <a:pt x="82372" y="5057"/>
                  <a:pt x="82396" y="5026"/>
                  <a:pt x="82411" y="4994"/>
                </a:cubicBezTo>
                <a:cubicBezTo>
                  <a:pt x="82513" y="4783"/>
                  <a:pt x="82638" y="4564"/>
                  <a:pt x="82763" y="4361"/>
                </a:cubicBezTo>
                <a:lnTo>
                  <a:pt x="82747" y="4393"/>
                </a:lnTo>
                <a:cubicBezTo>
                  <a:pt x="82935" y="4103"/>
                  <a:pt x="83115" y="3838"/>
                  <a:pt x="83326" y="3595"/>
                </a:cubicBezTo>
                <a:cubicBezTo>
                  <a:pt x="83568" y="3299"/>
                  <a:pt x="83779" y="3064"/>
                  <a:pt x="83990" y="2869"/>
                </a:cubicBezTo>
                <a:cubicBezTo>
                  <a:pt x="84427" y="2439"/>
                  <a:pt x="84967" y="2048"/>
                  <a:pt x="85631" y="1681"/>
                </a:cubicBezTo>
                <a:cubicBezTo>
                  <a:pt x="85928" y="1509"/>
                  <a:pt x="86256" y="1368"/>
                  <a:pt x="86592" y="1236"/>
                </a:cubicBezTo>
                <a:cubicBezTo>
                  <a:pt x="86772" y="1173"/>
                  <a:pt x="86959" y="1118"/>
                  <a:pt x="87116" y="1071"/>
                </a:cubicBezTo>
                <a:cubicBezTo>
                  <a:pt x="87295" y="1025"/>
                  <a:pt x="87467" y="985"/>
                  <a:pt x="87624" y="954"/>
                </a:cubicBezTo>
                <a:cubicBezTo>
                  <a:pt x="87999" y="884"/>
                  <a:pt x="88335" y="845"/>
                  <a:pt x="88655" y="845"/>
                </a:cubicBezTo>
                <a:lnTo>
                  <a:pt x="88655" y="845"/>
                </a:lnTo>
                <a:lnTo>
                  <a:pt x="88741" y="845"/>
                </a:lnTo>
                <a:cubicBezTo>
                  <a:pt x="89054" y="845"/>
                  <a:pt x="89382" y="868"/>
                  <a:pt x="89718" y="907"/>
                </a:cubicBezTo>
                <a:cubicBezTo>
                  <a:pt x="90382" y="985"/>
                  <a:pt x="91078" y="1150"/>
                  <a:pt x="91781" y="1384"/>
                </a:cubicBezTo>
                <a:cubicBezTo>
                  <a:pt x="92101" y="1493"/>
                  <a:pt x="92429" y="1626"/>
                  <a:pt x="92742" y="1798"/>
                </a:cubicBezTo>
                <a:cubicBezTo>
                  <a:pt x="92883" y="1876"/>
                  <a:pt x="93039" y="1962"/>
                  <a:pt x="93180" y="2072"/>
                </a:cubicBezTo>
                <a:cubicBezTo>
                  <a:pt x="93336" y="2189"/>
                  <a:pt x="93461" y="2290"/>
                  <a:pt x="93547" y="2423"/>
                </a:cubicBezTo>
                <a:lnTo>
                  <a:pt x="93547" y="2423"/>
                </a:lnTo>
                <a:cubicBezTo>
                  <a:pt x="93586" y="2345"/>
                  <a:pt x="93617" y="2267"/>
                  <a:pt x="93656" y="2197"/>
                </a:cubicBezTo>
                <a:cubicBezTo>
                  <a:pt x="93813" y="1915"/>
                  <a:pt x="94016" y="1650"/>
                  <a:pt x="94242" y="1423"/>
                </a:cubicBezTo>
                <a:cubicBezTo>
                  <a:pt x="94446" y="1220"/>
                  <a:pt x="94696" y="1025"/>
                  <a:pt x="95032" y="798"/>
                </a:cubicBezTo>
                <a:cubicBezTo>
                  <a:pt x="95329" y="603"/>
                  <a:pt x="95641" y="446"/>
                  <a:pt x="95962" y="329"/>
                </a:cubicBezTo>
                <a:cubicBezTo>
                  <a:pt x="96305" y="204"/>
                  <a:pt x="96649" y="118"/>
                  <a:pt x="96977" y="63"/>
                </a:cubicBezTo>
                <a:cubicBezTo>
                  <a:pt x="97290" y="17"/>
                  <a:pt x="97626" y="1"/>
                  <a:pt x="98001" y="1"/>
                </a:cubicBezTo>
                <a:lnTo>
                  <a:pt x="98056" y="1"/>
                </a:lnTo>
                <a:cubicBezTo>
                  <a:pt x="98220" y="1"/>
                  <a:pt x="98392" y="9"/>
                  <a:pt x="98548" y="24"/>
                </a:cubicBezTo>
                <a:cubicBezTo>
                  <a:pt x="98720" y="40"/>
                  <a:pt x="98892" y="56"/>
                  <a:pt x="99056" y="87"/>
                </a:cubicBezTo>
                <a:cubicBezTo>
                  <a:pt x="99431" y="142"/>
                  <a:pt x="99744" y="212"/>
                  <a:pt x="100025" y="290"/>
                </a:cubicBezTo>
                <a:cubicBezTo>
                  <a:pt x="100533" y="446"/>
                  <a:pt x="101010" y="665"/>
                  <a:pt x="101455" y="946"/>
                </a:cubicBezTo>
                <a:cubicBezTo>
                  <a:pt x="101650" y="1071"/>
                  <a:pt x="101885" y="1220"/>
                  <a:pt x="102080" y="1415"/>
                </a:cubicBezTo>
                <a:cubicBezTo>
                  <a:pt x="102174" y="1509"/>
                  <a:pt x="102252" y="1611"/>
                  <a:pt x="102315" y="1720"/>
                </a:cubicBezTo>
                <a:lnTo>
                  <a:pt x="102338" y="1775"/>
                </a:lnTo>
                <a:lnTo>
                  <a:pt x="102377" y="1736"/>
                </a:lnTo>
                <a:lnTo>
                  <a:pt x="102393" y="1728"/>
                </a:lnTo>
                <a:cubicBezTo>
                  <a:pt x="102432" y="1681"/>
                  <a:pt x="102471" y="1642"/>
                  <a:pt x="102518" y="1587"/>
                </a:cubicBezTo>
                <a:cubicBezTo>
                  <a:pt x="102721" y="1361"/>
                  <a:pt x="102955" y="1181"/>
                  <a:pt x="103198" y="1032"/>
                </a:cubicBezTo>
                <a:cubicBezTo>
                  <a:pt x="103307" y="962"/>
                  <a:pt x="103432" y="907"/>
                  <a:pt x="103604" y="829"/>
                </a:cubicBezTo>
                <a:cubicBezTo>
                  <a:pt x="103737" y="767"/>
                  <a:pt x="103885" y="712"/>
                  <a:pt x="104018" y="673"/>
                </a:cubicBezTo>
                <a:cubicBezTo>
                  <a:pt x="104135" y="634"/>
                  <a:pt x="104268" y="603"/>
                  <a:pt x="104385" y="587"/>
                </a:cubicBezTo>
                <a:lnTo>
                  <a:pt x="104385" y="43488"/>
                </a:lnTo>
                <a:lnTo>
                  <a:pt x="104385" y="43488"/>
                </a:lnTo>
                <a:cubicBezTo>
                  <a:pt x="104385" y="43785"/>
                  <a:pt x="104682" y="43386"/>
                  <a:pt x="104385" y="43386"/>
                </a:cubicBezTo>
                <a:close/>
              </a:path>
            </a:pathLst>
          </a:custGeom>
          <a:solidFill>
            <a:srgbClr val="FFFFFF">
              <a:alpha val="506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3" name="Google Shape;11743;p30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1744" name="Google Shape;11744;p30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5" name="Google Shape;11745;p30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6" name="Google Shape;11746;p30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7" name="Google Shape;11747;p30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8" name="Google Shape;11748;p30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9" name="Google Shape;11749;p30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0" name="Google Shape;11750;p30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1" name="Google Shape;11751;p30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2" name="Google Shape;11752;p30"/>
            <p:cNvSpPr/>
            <p:nvPr/>
          </p:nvSpPr>
          <p:spPr>
            <a:xfrm>
              <a:off x="435525" y="249075"/>
              <a:ext cx="2258131" cy="2221692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3" name="Google Shape;11753;p30"/>
            <p:cNvSpPr/>
            <p:nvPr/>
          </p:nvSpPr>
          <p:spPr>
            <a:xfrm>
              <a:off x="435525" y="249075"/>
              <a:ext cx="2858868" cy="2813203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4" name="Google Shape;11754;p30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5" name="Google Shape;11755;p30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6" name="Google Shape;11756;p30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7" name="Google Shape;11757;p30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8" name="Google Shape;11758;p30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9" name="Google Shape;11759;p30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0" name="Google Shape;11760;p30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1" name="Google Shape;11761;p30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2" name="Google Shape;11762;p30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3" name="Google Shape;11763;p30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4" name="Google Shape;11764;p30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5" name="Google Shape;11765;p30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6" name="Google Shape;11766;p30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7" name="Google Shape;11767;p30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8" name="Google Shape;11768;p30"/>
          <p:cNvGrpSpPr/>
          <p:nvPr/>
        </p:nvGrpSpPr>
        <p:grpSpPr>
          <a:xfrm>
            <a:off x="7175309" y="-79702"/>
            <a:ext cx="2447777" cy="2918376"/>
            <a:chOff x="7175309" y="-79702"/>
            <a:chExt cx="2447777" cy="2918376"/>
          </a:xfrm>
        </p:grpSpPr>
        <p:pic>
          <p:nvPicPr>
            <p:cNvPr id="11769" name="Google Shape;11769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116236" y="-79702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0" name="Google Shape;11770;p30"/>
            <p:cNvPicPr preferRelativeResize="0"/>
            <p:nvPr/>
          </p:nvPicPr>
          <p:blipFill rotWithShape="1">
            <a:blip r:embed="rId2">
              <a:alphaModFix/>
            </a:blip>
            <a:srcRect t="30603"/>
            <a:stretch/>
          </p:blipFill>
          <p:spPr>
            <a:xfrm flipH="1">
              <a:off x="7588284" y="0"/>
              <a:ext cx="1371525" cy="135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1" name="Google Shape;11771;p30"/>
            <p:cNvPicPr preferRelativeResize="0"/>
            <p:nvPr/>
          </p:nvPicPr>
          <p:blipFill rotWithShape="1">
            <a:blip r:embed="rId2">
              <a:alphaModFix/>
            </a:blip>
            <a:srcRect t="56636"/>
            <a:stretch/>
          </p:blipFill>
          <p:spPr>
            <a:xfrm flipH="1">
              <a:off x="7175309" y="-1"/>
              <a:ext cx="1371525" cy="84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2" name="Google Shape;11772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251561" y="881273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73" name="Google Shape;11773;p30"/>
            <p:cNvGrpSpPr/>
            <p:nvPr/>
          </p:nvGrpSpPr>
          <p:grpSpPr>
            <a:xfrm rot="-7420510" flipH="1">
              <a:off x="7491636" y="353484"/>
              <a:ext cx="800232" cy="593080"/>
              <a:chOff x="3748050" y="180275"/>
              <a:chExt cx="394800" cy="292600"/>
            </a:xfrm>
          </p:grpSpPr>
          <p:sp>
            <p:nvSpPr>
              <p:cNvPr id="11774" name="Google Shape;11774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5" name="Google Shape;11775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6" name="Google Shape;11776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7" name="Google Shape;11777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8" name="Google Shape;11778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9" name="Google Shape;11779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0" name="Google Shape;11780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1" name="Google Shape;11781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2" name="Google Shape;11782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3" name="Google Shape;11783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4" name="Google Shape;11784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5" name="Google Shape;11785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6" name="Google Shape;11786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7" name="Google Shape;11787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8" name="Google Shape;11788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9" name="Google Shape;11789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0" name="Google Shape;11790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1" name="Google Shape;11791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2" name="Google Shape;11792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3" name="Google Shape;11793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4" name="Google Shape;11794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5" name="Google Shape;11795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6" name="Google Shape;11796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7" name="Google Shape;11797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8" name="Google Shape;11798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9" name="Google Shape;11799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0" name="Google Shape;11800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1" name="Google Shape;11801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2" name="Google Shape;11802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3" name="Google Shape;11803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4" name="Google Shape;11804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5" name="Google Shape;11805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6" name="Google Shape;11806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7" name="Google Shape;11807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8" name="Google Shape;11808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9" name="Google Shape;11809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0" name="Google Shape;11810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1" name="Google Shape;11811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2" name="Google Shape;11812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3" name="Google Shape;11813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4" name="Google Shape;11814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5" name="Google Shape;11815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6" name="Google Shape;11816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7" name="Google Shape;11817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18" name="Google Shape;11818;p30"/>
            <p:cNvGrpSpPr/>
            <p:nvPr/>
          </p:nvGrpSpPr>
          <p:grpSpPr>
            <a:xfrm rot="-9286199" flipH="1">
              <a:off x="8402054" y="1563351"/>
              <a:ext cx="800246" cy="593090"/>
              <a:chOff x="3748050" y="180275"/>
              <a:chExt cx="394800" cy="292600"/>
            </a:xfrm>
          </p:grpSpPr>
          <p:sp>
            <p:nvSpPr>
              <p:cNvPr id="11819" name="Google Shape;11819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0" name="Google Shape;11820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1" name="Google Shape;11821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2" name="Google Shape;11822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3" name="Google Shape;11823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4" name="Google Shape;11824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5" name="Google Shape;11825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6" name="Google Shape;11826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7" name="Google Shape;11827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8" name="Google Shape;11828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9" name="Google Shape;11829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0" name="Google Shape;11830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1" name="Google Shape;11831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2" name="Google Shape;11832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3" name="Google Shape;11833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4" name="Google Shape;11834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5" name="Google Shape;11835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6" name="Google Shape;11836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7" name="Google Shape;11837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8" name="Google Shape;11838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9" name="Google Shape;11839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0" name="Google Shape;11840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1" name="Google Shape;11841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2" name="Google Shape;11842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3" name="Google Shape;11843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4" name="Google Shape;11844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5" name="Google Shape;11845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6" name="Google Shape;11846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7" name="Google Shape;11847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8" name="Google Shape;11848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9" name="Google Shape;11849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0" name="Google Shape;11850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1" name="Google Shape;11851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2" name="Google Shape;11852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3" name="Google Shape;11853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4" name="Google Shape;11854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5" name="Google Shape;11855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6" name="Google Shape;11856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7" name="Google Shape;11857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8" name="Google Shape;11858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9" name="Google Shape;11859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0" name="Google Shape;11860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1" name="Google Shape;11861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2" name="Google Shape;11862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63" name="Google Shape;11863;p30"/>
            <p:cNvGrpSpPr/>
            <p:nvPr/>
          </p:nvGrpSpPr>
          <p:grpSpPr>
            <a:xfrm rot="-6334814" flipH="1">
              <a:off x="8586724" y="540497"/>
              <a:ext cx="535525" cy="403819"/>
              <a:chOff x="3693500" y="1118850"/>
              <a:chExt cx="535500" cy="403800"/>
            </a:xfrm>
          </p:grpSpPr>
          <p:sp>
            <p:nvSpPr>
              <p:cNvPr id="11864" name="Google Shape;11864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5" name="Google Shape;11865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6" name="Google Shape;11866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7" name="Google Shape;11867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8" name="Google Shape;11868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9" name="Google Shape;11869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0" name="Google Shape;11870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1" name="Google Shape;11871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2" name="Google Shape;11872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3" name="Google Shape;11873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4" name="Google Shape;11874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5" name="Google Shape;11875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6" name="Google Shape;11876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7" name="Google Shape;11877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8" name="Google Shape;11878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9" name="Google Shape;11879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0" name="Google Shape;11880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1" name="Google Shape;11881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2" name="Google Shape;11882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3" name="Google Shape;11883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4" name="Google Shape;11884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5" name="Google Shape;11885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6" name="Google Shape;11886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7" name="Google Shape;11887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8" name="Google Shape;11888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9" name="Google Shape;11889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0" name="Google Shape;11890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1" name="Google Shape;11891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2" name="Google Shape;11892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3" name="Google Shape;11893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4" name="Google Shape;11894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5" name="Google Shape;11895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6" name="Google Shape;11896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7" name="Google Shape;11897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8" name="Google Shape;11898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9" name="Google Shape;11899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0" name="Google Shape;11900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1" name="Google Shape;11901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2" name="Google Shape;11902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3" name="Google Shape;11903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4" name="Google Shape;11904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5" name="Google Shape;11905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6" name="Google Shape;11906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7" name="Google Shape;11907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8" name="Google Shape;11908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9" name="Google Shape;11909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0" name="Google Shape;11910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1" name="Google Shape;11911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2" name="Google Shape;11912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3" name="Google Shape;11913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4" name="Google Shape;11914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5" name="Google Shape;11915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6" name="Google Shape;11916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7" name="Google Shape;11917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8" name="Google Shape;11918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9" name="Google Shape;11919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0" name="Google Shape;11920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1" name="Google Shape;11921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2" name="Google Shape;11922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3" name="Google Shape;11923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4" name="Google Shape;11924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5" name="Google Shape;11925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6" name="Google Shape;11926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7" name="Google Shape;11927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8" name="Google Shape;11928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9" name="Google Shape;11929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30" name="Google Shape;11930;p30"/>
            <p:cNvGrpSpPr/>
            <p:nvPr/>
          </p:nvGrpSpPr>
          <p:grpSpPr>
            <a:xfrm rot="-8354311" flipH="1">
              <a:off x="8751997" y="1353748"/>
              <a:ext cx="452899" cy="341514"/>
              <a:chOff x="3693500" y="1118850"/>
              <a:chExt cx="535500" cy="403800"/>
            </a:xfrm>
          </p:grpSpPr>
          <p:sp>
            <p:nvSpPr>
              <p:cNvPr id="11931" name="Google Shape;11931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2" name="Google Shape;11932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3" name="Google Shape;11933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4" name="Google Shape;11934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5" name="Google Shape;11935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6" name="Google Shape;11936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7" name="Google Shape;11937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8" name="Google Shape;11938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9" name="Google Shape;11939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0" name="Google Shape;11940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1" name="Google Shape;11941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2" name="Google Shape;11942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3" name="Google Shape;11943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4" name="Google Shape;11944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5" name="Google Shape;11945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6" name="Google Shape;11946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7" name="Google Shape;11947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8" name="Google Shape;11948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9" name="Google Shape;11949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0" name="Google Shape;11950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1" name="Google Shape;11951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2" name="Google Shape;11952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3" name="Google Shape;11953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4" name="Google Shape;11954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5" name="Google Shape;11955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6" name="Google Shape;11956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7" name="Google Shape;11957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8" name="Google Shape;11958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9" name="Google Shape;11959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0" name="Google Shape;11960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1" name="Google Shape;11961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2" name="Google Shape;11962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3" name="Google Shape;11963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4" name="Google Shape;11964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5" name="Google Shape;11965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6" name="Google Shape;11966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7" name="Google Shape;11967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8" name="Google Shape;11968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9" name="Google Shape;11969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0" name="Google Shape;11970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1" name="Google Shape;11971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2" name="Google Shape;11972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3" name="Google Shape;11973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4" name="Google Shape;11974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5" name="Google Shape;11975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6" name="Google Shape;11976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7" name="Google Shape;11977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8" name="Google Shape;11978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9" name="Google Shape;11979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0" name="Google Shape;11980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1" name="Google Shape;11981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2" name="Google Shape;11982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3" name="Google Shape;11983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4" name="Google Shape;11984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5" name="Google Shape;11985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6" name="Google Shape;11986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7" name="Google Shape;11987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8" name="Google Shape;11988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9" name="Google Shape;11989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0" name="Google Shape;11990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1" name="Google Shape;11991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2" name="Google Shape;11992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3" name="Google Shape;11993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4" name="Google Shape;11994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5" name="Google Shape;11995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6" name="Google Shape;11996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97" name="Google Shape;11997;p30"/>
            <p:cNvGrpSpPr/>
            <p:nvPr/>
          </p:nvGrpSpPr>
          <p:grpSpPr>
            <a:xfrm rot="-8354311" flipH="1">
              <a:off x="8918722" y="2026948"/>
              <a:ext cx="452899" cy="341514"/>
              <a:chOff x="3693500" y="1118850"/>
              <a:chExt cx="535500" cy="403800"/>
            </a:xfrm>
          </p:grpSpPr>
          <p:sp>
            <p:nvSpPr>
              <p:cNvPr id="11998" name="Google Shape;11998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9" name="Google Shape;11999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0" name="Google Shape;12000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1" name="Google Shape;12001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2" name="Google Shape;12002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3" name="Google Shape;12003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4" name="Google Shape;12004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5" name="Google Shape;12005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6" name="Google Shape;12006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7" name="Google Shape;12007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8" name="Google Shape;12008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9" name="Google Shape;12009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0" name="Google Shape;12010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1" name="Google Shape;12011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2" name="Google Shape;12012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3" name="Google Shape;12013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4" name="Google Shape;12014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5" name="Google Shape;12015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6" name="Google Shape;12016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7" name="Google Shape;12017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8" name="Google Shape;12018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9" name="Google Shape;12019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0" name="Google Shape;12020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1" name="Google Shape;12021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2" name="Google Shape;12022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3" name="Google Shape;12023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4" name="Google Shape;12024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5" name="Google Shape;12025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6" name="Google Shape;12026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7" name="Google Shape;12027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8" name="Google Shape;12028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9" name="Google Shape;12029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0" name="Google Shape;12030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1" name="Google Shape;12031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2" name="Google Shape;12032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3" name="Google Shape;12033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4" name="Google Shape;12034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5" name="Google Shape;12035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6" name="Google Shape;12036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7" name="Google Shape;12037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8" name="Google Shape;12038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9" name="Google Shape;12039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0" name="Google Shape;12040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1" name="Google Shape;12041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2" name="Google Shape;12042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3" name="Google Shape;12043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4" name="Google Shape;12044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5" name="Google Shape;12045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6" name="Google Shape;12046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7" name="Google Shape;12047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8" name="Google Shape;12048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9" name="Google Shape;12049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0" name="Google Shape;12050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1" name="Google Shape;12051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2" name="Google Shape;12052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3" name="Google Shape;12053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4" name="Google Shape;12054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5" name="Google Shape;12055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6" name="Google Shape;12056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7" name="Google Shape;12057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8" name="Google Shape;12058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9" name="Google Shape;12059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0" name="Google Shape;12060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1" name="Google Shape;12061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2" name="Google Shape;12062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3" name="Google Shape;12063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64" name="Google Shape;12064;p30"/>
          <p:cNvGrpSpPr/>
          <p:nvPr/>
        </p:nvGrpSpPr>
        <p:grpSpPr>
          <a:xfrm flipH="1">
            <a:off x="-501454" y="-79702"/>
            <a:ext cx="2447777" cy="2918376"/>
            <a:chOff x="7175309" y="-79702"/>
            <a:chExt cx="2447777" cy="2918376"/>
          </a:xfrm>
        </p:grpSpPr>
        <p:pic>
          <p:nvPicPr>
            <p:cNvPr id="12065" name="Google Shape;12065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116236" y="-79702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6" name="Google Shape;12066;p30"/>
            <p:cNvPicPr preferRelativeResize="0"/>
            <p:nvPr/>
          </p:nvPicPr>
          <p:blipFill rotWithShape="1">
            <a:blip r:embed="rId2">
              <a:alphaModFix/>
            </a:blip>
            <a:srcRect t="30603"/>
            <a:stretch/>
          </p:blipFill>
          <p:spPr>
            <a:xfrm flipH="1">
              <a:off x="7588284" y="0"/>
              <a:ext cx="1371525" cy="135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7" name="Google Shape;12067;p30"/>
            <p:cNvPicPr preferRelativeResize="0"/>
            <p:nvPr/>
          </p:nvPicPr>
          <p:blipFill rotWithShape="1">
            <a:blip r:embed="rId2">
              <a:alphaModFix/>
            </a:blip>
            <a:srcRect t="56636"/>
            <a:stretch/>
          </p:blipFill>
          <p:spPr>
            <a:xfrm flipH="1">
              <a:off x="7175309" y="-1"/>
              <a:ext cx="1371525" cy="84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8" name="Google Shape;12068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251561" y="881273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69" name="Google Shape;12069;p30"/>
            <p:cNvGrpSpPr/>
            <p:nvPr/>
          </p:nvGrpSpPr>
          <p:grpSpPr>
            <a:xfrm rot="-7420510" flipH="1">
              <a:off x="7491636" y="353484"/>
              <a:ext cx="800232" cy="593080"/>
              <a:chOff x="3748050" y="180275"/>
              <a:chExt cx="394800" cy="292600"/>
            </a:xfrm>
          </p:grpSpPr>
          <p:sp>
            <p:nvSpPr>
              <p:cNvPr id="12070" name="Google Shape;12070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1" name="Google Shape;12071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2" name="Google Shape;12072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3" name="Google Shape;12073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4" name="Google Shape;12074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5" name="Google Shape;12075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6" name="Google Shape;12076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7" name="Google Shape;12077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8" name="Google Shape;12078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9" name="Google Shape;12079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0" name="Google Shape;12080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1" name="Google Shape;12081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2" name="Google Shape;12082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3" name="Google Shape;12083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4" name="Google Shape;12084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5" name="Google Shape;12085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6" name="Google Shape;12086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7" name="Google Shape;12087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8" name="Google Shape;12088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9" name="Google Shape;12089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0" name="Google Shape;12090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1" name="Google Shape;12091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2" name="Google Shape;12092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3" name="Google Shape;12093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4" name="Google Shape;12094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5" name="Google Shape;12095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6" name="Google Shape;12096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7" name="Google Shape;12097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8" name="Google Shape;12098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9" name="Google Shape;12099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0" name="Google Shape;12100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1" name="Google Shape;12101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2" name="Google Shape;12102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3" name="Google Shape;12103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4" name="Google Shape;12104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5" name="Google Shape;12105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6" name="Google Shape;12106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7" name="Google Shape;12107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8" name="Google Shape;12108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9" name="Google Shape;12109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0" name="Google Shape;12110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1" name="Google Shape;12111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2" name="Google Shape;12112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3" name="Google Shape;12113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14" name="Google Shape;12114;p30"/>
            <p:cNvGrpSpPr/>
            <p:nvPr/>
          </p:nvGrpSpPr>
          <p:grpSpPr>
            <a:xfrm rot="-9286199" flipH="1">
              <a:off x="8402054" y="1563351"/>
              <a:ext cx="800246" cy="593090"/>
              <a:chOff x="3748050" y="180275"/>
              <a:chExt cx="394800" cy="292600"/>
            </a:xfrm>
          </p:grpSpPr>
          <p:sp>
            <p:nvSpPr>
              <p:cNvPr id="12115" name="Google Shape;12115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6" name="Google Shape;12116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7" name="Google Shape;12117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8" name="Google Shape;12118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9" name="Google Shape;12119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0" name="Google Shape;12120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1" name="Google Shape;12121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2" name="Google Shape;12122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3" name="Google Shape;12123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4" name="Google Shape;12124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5" name="Google Shape;12125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6" name="Google Shape;12126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7" name="Google Shape;12127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8" name="Google Shape;12128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9" name="Google Shape;12129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0" name="Google Shape;12130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1" name="Google Shape;12131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2" name="Google Shape;12132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3" name="Google Shape;12133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4" name="Google Shape;12134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5" name="Google Shape;12135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6" name="Google Shape;12136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7" name="Google Shape;12137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8" name="Google Shape;12138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9" name="Google Shape;12139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0" name="Google Shape;12140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1" name="Google Shape;12141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2" name="Google Shape;12142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3" name="Google Shape;12143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4" name="Google Shape;12144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5" name="Google Shape;12145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6" name="Google Shape;12146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7" name="Google Shape;12147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8" name="Google Shape;12148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9" name="Google Shape;12149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0" name="Google Shape;12150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1" name="Google Shape;12151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2" name="Google Shape;12152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3" name="Google Shape;12153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4" name="Google Shape;12154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5" name="Google Shape;12155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6" name="Google Shape;12156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7" name="Google Shape;12157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8" name="Google Shape;12158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59" name="Google Shape;12159;p30"/>
            <p:cNvGrpSpPr/>
            <p:nvPr/>
          </p:nvGrpSpPr>
          <p:grpSpPr>
            <a:xfrm rot="-6334814" flipH="1">
              <a:off x="8586724" y="540497"/>
              <a:ext cx="535525" cy="403819"/>
              <a:chOff x="3693500" y="1118850"/>
              <a:chExt cx="535500" cy="403800"/>
            </a:xfrm>
          </p:grpSpPr>
          <p:sp>
            <p:nvSpPr>
              <p:cNvPr id="12160" name="Google Shape;12160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1" name="Google Shape;12161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2" name="Google Shape;12162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3" name="Google Shape;12163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4" name="Google Shape;12164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5" name="Google Shape;12165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6" name="Google Shape;12166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7" name="Google Shape;12167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8" name="Google Shape;12168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9" name="Google Shape;12169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0" name="Google Shape;12170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1" name="Google Shape;12171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2" name="Google Shape;12172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3" name="Google Shape;12173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4" name="Google Shape;12174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5" name="Google Shape;12175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6" name="Google Shape;12176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7" name="Google Shape;12177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8" name="Google Shape;12178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9" name="Google Shape;12179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0" name="Google Shape;12180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1" name="Google Shape;12181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2" name="Google Shape;12182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3" name="Google Shape;12183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4" name="Google Shape;12184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5" name="Google Shape;12185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6" name="Google Shape;12186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7" name="Google Shape;12187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8" name="Google Shape;12188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9" name="Google Shape;12189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0" name="Google Shape;12190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1" name="Google Shape;12191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2" name="Google Shape;12192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3" name="Google Shape;12193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4" name="Google Shape;12194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5" name="Google Shape;12195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6" name="Google Shape;12196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7" name="Google Shape;12197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8" name="Google Shape;12198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9" name="Google Shape;12199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0" name="Google Shape;12200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1" name="Google Shape;12201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2" name="Google Shape;12202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3" name="Google Shape;12203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4" name="Google Shape;12204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5" name="Google Shape;12205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6" name="Google Shape;12206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7" name="Google Shape;12207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8" name="Google Shape;12208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9" name="Google Shape;12209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0" name="Google Shape;12210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1" name="Google Shape;12211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2" name="Google Shape;12212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3" name="Google Shape;12213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4" name="Google Shape;12214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5" name="Google Shape;12215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6" name="Google Shape;12216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7" name="Google Shape;12217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8" name="Google Shape;12218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9" name="Google Shape;12219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0" name="Google Shape;12220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1" name="Google Shape;12221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2" name="Google Shape;12222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3" name="Google Shape;12223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4" name="Google Shape;12224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5" name="Google Shape;12225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26" name="Google Shape;12226;p30"/>
            <p:cNvGrpSpPr/>
            <p:nvPr/>
          </p:nvGrpSpPr>
          <p:grpSpPr>
            <a:xfrm rot="-8354311" flipH="1">
              <a:off x="8751997" y="1353748"/>
              <a:ext cx="452899" cy="341514"/>
              <a:chOff x="3693500" y="1118850"/>
              <a:chExt cx="535500" cy="403800"/>
            </a:xfrm>
          </p:grpSpPr>
          <p:sp>
            <p:nvSpPr>
              <p:cNvPr id="12227" name="Google Shape;12227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8" name="Google Shape;12228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9" name="Google Shape;12229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0" name="Google Shape;12230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1" name="Google Shape;12231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2" name="Google Shape;12232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3" name="Google Shape;12233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4" name="Google Shape;12234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5" name="Google Shape;12235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6" name="Google Shape;12236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7" name="Google Shape;12237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8" name="Google Shape;12238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9" name="Google Shape;12239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0" name="Google Shape;12240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1" name="Google Shape;12241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2" name="Google Shape;12242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3" name="Google Shape;12243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4" name="Google Shape;12244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5" name="Google Shape;12245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6" name="Google Shape;12246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7" name="Google Shape;12247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8" name="Google Shape;12248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9" name="Google Shape;12249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0" name="Google Shape;12250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1" name="Google Shape;12251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2" name="Google Shape;12252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3" name="Google Shape;12253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4" name="Google Shape;12254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5" name="Google Shape;12255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6" name="Google Shape;12256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7" name="Google Shape;12257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8" name="Google Shape;12258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9" name="Google Shape;12259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0" name="Google Shape;12260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1" name="Google Shape;12261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2" name="Google Shape;12262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3" name="Google Shape;12263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4" name="Google Shape;12264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5" name="Google Shape;12265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6" name="Google Shape;12266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7" name="Google Shape;12267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8" name="Google Shape;12268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9" name="Google Shape;12269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0" name="Google Shape;12270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1" name="Google Shape;12271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2" name="Google Shape;12272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3" name="Google Shape;12273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4" name="Google Shape;12274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5" name="Google Shape;12275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6" name="Google Shape;12276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7" name="Google Shape;12277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8" name="Google Shape;12278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9" name="Google Shape;12279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0" name="Google Shape;12280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1" name="Google Shape;12281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2" name="Google Shape;12282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3" name="Google Shape;12283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4" name="Google Shape;12284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5" name="Google Shape;12285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6" name="Google Shape;12286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7" name="Google Shape;12287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8" name="Google Shape;12288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9" name="Google Shape;12289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0" name="Google Shape;12290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1" name="Google Shape;12291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2" name="Google Shape;12292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93" name="Google Shape;12293;p30"/>
            <p:cNvGrpSpPr/>
            <p:nvPr/>
          </p:nvGrpSpPr>
          <p:grpSpPr>
            <a:xfrm rot="-8354311" flipH="1">
              <a:off x="8918722" y="2026948"/>
              <a:ext cx="452899" cy="341514"/>
              <a:chOff x="3693500" y="1118850"/>
              <a:chExt cx="535500" cy="403800"/>
            </a:xfrm>
          </p:grpSpPr>
          <p:sp>
            <p:nvSpPr>
              <p:cNvPr id="12294" name="Google Shape;12294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5" name="Google Shape;12295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6" name="Google Shape;12296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7" name="Google Shape;12297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8" name="Google Shape;12298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9" name="Google Shape;12299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0" name="Google Shape;12300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1" name="Google Shape;12301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2" name="Google Shape;12302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3" name="Google Shape;12303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4" name="Google Shape;12304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5" name="Google Shape;12305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6" name="Google Shape;12306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7" name="Google Shape;12307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8" name="Google Shape;12308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9" name="Google Shape;12309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0" name="Google Shape;12310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1" name="Google Shape;12311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2" name="Google Shape;12312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3" name="Google Shape;12313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4" name="Google Shape;12314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5" name="Google Shape;12315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6" name="Google Shape;12316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7" name="Google Shape;12317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8" name="Google Shape;12318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9" name="Google Shape;12319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0" name="Google Shape;12320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1" name="Google Shape;12321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2" name="Google Shape;12322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3" name="Google Shape;12323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4" name="Google Shape;12324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5" name="Google Shape;12325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6" name="Google Shape;12326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7" name="Google Shape;12327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8" name="Google Shape;12328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9" name="Google Shape;12329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0" name="Google Shape;12330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1" name="Google Shape;12331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2" name="Google Shape;12332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3" name="Google Shape;12333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4" name="Google Shape;12334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5" name="Google Shape;12335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6" name="Google Shape;12336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7" name="Google Shape;12337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8" name="Google Shape;12338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9" name="Google Shape;12339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0" name="Google Shape;12340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1" name="Google Shape;12341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2" name="Google Shape;12342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3" name="Google Shape;12343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4" name="Google Shape;12344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5" name="Google Shape;12345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6" name="Google Shape;12346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7" name="Google Shape;12347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8" name="Google Shape;12348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9" name="Google Shape;12349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0" name="Google Shape;12350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1" name="Google Shape;12351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2" name="Google Shape;12352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3" name="Google Shape;12353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4" name="Google Shape;12354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5" name="Google Shape;12355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6" name="Google Shape;12356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7" name="Google Shape;12357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8" name="Google Shape;12358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9" name="Google Shape;12359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 Messiri"/>
              <a:buNone/>
              <a:defRPr sz="35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6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66" r:id="rId6"/>
    <p:sldLayoutId id="2147483671" r:id="rId7"/>
    <p:sldLayoutId id="2147483675" r:id="rId8"/>
    <p:sldLayoutId id="214748367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gif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emf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image" Target="../media/image36.emf"/><Relationship Id="rId21" Type="http://schemas.openxmlformats.org/officeDocument/2006/relationships/image" Target="../media/image27.emf"/><Relationship Id="rId34" Type="http://schemas.openxmlformats.org/officeDocument/2006/relationships/customXml" Target="../ink/ink15.xml"/><Relationship Id="rId42" Type="http://schemas.openxmlformats.org/officeDocument/2006/relationships/customXml" Target="../ink/ink19.xml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31.emf"/><Relationship Id="rId41" Type="http://schemas.openxmlformats.org/officeDocument/2006/relationships/image" Target="../media/image37.emf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.xml"/><Relationship Id="rId11" Type="http://schemas.openxmlformats.org/officeDocument/2006/relationships/image" Target="../media/image22.emf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35.emf"/><Relationship Id="rId40" Type="http://schemas.openxmlformats.org/officeDocument/2006/relationships/customXml" Target="../ink/ink18.xml"/><Relationship Id="rId5" Type="http://schemas.openxmlformats.org/officeDocument/2006/relationships/image" Target="../media/image16.png"/><Relationship Id="rId15" Type="http://schemas.openxmlformats.org/officeDocument/2006/relationships/image" Target="../media/image24.emf"/><Relationship Id="rId23" Type="http://schemas.openxmlformats.org/officeDocument/2006/relationships/image" Target="../media/image28.emf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10" Type="http://schemas.openxmlformats.org/officeDocument/2006/relationships/customXml" Target="../ink/ink3.xml"/><Relationship Id="rId19" Type="http://schemas.openxmlformats.org/officeDocument/2006/relationships/image" Target="../media/image26.emf"/><Relationship Id="rId31" Type="http://schemas.openxmlformats.org/officeDocument/2006/relationships/image" Target="../media/image32.emf"/><Relationship Id="rId4" Type="http://schemas.openxmlformats.org/officeDocument/2006/relationships/image" Target="../media/image5.png"/><Relationship Id="rId9" Type="http://schemas.openxmlformats.org/officeDocument/2006/relationships/image" Target="../media/image21.emf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30.emf"/><Relationship Id="rId30" Type="http://schemas.openxmlformats.org/officeDocument/2006/relationships/customXml" Target="../ink/ink13.xml"/><Relationship Id="rId35" Type="http://schemas.openxmlformats.org/officeDocument/2006/relationships/image" Target="../media/image34.emf"/><Relationship Id="rId43" Type="http://schemas.openxmlformats.org/officeDocument/2006/relationships/image" Target="../media/image38.emf"/><Relationship Id="rId8" Type="http://schemas.openxmlformats.org/officeDocument/2006/relationships/customXml" Target="../ink/ink2.xml"/><Relationship Id="rId3" Type="http://schemas.openxmlformats.org/officeDocument/2006/relationships/image" Target="../media/image6.png"/><Relationship Id="rId12" Type="http://schemas.openxmlformats.org/officeDocument/2006/relationships/customXml" Target="../ink/ink4.xml"/><Relationship Id="rId17" Type="http://schemas.openxmlformats.org/officeDocument/2006/relationships/image" Target="../media/image25.emf"/><Relationship Id="rId25" Type="http://schemas.openxmlformats.org/officeDocument/2006/relationships/image" Target="../media/image29.emf"/><Relationship Id="rId33" Type="http://schemas.openxmlformats.org/officeDocument/2006/relationships/image" Target="../media/image33.emf"/><Relationship Id="rId38" Type="http://schemas.openxmlformats.org/officeDocument/2006/relationships/customXml" Target="../ink/ink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customXml" Target="../ink/ink24.xml"/><Relationship Id="rId18" Type="http://schemas.openxmlformats.org/officeDocument/2006/relationships/image" Target="../media/image46.emf"/><Relationship Id="rId26" Type="http://schemas.openxmlformats.org/officeDocument/2006/relationships/image" Target="../media/image50.emf"/><Relationship Id="rId3" Type="http://schemas.openxmlformats.org/officeDocument/2006/relationships/image" Target="../media/image5.png"/><Relationship Id="rId21" Type="http://schemas.openxmlformats.org/officeDocument/2006/relationships/customXml" Target="../ink/ink28.xml"/><Relationship Id="rId7" Type="http://schemas.openxmlformats.org/officeDocument/2006/relationships/customXml" Target="../ink/ink21.xml"/><Relationship Id="rId12" Type="http://schemas.openxmlformats.org/officeDocument/2006/relationships/image" Target="../media/image43.emf"/><Relationship Id="rId17" Type="http://schemas.openxmlformats.org/officeDocument/2006/relationships/customXml" Target="../ink/ink26.xml"/><Relationship Id="rId25" Type="http://schemas.openxmlformats.org/officeDocument/2006/relationships/customXml" Target="../ink/ink30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emf"/><Relationship Id="rId20" Type="http://schemas.openxmlformats.org/officeDocument/2006/relationships/image" Target="../media/image4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11" Type="http://schemas.openxmlformats.org/officeDocument/2006/relationships/customXml" Target="../ink/ink23.xml"/><Relationship Id="rId24" Type="http://schemas.openxmlformats.org/officeDocument/2006/relationships/image" Target="../media/image49.emf"/><Relationship Id="rId5" Type="http://schemas.openxmlformats.org/officeDocument/2006/relationships/customXml" Target="../ink/ink20.xml"/><Relationship Id="rId15" Type="http://schemas.openxmlformats.org/officeDocument/2006/relationships/customXml" Target="../ink/ink25.xml"/><Relationship Id="rId23" Type="http://schemas.openxmlformats.org/officeDocument/2006/relationships/customXml" Target="../ink/ink29.xml"/><Relationship Id="rId10" Type="http://schemas.openxmlformats.org/officeDocument/2006/relationships/image" Target="../media/image42.emf"/><Relationship Id="rId19" Type="http://schemas.openxmlformats.org/officeDocument/2006/relationships/customXml" Target="../ink/ink27.xml"/><Relationship Id="rId4" Type="http://schemas.openxmlformats.org/officeDocument/2006/relationships/image" Target="../media/image16.png"/><Relationship Id="rId9" Type="http://schemas.openxmlformats.org/officeDocument/2006/relationships/customXml" Target="../ink/ink22.xml"/><Relationship Id="rId14" Type="http://schemas.openxmlformats.org/officeDocument/2006/relationships/image" Target="../media/image44.emf"/><Relationship Id="rId22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customXml" Target="../ink/ink34.xml"/><Relationship Id="rId18" Type="http://schemas.openxmlformats.org/officeDocument/2006/relationships/image" Target="../media/image56.emf"/><Relationship Id="rId26" Type="http://schemas.openxmlformats.org/officeDocument/2006/relationships/image" Target="../media/image60.emf"/><Relationship Id="rId3" Type="http://schemas.openxmlformats.org/officeDocument/2006/relationships/image" Target="../media/image6.png"/><Relationship Id="rId21" Type="http://schemas.openxmlformats.org/officeDocument/2006/relationships/customXml" Target="../ink/ink38.xml"/><Relationship Id="rId7" Type="http://schemas.openxmlformats.org/officeDocument/2006/relationships/customXml" Target="../ink/ink31.xml"/><Relationship Id="rId12" Type="http://schemas.openxmlformats.org/officeDocument/2006/relationships/image" Target="../media/image53.emf"/><Relationship Id="rId17" Type="http://schemas.openxmlformats.org/officeDocument/2006/relationships/customXml" Target="../ink/ink36.xml"/><Relationship Id="rId25" Type="http://schemas.openxmlformats.org/officeDocument/2006/relationships/customXml" Target="../ink/ink40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5.emf"/><Relationship Id="rId20" Type="http://schemas.openxmlformats.org/officeDocument/2006/relationships/image" Target="../media/image57.emf"/><Relationship Id="rId29" Type="http://schemas.openxmlformats.org/officeDocument/2006/relationships/customXml" Target="../ink/ink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customXml" Target="../ink/ink33.xml"/><Relationship Id="rId24" Type="http://schemas.openxmlformats.org/officeDocument/2006/relationships/image" Target="../media/image59.emf"/><Relationship Id="rId5" Type="http://schemas.openxmlformats.org/officeDocument/2006/relationships/image" Target="../media/image22.png"/><Relationship Id="rId15" Type="http://schemas.openxmlformats.org/officeDocument/2006/relationships/customXml" Target="../ink/ink35.xml"/><Relationship Id="rId23" Type="http://schemas.openxmlformats.org/officeDocument/2006/relationships/customXml" Target="../ink/ink39.xml"/><Relationship Id="rId28" Type="http://schemas.openxmlformats.org/officeDocument/2006/relationships/image" Target="../media/image61.emf"/><Relationship Id="rId10" Type="http://schemas.openxmlformats.org/officeDocument/2006/relationships/image" Target="../media/image52.emf"/><Relationship Id="rId19" Type="http://schemas.openxmlformats.org/officeDocument/2006/relationships/customXml" Target="../ink/ink37.xml"/><Relationship Id="rId4" Type="http://schemas.openxmlformats.org/officeDocument/2006/relationships/image" Target="../media/image5.png"/><Relationship Id="rId9" Type="http://schemas.openxmlformats.org/officeDocument/2006/relationships/customXml" Target="../ink/ink32.xml"/><Relationship Id="rId14" Type="http://schemas.openxmlformats.org/officeDocument/2006/relationships/image" Target="../media/image54.emf"/><Relationship Id="rId22" Type="http://schemas.openxmlformats.org/officeDocument/2006/relationships/image" Target="../media/image58.emf"/><Relationship Id="rId27" Type="http://schemas.openxmlformats.org/officeDocument/2006/relationships/customXml" Target="../ink/ink41.xml"/><Relationship Id="rId30" Type="http://schemas.openxmlformats.org/officeDocument/2006/relationships/image" Target="../media/image6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6" name="Google Shape;12376;p37"/>
          <p:cNvSpPr/>
          <p:nvPr/>
        </p:nvSpPr>
        <p:spPr>
          <a:xfrm>
            <a:off x="9373675" y="2828834"/>
            <a:ext cx="47811" cy="54140"/>
          </a:xfrm>
          <a:custGeom>
            <a:avLst/>
            <a:gdLst/>
            <a:ahLst/>
            <a:cxnLst/>
            <a:rect l="l" t="t" r="r" b="b"/>
            <a:pathLst>
              <a:path w="423" h="479" extrusionOk="0">
                <a:moveTo>
                  <a:pt x="248" y="0"/>
                </a:moveTo>
                <a:cubicBezTo>
                  <a:pt x="183" y="0"/>
                  <a:pt x="120" y="33"/>
                  <a:pt x="75" y="93"/>
                </a:cubicBezTo>
                <a:cubicBezTo>
                  <a:pt x="1" y="167"/>
                  <a:pt x="1" y="341"/>
                  <a:pt x="50" y="415"/>
                </a:cubicBezTo>
                <a:cubicBezTo>
                  <a:pt x="83" y="459"/>
                  <a:pt x="120" y="478"/>
                  <a:pt x="160" y="478"/>
                </a:cubicBezTo>
                <a:cubicBezTo>
                  <a:pt x="212" y="478"/>
                  <a:pt x="267" y="446"/>
                  <a:pt x="323" y="390"/>
                </a:cubicBezTo>
                <a:cubicBezTo>
                  <a:pt x="422" y="291"/>
                  <a:pt x="422" y="142"/>
                  <a:pt x="372" y="43"/>
                </a:cubicBezTo>
                <a:cubicBezTo>
                  <a:pt x="333" y="14"/>
                  <a:pt x="290" y="0"/>
                  <a:pt x="248" y="0"/>
                </a:cubicBezTo>
                <a:close/>
              </a:path>
            </a:pathLst>
          </a:custGeom>
          <a:solidFill>
            <a:srgbClr val="FFED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7" name="Google Shape;12377;p37"/>
          <p:cNvSpPr txBox="1">
            <a:spLocks noGrp="1"/>
          </p:cNvSpPr>
          <p:nvPr>
            <p:ph type="ctrTitle"/>
          </p:nvPr>
        </p:nvSpPr>
        <p:spPr>
          <a:xfrm>
            <a:off x="449448" y="926201"/>
            <a:ext cx="7260826" cy="1342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</a:t>
            </a:r>
            <a:r>
              <a:rPr lang="en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tone Soup </a:t>
            </a:r>
            <a:r>
              <a:rPr lang="e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pp.28 and 29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/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378" name="Google Shape;12378;p37"/>
          <p:cNvSpPr txBox="1">
            <a:spLocks noGrp="1"/>
          </p:cNvSpPr>
          <p:nvPr>
            <p:ph type="subTitle" idx="1"/>
          </p:nvPr>
        </p:nvSpPr>
        <p:spPr>
          <a:xfrm>
            <a:off x="449448" y="1449890"/>
            <a:ext cx="7446837" cy="14077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u="sng" dirty="0" smtClean="0">
              <a:latin typeface="Segoe Print" panose="020006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 smtClean="0">
                <a:latin typeface="Segoe Print" panose="02000600000000000000" pitchFamily="2" charset="0"/>
              </a:rPr>
              <a:t>Unit: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 smtClean="0">
                <a:latin typeface="Segoe Print" panose="02000600000000000000" pitchFamily="2" charset="0"/>
              </a:rPr>
              <a:t>Big Question</a:t>
            </a:r>
            <a:r>
              <a:rPr lang="en-US" sz="2000" dirty="0" smtClean="0">
                <a:latin typeface="Segoe Print" panose="02000600000000000000" pitchFamily="2" charset="0"/>
              </a:rPr>
              <a:t>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are the pros and cons of sharing?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 smtClean="0">
                <a:latin typeface="Segoe Print" panose="02000600000000000000" pitchFamily="2" charset="0"/>
              </a:rPr>
              <a:t>Genre</a:t>
            </a:r>
            <a:r>
              <a:rPr lang="en-US" sz="2000" dirty="0" smtClean="0">
                <a:latin typeface="Segoe Print" panose="02000600000000000000" pitchFamily="2" charset="0"/>
              </a:rPr>
              <a:t>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Folktale</a:t>
            </a:r>
          </a:p>
        </p:txBody>
      </p:sp>
      <p:grpSp>
        <p:nvGrpSpPr>
          <p:cNvPr id="12379" name="Google Shape;12379;p37"/>
          <p:cNvGrpSpPr/>
          <p:nvPr/>
        </p:nvGrpSpPr>
        <p:grpSpPr>
          <a:xfrm rot="3812247">
            <a:off x="591442" y="460781"/>
            <a:ext cx="261967" cy="275928"/>
            <a:chOff x="9310391" y="2486565"/>
            <a:chExt cx="261975" cy="275936"/>
          </a:xfrm>
        </p:grpSpPr>
        <p:sp>
          <p:nvSpPr>
            <p:cNvPr id="12380" name="Google Shape;12380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1" name="Google Shape;12381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2" name="Google Shape;12382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3" name="Google Shape;12383;p37"/>
          <p:cNvGrpSpPr/>
          <p:nvPr/>
        </p:nvGrpSpPr>
        <p:grpSpPr>
          <a:xfrm rot="5400000">
            <a:off x="8350604" y="2376365"/>
            <a:ext cx="261975" cy="275936"/>
            <a:chOff x="9310391" y="2486565"/>
            <a:chExt cx="261975" cy="275936"/>
          </a:xfrm>
        </p:grpSpPr>
        <p:sp>
          <p:nvSpPr>
            <p:cNvPr id="12384" name="Google Shape;12384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5" name="Google Shape;12385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6" name="Google Shape;12386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7" name="Google Shape;12387;p37"/>
          <p:cNvGrpSpPr/>
          <p:nvPr/>
        </p:nvGrpSpPr>
        <p:grpSpPr>
          <a:xfrm rot="175696">
            <a:off x="7188309" y="484892"/>
            <a:ext cx="389226" cy="409996"/>
            <a:chOff x="9310391" y="2486565"/>
            <a:chExt cx="261975" cy="275936"/>
          </a:xfrm>
        </p:grpSpPr>
        <p:sp>
          <p:nvSpPr>
            <p:cNvPr id="12388" name="Google Shape;12388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9" name="Google Shape;12389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0" name="Google Shape;12390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1" name="Google Shape;12391;p37"/>
          <p:cNvGrpSpPr/>
          <p:nvPr/>
        </p:nvGrpSpPr>
        <p:grpSpPr>
          <a:xfrm rot="5400000">
            <a:off x="295521" y="3177483"/>
            <a:ext cx="388902" cy="409654"/>
            <a:chOff x="9310391" y="2486565"/>
            <a:chExt cx="261975" cy="275936"/>
          </a:xfrm>
        </p:grpSpPr>
        <p:sp>
          <p:nvSpPr>
            <p:cNvPr id="12392" name="Google Shape;12392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3" name="Google Shape;12393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4" name="Google Shape;12394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395" name="Google Shape;12395;p3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47987" y="-26235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6" name="Google Shape;12396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6350376" y="2915621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7" name="Google Shape;12397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380626" y="-52954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8" name="Google Shape;12398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50876" y="4213083"/>
            <a:ext cx="827723" cy="780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99" name="Google Shape;12399;p37"/>
          <p:cNvGrpSpPr/>
          <p:nvPr/>
        </p:nvGrpSpPr>
        <p:grpSpPr>
          <a:xfrm>
            <a:off x="1184550" y="80924"/>
            <a:ext cx="794143" cy="696556"/>
            <a:chOff x="1246700" y="-52951"/>
            <a:chExt cx="794143" cy="696556"/>
          </a:xfrm>
        </p:grpSpPr>
        <p:sp>
          <p:nvSpPr>
            <p:cNvPr id="12400" name="Google Shape;12400;p37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1" name="Google Shape;12401;p37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2" name="Google Shape;12402;p37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3" name="Google Shape;12403;p37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4" name="Google Shape;12404;p37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5" name="Google Shape;12405;p37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6" name="Google Shape;12406;p37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7" name="Google Shape;12407;p37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8" name="Google Shape;12408;p37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9" name="Google Shape;12409;p37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0" name="Google Shape;12410;p37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1" name="Google Shape;12411;p37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2" name="Google Shape;12412;p37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3" name="Google Shape;12413;p37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985" y="16792"/>
            <a:ext cx="3566344" cy="45566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0286" y="127471"/>
            <a:ext cx="3470914" cy="321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t="12352"/>
          <a:stretch/>
        </p:blipFill>
        <p:spPr>
          <a:xfrm>
            <a:off x="3968161" y="3677478"/>
            <a:ext cx="1674395" cy="891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Listen to Stone Soup pp.28-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045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176" y="468261"/>
            <a:ext cx="957097" cy="102795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254" y="12321"/>
            <a:ext cx="133081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</a:t>
            </a:r>
            <a:r>
              <a:rPr lang="en-US" sz="2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age 28</a:t>
            </a:r>
            <a:endPara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r="12072" b="34226"/>
          <a:stretch/>
        </p:blipFill>
        <p:spPr>
          <a:xfrm>
            <a:off x="451848" y="686368"/>
            <a:ext cx="3886401" cy="371444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04108" y="179804"/>
            <a:ext cx="457529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Discussion Questions on p.28</a:t>
            </a:r>
            <a:endPara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7380" y="664163"/>
            <a:ext cx="4046119" cy="23544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1. Who is the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character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2</a:t>
            </a:r>
            <a:r>
              <a:rPr lang="en-US" dirty="0">
                <a:ln/>
                <a:solidFill>
                  <a:schemeClr val="tx1"/>
                </a:solidFill>
              </a:rPr>
              <a:t>. Who did the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originally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belong to</a:t>
            </a:r>
            <a:r>
              <a:rPr lang="en-US" dirty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3. </a:t>
            </a:r>
            <a:r>
              <a:rPr lang="en-US" b="1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Describe</a:t>
            </a:r>
            <a:r>
              <a:rPr lang="en-US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John’s </a:t>
            </a:r>
            <a:r>
              <a:rPr lang="en-US" b="1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dirty="0">
                <a:ln/>
                <a:solidFill>
                  <a:schemeClr val="tx1"/>
                </a:solidFill>
              </a:rPr>
              <a:t>4. What is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John’s conflict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  <a:endParaRPr lang="en-US" cap="none" spc="0" dirty="0" smtClean="0">
              <a:ln/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5. How does John try to </a:t>
            </a:r>
            <a:r>
              <a:rPr lang="en-US" b="1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 his problem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6.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does John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for food first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7.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can't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the farmer's wife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John food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8" name="Picture 3" descr="Image result for kagan structures clipart | Gravity activities - Clip Art 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809" y="2722913"/>
            <a:ext cx="1995094" cy="199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/>
          <a:srcRect l="21388" t="7361" r="59663" b="51242"/>
          <a:stretch/>
        </p:blipFill>
        <p:spPr>
          <a:xfrm>
            <a:off x="6604342" y="3122842"/>
            <a:ext cx="1039774" cy="10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r="12072" b="34226"/>
          <a:stretch/>
        </p:blipFill>
        <p:spPr>
          <a:xfrm>
            <a:off x="451848" y="686368"/>
            <a:ext cx="3886401" cy="371444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1848" y="201409"/>
            <a:ext cx="16049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Feedback</a:t>
            </a:r>
            <a:endPara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7380" y="664163"/>
            <a:ext cx="4046119" cy="23544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1. Who is the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character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2</a:t>
            </a:r>
            <a:r>
              <a:rPr lang="en-US" dirty="0">
                <a:ln/>
                <a:solidFill>
                  <a:schemeClr val="tx1"/>
                </a:solidFill>
              </a:rPr>
              <a:t>. Who did the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originally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belong to</a:t>
            </a:r>
            <a:r>
              <a:rPr lang="en-US" dirty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3. </a:t>
            </a:r>
            <a:r>
              <a:rPr lang="en-US" b="1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Describe</a:t>
            </a:r>
            <a:r>
              <a:rPr lang="en-US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John’s </a:t>
            </a:r>
            <a:r>
              <a:rPr lang="en-US" b="1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dirty="0">
                <a:ln/>
                <a:solidFill>
                  <a:schemeClr val="tx1"/>
                </a:solidFill>
              </a:rPr>
              <a:t>4. What is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John’s conflict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  <a:endParaRPr lang="en-US" cap="none" spc="0" dirty="0" smtClean="0">
              <a:ln/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5. How does John try to </a:t>
            </a:r>
            <a:r>
              <a:rPr lang="en-US" b="1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 his problem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6.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does John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for food first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7.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can't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the farmer's wife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John food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4391280" y="857160"/>
              <a:ext cx="187560" cy="36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75440" y="793800"/>
                <a:ext cx="2192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1372320" y="2396520"/>
              <a:ext cx="378000" cy="10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56480" y="2333160"/>
                <a:ext cx="4096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4355640" y="1211040"/>
              <a:ext cx="236160" cy="396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39800" y="1147680"/>
                <a:ext cx="2678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532800" y="2805480"/>
              <a:ext cx="901080" cy="19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6960" y="2742120"/>
                <a:ext cx="93276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/>
              <p14:cNvContentPartPr/>
              <p14:nvPr/>
            </p14:nvContentPartPr>
            <p14:xfrm>
              <a:off x="4358880" y="1529280"/>
              <a:ext cx="213480" cy="165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43040" y="1465920"/>
                <a:ext cx="2451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/>
              <p14:cNvContentPartPr/>
              <p14:nvPr/>
            </p14:nvContentPartPr>
            <p14:xfrm>
              <a:off x="3580920" y="2373840"/>
              <a:ext cx="252000" cy="100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65080" y="2310480"/>
                <a:ext cx="2836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/>
              <p14:cNvContentPartPr/>
              <p14:nvPr/>
            </p14:nvContentPartPr>
            <p14:xfrm>
              <a:off x="532800" y="2594520"/>
              <a:ext cx="333000" cy="19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6960" y="2531160"/>
                <a:ext cx="36468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Ink 10"/>
              <p14:cNvContentPartPr/>
              <p14:nvPr/>
            </p14:nvContentPartPr>
            <p14:xfrm>
              <a:off x="4371840" y="1837800"/>
              <a:ext cx="136080" cy="230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356000" y="1774440"/>
                <a:ext cx="16776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Ink 11"/>
              <p14:cNvContentPartPr/>
              <p14:nvPr/>
            </p14:nvContentPartPr>
            <p14:xfrm>
              <a:off x="3099600" y="3019680"/>
              <a:ext cx="713880" cy="201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83760" y="2956320"/>
                <a:ext cx="74556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Ink 12"/>
              <p14:cNvContentPartPr/>
              <p14:nvPr/>
            </p14:nvContentPartPr>
            <p14:xfrm>
              <a:off x="529560" y="3218040"/>
              <a:ext cx="584640" cy="198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3720" y="3154680"/>
                <a:ext cx="6163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Ink 13"/>
              <p14:cNvContentPartPr/>
              <p14:nvPr/>
            </p14:nvContentPartPr>
            <p14:xfrm>
              <a:off x="4345920" y="2156040"/>
              <a:ext cx="207000" cy="100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30080" y="2092680"/>
                <a:ext cx="2386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Ink 14"/>
              <p14:cNvContentPartPr/>
              <p14:nvPr/>
            </p14:nvContentPartPr>
            <p14:xfrm>
              <a:off x="1301040" y="3214800"/>
              <a:ext cx="2535120" cy="230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85200" y="3151080"/>
                <a:ext cx="256680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Ink 15"/>
              <p14:cNvContentPartPr/>
              <p14:nvPr/>
            </p14:nvContentPartPr>
            <p14:xfrm>
              <a:off x="516600" y="3435480"/>
              <a:ext cx="1369440" cy="230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0760" y="3372120"/>
                <a:ext cx="14011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Ink 16"/>
              <p14:cNvContentPartPr/>
              <p14:nvPr/>
            </p14:nvContentPartPr>
            <p14:xfrm>
              <a:off x="4397760" y="2419200"/>
              <a:ext cx="168120" cy="457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81920" y="2355840"/>
                <a:ext cx="19980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/>
              <p14:cNvContentPartPr/>
              <p14:nvPr/>
            </p14:nvContentPartPr>
            <p14:xfrm>
              <a:off x="2418480" y="3643200"/>
              <a:ext cx="997920" cy="331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02640" y="3579840"/>
                <a:ext cx="10296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/>
              <p14:cNvContentPartPr/>
              <p14:nvPr/>
            </p14:nvContentPartPr>
            <p14:xfrm>
              <a:off x="4362120" y="2773080"/>
              <a:ext cx="177840" cy="554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346280" y="2709720"/>
                <a:ext cx="20952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/>
              <p14:cNvContentPartPr/>
              <p14:nvPr/>
            </p14:nvContentPartPr>
            <p14:xfrm>
              <a:off x="2072880" y="3873960"/>
              <a:ext cx="1524240" cy="230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57040" y="3810600"/>
                <a:ext cx="155592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/>
              <p14:cNvContentPartPr/>
              <p14:nvPr/>
            </p14:nvContentPartPr>
            <p14:xfrm>
              <a:off x="526320" y="4097880"/>
              <a:ext cx="2886840" cy="165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10480" y="4034520"/>
                <a:ext cx="291852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/>
              <p14:cNvContentPartPr/>
              <p14:nvPr/>
            </p14:nvContentPartPr>
            <p14:xfrm>
              <a:off x="555480" y="4286160"/>
              <a:ext cx="507240" cy="392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39640" y="4222800"/>
                <a:ext cx="538920" cy="16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06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7972" y="463759"/>
            <a:ext cx="4328657" cy="20313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dirty="0">
                <a:ln/>
                <a:solidFill>
                  <a:schemeClr val="tx1"/>
                </a:solidFill>
              </a:rPr>
              <a:t>8</a:t>
            </a:r>
            <a:r>
              <a:rPr lang="en-US" dirty="0" smtClean="0">
                <a:ln/>
                <a:solidFill>
                  <a:schemeClr val="tx1"/>
                </a:solidFill>
              </a:rPr>
              <a:t>.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does John decide to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 his pot next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>
                <a:ln/>
                <a:solidFill>
                  <a:schemeClr val="tx1"/>
                </a:solidFill>
              </a:rPr>
              <a:t>9</a:t>
            </a:r>
            <a:r>
              <a:rPr lang="en-US" dirty="0" smtClean="0">
                <a:ln/>
                <a:solidFill>
                  <a:schemeClr val="tx1"/>
                </a:solidFill>
              </a:rPr>
              <a:t>. Are </a:t>
            </a:r>
            <a:r>
              <a:rPr lang="en-US" dirty="0">
                <a:ln/>
                <a:solidFill>
                  <a:schemeClr val="tx1"/>
                </a:solidFill>
              </a:rPr>
              <a:t>the people in the next village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able to help John</a:t>
            </a:r>
            <a:r>
              <a:rPr lang="en-US" dirty="0">
                <a:ln/>
                <a:solidFill>
                  <a:schemeClr val="tx1"/>
                </a:solidFill>
              </a:rPr>
              <a:t>? </a:t>
            </a:r>
            <a:endParaRPr lang="en-US" dirty="0" smtClean="0">
              <a:ln/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10. Use </a:t>
            </a:r>
            <a:r>
              <a:rPr lang="en-US" dirty="0">
                <a:ln/>
                <a:solidFill>
                  <a:schemeClr val="tx1"/>
                </a:solidFill>
              </a:rPr>
              <a:t>the words </a:t>
            </a:r>
            <a:r>
              <a:rPr lang="en-US" b="1" i="1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belong</a:t>
            </a:r>
            <a:r>
              <a:rPr lang="en-US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and </a:t>
            </a:r>
            <a:r>
              <a:rPr lang="en-US" b="1" i="1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</a:t>
            </a:r>
            <a:r>
              <a:rPr lang="en-US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in complete and meaningful </a:t>
            </a:r>
            <a:r>
              <a:rPr lang="en-US" b="1" u="sng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sentences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of your own. </a:t>
            </a:r>
            <a:endParaRPr lang="en-US" dirty="0" smtClean="0">
              <a:ln/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11. What do you think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happen next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 </a:t>
            </a:r>
            <a:endParaRPr lang="en-US" cap="none" spc="0" dirty="0">
              <a:ln/>
              <a:solidFill>
                <a:schemeClr val="tx1"/>
              </a:solidFill>
              <a:effectLst/>
            </a:endParaRPr>
          </a:p>
        </p:txBody>
      </p:sp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t="65132"/>
          <a:stretch/>
        </p:blipFill>
        <p:spPr>
          <a:xfrm>
            <a:off x="247273" y="473281"/>
            <a:ext cx="3957151" cy="22440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19916" y="39870"/>
            <a:ext cx="466025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Discussion Questions on p.</a:t>
            </a:r>
            <a:r>
              <a:rPr lang="en-US" sz="2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28</a:t>
            </a:r>
            <a:endPara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098" y="3236925"/>
            <a:ext cx="1261981" cy="1268078"/>
          </a:xfrm>
          <a:prstGeom prst="rect">
            <a:avLst/>
          </a:prstGeom>
        </p:spPr>
      </p:pic>
      <p:pic>
        <p:nvPicPr>
          <p:cNvPr id="2051" name="Picture 3" descr="Image result for kagan structures clipart | Gravity activities - Clip Art  Libra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56" y="2901548"/>
            <a:ext cx="1995094" cy="199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2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7972" y="463759"/>
            <a:ext cx="4328657" cy="20313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dirty="0">
                <a:ln/>
                <a:solidFill>
                  <a:schemeClr val="tx1"/>
                </a:solidFill>
              </a:rPr>
              <a:t>8</a:t>
            </a:r>
            <a:r>
              <a:rPr lang="en-US" dirty="0" smtClean="0">
                <a:ln/>
                <a:solidFill>
                  <a:schemeClr val="tx1"/>
                </a:solidFill>
              </a:rPr>
              <a:t>.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does John decide to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 his pot next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>
                <a:ln/>
                <a:solidFill>
                  <a:schemeClr val="tx1"/>
                </a:solidFill>
              </a:rPr>
              <a:t>9</a:t>
            </a:r>
            <a:r>
              <a:rPr lang="en-US" dirty="0" smtClean="0">
                <a:ln/>
                <a:solidFill>
                  <a:schemeClr val="tx1"/>
                </a:solidFill>
              </a:rPr>
              <a:t>. Are </a:t>
            </a:r>
            <a:r>
              <a:rPr lang="en-US" dirty="0">
                <a:ln/>
                <a:solidFill>
                  <a:schemeClr val="tx1"/>
                </a:solidFill>
              </a:rPr>
              <a:t>the people in the next village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able to help John</a:t>
            </a:r>
            <a:r>
              <a:rPr lang="en-US" dirty="0">
                <a:ln/>
                <a:solidFill>
                  <a:schemeClr val="tx1"/>
                </a:solidFill>
              </a:rPr>
              <a:t>? </a:t>
            </a:r>
            <a:endParaRPr lang="en-US" dirty="0" smtClean="0">
              <a:ln/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10. Use the words </a:t>
            </a:r>
            <a:r>
              <a:rPr lang="en-US" b="1" i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belong</a:t>
            </a:r>
            <a:r>
              <a:rPr lang="en-US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and </a:t>
            </a:r>
            <a:r>
              <a:rPr lang="en-US" b="1" i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</a:t>
            </a:r>
            <a:r>
              <a:rPr lang="en-US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in complete and meaningful </a:t>
            </a:r>
            <a:r>
              <a:rPr lang="en-US" b="1" u="sng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sentences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of your own.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11. What do you think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happen next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 </a:t>
            </a:r>
            <a:endParaRPr lang="en-US" cap="none" spc="0" dirty="0">
              <a:ln/>
              <a:solidFill>
                <a:schemeClr val="tx1"/>
              </a:solidFill>
              <a:effectLst/>
            </a:endParaRPr>
          </a:p>
        </p:txBody>
      </p:sp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108684" y="1918672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15" name="Google Shape;12515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65132"/>
          <a:stretch/>
        </p:blipFill>
        <p:spPr>
          <a:xfrm>
            <a:off x="247273" y="473281"/>
            <a:ext cx="3957151" cy="22440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3725" y="47989"/>
            <a:ext cx="16049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Feedback</a:t>
            </a:r>
            <a:endPara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332960" y="668880"/>
              <a:ext cx="149040" cy="32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7120" y="605520"/>
                <a:ext cx="1807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1743480" y="879840"/>
              <a:ext cx="1059480" cy="13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27640" y="816480"/>
                <a:ext cx="10911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1543320" y="873360"/>
              <a:ext cx="242640" cy="6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27480" y="810000"/>
                <a:ext cx="27432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4236120" y="990360"/>
              <a:ext cx="178200" cy="55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20280" y="927000"/>
                <a:ext cx="2098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4949640" y="1191600"/>
              <a:ext cx="45720" cy="2602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33800" y="1128240"/>
                <a:ext cx="7740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/>
              <p14:cNvContentPartPr/>
              <p14:nvPr/>
            </p14:nvContentPartPr>
            <p14:xfrm>
              <a:off x="4959360" y="1149480"/>
              <a:ext cx="265320" cy="2570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43520" y="1086120"/>
                <a:ext cx="297000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/>
              <p14:cNvContentPartPr/>
              <p14:nvPr/>
            </p14:nvContentPartPr>
            <p14:xfrm>
              <a:off x="5253120" y="1107360"/>
              <a:ext cx="10080" cy="3121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37280" y="1043640"/>
                <a:ext cx="41760" cy="4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/>
              <p14:cNvContentPartPr/>
              <p14:nvPr/>
            </p14:nvContentPartPr>
            <p14:xfrm>
              <a:off x="5379120" y="1224000"/>
              <a:ext cx="242640" cy="2214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63280" y="1160640"/>
                <a:ext cx="27432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/>
              <p14:cNvContentPartPr/>
              <p14:nvPr/>
            </p14:nvContentPartPr>
            <p14:xfrm>
              <a:off x="536040" y="2084760"/>
              <a:ext cx="2948040" cy="457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20200" y="2021040"/>
                <a:ext cx="29800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/>
              <p14:cNvContentPartPr/>
              <p14:nvPr/>
            </p14:nvContentPartPr>
            <p14:xfrm>
              <a:off x="313200" y="2344320"/>
              <a:ext cx="1249920" cy="198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7360" y="2280960"/>
                <a:ext cx="12816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/>
              <p14:cNvContentPartPr/>
              <p14:nvPr/>
            </p14:nvContentPartPr>
            <p14:xfrm>
              <a:off x="313200" y="2594520"/>
              <a:ext cx="804240" cy="19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7360" y="2530800"/>
                <a:ext cx="835920" cy="14688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/>
          <p:cNvSpPr/>
          <p:nvPr/>
        </p:nvSpPr>
        <p:spPr>
          <a:xfrm>
            <a:off x="4191296" y="2681158"/>
            <a:ext cx="446484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i="1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</a:t>
            </a:r>
          </a:p>
          <a:p>
            <a:r>
              <a:rPr lang="en-US" sz="1600" b="1" i="1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belong</a:t>
            </a:r>
            <a:r>
              <a:rPr lang="en-US" sz="1600" b="1" spc="50" dirty="0" smtClean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</a:t>
            </a:r>
            <a:r>
              <a:rPr lang="en-US" sz="1600" spc="50" dirty="0" smtClean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book </a:t>
            </a:r>
            <a:r>
              <a:rPr lang="en-US" sz="1600" b="1" u="sng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belongs</a:t>
            </a:r>
            <a:r>
              <a:rPr lang="en-US" sz="1600" b="1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spc="50" dirty="0" smtClean="0">
                <a:ln w="0"/>
                <a:solidFill>
                  <a:schemeClr val="tx2"/>
                </a:solidFill>
              </a:rPr>
              <a:t>to me; I bought it last week.</a:t>
            </a:r>
          </a:p>
          <a:p>
            <a:endParaRPr lang="en-US" sz="1600" spc="50" dirty="0" smtClean="0">
              <a:ln w="0"/>
              <a:solidFill>
                <a:schemeClr val="tx2"/>
              </a:solidFill>
            </a:endParaRPr>
          </a:p>
          <a:p>
            <a:r>
              <a:rPr lang="en-US" sz="1600" spc="50" dirty="0" smtClean="0">
                <a:ln w="0"/>
                <a:solidFill>
                  <a:schemeClr val="tx2"/>
                </a:solidFill>
              </a:rPr>
              <a:t>     </a:t>
            </a:r>
            <a:r>
              <a:rPr lang="en-US" sz="1600" b="1" i="1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600" b="1" i="1" cap="none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rade</a:t>
            </a:r>
            <a:r>
              <a:rPr lang="en-US" sz="1600" cap="none" spc="50" dirty="0" smtClean="0">
                <a:ln w="0"/>
                <a:solidFill>
                  <a:schemeClr val="tx2"/>
                </a:solidFill>
              </a:rPr>
              <a:t>: I </a:t>
            </a:r>
            <a:r>
              <a:rPr lang="en-US" sz="1600" b="1" u="sng" cap="none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traded</a:t>
            </a:r>
            <a:r>
              <a:rPr lang="en-US" sz="1600" cap="none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cap="none" spc="50" dirty="0" smtClean="0">
                <a:ln w="0"/>
                <a:solidFill>
                  <a:schemeClr val="tx2"/>
                </a:solidFill>
              </a:rPr>
              <a:t>my bicycle for a scooter. </a:t>
            </a:r>
            <a:endParaRPr lang="en-US" sz="1600" cap="none" spc="50" dirty="0">
              <a:ln w="0"/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1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5340" y="261258"/>
            <a:ext cx="5173352" cy="4140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59" y="2534188"/>
            <a:ext cx="1636896" cy="2032569"/>
          </a:xfrm>
          <a:prstGeom prst="rect">
            <a:avLst/>
          </a:prstGeom>
        </p:spPr>
      </p:pic>
      <p:pic>
        <p:nvPicPr>
          <p:cNvPr id="36" name="Listen to Stone Soup pp.28-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300" end="230245.9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3899" y="730052"/>
            <a:ext cx="1027957" cy="102795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02989" y="143541"/>
            <a:ext cx="17091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p</a:t>
            </a:r>
            <a:r>
              <a:rPr lang="en-US" sz="3200" b="1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age 29</a:t>
            </a:r>
            <a:endParaRPr lang="en-US" sz="32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738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716" t="2096" r="3501" b="26476"/>
          <a:stretch/>
        </p:blipFill>
        <p:spPr>
          <a:xfrm>
            <a:off x="139118" y="113936"/>
            <a:ext cx="4225566" cy="2603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41" y="2652540"/>
            <a:ext cx="1558570" cy="193531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427756" y="106513"/>
            <a:ext cx="428835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Discussion Questions on page 29</a:t>
            </a:r>
            <a:endParaRPr lang="en-US" sz="20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64685" y="514790"/>
            <a:ext cx="4373633" cy="33239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1. What </a:t>
            </a:r>
            <a:r>
              <a:rPr lang="en-US" dirty="0">
                <a:ln/>
                <a:solidFill>
                  <a:schemeClr val="tx1"/>
                </a:solidFill>
              </a:rPr>
              <a:t>did John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in the road as he started to leave the village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2. What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did John gather to build a fire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3. What </a:t>
            </a:r>
            <a:r>
              <a:rPr lang="en-US" dirty="0">
                <a:ln/>
                <a:solidFill>
                  <a:schemeClr val="tx1"/>
                </a:solidFill>
              </a:rPr>
              <a:t>did John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about the stone soup he was making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4. What </a:t>
            </a:r>
            <a:r>
              <a:rPr lang="en-US" dirty="0">
                <a:ln/>
                <a:solidFill>
                  <a:schemeClr val="tx1"/>
                </a:solidFill>
              </a:rPr>
              <a:t>did John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when the water began to </a:t>
            </a:r>
            <a:r>
              <a:rPr lang="en-US" dirty="0" smtClean="0">
                <a:ln/>
                <a:solidFill>
                  <a:schemeClr val="tx1"/>
                </a:solidFill>
              </a:rPr>
              <a:t>boil?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5. What is the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event that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occurs</a:t>
            </a:r>
            <a:r>
              <a:rPr lang="en-US" dirty="0" smtClean="0">
                <a:ln/>
                <a:solidFill>
                  <a:schemeClr val="tx1"/>
                </a:solidFill>
              </a:rPr>
              <a:t> in this part of the story?</a:t>
            </a:r>
            <a:endParaRPr lang="en-US" dirty="0">
              <a:ln/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6. Find </a:t>
            </a:r>
            <a:r>
              <a:rPr lang="en-US" dirty="0">
                <a:ln/>
                <a:solidFill>
                  <a:schemeClr val="tx1"/>
                </a:solidFill>
              </a:rPr>
              <a:t>examples of 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</a:t>
            </a:r>
            <a:r>
              <a:rPr lang="en-US" b="1" i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verbs</a:t>
            </a:r>
            <a:r>
              <a:rPr lang="en-US" dirty="0">
                <a:ln/>
                <a:solidFill>
                  <a:schemeClr val="tx1"/>
                </a:solidFill>
              </a:rPr>
              <a:t>, and 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</a:t>
            </a:r>
            <a:r>
              <a:rPr lang="en-US" b="1" i="1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irregular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smtClean="0">
                <a:ln/>
                <a:solidFill>
                  <a:schemeClr val="tx1"/>
                </a:solidFill>
              </a:rPr>
              <a:t>.</a:t>
            </a:r>
            <a:endParaRPr lang="en-US" dirty="0">
              <a:ln/>
              <a:solidFill>
                <a:schemeClr val="tx1"/>
              </a:solidFill>
            </a:endParaRPr>
          </a:p>
        </p:txBody>
      </p:sp>
      <p:pic>
        <p:nvPicPr>
          <p:cNvPr id="39" name="Picture 2" descr="Image result for rally robin kag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250" y="3002130"/>
            <a:ext cx="1840145" cy="16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/>
          <a:srcRect l="41216" t="7362" r="39961" b="50698"/>
          <a:stretch/>
        </p:blipFill>
        <p:spPr>
          <a:xfrm>
            <a:off x="3254381" y="3417348"/>
            <a:ext cx="1059404" cy="108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716" t="2096" r="3501" b="26476"/>
          <a:stretch/>
        </p:blipFill>
        <p:spPr>
          <a:xfrm>
            <a:off x="139118" y="113936"/>
            <a:ext cx="4225566" cy="2603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41" y="2652540"/>
            <a:ext cx="1558570" cy="193531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375544" y="74098"/>
            <a:ext cx="184537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Feedback</a:t>
            </a:r>
            <a:endParaRPr lang="en-US" sz="20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64684" y="615360"/>
            <a:ext cx="4373633" cy="37394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1. What </a:t>
            </a:r>
            <a:r>
              <a:rPr lang="en-US" dirty="0">
                <a:ln/>
                <a:solidFill>
                  <a:schemeClr val="tx1"/>
                </a:solidFill>
              </a:rPr>
              <a:t>did John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in the road as he started to leave the village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2. What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did John gather to build a fire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3. What </a:t>
            </a:r>
            <a:r>
              <a:rPr lang="en-US" dirty="0">
                <a:ln/>
                <a:solidFill>
                  <a:schemeClr val="tx1"/>
                </a:solidFill>
              </a:rPr>
              <a:t>did John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about the stone soup he was making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4. What </a:t>
            </a:r>
            <a:r>
              <a:rPr lang="en-US" dirty="0">
                <a:ln/>
                <a:solidFill>
                  <a:schemeClr val="tx1"/>
                </a:solidFill>
              </a:rPr>
              <a:t>did John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when the water began to </a:t>
            </a:r>
            <a:r>
              <a:rPr lang="en-US" dirty="0" smtClean="0">
                <a:ln/>
                <a:solidFill>
                  <a:schemeClr val="tx1"/>
                </a:solidFill>
              </a:rPr>
              <a:t>boil?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5. What is the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event that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occurs</a:t>
            </a:r>
            <a:r>
              <a:rPr lang="en-US" dirty="0" smtClean="0">
                <a:ln/>
                <a:solidFill>
                  <a:schemeClr val="tx1"/>
                </a:solidFill>
              </a:rPr>
              <a:t> in this part of the story? </a:t>
            </a:r>
            <a:r>
              <a:rPr lang="en-US" sz="1600" b="1" i="1" u="sng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built a fire, and he put the stone into a pot of boiling water. </a:t>
            </a:r>
            <a:endParaRPr lang="en-US" sz="1600" b="1" i="1" u="sng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6. Find </a:t>
            </a:r>
            <a:r>
              <a:rPr lang="en-US" dirty="0">
                <a:ln/>
                <a:solidFill>
                  <a:schemeClr val="tx1"/>
                </a:solidFill>
              </a:rPr>
              <a:t>examples of 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</a:t>
            </a:r>
            <a:r>
              <a:rPr lang="en-US" b="1" i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verbs</a:t>
            </a:r>
            <a:r>
              <a:rPr lang="en-US" dirty="0">
                <a:ln/>
                <a:solidFill>
                  <a:schemeClr val="tx1"/>
                </a:solidFill>
              </a:rPr>
              <a:t>, and 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</a:t>
            </a:r>
            <a:r>
              <a:rPr lang="en-US" b="1" i="1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irregular </a:t>
            </a:r>
            <a:r>
              <a:rPr lang="en-US" b="1" i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smtClean="0">
                <a:ln/>
                <a:solidFill>
                  <a:schemeClr val="tx1"/>
                </a:solidFill>
              </a:rPr>
              <a:t>.</a:t>
            </a:r>
            <a:endParaRPr lang="en-US" dirty="0">
              <a:ln/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3264480" y="243360"/>
              <a:ext cx="1033560" cy="52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48640" y="180000"/>
                <a:ext cx="10652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277501" y="473281"/>
              <a:ext cx="368640" cy="36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1661" y="409921"/>
                <a:ext cx="4003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4458960" y="1483920"/>
              <a:ext cx="126360" cy="29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43120" y="1420560"/>
                <a:ext cx="15804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1243080" y="1091160"/>
              <a:ext cx="310320" cy="19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27240" y="1027800"/>
                <a:ext cx="34200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/>
              <p14:cNvContentPartPr/>
              <p14:nvPr/>
            </p14:nvContentPartPr>
            <p14:xfrm>
              <a:off x="1953360" y="1097640"/>
              <a:ext cx="585000" cy="19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37520" y="1034280"/>
                <a:ext cx="61668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/>
              <p14:cNvContentPartPr/>
              <p14:nvPr/>
            </p14:nvContentPartPr>
            <p14:xfrm>
              <a:off x="4397760" y="1776240"/>
              <a:ext cx="174600" cy="230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381920" y="1712880"/>
                <a:ext cx="20628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/>
              <p14:cNvContentPartPr/>
              <p14:nvPr/>
            </p14:nvContentPartPr>
            <p14:xfrm>
              <a:off x="2479680" y="1717920"/>
              <a:ext cx="1217520" cy="100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63840" y="1654560"/>
                <a:ext cx="124920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/>
              <p14:cNvContentPartPr/>
              <p14:nvPr/>
            </p14:nvContentPartPr>
            <p14:xfrm>
              <a:off x="248760" y="1938600"/>
              <a:ext cx="939960" cy="16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2920" y="1875240"/>
                <a:ext cx="9716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/>
              <p14:cNvContentPartPr/>
              <p14:nvPr/>
            </p14:nvContentPartPr>
            <p14:xfrm>
              <a:off x="4429800" y="2448360"/>
              <a:ext cx="200520" cy="262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413960" y="2385000"/>
                <a:ext cx="232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/>
              <p14:cNvContentPartPr/>
              <p14:nvPr/>
            </p14:nvContentPartPr>
            <p14:xfrm>
              <a:off x="3232080" y="2344320"/>
              <a:ext cx="936720" cy="298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216240" y="2280960"/>
                <a:ext cx="9684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Ink 14"/>
              <p14:cNvContentPartPr/>
              <p14:nvPr/>
            </p14:nvContentPartPr>
            <p14:xfrm>
              <a:off x="261360" y="2565360"/>
              <a:ext cx="1208160" cy="295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45520" y="2502000"/>
                <a:ext cx="1239840" cy="1562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/>
          <p:cNvSpPr/>
          <p:nvPr/>
        </p:nvSpPr>
        <p:spPr>
          <a:xfrm>
            <a:off x="1696385" y="3025140"/>
            <a:ext cx="27625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600" dirty="0" smtClean="0">
                <a:ln/>
                <a:solidFill>
                  <a:schemeClr val="tx1"/>
                </a:solidFill>
              </a:rPr>
              <a:t>6.</a:t>
            </a:r>
            <a:r>
              <a:rPr lang="en-US" sz="1600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1600" b="1" u="sng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</a:t>
            </a:r>
            <a:r>
              <a:rPr lang="en-US" sz="1600" b="1" i="1" dirty="0" smtClean="0">
                <a:ln/>
                <a:solidFill>
                  <a:schemeClr val="accent4"/>
                </a:solidFill>
              </a:rPr>
              <a:t>: started, filled, gathered, waited, dropped</a:t>
            </a:r>
          </a:p>
          <a:p>
            <a:endParaRPr lang="en-US" sz="1600" b="1" i="1" dirty="0" smtClean="0">
              <a:ln/>
              <a:solidFill>
                <a:schemeClr val="accent4"/>
              </a:solidFill>
            </a:endParaRPr>
          </a:p>
          <a:p>
            <a:r>
              <a:rPr lang="en-US" sz="1600" b="1" i="1" u="sng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i="1" u="sng" cap="none" spc="0" dirty="0" smtClean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rregular</a:t>
            </a:r>
            <a:r>
              <a:rPr lang="en-US" sz="1600" b="1" i="1" cap="none" spc="0" dirty="0" smtClean="0">
                <a:ln/>
                <a:solidFill>
                  <a:schemeClr val="accent2"/>
                </a:solidFill>
                <a:effectLst/>
              </a:rPr>
              <a:t>: saw, thought, got, built, would, said, began </a:t>
            </a:r>
            <a:endParaRPr lang="en-US" sz="2000" b="1" i="1" cap="none" spc="0" dirty="0">
              <a:ln/>
              <a:solidFill>
                <a:schemeClr val="accent2"/>
              </a:solidFill>
              <a:effectLst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/>
              <p14:cNvContentPartPr/>
              <p14:nvPr/>
            </p14:nvContentPartPr>
            <p14:xfrm>
              <a:off x="4425683" y="837653"/>
              <a:ext cx="174625" cy="22225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409841" y="774563"/>
                <a:ext cx="206310" cy="1484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62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37435" y="1286012"/>
            <a:ext cx="6060643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 smtClean="0">
                <a:ln/>
                <a:solidFill>
                  <a:schemeClr val="bg2">
                    <a:lumMod val="75000"/>
                  </a:schemeClr>
                </a:solidFill>
              </a:rPr>
              <a:t>Have </a:t>
            </a:r>
            <a:r>
              <a:rPr lang="en-US" sz="2800" b="1" dirty="0">
                <a:ln/>
                <a:solidFill>
                  <a:schemeClr val="bg2">
                    <a:lumMod val="75000"/>
                  </a:schemeClr>
                </a:solidFill>
              </a:rPr>
              <a:t>you ever felt like you needed help but didn’t get it? </a:t>
            </a:r>
            <a:endParaRPr lang="en-US" sz="2800" b="1" dirty="0" smtClean="0">
              <a:ln/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800" b="1" dirty="0" smtClean="0">
                <a:ln/>
                <a:solidFill>
                  <a:schemeClr val="bg2">
                    <a:lumMod val="75000"/>
                  </a:schemeClr>
                </a:solidFill>
              </a:rPr>
              <a:t>How </a:t>
            </a:r>
            <a:r>
              <a:rPr lang="en-US" sz="2800" b="1" dirty="0">
                <a:ln/>
                <a:solidFill>
                  <a:schemeClr val="bg2">
                    <a:lumMod val="75000"/>
                  </a:schemeClr>
                </a:solidFill>
              </a:rPr>
              <a:t>did that make you feel</a:t>
            </a:r>
            <a:r>
              <a:rPr lang="en-US" sz="2800" b="1" dirty="0" smtClean="0">
                <a:ln/>
                <a:solidFill>
                  <a:schemeClr val="bg2">
                    <a:lumMod val="75000"/>
                  </a:schemeClr>
                </a:solidFill>
              </a:rPr>
              <a:t>?</a:t>
            </a:r>
            <a:endParaRPr lang="en-US" sz="2800" b="1" dirty="0">
              <a:ln/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96056" y="281285"/>
            <a:ext cx="5109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2">
                    <a:lumMod val="75000"/>
                  </a:schemeClr>
                </a:solidFill>
                <a:effectLst/>
              </a:rPr>
              <a:t>Linking to Life </a:t>
            </a:r>
            <a:endParaRPr lang="en-US" sz="5400" b="1" cap="none" spc="0" dirty="0">
              <a:ln/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pic>
        <p:nvPicPr>
          <p:cNvPr id="1026" name="Picture 2" descr="Linking Icon Images - Free Download on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20698" r="15973" b="23123"/>
          <a:stretch/>
        </p:blipFill>
        <p:spPr bwMode="auto">
          <a:xfrm>
            <a:off x="438911" y="377190"/>
            <a:ext cx="1557145" cy="7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rally robin ka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457" y="2837472"/>
            <a:ext cx="1840145" cy="16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255" y="2837472"/>
            <a:ext cx="1475966" cy="148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2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827" y="233167"/>
            <a:ext cx="3639859" cy="695864"/>
          </a:xfrm>
        </p:spPr>
        <p:txBody>
          <a:bodyPr/>
          <a:lstStyle/>
          <a:p>
            <a:r>
              <a:rPr lang="en-US" dirty="0" smtClean="0"/>
              <a:t>Differentiation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096505"/>
              </p:ext>
            </p:extLst>
          </p:nvPr>
        </p:nvGraphicFramePr>
        <p:xfrm>
          <a:off x="431597" y="1004896"/>
          <a:ext cx="8214969" cy="3505200"/>
        </p:xfrm>
        <a:graphic>
          <a:graphicData uri="http://schemas.openxmlformats.org/drawingml/2006/table">
            <a:tbl>
              <a:tblPr firstRow="1" bandRow="1"/>
              <a:tblGrid>
                <a:gridCol w="1228953">
                  <a:extLst>
                    <a:ext uri="{9D8B030D-6E8A-4147-A177-3AD203B41FA5}">
                      <a16:colId xmlns:a16="http://schemas.microsoft.com/office/drawing/2014/main" xmlns="" val="2449752088"/>
                    </a:ext>
                  </a:extLst>
                </a:gridCol>
                <a:gridCol w="6986016">
                  <a:extLst>
                    <a:ext uri="{9D8B030D-6E8A-4147-A177-3AD203B41FA5}">
                      <a16:colId xmlns:a16="http://schemas.microsoft.com/office/drawing/2014/main" xmlns="" val="2134247026"/>
                    </a:ext>
                  </a:extLst>
                </a:gridCol>
              </a:tblGrid>
              <a:tr h="57339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Catamaran" panose="020B0604020202020204" charset="0"/>
                          <a:cs typeface="Catamaran" panose="020B0604020202020204" charset="0"/>
                        </a:rPr>
                        <a:t>Student’s Number</a:t>
                      </a:r>
                      <a:endParaRPr lang="en-US" sz="1800" b="1" dirty="0">
                        <a:latin typeface="Catamaran" panose="020B0604020202020204" charset="0"/>
                        <a:cs typeface="Catamaran" panose="020B060402020202020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atamaran" panose="020B0604020202020204" charset="0"/>
                          <a:cs typeface="Catamaran" panose="020B0604020202020204" charset="0"/>
                        </a:rPr>
                        <a:t>Task</a:t>
                      </a:r>
                      <a:r>
                        <a:rPr lang="en-US" sz="1800" dirty="0" smtClean="0">
                          <a:latin typeface="Catamaran" panose="020B0604020202020204" charset="0"/>
                          <a:cs typeface="Catamaran" panose="020B0604020202020204" charset="0"/>
                        </a:rPr>
                        <a:t> </a:t>
                      </a:r>
                      <a:endParaRPr lang="en-US" sz="1800" dirty="0">
                        <a:latin typeface="Catamaran" panose="020B0604020202020204" charset="0"/>
                        <a:cs typeface="Catamaran" panose="020B060402020202020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79218995"/>
                  </a:ext>
                </a:extLst>
              </a:tr>
              <a:tr h="46417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2000" b="1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effectLst/>
                        </a:rPr>
                        <a:t>Describe John’s character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US" sz="1600" b="1" i="0" baseline="0" dirty="0" smtClean="0">
                          <a:solidFill>
                            <a:schemeClr val="accent2"/>
                          </a:solidFill>
                          <a:effectLst/>
                        </a:rPr>
                        <a:t>by identifying </a:t>
                      </a:r>
                      <a:r>
                        <a:rPr lang="en-US" sz="1600" b="1" i="0" u="sng" baseline="0" dirty="0" smtClean="0">
                          <a:solidFill>
                            <a:schemeClr val="accent2"/>
                          </a:solidFill>
                          <a:effectLst/>
                        </a:rPr>
                        <a:t>at least two traits</a:t>
                      </a:r>
                      <a:r>
                        <a:rPr lang="en-US" sz="1600" b="1" i="0" baseline="0" dirty="0" smtClean="0">
                          <a:solidFill>
                            <a:schemeClr val="accent2"/>
                          </a:solidFill>
                          <a:effectLst/>
                        </a:rPr>
                        <a:t>.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effectLst/>
                        </a:rPr>
                        <a:t>Support each trait with </a:t>
                      </a:r>
                      <a:r>
                        <a:rPr lang="en-US" sz="1600" b="1" u="sng" baseline="0" dirty="0" smtClean="0">
                          <a:solidFill>
                            <a:schemeClr val="accent2"/>
                          </a:solidFill>
                          <a:effectLst/>
                        </a:rPr>
                        <a:t>evidence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effectLst/>
                        </a:rPr>
                        <a:t> from page 28. </a:t>
                      </a:r>
                      <a:endParaRPr lang="en-US" sz="1600" b="1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58348820"/>
                  </a:ext>
                </a:extLst>
              </a:tr>
              <a:tr h="3322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0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Find at least </a:t>
                      </a:r>
                      <a:r>
                        <a:rPr lang="en-US" sz="1600" b="1" u="sng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four regular verbs </a:t>
                      </a:r>
                      <a:r>
                        <a:rPr lang="en-US" sz="1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and </a:t>
                      </a:r>
                      <a:r>
                        <a:rPr lang="en-US" sz="1600" b="1" u="sng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four irregular verbs</a:t>
                      </a:r>
                      <a:r>
                        <a:rPr lang="en-US" sz="1600" b="1" u="non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 in the simple past tense </a:t>
                      </a:r>
                      <a:r>
                        <a:rPr lang="en-US" sz="1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from page 28. </a:t>
                      </a:r>
                      <a:endParaRPr lang="en-US" sz="16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7867914"/>
                  </a:ext>
                </a:extLst>
              </a:tr>
              <a:tr h="3322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accent4"/>
                          </a:solidFill>
                          <a:effectLst/>
                        </a:rPr>
                        <a:t>3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accent4"/>
                          </a:solidFill>
                          <a:effectLst/>
                        </a:rPr>
                        <a:t>Find </a:t>
                      </a:r>
                      <a:r>
                        <a:rPr lang="en-US" sz="1600" b="1" u="sng" dirty="0" smtClean="0">
                          <a:solidFill>
                            <a:schemeClr val="accent4"/>
                          </a:solidFill>
                          <a:effectLst/>
                        </a:rPr>
                        <a:t>examples</a:t>
                      </a:r>
                      <a:r>
                        <a:rPr lang="en-US" sz="1600" b="1" dirty="0" smtClean="0">
                          <a:solidFill>
                            <a:schemeClr val="accent4"/>
                          </a:solidFill>
                          <a:effectLst/>
                        </a:rPr>
                        <a:t> from page 28 that show </a:t>
                      </a:r>
                      <a:r>
                        <a:rPr lang="en-US" sz="1600" b="1" u="sng" dirty="0" smtClean="0">
                          <a:solidFill>
                            <a:schemeClr val="accent4"/>
                          </a:solidFill>
                          <a:effectLst/>
                        </a:rPr>
                        <a:t>this story is a folktale</a:t>
                      </a:r>
                      <a:r>
                        <a:rPr lang="en-US" sz="1600" b="1" dirty="0" smtClean="0">
                          <a:solidFill>
                            <a:schemeClr val="accent4"/>
                          </a:solidFill>
                          <a:effectLst/>
                        </a:rPr>
                        <a:t>.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36839829"/>
                  </a:ext>
                </a:extLst>
              </a:tr>
              <a:tr h="12287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</a:rPr>
                        <a:t>- Find a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  <a:effectLst/>
                        </a:rPr>
                        <a:t> word from page 28 that means</a:t>
                      </a:r>
                    </a:p>
                    <a:p>
                      <a:r>
                        <a:rPr lang="en-US" sz="1600" b="1" i="1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 hold</a:t>
                      </a:r>
                      <a:r>
                        <a:rPr lang="en-US" sz="1600" b="1" i="1" baseline="0" dirty="0" smtClean="0">
                          <a:solidFill>
                            <a:schemeClr val="tx2"/>
                          </a:solidFill>
                          <a:effectLst/>
                        </a:rPr>
                        <a:t>: ________________</a:t>
                      </a:r>
                    </a:p>
                    <a:p>
                      <a:r>
                        <a:rPr lang="en-US" sz="1600" b="1" i="1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 small, wooden house</a:t>
                      </a:r>
                      <a:r>
                        <a:rPr lang="en-US" sz="1600" b="1" i="1" baseline="0" dirty="0" smtClean="0">
                          <a:solidFill>
                            <a:schemeClr val="tx2"/>
                          </a:solidFill>
                          <a:effectLst/>
                        </a:rPr>
                        <a:t>: _________________</a:t>
                      </a:r>
                    </a:p>
                    <a:p>
                      <a:r>
                        <a:rPr lang="en-US" sz="1600" b="1" i="1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not much</a:t>
                      </a:r>
                      <a:r>
                        <a:rPr lang="en-US" sz="1600" b="1" i="1" baseline="0" dirty="0" smtClean="0">
                          <a:solidFill>
                            <a:schemeClr val="tx2"/>
                          </a:solidFill>
                          <a:effectLst/>
                        </a:rPr>
                        <a:t>: _________________</a:t>
                      </a:r>
                    </a:p>
                    <a:p>
                      <a:r>
                        <a:rPr lang="en-US" sz="1600" b="1" i="0" baseline="0" dirty="0" smtClean="0">
                          <a:solidFill>
                            <a:schemeClr val="tx2"/>
                          </a:solidFill>
                          <a:effectLst/>
                        </a:rPr>
                        <a:t>- Choose one of these words and use it in a complete sentence. 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365167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9588" t="7362" r="4754" b="50698"/>
          <a:stretch/>
        </p:blipFill>
        <p:spPr>
          <a:xfrm>
            <a:off x="3654734" y="255113"/>
            <a:ext cx="1019679" cy="12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21778" y="1708858"/>
            <a:ext cx="1775400" cy="3711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</a:t>
            </a:r>
            <a:endParaRPr lang="en-US" u="sng" dirty="0">
              <a:solidFill>
                <a:schemeClr val="accent5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69344" y="2203573"/>
            <a:ext cx="2996263" cy="120665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identify the </a:t>
            </a:r>
            <a:r>
              <a:rPr lang="en-US" sz="1600" b="1" i="1" dirty="0" smtClean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</a:t>
            </a:r>
            <a:r>
              <a:rPr lang="en-US" sz="1600" dirty="0" smtClean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and describe its special </a:t>
            </a:r>
            <a:r>
              <a:rPr lang="en-US" sz="1600" b="1" i="1" dirty="0" smtClean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</a:t>
            </a:r>
            <a:endParaRPr lang="en-US" b="1" i="1" dirty="0">
              <a:solidFill>
                <a:schemeClr val="accent5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2"/>
          </p:nvPr>
        </p:nvSpPr>
        <p:spPr>
          <a:xfrm>
            <a:off x="3204376" y="1693369"/>
            <a:ext cx="2810322" cy="510205"/>
          </a:xfrm>
        </p:spPr>
        <p:txBody>
          <a:bodyPr/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Literary Elements </a:t>
            </a:r>
            <a:endParaRPr lang="en-US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3"/>
          </p:nvPr>
        </p:nvSpPr>
        <p:spPr>
          <a:xfrm>
            <a:off x="3137419" y="2148101"/>
            <a:ext cx="2745829" cy="9198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xplain the </a:t>
            </a:r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character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and </a:t>
            </a:r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conflict </a:t>
            </a:r>
            <a:endParaRPr lang="en-US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4"/>
          </p:nvPr>
        </p:nvSpPr>
        <p:spPr>
          <a:xfrm>
            <a:off x="6341865" y="1693368"/>
            <a:ext cx="1991550" cy="510205"/>
          </a:xfrm>
        </p:spPr>
        <p:txBody>
          <a:bodyPr/>
          <a:lstStyle/>
          <a:p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Events</a:t>
            </a:r>
            <a:endParaRPr lang="en-US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5"/>
          </p:nvPr>
        </p:nvSpPr>
        <p:spPr>
          <a:xfrm>
            <a:off x="5883248" y="2186151"/>
            <a:ext cx="2768074" cy="814200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ummarize and retell the </a:t>
            </a:r>
            <a:r>
              <a:rPr lang="en-US" sz="1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events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using past tense verbs  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idx="6"/>
          </p:nvPr>
        </p:nvSpPr>
        <p:spPr>
          <a:xfrm>
            <a:off x="1202246" y="189938"/>
            <a:ext cx="7704000" cy="1547121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u="sng" dirty="0"/>
              <a:t>By the end of this lesson, students are expected to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8153"/>
          <a:stretch/>
        </p:blipFill>
        <p:spPr>
          <a:xfrm>
            <a:off x="461494" y="3017772"/>
            <a:ext cx="1806218" cy="15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6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827" y="233167"/>
            <a:ext cx="3639859" cy="695864"/>
          </a:xfrm>
        </p:spPr>
        <p:txBody>
          <a:bodyPr/>
          <a:lstStyle/>
          <a:p>
            <a:r>
              <a:rPr lang="en-US" dirty="0" smtClean="0"/>
              <a:t>Differentiation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5488" y="1019857"/>
            <a:ext cx="725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1C5CF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Once done,  share your answers with students who have the same number as you. </a:t>
            </a:r>
            <a:endParaRPr lang="en-US" sz="2400" b="1" dirty="0">
              <a:solidFill>
                <a:srgbClr val="F1C5CF">
                  <a:lumMod val="75000"/>
                </a:srgb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153" y="1649527"/>
            <a:ext cx="1414568" cy="14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6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" y="234342"/>
            <a:ext cx="1397204" cy="11774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24628" y="295916"/>
            <a:ext cx="2890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rgbClr val="FDD64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Buzz in!</a:t>
            </a:r>
            <a:endParaRPr lang="en-US" sz="5400" b="1" spc="50" dirty="0">
              <a:ln w="0"/>
              <a:solidFill>
                <a:srgbClr val="FDD64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1285" y="1739690"/>
            <a:ext cx="759683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u="sng" dirty="0" smtClean="0">
                <a:ln/>
                <a:solidFill>
                  <a:srgbClr val="63C6E0"/>
                </a:solidFill>
              </a:rPr>
              <a:t>Critical Thinking:</a:t>
            </a:r>
          </a:p>
          <a:p>
            <a:endParaRPr lang="en-US" sz="2400" b="1" u="sng" dirty="0">
              <a:ln/>
              <a:solidFill>
                <a:srgbClr val="63C6E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n/>
                <a:solidFill>
                  <a:srgbClr val="63C6E0"/>
                </a:solidFill>
              </a:rPr>
              <a:t>Imagine you are one of the hungry villagers. Would you give food to John or keep it? Why?</a:t>
            </a:r>
          </a:p>
          <a:p>
            <a:endParaRPr lang="en-US" sz="2400" b="1" u="sng" dirty="0" smtClean="0">
              <a:ln/>
              <a:solidFill>
                <a:srgbClr val="63C6E0"/>
              </a:solidFill>
            </a:endParaRPr>
          </a:p>
        </p:txBody>
      </p:sp>
      <p:pic>
        <p:nvPicPr>
          <p:cNvPr id="2" name="Picture 2" descr="https://static.wikia.nocookie.net/dandys-world-robloxhorror/images/7/74/Thinking_Cap.png/revision/latest?cb=20240806025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99" y="295916"/>
            <a:ext cx="2887548" cy="28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880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09" y="299002"/>
            <a:ext cx="1489190" cy="666603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7" y="842442"/>
            <a:ext cx="1889473" cy="28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353" y="273721"/>
            <a:ext cx="55517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genre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of “Stone Soup” is ___. 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 fable</a:t>
            </a:r>
            <a:endParaRPr lang="en-US" sz="2400" b="1" dirty="0">
              <a:solidFill>
                <a:schemeClr val="tx2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n informational text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 folktale</a:t>
            </a:r>
            <a:endParaRPr lang="en-US" sz="2400" b="1" dirty="0">
              <a:solidFill>
                <a:schemeClr val="accent4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 fairy tale 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353" y="273721"/>
            <a:ext cx="55517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genre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of “Stone Soup” is ___. 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 fable</a:t>
            </a:r>
            <a:endParaRPr lang="en-US" sz="2400" b="1" dirty="0">
              <a:solidFill>
                <a:schemeClr val="tx2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n informational text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 folktale</a:t>
            </a:r>
            <a:endParaRPr lang="en-US" sz="2400" b="1" dirty="0">
              <a:solidFill>
                <a:schemeClr val="accent4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 fairy tale 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43353" y="1901952"/>
            <a:ext cx="1858061" cy="6144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0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95" y="480234"/>
            <a:ext cx="1462880" cy="5365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0396" y="275408"/>
            <a:ext cx="59179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setting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of </a:t>
            </a:r>
            <a:r>
              <a:rPr lang="en-US" sz="2400" b="1" i="1" dirty="0" smtClean="0">
                <a:latin typeface="Catamaran" panose="020B0604020202020204" charset="0"/>
                <a:cs typeface="Catamaran" panose="020B0604020202020204" charset="0"/>
              </a:rPr>
              <a:t>“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Stone Soup” is ___. 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ong ago, in a forest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i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n summer, at the beach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in the future, in a big city</a:t>
            </a:r>
            <a:endParaRPr lang="en-US" sz="2400" b="1" dirty="0">
              <a:solidFill>
                <a:schemeClr val="accent5">
                  <a:lumMod val="75000"/>
                  <a:lumOff val="2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4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ong ago, in a village </a:t>
            </a:r>
            <a:endParaRPr lang="en-US" sz="24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04" y="958292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95" y="480234"/>
            <a:ext cx="1462880" cy="5365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0396" y="275408"/>
            <a:ext cx="59179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setting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of </a:t>
            </a:r>
            <a:r>
              <a:rPr lang="en-US" sz="2400" b="1" i="1" dirty="0" smtClean="0">
                <a:latin typeface="Catamaran" panose="020B0604020202020204" charset="0"/>
                <a:cs typeface="Catamaran" panose="020B0604020202020204" charset="0"/>
              </a:rPr>
              <a:t>“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Stone Soup” is ___. 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ong ago, in a forest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i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n summer, at the beach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in the future, in a big city</a:t>
            </a:r>
            <a:endParaRPr lang="en-US" sz="2400" b="1" dirty="0">
              <a:solidFill>
                <a:schemeClr val="accent5">
                  <a:lumMod val="75000"/>
                  <a:lumOff val="2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4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ong ago, in a village </a:t>
            </a:r>
            <a:endParaRPr lang="en-US" sz="24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04" y="958292"/>
            <a:ext cx="1567605" cy="23261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89875" y="2435961"/>
            <a:ext cx="3537927" cy="7168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800" y="531440"/>
            <a:ext cx="1462880" cy="5365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1595" y="355875"/>
            <a:ext cx="691960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What is John’s main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conflict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at the beginning of the story?</a:t>
            </a:r>
          </a:p>
          <a:p>
            <a:endParaRPr lang="en-US" sz="4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He wants to cook, but he has no fire. </a:t>
            </a:r>
            <a:endParaRPr lang="en-US" sz="20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He has too much food and doesn’t know how to share it. </a:t>
            </a:r>
            <a:endParaRPr lang="en-US" sz="20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He loves his pot, but he is very hungry.</a:t>
            </a:r>
            <a:endParaRPr lang="en-US" sz="2000" b="1" dirty="0">
              <a:solidFill>
                <a:schemeClr val="accent5">
                  <a:lumMod val="75000"/>
                  <a:lumOff val="2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4. He’s bored and looking for friends to play with. </a:t>
            </a:r>
            <a:endParaRPr lang="en-US" sz="20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69" y="1016813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4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800" y="531440"/>
            <a:ext cx="1462880" cy="5365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1595" y="355875"/>
            <a:ext cx="691960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What is John’s main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conflict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at the beginning of the story?</a:t>
            </a:r>
          </a:p>
          <a:p>
            <a:endParaRPr lang="en-US" sz="4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He wants to cook, but he has no fire. </a:t>
            </a:r>
            <a:endParaRPr lang="en-US" sz="20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He has too much food and doesn’t know how to share it. </a:t>
            </a:r>
            <a:endParaRPr lang="en-US" sz="20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He loves his pot, but he is very hungry.</a:t>
            </a:r>
            <a:endParaRPr lang="en-US" sz="2000" b="1" dirty="0">
              <a:solidFill>
                <a:schemeClr val="accent5">
                  <a:lumMod val="75000"/>
                  <a:lumOff val="2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4. He’s bored and looking for friends to play with. </a:t>
            </a:r>
            <a:endParaRPr lang="en-US" sz="20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69" y="1016813"/>
            <a:ext cx="1567605" cy="232612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41595" y="1741017"/>
            <a:ext cx="4995704" cy="57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4023"/>
          <a:stretch/>
        </p:blipFill>
        <p:spPr>
          <a:xfrm>
            <a:off x="2778099" y="300913"/>
            <a:ext cx="3373984" cy="1162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70498"/>
          <a:stretch/>
        </p:blipFill>
        <p:spPr>
          <a:xfrm>
            <a:off x="734339" y="2511345"/>
            <a:ext cx="2392070" cy="14151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3865" y="1633211"/>
            <a:ext cx="70859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chemeClr val="tx1"/>
                </a:solidFill>
              </a:rPr>
              <a:t>Please indicate your understanding of today’s learning outcomes by showing a thumbs up or thumbs down.</a:t>
            </a:r>
            <a:endParaRPr lang="en-US" sz="2000" b="1" cap="none" spc="0" dirty="0">
              <a:ln/>
              <a:solidFill>
                <a:schemeClr val="tx1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9665"/>
          <a:stretch/>
        </p:blipFill>
        <p:spPr>
          <a:xfrm>
            <a:off x="6152083" y="2511345"/>
            <a:ext cx="2459620" cy="1415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2585" r="32410"/>
          <a:stretch/>
        </p:blipFill>
        <p:spPr>
          <a:xfrm>
            <a:off x="3199561" y="2511345"/>
            <a:ext cx="2838298" cy="1415106"/>
          </a:xfrm>
          <a:prstGeom prst="rect">
            <a:avLst/>
          </a:prstGeom>
        </p:spPr>
      </p:pic>
      <p:pic>
        <p:nvPicPr>
          <p:cNvPr id="7176" name="Picture 8" descr="Thumbs Up And Down Images – Browse 113,312 Stock Photos, Vectors, and Video  | Adobe 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3" b="16671"/>
          <a:stretch/>
        </p:blipFill>
        <p:spPr bwMode="auto">
          <a:xfrm>
            <a:off x="7198157" y="1588702"/>
            <a:ext cx="1343252" cy="7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5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09" y="299002"/>
            <a:ext cx="1489190" cy="666603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7" y="842442"/>
            <a:ext cx="1889473" cy="28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353" y="273721"/>
            <a:ext cx="55517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What is a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setting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in a story?</a:t>
            </a:r>
            <a:endParaRPr lang="en-US" sz="2400" b="1" dirty="0" smtClean="0">
              <a:latin typeface="Catamaran" panose="020B0604020202020204" charset="0"/>
              <a:cs typeface="Catamaran" panose="020B0604020202020204" charset="0"/>
            </a:endParaRP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he main problem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he place and time 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he people in the story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he lesson the story teaches</a:t>
            </a:r>
            <a:endParaRPr lang="en-US" sz="2400" b="1" dirty="0">
              <a:solidFill>
                <a:srgbClr val="63C6E0">
                  <a:lumMod val="75000"/>
                </a:srgb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1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353" y="273721"/>
            <a:ext cx="55517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What is a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setting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in a story?</a:t>
            </a:r>
            <a:endParaRPr lang="en-US" sz="2400" b="1" dirty="0" smtClean="0">
              <a:latin typeface="Catamaran" panose="020B0604020202020204" charset="0"/>
              <a:cs typeface="Catamaran" panose="020B0604020202020204" charset="0"/>
            </a:endParaRP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he main problem = </a:t>
            </a:r>
            <a:r>
              <a:rPr lang="en-US" sz="2400" b="1" i="1" dirty="0" smtClean="0">
                <a:solidFill>
                  <a:srgbClr val="FF8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conflict</a:t>
            </a:r>
            <a:endParaRPr lang="en-US" sz="2400" b="1" i="1" dirty="0">
              <a:solidFill>
                <a:srgbClr val="FF8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he place and time 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he people in the story = </a:t>
            </a:r>
            <a:r>
              <a:rPr lang="en-US" sz="2400" b="1" i="1" dirty="0" smtClean="0">
                <a:solidFill>
                  <a:srgbClr val="36A2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characters</a:t>
            </a:r>
            <a:endParaRPr lang="en-US" sz="2400" b="1" i="1" dirty="0">
              <a:solidFill>
                <a:srgbClr val="36A2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he lesson the story teaches = </a:t>
            </a:r>
            <a:r>
              <a:rPr lang="en-US" sz="2400" b="1" i="1" dirty="0" smtClean="0">
                <a:solidFill>
                  <a:srgbClr val="63C6E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theme</a:t>
            </a:r>
            <a:endParaRPr lang="en-US" sz="2400" b="1" i="1" dirty="0">
              <a:solidFill>
                <a:srgbClr val="63C6E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75103" y="1437877"/>
            <a:ext cx="3584449" cy="61037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3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8528" y="273721"/>
            <a:ext cx="574190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Which of the following are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features of folktales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?</a:t>
            </a:r>
            <a:endParaRPr lang="en-US" sz="2000" b="1" dirty="0" smtClean="0">
              <a:latin typeface="Catamaran" panose="020B0604020202020204" charset="0"/>
              <a:cs typeface="Catamaran" panose="020B0604020202020204" charset="0"/>
            </a:endParaRP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They happened a long time ago.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They have a happy ending.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They teach a moral.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ll of the above</a:t>
            </a:r>
            <a:endParaRPr lang="en-US" sz="2400" b="1" dirty="0">
              <a:solidFill>
                <a:srgbClr val="63C6E0">
                  <a:lumMod val="75000"/>
                </a:srgb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8528" y="273721"/>
            <a:ext cx="574190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Which of the following are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features of folktales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?</a:t>
            </a:r>
            <a:endParaRPr lang="en-US" sz="2000" b="1" dirty="0" smtClean="0">
              <a:latin typeface="Catamaran" panose="020B0604020202020204" charset="0"/>
              <a:cs typeface="Catamaran" panose="020B0604020202020204" charset="0"/>
            </a:endParaRP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They happened a long time ago.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They have a happy ending.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They teach a moral.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ll of the above</a:t>
            </a:r>
            <a:endParaRPr lang="en-US" sz="2400" b="1" dirty="0">
              <a:solidFill>
                <a:srgbClr val="63C6E0">
                  <a:lumMod val="75000"/>
                </a:srgb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35493" y="2865270"/>
            <a:ext cx="3584449" cy="61037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9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16218" y="334024"/>
            <a:ext cx="4626445" cy="49845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Warm-up Activity</a:t>
            </a:r>
            <a:endParaRPr lang="en-US" sz="36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37158" y="832474"/>
            <a:ext cx="6339068" cy="2349732"/>
          </a:xfrm>
        </p:spPr>
        <p:txBody>
          <a:bodyPr/>
          <a:lstStyle/>
          <a:p>
            <a:pPr marL="482600" indent="-342900">
              <a:buAutoNum type="arabicPeriod"/>
            </a:pPr>
            <a:r>
              <a:rPr lang="en-US" b="1" u="sng" dirty="0" smtClean="0"/>
              <a:t>Look at the illustrations</a:t>
            </a:r>
            <a:r>
              <a:rPr lang="en-US" b="1" dirty="0" smtClean="0"/>
              <a:t>: </a:t>
            </a:r>
            <a:r>
              <a:rPr lang="en-US" dirty="0" smtClean="0"/>
              <a:t>I’m </a:t>
            </a:r>
            <a:r>
              <a:rPr lang="en-US" dirty="0"/>
              <a:t>going to show you some pictures from the story we are about to </a:t>
            </a:r>
            <a:r>
              <a:rPr lang="en-US" dirty="0" smtClean="0"/>
              <a:t>read.</a:t>
            </a:r>
          </a:p>
          <a:p>
            <a:pPr marL="482600" indent="-342900">
              <a:buAutoNum type="arabicPeriod"/>
            </a:pPr>
            <a:endParaRPr lang="en-US" dirty="0" smtClean="0"/>
          </a:p>
          <a:p>
            <a:pPr marL="482600" indent="-342900">
              <a:buAutoNum type="arabicPeriod"/>
            </a:pPr>
            <a:r>
              <a:rPr lang="en-US" b="1" u="sng" dirty="0" smtClean="0"/>
              <a:t>Think about these questions</a:t>
            </a:r>
            <a:r>
              <a:rPr lang="en-US" b="1" dirty="0" smtClean="0"/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do you think the </a:t>
            </a: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are?</a:t>
            </a:r>
            <a:endParaRPr lang="en-US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en-US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do you think the story </a:t>
            </a:r>
            <a:r>
              <a:rPr lang="en-U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takes place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do you think is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 to happen</a:t>
            </a:r>
            <a:r>
              <a:rPr lang="en-US" dirty="0" smtClean="0"/>
              <a:t>?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1026" name="Picture 2" descr="Image result for rally robin ka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51" y="1265087"/>
            <a:ext cx="1840145" cy="16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1388" t="7361" r="59663" b="51242"/>
          <a:stretch/>
        </p:blipFill>
        <p:spPr>
          <a:xfrm>
            <a:off x="7103059" y="1352869"/>
            <a:ext cx="1258214" cy="126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37" y="2506998"/>
            <a:ext cx="4527066" cy="2080370"/>
          </a:xfrm>
          <a:prstGeom prst="rect">
            <a:avLst/>
          </a:prstGeom>
        </p:spPr>
      </p:pic>
      <p:sp>
        <p:nvSpPr>
          <p:cNvPr id="12420" name="Google Shape;12420;p38"/>
          <p:cNvSpPr/>
          <p:nvPr/>
        </p:nvSpPr>
        <p:spPr>
          <a:xfrm>
            <a:off x="640045" y="1788068"/>
            <a:ext cx="16" cy="1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E6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1" name="Google Shape;12421;p38"/>
          <p:cNvSpPr/>
          <p:nvPr/>
        </p:nvSpPr>
        <p:spPr>
          <a:xfrm>
            <a:off x="8341841" y="4135479"/>
            <a:ext cx="24469" cy="2674"/>
          </a:xfrm>
          <a:custGeom>
            <a:avLst/>
            <a:gdLst/>
            <a:ahLst/>
            <a:cxnLst/>
            <a:rect l="l" t="t" r="r" b="b"/>
            <a:pathLst>
              <a:path w="366" h="40" extrusionOk="0">
                <a:moveTo>
                  <a:pt x="364" y="0"/>
                </a:moveTo>
                <a:lnTo>
                  <a:pt x="364" y="0"/>
                </a:lnTo>
                <a:cubicBezTo>
                  <a:pt x="363" y="0"/>
                  <a:pt x="136" y="25"/>
                  <a:pt x="0" y="40"/>
                </a:cubicBezTo>
                <a:cubicBezTo>
                  <a:pt x="272" y="11"/>
                  <a:pt x="365" y="0"/>
                  <a:pt x="364" y="0"/>
                </a:cubicBezTo>
                <a:close/>
              </a:path>
            </a:pathLst>
          </a:custGeom>
          <a:solidFill>
            <a:srgbClr val="22B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22" name="Google Shape;12422;p38"/>
          <p:cNvGrpSpPr/>
          <p:nvPr/>
        </p:nvGrpSpPr>
        <p:grpSpPr>
          <a:xfrm>
            <a:off x="675316" y="445015"/>
            <a:ext cx="261975" cy="275936"/>
            <a:chOff x="9310391" y="2486565"/>
            <a:chExt cx="261975" cy="275936"/>
          </a:xfrm>
        </p:grpSpPr>
        <p:sp>
          <p:nvSpPr>
            <p:cNvPr id="12423" name="Google Shape;12423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4" name="Google Shape;12424;p38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5" name="Google Shape;12425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26" name="Google Shape;12426;p38"/>
          <p:cNvGrpSpPr/>
          <p:nvPr/>
        </p:nvGrpSpPr>
        <p:grpSpPr>
          <a:xfrm rot="5400000">
            <a:off x="8430979" y="2466140"/>
            <a:ext cx="261975" cy="275936"/>
            <a:chOff x="9310391" y="2486565"/>
            <a:chExt cx="261975" cy="275936"/>
          </a:xfrm>
        </p:grpSpPr>
        <p:sp>
          <p:nvSpPr>
            <p:cNvPr id="12427" name="Google Shape;12427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8" name="Google Shape;12428;p38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9" name="Google Shape;12429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0" name="Google Shape;12430;p38"/>
          <p:cNvGrpSpPr/>
          <p:nvPr/>
        </p:nvGrpSpPr>
        <p:grpSpPr>
          <a:xfrm rot="175696">
            <a:off x="6797884" y="9667"/>
            <a:ext cx="389226" cy="409996"/>
            <a:chOff x="9310391" y="2486565"/>
            <a:chExt cx="261975" cy="275936"/>
          </a:xfrm>
        </p:grpSpPr>
        <p:sp>
          <p:nvSpPr>
            <p:cNvPr id="12431" name="Google Shape;12431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2" name="Google Shape;12432;p38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3" name="Google Shape;12433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4" name="Google Shape;12434;p38"/>
          <p:cNvGrpSpPr/>
          <p:nvPr/>
        </p:nvGrpSpPr>
        <p:grpSpPr>
          <a:xfrm rot="5400000">
            <a:off x="350896" y="3149183"/>
            <a:ext cx="388902" cy="409654"/>
            <a:chOff x="9310391" y="2486565"/>
            <a:chExt cx="261975" cy="275936"/>
          </a:xfrm>
        </p:grpSpPr>
        <p:sp>
          <p:nvSpPr>
            <p:cNvPr id="12435" name="Google Shape;12435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6" name="Google Shape;12436;p38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7" name="Google Shape;12437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8" name="Google Shape;12438;p38"/>
          <p:cNvGrpSpPr/>
          <p:nvPr/>
        </p:nvGrpSpPr>
        <p:grpSpPr>
          <a:xfrm rot="-919629">
            <a:off x="7616291" y="4407234"/>
            <a:ext cx="312490" cy="329170"/>
            <a:chOff x="9310391" y="2486565"/>
            <a:chExt cx="261975" cy="275936"/>
          </a:xfrm>
        </p:grpSpPr>
        <p:sp>
          <p:nvSpPr>
            <p:cNvPr id="12439" name="Google Shape;12439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0" name="Google Shape;12440;p38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1" name="Google Shape;12441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42" name="Google Shape;12442;p38"/>
          <p:cNvGrpSpPr/>
          <p:nvPr/>
        </p:nvGrpSpPr>
        <p:grpSpPr>
          <a:xfrm>
            <a:off x="7691195" y="93356"/>
            <a:ext cx="1012947" cy="894032"/>
            <a:chOff x="4874103" y="1842351"/>
            <a:chExt cx="481713" cy="425183"/>
          </a:xfrm>
        </p:grpSpPr>
        <p:sp>
          <p:nvSpPr>
            <p:cNvPr id="12443" name="Google Shape;12443;p38"/>
            <p:cNvSpPr/>
            <p:nvPr/>
          </p:nvSpPr>
          <p:spPr>
            <a:xfrm>
              <a:off x="4874103" y="1842351"/>
              <a:ext cx="481713" cy="425183"/>
            </a:xfrm>
            <a:custGeom>
              <a:avLst/>
              <a:gdLst/>
              <a:ahLst/>
              <a:cxnLst/>
              <a:rect l="l" t="t" r="r" b="b"/>
              <a:pathLst>
                <a:path w="14401" h="12711" extrusionOk="0">
                  <a:moveTo>
                    <a:pt x="10742" y="0"/>
                  </a:moveTo>
                  <a:cubicBezTo>
                    <a:pt x="10547" y="0"/>
                    <a:pt x="10225" y="213"/>
                    <a:pt x="9680" y="767"/>
                  </a:cubicBezTo>
                  <a:cubicBezTo>
                    <a:pt x="7719" y="2775"/>
                    <a:pt x="8086" y="7346"/>
                    <a:pt x="8086" y="7346"/>
                  </a:cubicBezTo>
                  <a:cubicBezTo>
                    <a:pt x="8008" y="7284"/>
                    <a:pt x="7930" y="7245"/>
                    <a:pt x="7875" y="7237"/>
                  </a:cubicBezTo>
                  <a:cubicBezTo>
                    <a:pt x="7766" y="6885"/>
                    <a:pt x="7695" y="6510"/>
                    <a:pt x="7664" y="6135"/>
                  </a:cubicBezTo>
                  <a:cubicBezTo>
                    <a:pt x="7660" y="6102"/>
                    <a:pt x="7638" y="6086"/>
                    <a:pt x="7614" y="6086"/>
                  </a:cubicBezTo>
                  <a:cubicBezTo>
                    <a:pt x="7589" y="6086"/>
                    <a:pt x="7563" y="6106"/>
                    <a:pt x="7563" y="6143"/>
                  </a:cubicBezTo>
                  <a:cubicBezTo>
                    <a:pt x="7586" y="6510"/>
                    <a:pt x="7656" y="6870"/>
                    <a:pt x="7758" y="7229"/>
                  </a:cubicBezTo>
                  <a:cubicBezTo>
                    <a:pt x="7734" y="7229"/>
                    <a:pt x="7719" y="7237"/>
                    <a:pt x="7695" y="7237"/>
                  </a:cubicBezTo>
                  <a:cubicBezTo>
                    <a:pt x="7508" y="6877"/>
                    <a:pt x="7242" y="6541"/>
                    <a:pt x="6883" y="6495"/>
                  </a:cubicBezTo>
                  <a:cubicBezTo>
                    <a:pt x="6880" y="6494"/>
                    <a:pt x="6878" y="6494"/>
                    <a:pt x="6875" y="6494"/>
                  </a:cubicBezTo>
                  <a:cubicBezTo>
                    <a:pt x="6811" y="6494"/>
                    <a:pt x="6799" y="6589"/>
                    <a:pt x="6867" y="6604"/>
                  </a:cubicBezTo>
                  <a:cubicBezTo>
                    <a:pt x="7187" y="6643"/>
                    <a:pt x="7375" y="6940"/>
                    <a:pt x="7516" y="7198"/>
                  </a:cubicBezTo>
                  <a:cubicBezTo>
                    <a:pt x="7539" y="7229"/>
                    <a:pt x="7555" y="7260"/>
                    <a:pt x="7578" y="7292"/>
                  </a:cubicBezTo>
                  <a:cubicBezTo>
                    <a:pt x="7461" y="7393"/>
                    <a:pt x="7414" y="7549"/>
                    <a:pt x="7414" y="7549"/>
                  </a:cubicBezTo>
                  <a:cubicBezTo>
                    <a:pt x="7414" y="7549"/>
                    <a:pt x="3343" y="3158"/>
                    <a:pt x="1710" y="2861"/>
                  </a:cubicBezTo>
                  <a:cubicBezTo>
                    <a:pt x="1446" y="2810"/>
                    <a:pt x="1218" y="2787"/>
                    <a:pt x="1026" y="2787"/>
                  </a:cubicBezTo>
                  <a:cubicBezTo>
                    <a:pt x="31" y="2787"/>
                    <a:pt x="1" y="3421"/>
                    <a:pt x="866" y="4221"/>
                  </a:cubicBezTo>
                  <a:cubicBezTo>
                    <a:pt x="1905" y="5158"/>
                    <a:pt x="1944" y="5916"/>
                    <a:pt x="2468" y="6979"/>
                  </a:cubicBezTo>
                  <a:cubicBezTo>
                    <a:pt x="2794" y="7637"/>
                    <a:pt x="3342" y="7766"/>
                    <a:pt x="3713" y="7766"/>
                  </a:cubicBezTo>
                  <a:cubicBezTo>
                    <a:pt x="3883" y="7766"/>
                    <a:pt x="4015" y="7739"/>
                    <a:pt x="4072" y="7723"/>
                  </a:cubicBezTo>
                  <a:lnTo>
                    <a:pt x="4072" y="7723"/>
                  </a:lnTo>
                  <a:cubicBezTo>
                    <a:pt x="3941" y="7774"/>
                    <a:pt x="3447" y="8055"/>
                    <a:pt x="3898" y="9089"/>
                  </a:cubicBezTo>
                  <a:cubicBezTo>
                    <a:pt x="4374" y="10210"/>
                    <a:pt x="7534" y="12710"/>
                    <a:pt x="8791" y="12710"/>
                  </a:cubicBezTo>
                  <a:cubicBezTo>
                    <a:pt x="8875" y="12710"/>
                    <a:pt x="8950" y="12699"/>
                    <a:pt x="9016" y="12676"/>
                  </a:cubicBezTo>
                  <a:cubicBezTo>
                    <a:pt x="9821" y="12394"/>
                    <a:pt x="9352" y="11082"/>
                    <a:pt x="9110" y="10511"/>
                  </a:cubicBezTo>
                  <a:lnTo>
                    <a:pt x="9110" y="10511"/>
                  </a:lnTo>
                  <a:cubicBezTo>
                    <a:pt x="9320" y="10939"/>
                    <a:pt x="9760" y="11721"/>
                    <a:pt x="10153" y="11721"/>
                  </a:cubicBezTo>
                  <a:cubicBezTo>
                    <a:pt x="10241" y="11721"/>
                    <a:pt x="10327" y="11681"/>
                    <a:pt x="10407" y="11590"/>
                  </a:cubicBezTo>
                  <a:cubicBezTo>
                    <a:pt x="10985" y="10949"/>
                    <a:pt x="10071" y="10261"/>
                    <a:pt x="10071" y="10261"/>
                  </a:cubicBezTo>
                  <a:lnTo>
                    <a:pt x="10071" y="10261"/>
                  </a:lnTo>
                  <a:cubicBezTo>
                    <a:pt x="10071" y="10261"/>
                    <a:pt x="11248" y="10929"/>
                    <a:pt x="12309" y="10929"/>
                  </a:cubicBezTo>
                  <a:cubicBezTo>
                    <a:pt x="12620" y="10929"/>
                    <a:pt x="12922" y="10871"/>
                    <a:pt x="13181" y="10722"/>
                  </a:cubicBezTo>
                  <a:cubicBezTo>
                    <a:pt x="14345" y="10097"/>
                    <a:pt x="14400" y="6924"/>
                    <a:pt x="13720" y="5674"/>
                  </a:cubicBezTo>
                  <a:cubicBezTo>
                    <a:pt x="13402" y="5075"/>
                    <a:pt x="12971" y="4919"/>
                    <a:pt x="12608" y="4919"/>
                  </a:cubicBezTo>
                  <a:cubicBezTo>
                    <a:pt x="12213" y="4919"/>
                    <a:pt x="11900" y="5104"/>
                    <a:pt x="11900" y="5104"/>
                  </a:cubicBezTo>
                  <a:cubicBezTo>
                    <a:pt x="13095" y="3838"/>
                    <a:pt x="12157" y="2876"/>
                    <a:pt x="11431" y="2048"/>
                  </a:cubicBezTo>
                  <a:cubicBezTo>
                    <a:pt x="10899" y="1449"/>
                    <a:pt x="11251" y="0"/>
                    <a:pt x="1074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4" name="Google Shape;12444;p38"/>
            <p:cNvSpPr/>
            <p:nvPr/>
          </p:nvSpPr>
          <p:spPr>
            <a:xfrm>
              <a:off x="4897552" y="1864328"/>
              <a:ext cx="432107" cy="387418"/>
            </a:xfrm>
            <a:custGeom>
              <a:avLst/>
              <a:gdLst/>
              <a:ahLst/>
              <a:cxnLst/>
              <a:rect l="l" t="t" r="r" b="b"/>
              <a:pathLst>
                <a:path w="12918" h="11582" extrusionOk="0">
                  <a:moveTo>
                    <a:pt x="9331" y="5056"/>
                  </a:moveTo>
                  <a:cubicBezTo>
                    <a:pt x="9894" y="4509"/>
                    <a:pt x="10628" y="4157"/>
                    <a:pt x="11222" y="3657"/>
                  </a:cubicBezTo>
                  <a:cubicBezTo>
                    <a:pt x="11128" y="4243"/>
                    <a:pt x="10886" y="4509"/>
                    <a:pt x="9956" y="5205"/>
                  </a:cubicBezTo>
                  <a:cubicBezTo>
                    <a:pt x="8870" y="6009"/>
                    <a:pt x="8229" y="6978"/>
                    <a:pt x="8002" y="7447"/>
                  </a:cubicBezTo>
                  <a:lnTo>
                    <a:pt x="7956" y="7314"/>
                  </a:lnTo>
                  <a:cubicBezTo>
                    <a:pt x="8292" y="6510"/>
                    <a:pt x="8799" y="5775"/>
                    <a:pt x="9331" y="5056"/>
                  </a:cubicBezTo>
                  <a:close/>
                  <a:moveTo>
                    <a:pt x="11261" y="3329"/>
                  </a:moveTo>
                  <a:cubicBezTo>
                    <a:pt x="11292" y="2915"/>
                    <a:pt x="11199" y="2665"/>
                    <a:pt x="11027" y="2438"/>
                  </a:cubicBezTo>
                  <a:cubicBezTo>
                    <a:pt x="10667" y="3220"/>
                    <a:pt x="10144" y="3954"/>
                    <a:pt x="9604" y="4681"/>
                  </a:cubicBezTo>
                  <a:cubicBezTo>
                    <a:pt x="10144" y="4275"/>
                    <a:pt x="10753" y="3954"/>
                    <a:pt x="11253" y="3501"/>
                  </a:cubicBezTo>
                  <a:cubicBezTo>
                    <a:pt x="11253" y="3446"/>
                    <a:pt x="11261" y="3384"/>
                    <a:pt x="11261" y="3329"/>
                  </a:cubicBezTo>
                  <a:close/>
                  <a:moveTo>
                    <a:pt x="9307" y="7924"/>
                  </a:moveTo>
                  <a:cubicBezTo>
                    <a:pt x="9057" y="8018"/>
                    <a:pt x="8815" y="8119"/>
                    <a:pt x="8565" y="8237"/>
                  </a:cubicBezTo>
                  <a:cubicBezTo>
                    <a:pt x="8596" y="8307"/>
                    <a:pt x="8635" y="8377"/>
                    <a:pt x="8667" y="8440"/>
                  </a:cubicBezTo>
                  <a:cubicBezTo>
                    <a:pt x="9479" y="8354"/>
                    <a:pt x="10284" y="8346"/>
                    <a:pt x="11105" y="8338"/>
                  </a:cubicBezTo>
                  <a:cubicBezTo>
                    <a:pt x="11683" y="8323"/>
                    <a:pt x="12261" y="8268"/>
                    <a:pt x="12800" y="8104"/>
                  </a:cubicBezTo>
                  <a:cubicBezTo>
                    <a:pt x="12824" y="7971"/>
                    <a:pt x="12847" y="7838"/>
                    <a:pt x="12863" y="7697"/>
                  </a:cubicBezTo>
                  <a:cubicBezTo>
                    <a:pt x="12293" y="7854"/>
                    <a:pt x="11691" y="7932"/>
                    <a:pt x="11097" y="7924"/>
                  </a:cubicBezTo>
                  <a:cubicBezTo>
                    <a:pt x="10519" y="7924"/>
                    <a:pt x="9894" y="7838"/>
                    <a:pt x="9307" y="7924"/>
                  </a:cubicBezTo>
                  <a:close/>
                  <a:moveTo>
                    <a:pt x="12879" y="7580"/>
                  </a:moveTo>
                  <a:cubicBezTo>
                    <a:pt x="12894" y="7432"/>
                    <a:pt x="12902" y="7275"/>
                    <a:pt x="12902" y="7127"/>
                  </a:cubicBezTo>
                  <a:cubicBezTo>
                    <a:pt x="12644" y="7213"/>
                    <a:pt x="12355" y="7291"/>
                    <a:pt x="12074" y="7338"/>
                  </a:cubicBezTo>
                  <a:cubicBezTo>
                    <a:pt x="11417" y="7471"/>
                    <a:pt x="10753" y="7518"/>
                    <a:pt x="10105" y="7682"/>
                  </a:cubicBezTo>
                  <a:cubicBezTo>
                    <a:pt x="9987" y="7713"/>
                    <a:pt x="9870" y="7752"/>
                    <a:pt x="9753" y="7775"/>
                  </a:cubicBezTo>
                  <a:cubicBezTo>
                    <a:pt x="10089" y="7768"/>
                    <a:pt x="10441" y="7791"/>
                    <a:pt x="10777" y="7807"/>
                  </a:cubicBezTo>
                  <a:cubicBezTo>
                    <a:pt x="11495" y="7838"/>
                    <a:pt x="12199" y="7768"/>
                    <a:pt x="12879" y="7580"/>
                  </a:cubicBezTo>
                  <a:close/>
                  <a:moveTo>
                    <a:pt x="12238" y="9252"/>
                  </a:moveTo>
                  <a:cubicBezTo>
                    <a:pt x="12457" y="9034"/>
                    <a:pt x="12629" y="8729"/>
                    <a:pt x="12746" y="8315"/>
                  </a:cubicBezTo>
                  <a:cubicBezTo>
                    <a:pt x="12418" y="8408"/>
                    <a:pt x="12074" y="8463"/>
                    <a:pt x="11722" y="8494"/>
                  </a:cubicBezTo>
                  <a:cubicBezTo>
                    <a:pt x="11066" y="8549"/>
                    <a:pt x="10425" y="8565"/>
                    <a:pt x="9776" y="8573"/>
                  </a:cubicBezTo>
                  <a:cubicBezTo>
                    <a:pt x="10151" y="8627"/>
                    <a:pt x="10511" y="8729"/>
                    <a:pt x="10855" y="8877"/>
                  </a:cubicBezTo>
                  <a:cubicBezTo>
                    <a:pt x="11324" y="9073"/>
                    <a:pt x="11785" y="9268"/>
                    <a:pt x="12238" y="9252"/>
                  </a:cubicBezTo>
                  <a:close/>
                  <a:moveTo>
                    <a:pt x="8753" y="8651"/>
                  </a:moveTo>
                  <a:cubicBezTo>
                    <a:pt x="8815" y="8784"/>
                    <a:pt x="8839" y="8877"/>
                    <a:pt x="8839" y="8877"/>
                  </a:cubicBezTo>
                  <a:cubicBezTo>
                    <a:pt x="8839" y="8877"/>
                    <a:pt x="9925" y="9542"/>
                    <a:pt x="10769" y="9713"/>
                  </a:cubicBezTo>
                  <a:cubicBezTo>
                    <a:pt x="11206" y="9799"/>
                    <a:pt x="11714" y="9721"/>
                    <a:pt x="12121" y="9362"/>
                  </a:cubicBezTo>
                  <a:cubicBezTo>
                    <a:pt x="11792" y="9346"/>
                    <a:pt x="11456" y="9245"/>
                    <a:pt x="11128" y="9112"/>
                  </a:cubicBezTo>
                  <a:cubicBezTo>
                    <a:pt x="10362" y="8799"/>
                    <a:pt x="9597" y="8580"/>
                    <a:pt x="8753" y="8651"/>
                  </a:cubicBezTo>
                  <a:close/>
                  <a:moveTo>
                    <a:pt x="10792" y="7361"/>
                  </a:moveTo>
                  <a:cubicBezTo>
                    <a:pt x="11050" y="7314"/>
                    <a:pt x="11300" y="7275"/>
                    <a:pt x="11566" y="7236"/>
                  </a:cubicBezTo>
                  <a:cubicBezTo>
                    <a:pt x="12035" y="7166"/>
                    <a:pt x="12480" y="7064"/>
                    <a:pt x="12918" y="6908"/>
                  </a:cubicBezTo>
                  <a:cubicBezTo>
                    <a:pt x="12902" y="6525"/>
                    <a:pt x="12855" y="6213"/>
                    <a:pt x="12746" y="5963"/>
                  </a:cubicBezTo>
                  <a:cubicBezTo>
                    <a:pt x="12019" y="6275"/>
                    <a:pt x="11472" y="6939"/>
                    <a:pt x="10792" y="7361"/>
                  </a:cubicBezTo>
                  <a:close/>
                  <a:moveTo>
                    <a:pt x="8252" y="7690"/>
                  </a:moveTo>
                  <a:cubicBezTo>
                    <a:pt x="8331" y="7799"/>
                    <a:pt x="8409" y="7940"/>
                    <a:pt x="8487" y="8080"/>
                  </a:cubicBezTo>
                  <a:cubicBezTo>
                    <a:pt x="9112" y="7799"/>
                    <a:pt x="9761" y="7596"/>
                    <a:pt x="10425" y="7447"/>
                  </a:cubicBezTo>
                  <a:cubicBezTo>
                    <a:pt x="11261" y="7064"/>
                    <a:pt x="11871" y="6244"/>
                    <a:pt x="12699" y="5884"/>
                  </a:cubicBezTo>
                  <a:cubicBezTo>
                    <a:pt x="12457" y="5384"/>
                    <a:pt x="12003" y="5173"/>
                    <a:pt x="11331" y="5244"/>
                  </a:cubicBezTo>
                  <a:cubicBezTo>
                    <a:pt x="10089" y="5345"/>
                    <a:pt x="8252" y="7690"/>
                    <a:pt x="8252" y="7690"/>
                  </a:cubicBezTo>
                  <a:close/>
                  <a:moveTo>
                    <a:pt x="9917" y="805"/>
                  </a:moveTo>
                  <a:cubicBezTo>
                    <a:pt x="9894" y="532"/>
                    <a:pt x="9956" y="321"/>
                    <a:pt x="9831" y="172"/>
                  </a:cubicBezTo>
                  <a:cubicBezTo>
                    <a:pt x="9690" y="0"/>
                    <a:pt x="9386" y="242"/>
                    <a:pt x="9026" y="875"/>
                  </a:cubicBezTo>
                  <a:cubicBezTo>
                    <a:pt x="9018" y="977"/>
                    <a:pt x="9010" y="1102"/>
                    <a:pt x="9010" y="1204"/>
                  </a:cubicBezTo>
                  <a:cubicBezTo>
                    <a:pt x="8987" y="1727"/>
                    <a:pt x="9057" y="2251"/>
                    <a:pt x="9010" y="2766"/>
                  </a:cubicBezTo>
                  <a:cubicBezTo>
                    <a:pt x="9057" y="2665"/>
                    <a:pt x="9104" y="2563"/>
                    <a:pt x="9151" y="2454"/>
                  </a:cubicBezTo>
                  <a:cubicBezTo>
                    <a:pt x="9401" y="1969"/>
                    <a:pt x="9690" y="1399"/>
                    <a:pt x="9917" y="805"/>
                  </a:cubicBezTo>
                  <a:close/>
                  <a:moveTo>
                    <a:pt x="7971" y="5267"/>
                  </a:moveTo>
                  <a:cubicBezTo>
                    <a:pt x="8276" y="4501"/>
                    <a:pt x="8213" y="3728"/>
                    <a:pt x="8151" y="2938"/>
                  </a:cubicBezTo>
                  <a:cubicBezTo>
                    <a:pt x="7877" y="3939"/>
                    <a:pt x="7823" y="5150"/>
                    <a:pt x="7823" y="5986"/>
                  </a:cubicBezTo>
                  <a:cubicBezTo>
                    <a:pt x="7877" y="5767"/>
                    <a:pt x="7932" y="5541"/>
                    <a:pt x="7995" y="5330"/>
                  </a:cubicBezTo>
                  <a:cubicBezTo>
                    <a:pt x="7971" y="5322"/>
                    <a:pt x="7963" y="5298"/>
                    <a:pt x="7971" y="5267"/>
                  </a:cubicBezTo>
                  <a:close/>
                  <a:moveTo>
                    <a:pt x="8276" y="4470"/>
                  </a:moveTo>
                  <a:cubicBezTo>
                    <a:pt x="8440" y="4009"/>
                    <a:pt x="8635" y="3564"/>
                    <a:pt x="8839" y="3110"/>
                  </a:cubicBezTo>
                  <a:cubicBezTo>
                    <a:pt x="8987" y="2454"/>
                    <a:pt x="8878" y="1766"/>
                    <a:pt x="8901" y="1079"/>
                  </a:cubicBezTo>
                  <a:cubicBezTo>
                    <a:pt x="8706" y="1430"/>
                    <a:pt x="8510" y="1891"/>
                    <a:pt x="8292" y="2430"/>
                  </a:cubicBezTo>
                  <a:cubicBezTo>
                    <a:pt x="8276" y="2493"/>
                    <a:pt x="8245" y="2555"/>
                    <a:pt x="8229" y="2626"/>
                  </a:cubicBezTo>
                  <a:cubicBezTo>
                    <a:pt x="8229" y="2681"/>
                    <a:pt x="8237" y="2743"/>
                    <a:pt x="8237" y="2798"/>
                  </a:cubicBezTo>
                  <a:cubicBezTo>
                    <a:pt x="8307" y="3376"/>
                    <a:pt x="8346" y="3931"/>
                    <a:pt x="8276" y="4470"/>
                  </a:cubicBezTo>
                  <a:close/>
                  <a:moveTo>
                    <a:pt x="10863" y="2251"/>
                  </a:moveTo>
                  <a:cubicBezTo>
                    <a:pt x="10691" y="2079"/>
                    <a:pt x="10472" y="1891"/>
                    <a:pt x="10261" y="1626"/>
                  </a:cubicBezTo>
                  <a:cubicBezTo>
                    <a:pt x="10112" y="1446"/>
                    <a:pt x="10026" y="1290"/>
                    <a:pt x="9972" y="1133"/>
                  </a:cubicBezTo>
                  <a:cubicBezTo>
                    <a:pt x="9870" y="1399"/>
                    <a:pt x="9753" y="1657"/>
                    <a:pt x="9643" y="1899"/>
                  </a:cubicBezTo>
                  <a:cubicBezTo>
                    <a:pt x="9331" y="2563"/>
                    <a:pt x="9018" y="3220"/>
                    <a:pt x="8737" y="3884"/>
                  </a:cubicBezTo>
                  <a:cubicBezTo>
                    <a:pt x="8815" y="3790"/>
                    <a:pt x="8893" y="3712"/>
                    <a:pt x="8987" y="3650"/>
                  </a:cubicBezTo>
                  <a:cubicBezTo>
                    <a:pt x="9300" y="3415"/>
                    <a:pt x="9651" y="3235"/>
                    <a:pt x="9972" y="3024"/>
                  </a:cubicBezTo>
                  <a:cubicBezTo>
                    <a:pt x="10308" y="2806"/>
                    <a:pt x="10612" y="2555"/>
                    <a:pt x="10863" y="2251"/>
                  </a:cubicBezTo>
                  <a:close/>
                  <a:moveTo>
                    <a:pt x="7854" y="6900"/>
                  </a:moveTo>
                  <a:cubicBezTo>
                    <a:pt x="7854" y="6971"/>
                    <a:pt x="7862" y="6994"/>
                    <a:pt x="7862" y="6994"/>
                  </a:cubicBezTo>
                  <a:lnTo>
                    <a:pt x="7885" y="7049"/>
                  </a:lnTo>
                  <a:cubicBezTo>
                    <a:pt x="8628" y="5455"/>
                    <a:pt x="10089" y="4056"/>
                    <a:pt x="10831" y="2454"/>
                  </a:cubicBezTo>
                  <a:cubicBezTo>
                    <a:pt x="10691" y="2626"/>
                    <a:pt x="10519" y="2774"/>
                    <a:pt x="10339" y="2915"/>
                  </a:cubicBezTo>
                  <a:cubicBezTo>
                    <a:pt x="10003" y="3157"/>
                    <a:pt x="9643" y="3360"/>
                    <a:pt x="9292" y="3579"/>
                  </a:cubicBezTo>
                  <a:cubicBezTo>
                    <a:pt x="8995" y="3767"/>
                    <a:pt x="8784" y="3993"/>
                    <a:pt x="8589" y="4243"/>
                  </a:cubicBezTo>
                  <a:cubicBezTo>
                    <a:pt x="8245" y="5103"/>
                    <a:pt x="7971" y="5986"/>
                    <a:pt x="7854" y="6900"/>
                  </a:cubicBezTo>
                  <a:close/>
                  <a:moveTo>
                    <a:pt x="4267" y="6197"/>
                  </a:moveTo>
                  <a:cubicBezTo>
                    <a:pt x="4736" y="6267"/>
                    <a:pt x="5213" y="6345"/>
                    <a:pt x="5666" y="6478"/>
                  </a:cubicBezTo>
                  <a:cubicBezTo>
                    <a:pt x="5799" y="6510"/>
                    <a:pt x="5939" y="6556"/>
                    <a:pt x="6072" y="6611"/>
                  </a:cubicBezTo>
                  <a:cubicBezTo>
                    <a:pt x="5916" y="6455"/>
                    <a:pt x="5744" y="6267"/>
                    <a:pt x="5549" y="6072"/>
                  </a:cubicBezTo>
                  <a:cubicBezTo>
                    <a:pt x="4478" y="5619"/>
                    <a:pt x="3306" y="5330"/>
                    <a:pt x="2259" y="4822"/>
                  </a:cubicBezTo>
                  <a:cubicBezTo>
                    <a:pt x="1860" y="4626"/>
                    <a:pt x="1446" y="4392"/>
                    <a:pt x="1063" y="4118"/>
                  </a:cubicBezTo>
                  <a:cubicBezTo>
                    <a:pt x="1063" y="4126"/>
                    <a:pt x="1079" y="4126"/>
                    <a:pt x="1079" y="4134"/>
                  </a:cubicBezTo>
                  <a:cubicBezTo>
                    <a:pt x="1235" y="4423"/>
                    <a:pt x="1360" y="4697"/>
                    <a:pt x="1477" y="4947"/>
                  </a:cubicBezTo>
                  <a:cubicBezTo>
                    <a:pt x="1821" y="5111"/>
                    <a:pt x="2149" y="5291"/>
                    <a:pt x="2501" y="5455"/>
                  </a:cubicBezTo>
                  <a:cubicBezTo>
                    <a:pt x="2798" y="5595"/>
                    <a:pt x="3095" y="5673"/>
                    <a:pt x="3392" y="5791"/>
                  </a:cubicBezTo>
                  <a:cubicBezTo>
                    <a:pt x="3681" y="5908"/>
                    <a:pt x="3970" y="6072"/>
                    <a:pt x="4267" y="6197"/>
                  </a:cubicBezTo>
                  <a:close/>
                  <a:moveTo>
                    <a:pt x="1548" y="5103"/>
                  </a:moveTo>
                  <a:cubicBezTo>
                    <a:pt x="1602" y="5228"/>
                    <a:pt x="1665" y="5345"/>
                    <a:pt x="1712" y="5455"/>
                  </a:cubicBezTo>
                  <a:cubicBezTo>
                    <a:pt x="2149" y="5697"/>
                    <a:pt x="2618" y="5884"/>
                    <a:pt x="3087" y="5994"/>
                  </a:cubicBezTo>
                  <a:cubicBezTo>
                    <a:pt x="3345" y="6049"/>
                    <a:pt x="3619" y="6095"/>
                    <a:pt x="3892" y="6142"/>
                  </a:cubicBezTo>
                  <a:cubicBezTo>
                    <a:pt x="3712" y="6049"/>
                    <a:pt x="3525" y="5963"/>
                    <a:pt x="3337" y="5884"/>
                  </a:cubicBezTo>
                  <a:cubicBezTo>
                    <a:pt x="3064" y="5775"/>
                    <a:pt x="2790" y="5697"/>
                    <a:pt x="2525" y="5580"/>
                  </a:cubicBezTo>
                  <a:cubicBezTo>
                    <a:pt x="2188" y="5439"/>
                    <a:pt x="1876" y="5259"/>
                    <a:pt x="1548" y="5103"/>
                  </a:cubicBezTo>
                  <a:close/>
                  <a:moveTo>
                    <a:pt x="7549" y="9487"/>
                  </a:moveTo>
                  <a:lnTo>
                    <a:pt x="7346" y="9784"/>
                  </a:lnTo>
                  <a:cubicBezTo>
                    <a:pt x="7065" y="10214"/>
                    <a:pt x="6908" y="10675"/>
                    <a:pt x="6713" y="11143"/>
                  </a:cubicBezTo>
                  <a:cubicBezTo>
                    <a:pt x="6697" y="11151"/>
                    <a:pt x="6697" y="11159"/>
                    <a:pt x="6690" y="11183"/>
                  </a:cubicBezTo>
                  <a:cubicBezTo>
                    <a:pt x="6908" y="11284"/>
                    <a:pt x="7112" y="11378"/>
                    <a:pt x="7307" y="11433"/>
                  </a:cubicBezTo>
                  <a:cubicBezTo>
                    <a:pt x="7338" y="11245"/>
                    <a:pt x="7354" y="11065"/>
                    <a:pt x="7354" y="10925"/>
                  </a:cubicBezTo>
                  <a:cubicBezTo>
                    <a:pt x="7369" y="10557"/>
                    <a:pt x="7338" y="10190"/>
                    <a:pt x="7424" y="9831"/>
                  </a:cubicBezTo>
                  <a:cubicBezTo>
                    <a:pt x="7463" y="9713"/>
                    <a:pt x="7510" y="9596"/>
                    <a:pt x="7549" y="9487"/>
                  </a:cubicBezTo>
                  <a:close/>
                  <a:moveTo>
                    <a:pt x="7416" y="11464"/>
                  </a:moveTo>
                  <a:cubicBezTo>
                    <a:pt x="7823" y="11581"/>
                    <a:pt x="8135" y="11581"/>
                    <a:pt x="8252" y="11394"/>
                  </a:cubicBezTo>
                  <a:cubicBezTo>
                    <a:pt x="8526" y="10972"/>
                    <a:pt x="7932" y="9307"/>
                    <a:pt x="7932" y="9307"/>
                  </a:cubicBezTo>
                  <a:cubicBezTo>
                    <a:pt x="7932" y="9307"/>
                    <a:pt x="7885" y="9245"/>
                    <a:pt x="7823" y="9151"/>
                  </a:cubicBezTo>
                  <a:cubicBezTo>
                    <a:pt x="7698" y="9432"/>
                    <a:pt x="7573" y="9713"/>
                    <a:pt x="7510" y="10018"/>
                  </a:cubicBezTo>
                  <a:cubicBezTo>
                    <a:pt x="7432" y="10479"/>
                    <a:pt x="7510" y="10956"/>
                    <a:pt x="7432" y="11425"/>
                  </a:cubicBezTo>
                  <a:cubicBezTo>
                    <a:pt x="7424" y="11440"/>
                    <a:pt x="7416" y="11456"/>
                    <a:pt x="7416" y="11464"/>
                  </a:cubicBezTo>
                  <a:close/>
                  <a:moveTo>
                    <a:pt x="4650" y="6424"/>
                  </a:moveTo>
                  <a:cubicBezTo>
                    <a:pt x="3822" y="6283"/>
                    <a:pt x="2962" y="6220"/>
                    <a:pt x="2274" y="5923"/>
                  </a:cubicBezTo>
                  <a:cubicBezTo>
                    <a:pt x="2142" y="5869"/>
                    <a:pt x="1993" y="5798"/>
                    <a:pt x="1860" y="5728"/>
                  </a:cubicBezTo>
                  <a:cubicBezTo>
                    <a:pt x="2063" y="6103"/>
                    <a:pt x="2267" y="6385"/>
                    <a:pt x="2540" y="6541"/>
                  </a:cubicBezTo>
                  <a:cubicBezTo>
                    <a:pt x="2548" y="6549"/>
                    <a:pt x="2571" y="6549"/>
                    <a:pt x="2579" y="6556"/>
                  </a:cubicBezTo>
                  <a:cubicBezTo>
                    <a:pt x="2970" y="6666"/>
                    <a:pt x="3400" y="6666"/>
                    <a:pt x="3783" y="6588"/>
                  </a:cubicBezTo>
                  <a:cubicBezTo>
                    <a:pt x="4087" y="6533"/>
                    <a:pt x="4361" y="6463"/>
                    <a:pt x="4650" y="6424"/>
                  </a:cubicBezTo>
                  <a:close/>
                  <a:moveTo>
                    <a:pt x="3032" y="6744"/>
                  </a:moveTo>
                  <a:cubicBezTo>
                    <a:pt x="3486" y="6892"/>
                    <a:pt x="3994" y="6932"/>
                    <a:pt x="4736" y="7041"/>
                  </a:cubicBezTo>
                  <a:cubicBezTo>
                    <a:pt x="5744" y="7189"/>
                    <a:pt x="6674" y="7432"/>
                    <a:pt x="6924" y="7627"/>
                  </a:cubicBezTo>
                  <a:lnTo>
                    <a:pt x="6729" y="7291"/>
                  </a:lnTo>
                  <a:cubicBezTo>
                    <a:pt x="6729" y="7291"/>
                    <a:pt x="6643" y="7189"/>
                    <a:pt x="6494" y="7041"/>
                  </a:cubicBezTo>
                  <a:cubicBezTo>
                    <a:pt x="6104" y="6775"/>
                    <a:pt x="5650" y="6619"/>
                    <a:pt x="5158" y="6517"/>
                  </a:cubicBezTo>
                  <a:cubicBezTo>
                    <a:pt x="4931" y="6510"/>
                    <a:pt x="4720" y="6510"/>
                    <a:pt x="4494" y="6549"/>
                  </a:cubicBezTo>
                  <a:cubicBezTo>
                    <a:pt x="4087" y="6603"/>
                    <a:pt x="3712" y="6752"/>
                    <a:pt x="3290" y="6752"/>
                  </a:cubicBezTo>
                  <a:cubicBezTo>
                    <a:pt x="3204" y="6752"/>
                    <a:pt x="3118" y="6744"/>
                    <a:pt x="3032" y="6744"/>
                  </a:cubicBezTo>
                  <a:close/>
                  <a:moveTo>
                    <a:pt x="5197" y="5720"/>
                  </a:moveTo>
                  <a:cubicBezTo>
                    <a:pt x="4205" y="4744"/>
                    <a:pt x="2962" y="3587"/>
                    <a:pt x="2204" y="3173"/>
                  </a:cubicBezTo>
                  <a:cubicBezTo>
                    <a:pt x="813" y="2399"/>
                    <a:pt x="133" y="2337"/>
                    <a:pt x="47" y="2673"/>
                  </a:cubicBezTo>
                  <a:cubicBezTo>
                    <a:pt x="0" y="2845"/>
                    <a:pt x="125" y="2923"/>
                    <a:pt x="344" y="3134"/>
                  </a:cubicBezTo>
                  <a:cubicBezTo>
                    <a:pt x="563" y="3251"/>
                    <a:pt x="821" y="3313"/>
                    <a:pt x="1063" y="3407"/>
                  </a:cubicBezTo>
                  <a:cubicBezTo>
                    <a:pt x="1516" y="3571"/>
                    <a:pt x="1962" y="3767"/>
                    <a:pt x="2376" y="4009"/>
                  </a:cubicBezTo>
                  <a:cubicBezTo>
                    <a:pt x="2751" y="4243"/>
                    <a:pt x="3087" y="4525"/>
                    <a:pt x="3431" y="4822"/>
                  </a:cubicBezTo>
                  <a:cubicBezTo>
                    <a:pt x="3798" y="5142"/>
                    <a:pt x="5025" y="5658"/>
                    <a:pt x="5197" y="5720"/>
                  </a:cubicBezTo>
                  <a:close/>
                  <a:moveTo>
                    <a:pt x="547" y="3353"/>
                  </a:moveTo>
                  <a:cubicBezTo>
                    <a:pt x="633" y="3454"/>
                    <a:pt x="727" y="3571"/>
                    <a:pt x="821" y="3720"/>
                  </a:cubicBezTo>
                  <a:cubicBezTo>
                    <a:pt x="1477" y="4251"/>
                    <a:pt x="2274" y="4665"/>
                    <a:pt x="3001" y="4947"/>
                  </a:cubicBezTo>
                  <a:cubicBezTo>
                    <a:pt x="3251" y="5048"/>
                    <a:pt x="3517" y="5142"/>
                    <a:pt x="3783" y="5228"/>
                  </a:cubicBezTo>
                  <a:cubicBezTo>
                    <a:pt x="3697" y="5181"/>
                    <a:pt x="3603" y="5126"/>
                    <a:pt x="3525" y="5056"/>
                  </a:cubicBezTo>
                  <a:cubicBezTo>
                    <a:pt x="3095" y="4720"/>
                    <a:pt x="2720" y="4361"/>
                    <a:pt x="2251" y="4087"/>
                  </a:cubicBezTo>
                  <a:cubicBezTo>
                    <a:pt x="1774" y="3814"/>
                    <a:pt x="1274" y="3618"/>
                    <a:pt x="766" y="3446"/>
                  </a:cubicBezTo>
                  <a:cubicBezTo>
                    <a:pt x="688" y="3407"/>
                    <a:pt x="618" y="3376"/>
                    <a:pt x="547" y="3353"/>
                  </a:cubicBezTo>
                  <a:close/>
                  <a:moveTo>
                    <a:pt x="6049" y="8580"/>
                  </a:moveTo>
                  <a:cubicBezTo>
                    <a:pt x="6315" y="8338"/>
                    <a:pt x="6611" y="8119"/>
                    <a:pt x="6924" y="7940"/>
                  </a:cubicBezTo>
                  <a:cubicBezTo>
                    <a:pt x="6361" y="7768"/>
                    <a:pt x="4337" y="7213"/>
                    <a:pt x="3790" y="7486"/>
                  </a:cubicBezTo>
                  <a:cubicBezTo>
                    <a:pt x="3384" y="7690"/>
                    <a:pt x="3673" y="8463"/>
                    <a:pt x="4259" y="9229"/>
                  </a:cubicBezTo>
                  <a:cubicBezTo>
                    <a:pt x="4478" y="9174"/>
                    <a:pt x="4689" y="9088"/>
                    <a:pt x="4916" y="8995"/>
                  </a:cubicBezTo>
                  <a:cubicBezTo>
                    <a:pt x="5111" y="8901"/>
                    <a:pt x="5291" y="8799"/>
                    <a:pt x="5502" y="8729"/>
                  </a:cubicBezTo>
                  <a:cubicBezTo>
                    <a:pt x="5666" y="8666"/>
                    <a:pt x="5877" y="8659"/>
                    <a:pt x="6049" y="8580"/>
                  </a:cubicBezTo>
                  <a:close/>
                  <a:moveTo>
                    <a:pt x="4337" y="9323"/>
                  </a:moveTo>
                  <a:cubicBezTo>
                    <a:pt x="4556" y="9588"/>
                    <a:pt x="4799" y="9854"/>
                    <a:pt x="5064" y="10089"/>
                  </a:cubicBezTo>
                  <a:cubicBezTo>
                    <a:pt x="5142" y="9917"/>
                    <a:pt x="5220" y="9745"/>
                    <a:pt x="5291" y="9565"/>
                  </a:cubicBezTo>
                  <a:cubicBezTo>
                    <a:pt x="5439" y="9268"/>
                    <a:pt x="5650" y="8995"/>
                    <a:pt x="5877" y="8744"/>
                  </a:cubicBezTo>
                  <a:cubicBezTo>
                    <a:pt x="5799" y="8768"/>
                    <a:pt x="5736" y="8776"/>
                    <a:pt x="5658" y="8799"/>
                  </a:cubicBezTo>
                  <a:cubicBezTo>
                    <a:pt x="5361" y="8877"/>
                    <a:pt x="5088" y="9034"/>
                    <a:pt x="4806" y="9159"/>
                  </a:cubicBezTo>
                  <a:cubicBezTo>
                    <a:pt x="4650" y="9229"/>
                    <a:pt x="4494" y="9284"/>
                    <a:pt x="4337" y="9323"/>
                  </a:cubicBezTo>
                  <a:close/>
                  <a:moveTo>
                    <a:pt x="6416" y="8510"/>
                  </a:moveTo>
                  <a:cubicBezTo>
                    <a:pt x="6268" y="8627"/>
                    <a:pt x="6127" y="8752"/>
                    <a:pt x="5986" y="8893"/>
                  </a:cubicBezTo>
                  <a:cubicBezTo>
                    <a:pt x="5619" y="9276"/>
                    <a:pt x="5424" y="9737"/>
                    <a:pt x="5205" y="10214"/>
                  </a:cubicBezTo>
                  <a:cubicBezTo>
                    <a:pt x="5283" y="10268"/>
                    <a:pt x="5353" y="10339"/>
                    <a:pt x="5431" y="10385"/>
                  </a:cubicBezTo>
                  <a:cubicBezTo>
                    <a:pt x="5549" y="10479"/>
                    <a:pt x="5666" y="10557"/>
                    <a:pt x="5783" y="10643"/>
                  </a:cubicBezTo>
                  <a:cubicBezTo>
                    <a:pt x="5885" y="10307"/>
                    <a:pt x="5932" y="9956"/>
                    <a:pt x="5971" y="9784"/>
                  </a:cubicBezTo>
                  <a:cubicBezTo>
                    <a:pt x="6057" y="9323"/>
                    <a:pt x="6174" y="8885"/>
                    <a:pt x="6416" y="8510"/>
                  </a:cubicBezTo>
                  <a:close/>
                  <a:moveTo>
                    <a:pt x="5869" y="10698"/>
                  </a:moveTo>
                  <a:cubicBezTo>
                    <a:pt x="6088" y="10847"/>
                    <a:pt x="6315" y="10972"/>
                    <a:pt x="6518" y="11081"/>
                  </a:cubicBezTo>
                  <a:cubicBezTo>
                    <a:pt x="6604" y="10886"/>
                    <a:pt x="6682" y="10682"/>
                    <a:pt x="6760" y="10479"/>
                  </a:cubicBezTo>
                  <a:cubicBezTo>
                    <a:pt x="6987" y="9932"/>
                    <a:pt x="7338" y="9448"/>
                    <a:pt x="7690" y="8971"/>
                  </a:cubicBezTo>
                  <a:cubicBezTo>
                    <a:pt x="7494" y="8682"/>
                    <a:pt x="7221" y="8276"/>
                    <a:pt x="7104" y="8033"/>
                  </a:cubicBezTo>
                  <a:cubicBezTo>
                    <a:pt x="6987" y="8104"/>
                    <a:pt x="6877" y="8174"/>
                    <a:pt x="6768" y="8237"/>
                  </a:cubicBezTo>
                  <a:cubicBezTo>
                    <a:pt x="6455" y="8533"/>
                    <a:pt x="6244" y="8924"/>
                    <a:pt x="6158" y="9354"/>
                  </a:cubicBezTo>
                  <a:cubicBezTo>
                    <a:pt x="6088" y="9667"/>
                    <a:pt x="6049" y="9971"/>
                    <a:pt x="5978" y="10284"/>
                  </a:cubicBezTo>
                  <a:cubicBezTo>
                    <a:pt x="5963" y="10401"/>
                    <a:pt x="5924" y="10542"/>
                    <a:pt x="5869" y="1069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5" name="Google Shape;12445;p38"/>
            <p:cNvSpPr/>
            <p:nvPr/>
          </p:nvSpPr>
          <p:spPr>
            <a:xfrm>
              <a:off x="5208336" y="1896473"/>
              <a:ext cx="9466" cy="7593"/>
            </a:xfrm>
            <a:custGeom>
              <a:avLst/>
              <a:gdLst/>
              <a:ahLst/>
              <a:cxnLst/>
              <a:rect l="l" t="t" r="r" b="b"/>
              <a:pathLst>
                <a:path w="283" h="227" extrusionOk="0">
                  <a:moveTo>
                    <a:pt x="134" y="0"/>
                  </a:moveTo>
                  <a:cubicBezTo>
                    <a:pt x="1" y="0"/>
                    <a:pt x="1" y="227"/>
                    <a:pt x="134" y="227"/>
                  </a:cubicBezTo>
                  <a:cubicBezTo>
                    <a:pt x="282" y="227"/>
                    <a:pt x="282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6" name="Google Shape;12446;p38"/>
            <p:cNvSpPr/>
            <p:nvPr/>
          </p:nvSpPr>
          <p:spPr>
            <a:xfrm>
              <a:off x="5234226" y="1947183"/>
              <a:ext cx="9433" cy="7593"/>
            </a:xfrm>
            <a:custGeom>
              <a:avLst/>
              <a:gdLst/>
              <a:ahLst/>
              <a:cxnLst/>
              <a:rect l="l" t="t" r="r" b="b"/>
              <a:pathLst>
                <a:path w="282" h="227" extrusionOk="0">
                  <a:moveTo>
                    <a:pt x="133" y="0"/>
                  </a:moveTo>
                  <a:cubicBezTo>
                    <a:pt x="0" y="0"/>
                    <a:pt x="0" y="227"/>
                    <a:pt x="133" y="227"/>
                  </a:cubicBezTo>
                  <a:cubicBezTo>
                    <a:pt x="282" y="227"/>
                    <a:pt x="282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7" name="Google Shape;12447;p38"/>
            <p:cNvSpPr/>
            <p:nvPr/>
          </p:nvSpPr>
          <p:spPr>
            <a:xfrm>
              <a:off x="5195022" y="2018030"/>
              <a:ext cx="9700" cy="7593"/>
            </a:xfrm>
            <a:custGeom>
              <a:avLst/>
              <a:gdLst/>
              <a:ahLst/>
              <a:cxnLst/>
              <a:rect l="l" t="t" r="r" b="b"/>
              <a:pathLst>
                <a:path w="290" h="227" extrusionOk="0">
                  <a:moveTo>
                    <a:pt x="141" y="0"/>
                  </a:moveTo>
                  <a:cubicBezTo>
                    <a:pt x="0" y="0"/>
                    <a:pt x="0" y="227"/>
                    <a:pt x="141" y="227"/>
                  </a:cubicBezTo>
                  <a:cubicBezTo>
                    <a:pt x="289" y="227"/>
                    <a:pt x="289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8" name="Google Shape;12448;p38"/>
            <p:cNvSpPr/>
            <p:nvPr/>
          </p:nvSpPr>
          <p:spPr>
            <a:xfrm>
              <a:off x="5242856" y="2071350"/>
              <a:ext cx="9700" cy="7593"/>
            </a:xfrm>
            <a:custGeom>
              <a:avLst/>
              <a:gdLst/>
              <a:ahLst/>
              <a:cxnLst/>
              <a:rect l="l" t="t" r="r" b="b"/>
              <a:pathLst>
                <a:path w="290" h="227" extrusionOk="0">
                  <a:moveTo>
                    <a:pt x="141" y="0"/>
                  </a:moveTo>
                  <a:cubicBezTo>
                    <a:pt x="0" y="0"/>
                    <a:pt x="0" y="219"/>
                    <a:pt x="141" y="227"/>
                  </a:cubicBezTo>
                  <a:cubicBezTo>
                    <a:pt x="289" y="227"/>
                    <a:pt x="289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9" name="Google Shape;12449;p38"/>
            <p:cNvSpPr/>
            <p:nvPr/>
          </p:nvSpPr>
          <p:spPr>
            <a:xfrm>
              <a:off x="5306645" y="2087272"/>
              <a:ext cx="9935" cy="7627"/>
            </a:xfrm>
            <a:custGeom>
              <a:avLst/>
              <a:gdLst/>
              <a:ahLst/>
              <a:cxnLst/>
              <a:rect l="l" t="t" r="r" b="b"/>
              <a:pathLst>
                <a:path w="297" h="228" extrusionOk="0">
                  <a:moveTo>
                    <a:pt x="148" y="1"/>
                  </a:moveTo>
                  <a:cubicBezTo>
                    <a:pt x="0" y="1"/>
                    <a:pt x="0" y="227"/>
                    <a:pt x="148" y="227"/>
                  </a:cubicBezTo>
                  <a:cubicBezTo>
                    <a:pt x="297" y="227"/>
                    <a:pt x="297" y="1"/>
                    <a:pt x="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0" name="Google Shape;12450;p38"/>
            <p:cNvSpPr/>
            <p:nvPr/>
          </p:nvSpPr>
          <p:spPr>
            <a:xfrm>
              <a:off x="5249111" y="2178758"/>
              <a:ext cx="9466" cy="7627"/>
            </a:xfrm>
            <a:custGeom>
              <a:avLst/>
              <a:gdLst/>
              <a:ahLst/>
              <a:cxnLst/>
              <a:rect l="l" t="t" r="r" b="b"/>
              <a:pathLst>
                <a:path w="283" h="228" extrusionOk="0">
                  <a:moveTo>
                    <a:pt x="142" y="1"/>
                  </a:moveTo>
                  <a:cubicBezTo>
                    <a:pt x="1" y="1"/>
                    <a:pt x="1" y="220"/>
                    <a:pt x="142" y="228"/>
                  </a:cubicBezTo>
                  <a:cubicBezTo>
                    <a:pt x="282" y="228"/>
                    <a:pt x="28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1" name="Google Shape;12451;p38"/>
            <p:cNvSpPr/>
            <p:nvPr/>
          </p:nvSpPr>
          <p:spPr>
            <a:xfrm>
              <a:off x="5115278" y="2170663"/>
              <a:ext cx="9466" cy="7627"/>
            </a:xfrm>
            <a:custGeom>
              <a:avLst/>
              <a:gdLst/>
              <a:ahLst/>
              <a:cxnLst/>
              <a:rect l="l" t="t" r="r" b="b"/>
              <a:pathLst>
                <a:path w="283" h="228" extrusionOk="0">
                  <a:moveTo>
                    <a:pt x="134" y="1"/>
                  </a:moveTo>
                  <a:cubicBezTo>
                    <a:pt x="1" y="1"/>
                    <a:pt x="1" y="227"/>
                    <a:pt x="134" y="227"/>
                  </a:cubicBezTo>
                  <a:cubicBezTo>
                    <a:pt x="282" y="227"/>
                    <a:pt x="282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2" name="Google Shape;12452;p38"/>
            <p:cNvSpPr/>
            <p:nvPr/>
          </p:nvSpPr>
          <p:spPr>
            <a:xfrm>
              <a:off x="5046805" y="2133299"/>
              <a:ext cx="9700" cy="7593"/>
            </a:xfrm>
            <a:custGeom>
              <a:avLst/>
              <a:gdLst/>
              <a:ahLst/>
              <a:cxnLst/>
              <a:rect l="l" t="t" r="r" b="b"/>
              <a:pathLst>
                <a:path w="290" h="227" extrusionOk="0">
                  <a:moveTo>
                    <a:pt x="141" y="0"/>
                  </a:moveTo>
                  <a:cubicBezTo>
                    <a:pt x="0" y="0"/>
                    <a:pt x="0" y="227"/>
                    <a:pt x="141" y="227"/>
                  </a:cubicBezTo>
                  <a:cubicBezTo>
                    <a:pt x="290" y="227"/>
                    <a:pt x="290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3" name="Google Shape;12453;p38"/>
            <p:cNvSpPr/>
            <p:nvPr/>
          </p:nvSpPr>
          <p:spPr>
            <a:xfrm>
              <a:off x="5007067" y="2004951"/>
              <a:ext cx="9466" cy="7593"/>
            </a:xfrm>
            <a:custGeom>
              <a:avLst/>
              <a:gdLst/>
              <a:ahLst/>
              <a:cxnLst/>
              <a:rect l="l" t="t" r="r" b="b"/>
              <a:pathLst>
                <a:path w="283" h="227" extrusionOk="0">
                  <a:moveTo>
                    <a:pt x="134" y="0"/>
                  </a:moveTo>
                  <a:cubicBezTo>
                    <a:pt x="1" y="0"/>
                    <a:pt x="1" y="219"/>
                    <a:pt x="134" y="227"/>
                  </a:cubicBezTo>
                  <a:cubicBezTo>
                    <a:pt x="282" y="227"/>
                    <a:pt x="282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4" name="Google Shape;12454;p38"/>
            <p:cNvSpPr/>
            <p:nvPr/>
          </p:nvSpPr>
          <p:spPr>
            <a:xfrm>
              <a:off x="5071391" y="2094096"/>
              <a:ext cx="9433" cy="7593"/>
            </a:xfrm>
            <a:custGeom>
              <a:avLst/>
              <a:gdLst/>
              <a:ahLst/>
              <a:cxnLst/>
              <a:rect l="l" t="t" r="r" b="b"/>
              <a:pathLst>
                <a:path w="282" h="227" extrusionOk="0">
                  <a:moveTo>
                    <a:pt x="141" y="0"/>
                  </a:moveTo>
                  <a:cubicBezTo>
                    <a:pt x="0" y="0"/>
                    <a:pt x="0" y="227"/>
                    <a:pt x="141" y="227"/>
                  </a:cubicBezTo>
                  <a:cubicBezTo>
                    <a:pt x="281" y="227"/>
                    <a:pt x="281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455" name="Google Shape;12455;p38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077063" y="-211475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6" name="Google Shape;1245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0626" y="359169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7" name="Google Shape;1245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95" y="275056"/>
            <a:ext cx="2351340" cy="2180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8053" y="223124"/>
            <a:ext cx="1840894" cy="2290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107" y="223124"/>
            <a:ext cx="2587394" cy="224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9954" y="2547376"/>
            <a:ext cx="2509860" cy="1997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ttagecore Vibes Marketing Plan by Slidesgo ">
  <a:themeElements>
    <a:clrScheme name="Simple Light">
      <a:dk1>
        <a:srgbClr val="733B1A"/>
      </a:dk1>
      <a:lt1>
        <a:srgbClr val="FFFFFF"/>
      </a:lt1>
      <a:dk2>
        <a:srgbClr val="FDD642"/>
      </a:dk2>
      <a:lt2>
        <a:srgbClr val="FF8700"/>
      </a:lt2>
      <a:accent1>
        <a:srgbClr val="FF89B6"/>
      </a:accent1>
      <a:accent2>
        <a:srgbClr val="FC4E4A"/>
      </a:accent2>
      <a:accent3>
        <a:srgbClr val="63C6E0"/>
      </a:accent3>
      <a:accent4>
        <a:srgbClr val="36A221"/>
      </a:accent4>
      <a:accent5>
        <a:srgbClr val="02472D"/>
      </a:accent5>
      <a:accent6>
        <a:srgbClr val="000000"/>
      </a:accent6>
      <a:hlink>
        <a:srgbClr val="733B1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1223</Words>
  <Application>Microsoft Office PowerPoint</Application>
  <PresentationFormat>On-screen Show (16:9)</PresentationFormat>
  <Paragraphs>166</Paragraphs>
  <Slides>29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Assistant</vt:lpstr>
      <vt:lpstr>Catamaran</vt:lpstr>
      <vt:lpstr>El Messiri</vt:lpstr>
      <vt:lpstr>Roboto Condensed Light</vt:lpstr>
      <vt:lpstr>Segoe Print</vt:lpstr>
      <vt:lpstr>Viaoda Libre</vt:lpstr>
      <vt:lpstr>Cottagecore Vibes Marketing Plan by Slidesgo </vt:lpstr>
      <vt:lpstr>Stone Soup pp.28 and 29 </vt:lpstr>
      <vt:lpstr>Genre</vt:lpstr>
      <vt:lpstr>IRS</vt:lpstr>
      <vt:lpstr>IRS</vt:lpstr>
      <vt:lpstr>IRS</vt:lpstr>
      <vt:lpstr>IRS</vt:lpstr>
      <vt:lpstr>IRS</vt:lpstr>
      <vt:lpstr>Warm-up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Differentiation </vt:lpstr>
      <vt:lpstr>Differentiation </vt:lpstr>
      <vt:lpstr>PowerPoint Presentation</vt:lpstr>
      <vt:lpstr>IRS</vt:lpstr>
      <vt:lpstr>IRS</vt:lpstr>
      <vt:lpstr>IRS</vt:lpstr>
      <vt:lpstr>IRS</vt:lpstr>
      <vt:lpstr>IRS</vt:lpstr>
      <vt:lpstr>IRS</vt:lpstr>
      <vt:lpstr>IRS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Soup Pages 28-33 </dc:title>
  <cp:lastModifiedBy>Microsoft account</cp:lastModifiedBy>
  <cp:revision>99</cp:revision>
  <dcterms:modified xsi:type="dcterms:W3CDTF">2025-08-27T13:12:48Z</dcterms:modified>
</cp:coreProperties>
</file>