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8.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Lst>
  <p:notesMasterIdLst>
    <p:notesMasterId r:id="rId35"/>
  </p:notesMasterIdLst>
  <p:sldIdLst>
    <p:sldId id="256" r:id="rId3"/>
    <p:sldId id="318" r:id="rId4"/>
    <p:sldId id="360" r:id="rId5"/>
    <p:sldId id="361" r:id="rId6"/>
    <p:sldId id="362" r:id="rId7"/>
    <p:sldId id="363" r:id="rId8"/>
    <p:sldId id="364" r:id="rId9"/>
    <p:sldId id="365" r:id="rId10"/>
    <p:sldId id="366" r:id="rId11"/>
    <p:sldId id="367" r:id="rId12"/>
    <p:sldId id="368" r:id="rId13"/>
    <p:sldId id="319" r:id="rId14"/>
    <p:sldId id="340" r:id="rId15"/>
    <p:sldId id="343" r:id="rId16"/>
    <p:sldId id="345" r:id="rId17"/>
    <p:sldId id="341" r:id="rId18"/>
    <p:sldId id="344" r:id="rId19"/>
    <p:sldId id="346" r:id="rId20"/>
    <p:sldId id="347" r:id="rId21"/>
    <p:sldId id="354" r:id="rId22"/>
    <p:sldId id="356" r:id="rId23"/>
    <p:sldId id="358" r:id="rId24"/>
    <p:sldId id="359" r:id="rId25"/>
    <p:sldId id="357" r:id="rId26"/>
    <p:sldId id="328" r:id="rId27"/>
    <p:sldId id="329" r:id="rId28"/>
    <p:sldId id="348" r:id="rId29"/>
    <p:sldId id="349" r:id="rId30"/>
    <p:sldId id="350" r:id="rId31"/>
    <p:sldId id="351" r:id="rId32"/>
    <p:sldId id="352" r:id="rId33"/>
    <p:sldId id="353"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85DB"/>
    <a:srgbClr val="9751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70D90-B838-4694-AE8C-5BC7AA2420AC}">
  <a:tblStyle styleId="{5B070D90-B838-4694-AE8C-5BC7AA2420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020"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0:56.177"/>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13292 2706 0,'0'0'0,"0"0"15,0 0 1,0 0-16,0 0 15,0 0-15,0 0 16,0 0 0,0 0-16,0 0 15,0 0 1,0 0-16,0 0 16,0 0-1,-27 0-15,27 0 16,-36 0-16,9 0 15,0 0 1,-9 0-16,1 0 16,-10 0-1,9 0-15,0 0 16,9 0-16,0 0 16,27 0-1</inkml:trace>
</inkml:ink>
</file>

<file path=ppt/ink/ink1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18.963"/>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13211 6828 0,'0'0'15,"0"0"1,0 0-16,0 0 15,0 0-15,0 0 16,0 0 0,0 0-16,0 0 15,0 0 1,0 0-16,0 0 16,-45 18-16,10-9 15,-19 0 1,0-9-16,9 0 15,-9 0 1,54 0-16</inkml:trace>
</inkml:ink>
</file>

<file path=ppt/ink/ink1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35.077"/>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12539 10174 0,'0'0'16,"0"0"-16,0 0 16,0 0-1,0 0-15,0 0 16,0 0-1,0 0-15,0 0 16,-27-18-16,27 18 16,0 0-1,-36-27-15,36 27 16,-36-18 0,36 18-16,-36-18 15,36 18-15,-36-9 16,36 9-1,-36-9-15,36 9 16,-54-9 0,19 9-16,-1 0 15,0 0-15,0 0 16,0 0 0,0 0-16,0 0 15,0 0 1,1 0-16,-10 0 15,9 0-15,0 0 16,-9 0 0,0 0-16,0 0 15,1 0 1,8 0-16,0 0 16,0 0-16,0 0 15,0 0 1,9 0-16,-9 0 15,10 0 1,-10 0-16,9 0 16,0 0-16,0 0 15,0 0 1,0 0-16,0 0 16,0 0-1,0 0-15,1 0 16,-10 0-16,36 0 15</inkml:trace>
</inkml:ink>
</file>

<file path=ppt/ink/ink1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37.747"/>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7642 10788 0,'0'0'0,"0"0"15,0 0-15,0 0 16,0 0-1,0 0-15,0 0 16,0 0-16,-36 0 16,36 0-1,-45 0-15,18 0 16,0 0 0,-9 0-16,0 0 15,0 0 1,9 0-16,1 0 15,-10 0-15,0 0 16,0 0 0,0 0-16,0 0 15,0 0 1,0 0-16,1 0 16,8 0-16,0 0 15,0 0 1,0 0-16,0 0 15,0 0 1,0 0-16,0 0 16,0 0-16,-8 0 15,-1 0 1,0-9-16,0 9 16,0 0-1,0 0-15,0 0 16,0 0-16,1 0 15,-10 0 1,0 0-16,0 0 16,0 0-1,0 0-15,0 0 16,1 0-16,-1 0 16,9 0-1,0 0-15,0 0 16,-9 0-1,0 0-15,-8 0 16,-1 0 0,0 0-16,0 0 15,0 0-15,10 0 16,-1 0 0,-9 0-16,9 0 15,-9 0 1,9 0-16,1 0 15,-1 0-15,0 0 16,9 0 0,-9 0-16,0 0 15,-9 0 1,1 0-16,-1 0 16,0 0-16,0 0 15,0 0 1,10 0-16,-10 0 15,0 0 1,0 0-16,9 0 16,0 0-16,1 0 15,8 0 1,0 0-16,-9 0 16,0 0-1,0 0-15,0 0 16,1 0-16,-10 0 15,0 0 1,0 0-16,0 0 16,1 0-1,-1 0-15,0 0 16,0 0-16,0 0 16,9 0-1,1 0-15,-1 0 16,9 0-16,-9 0 15,-9 0 1,0 0-16,-8 0 16,-1 0-1,9 9-15,-9 0 16,0-9 0,1 9-16,-1 0 15,0 0-15,0-9 16,9 0-1,1 0-15,8 0 16,-9 0 0,0 9-16,0-9 15,1 9-15,-1-9 16,0 0 0,0 0-16,0 0 15,1 0 1,-1 0-16,0 0 15,0 0-15,9 0 16,-9 0 0,10 0-16,-1 0 15,0 0 1,0 0-16,0 0 16,-9 0-16,10 0 15,-1 0 1,0 0-16,0 0 15,9 0 1,0 0-16,0 0 16,-8 0-16,8 0 15,0 0 1,0 0-16,0 0 16,9 0-1,0 0-15,0 0 16,0 0-16,27 0 15,-35 0 1,35 0-16,0 0 16,-18 0-1,18 0-15</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4-10-01T10:34:27.3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2342 9631 0</inkml:trace>
</inkml:ink>
</file>

<file path=ppt/ink/ink1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4:08.262"/>
    </inkml:context>
    <inkml:brush xml:id="br0">
      <inkml:brushProperty name="width" value="0.05292" units="cm"/>
      <inkml:brushProperty name="height" value="0.05292" units="cm"/>
      <inkml:brushProperty name="color" value="#002060"/>
    </inkml:brush>
  </inkml:definitions>
  <inkml:trace contextRef="#ctx0" brushRef="#br0">13247 9128 0,'0'0'15,"0"0"-15,0 0 16,0 0 0,0 0-16,0 0 15,0 0-15,0 0 16,0 0 0,0 0-16,0 0 15,0 0 1,0 0-16,-27 0 15,27 0-15,0 0 16,-27 0 0,27 0-16,-36 0 15,36 0 1,-44 0-16,17 0 16,0 0-1,0 0-15,0 0 16,0 9-16,0 0 15,0 0 1,0 0-16,27-9 16,-36 18-16,36-18 15,-35 36 1,35-36-16,-36 36 16,36-36-1,-36 36-15,36-36 16,-18 46-16,9-19 15,0 0 1,0 0-16,9 0 16,0 0-1,0 0-15,0 0 16,0 0-16,9 0 16,0 0-1,0 0-15,-9-27 16,18 36-1,-18-36-15,18 36 16,-18-36-16,36 36 16,-36-36-1,36 28-15,-10-19 16,1 0 0,0 0-16,0 0 15,0-9-15,0 0 16,0 0-1,0 0-15,0 0 16,-27 0 0,36-9-16,-36 9 15,35-18-15,-35 18 16,45-28 0,-45 28-16,36-36 15,-36 36 1,36-45-16,-18 18 15,-18 27-15,27-36 16,-27 36 0,18-36-16,-18 36 15,18-45 1,-18 45-16,0-45 16,0 18-16,0-9 15,0 0 1,0-9-16,-9-1 15,-9 1 1,0 9-16,0 0 16,-18 0-16,-9 9 15,45 27 1</inkml:trace>
  <inkml:trace contextRef="#ctx0" brushRef="#br0" timeOffset="39969.9027">9579 3987 0,'0'0'0,"0"0"16,0 0-16,0 0 15,0 0 1,0 0-16,0 0 16,0 0-16,0 0 15,0 0 1,0 0-16,0 0 15,0 0-15,0 0 16,0 0 0,-27-9-16,27 9 15,0 0 1,-36-27-16,36 27 16,-36-18-1,36 18-15,-36-18 16,36 18-16,-36-9 15,36 9 1,-44 0-16,17 0 16,0 0-1,-9 0-15,0 0 16,0 0-16,0 0 16,9 9-1,0 0-15,-8 0 16,8 0-16,0 0 15,0 9 1,0 0-16,0 0 16,0 0-1,27-18-15,-36 36 16,18-9 0,0 0-16,9 0 15,0 9-15,0-9 16,9 0-1,0 9-15,0 0 16,0-8 0,0 8-16,9-9 15,0 0-15,0 0 16,0 0 0,9 9-16,0-9 15,9 0 1,0 0-16,0-9 15,9 0-15,0 0 16,0-9 0,-1 0-16,1 0 15,9 0 1,0-9-16,0 0 16,0 0-1,0 0-15,-1 0 16,1 0-16,0-9 15,0 0 1,-9 0-16,0 0 16,0 0-1,-1 0-15,1 0 16,-9 0-16,0-9 16,-27 18-1,36-36-15,-36 36 16,36-45-1,-27 18-15,0-9 16,0 0-16,0-9 16,0 0-1,-9-10-15,0 1 16,-9 9 0,-9 0-16,0 0 15,-18 9-15,-18-9 16,-18 9-1,1 9-15,-1 9 16,-9 9 0,81 9-16</inkml:trace>
  <inkml:trace contextRef="#ctx0" brushRef="#br0" timeOffset="42855.7599">9094 4023 0,'0'0'0,"0"0"15,0 0-15,0 0 16,0 0-1,0 0-15,0 0 16,0 0-16,0 0 16,0 0-1,-26-27-15,26 27 16,-36-27 0,9 9-16,0-9 15,-9 0-15,0 0 16,0-10-1,0 1-15,1-9 16,-1 0 0,0 0-16,0 0 15,0 0-15,9 0 16,0 0 0,0 9-16,0 0 15,0-1 1,1 1-16,-1 9 15,0 0-15,0 0 16,-9 0 0,0 9-16,0 0 15,9 0 1,0 0-16,1 0 16,-1 9-1,0 0-15,0 0 16,0-9-16,0 0 15,0 0 1,0 0-16,0 0 16,0 0-16,0 0 15,1 0 1,-1 0-16,27 18 16,-36-46-1,18 19-15,0 0 16,9-9-16,0 0 15,9 0 1,0 0-16,9-9 16,0 0-1,9 0-15,9 0 16,0-1 0,0 1-16,8 0 15,1 0-15,0 9 16,9 0-1,0 9-15,0 0 16,0 9-16,8 0 16,1 9-1,0 0-15,0 9 16,0 0 0,-1 9-16,-8 0 15,0 0 1,0 0-16,0 9 15,-9 0-15,0 0 16,-1 0 0,1 0-16,0-9 15,0 0 1,-9 0-16,0 0 16,0 0-16,0-9 15,9 0 1,-1 0-16,1 0 15,0 0 1,0 0-16,0-9 16,0 9-16,0 0 15,0 0 1,-1 0-16,1 0 16,0 0-1,0 0-15,0 0 16,0 9-16,0 0 15,0 0 1,-1 0-16,1 0 16,-9 0-1,0 9-15,0 0 16,0 0-16,0 0 16,0 9-1,0 1-15,-27-28 16,36 45-1,-19-18-15,1 0 16,0 0 0,-18-27-16,18 36 15,-9-9-15,-9-27 16,18 36 0,-18-36-16,0 36 15,0-36 1,0 36-16,0-36 15,-18 45-15,9-18 16,-9 0 0,0 0-16,-8 1 15,-1-10 1,0 0-16,0 0 16,0 0-16,-9 0 15,9 0 1,-9 0-16,0-9 15,0 9 1,1-9-16,-1 0 16,0 0-16,0 0 15,0 0 1,0 0-16,0-9 16,-9 0-1,1 9-15,-1 0 16,0-9-16,0 0 15,-9 9 1,9 0-16,1 0 16,-10 0-1,9-9-15,0 9 16,9-9-16,0 0 16,0 0-1,10 0-15,-1 0 16,0 0-1,0 0-15,0 0 16,0 0-16,0 0 16,0 0-1,0 0-15,0 0 16,1-9 0,-1 0-16,0 0 15,-9 0-15,0 0 16,0 0-1,9 0-15,0 0 16,0 0 0,0 0-16,27 9 15</inkml:trace>
  <inkml:trace contextRef="#ctx0" brushRef="#br0" timeOffset="46850.9603">7659 4618 0,'0'0'0,"0"0"16,0 0-16,0 0 16,0 0-1,0 0-15,0 0 16,0 0-1,0 0-15,0 0 16,0 0-16,0 0 16,-26 0-1,26 0-15,0 0 16,-27 0 0,27 0-16,-36 0 15,36 0-15,-36 0 16,36 0-1,-36 0-15,36 0 16,-36 0 0,36 0-16,-36 18 15,36-18-15,-36 18 16,36-18 0,-35 18-16,35-18 15,-36 18 1,36-18-16,-36 27 15,36-27-15,-27 36 16,27-36 0,-18 46-16,9-19 15,0 0 1,0 0-16,0 0 16,0 0-16,9 0 15,0 0 1,0 0-16,0 0 15,0 0 1,9 0-16,0 0 16,-9-27-16,18 36 15,-18-36 1,36 36-16,-36-36 16,36 37-1,-36-37-15,36 27 16,-36-27-16,35 18 15,-35-18 1,36 18-16,-36-18 16,36 9-1,-36-9-15,36 0 16,-36 0-16,36-9 16,-36 9-1,36-18-15,-9 0 16,0 0-1,0-10-15,-1 1 16,-8-9 0,0 0-16,0 0 15,0 0-15,-9 0 16,0 0 0,0 0-16,-9 0 15,-9 0 1,0 9-16,-9-9 15,0 9-15,-9-1 16,0 1 0,27 27-16</inkml:trace>
  <inkml:trace contextRef="#ctx0" brushRef="#br0" timeOffset="49813.7858">7319 4808 0,'0'0'0,"0"0"15,0 0-15,0 0 16,0 0 0,0 0-16,0 0 15,-27 0 1,27 0-16,-27 0 16,27 0-1,-45 0-15,18-9 16,-9 0-16,0 0 15,-9-10 1,1 10-16,-1-9 16,-9 9-1,0-9-15,-9 0 16,-8 0-16,-10 0 16,-9 9-1,1-9-15,-10 9 16,0 0-16,10 9 15,-1 0 1,-9 0-16,-8 0 16,8 9-1,9 0-15,-8 0 16,8 9 0,0-9-16,9 0 15,10 0-15,-1 0 16,0 0-1,0 0-15,1-9 16,8 0 0,0-9-16,0 0 15,1 0-15,-1 0 16,0 0 0,0-9-16,0 9 15,1 0 1,-1 0-16,-9 9 15,0 9-15,-8 0 16,-1 9 0,0 0-16,0 0 15,1 0 1,8 0-16,9 0 16,0 0-16,10 1 15,8-10 1,0 0-16,9 0 15,-9-9 1,9 0-16,-8 0 16,-1 0-16,0 0 15,0-9 1,9 0-16,-9 0 16,0 0-1,-8-1-15,-1 1 16,0 0-1,0 0-15,0 0 16,1 0-16,8 0 16,0 0-1,-9 0-15,0 9 16,0-9-16,-8 9 16,8 0-1,0 0-15,0 0 16,9 0-1,0 0-15,1 0 16,-1 0 0,0-9-16,0 9 15,9 0-15,0 0 16,0 0 0,1 9-16,8 0 15,0 0 1,0 9-16,0 0 15,27-18-15,-36 46 16,18-19 0,0 0-16,0 9 15,9 0 1,0 0-16,9 9 16,0 0-16,9 0 15,0-9 1,0 0-16,9 0 15,9 1 1,0-10-16,0 0 16,9 0-16,0 0 15,9-9 1,-1 0-16,10-9 16,0 0-1,9-9-15,0 0 16,-1 0-16,-8 0 15,9-9 1,-9 9-16,0-9 16,-1 9-1,-8 0-15,0 0 16,0 0-16,-9 0 16,0 0-1,0 0-15,-1 9 16,1 0-1,0 0-15,0 0 16,0 0-16,9-9 16,9 0-1,8 0-15,1 0 16,0 0 0,0 0-16,-9 0 15,-10 0 1,1 0-16,-9 0 15,0 0-15,-9 0 16,0 0 0,0 0-16,0 0 15,-1 0-15,1-9 16,0 0 0,0 0-16,0 0 15,0 9 1,0-9-16,0 9 15,9-9 1,0 0-16,-1 0 16,1 0-16,0 0 15,0 0 1,0-9-16,0 0 16,0 0-1,9 0-15,-10 0 16,1-1-16,-9 1 15,0 0 1,-27 18-16,36-27 16,-36 27-1,27-18-15,-27 18 16,0 0-16,27-27 16,-27 27-1,18-36-15,-18 36 16,0-36-1,0 9-15,0 0 16,0 0-16,-9 0 16,0 0-1,0 0-15,0 0 16,0 0 0,-9 0-16,0-1 15,18 28-15,-36-36 16,36 36-1,0 0-15</inkml:trace>
  <inkml:trace contextRef="#ctx0" brushRef="#br0" timeOffset="56080.8117">9050 11266 0,'0'0'0,"0"0"0,0 0 16,0 0 0,0 0-16,0 0 15,0 0 1,0 0-16,-36-9 15,9 0-15,0 0 16,0 0 0,0 0-16,-9 0 15,0 0 1,1 0-16,-1 9 16,0 0-16,0 0 15,0 0 1,9 0-16,-9 0 15,0 0 1,0 0-16,10 0 16,-10 0-16,0 0 15,0 0 1,9-9-16,-9 0 16,9 0-1,0 0-15,0 0 16,-8 0-16,8 9 15,0 0 1,0 0-16,0 0 16,0 0-1,27 0-15,-36 9 16,9 0-16,27-9 16,-36 18-1,36-18-15,-35 36 16,17-9-1,0 0-15,9 0 16,0 0 0,0 9-16,9 0 15,0 9-15,9 0 16,0 0 0,0-9-16,9 1 15,0-1 1,-1 0-16,10 0 15,0-9-15,0 0 16,0 0 0,0 0-16,0-9 15,0 0 1,0 0-16,0 0 16,-27-18-16,44 18 15,-17-9 1,0 0-16,0 0 15,0-9 1,0 0-16,9 0 16,0 0-16,-9 0 15,9 0 1,-1 0-16,-8-9 16,9 9-1,-9 0-15,9 0 16,-9-9-16,0 9 15,0 0 1,0 0-16,-1 0 16,1-9-1,0 9-15,9 0 16,0-9-16,0 0 16,0 0-1,-9 0-15,0 0 16,0 0-1,-1 0-15,1 0 16,0 0-16,0-9 16,0 0-1,0 0-15,0 0 16,-27 18 0,36-36-16,-36 36 15,18-36-15,-18 36 16,9-36-1,-9 36-15,0-45 16,-9 18 0,0-1-16,0-8 15,-9 0-15,-9-9 16,-9 0 0,0 9-16,-9 0 15,-9-9 1,1 9-16,-10 0 15,-9 0 1,72 36-16</inkml:trace>
  <inkml:trace contextRef="#ctx0" brushRef="#br0" timeOffset="59662.934">7875 11320 0,'0'0'16,"0"0"-16,0 0 16,0 0-1,-36-18-15,9 0 16,-9 0-16,-9 0 15,-9 0 1,-17-9-16,-10 0 16,0 9-1,-8 0-15,-10 0 16,-9 8-16,10 1 16,-10 0-1,-9 9-15,1 0 16,8 9-1,1 0-15,-1 1 16,9-1 0,10 0-16,-1 9 15,-9 0-15,-8 0 16,-1-9 0,0 0-16,1 0 15,8 0-15,0-9 16,10 9-1,-1-9-15,-9 0 16,1 0 0,-10 0-16,9 0 15,1 0-15,8 0 16,9 0 0,1 0-16,8 0 15,-9 0 1,0-9-16,1 9 15,-10 0 1,0 0-16,1 0 16,-1 9-16,9 0 15,9 0 1,10 0-16,-10 0 16,9 0-1,-9 0-15,10 0 16,-1-9-16,0 9 15,0 0 1,0-9-16,1 0 16,-1 0-1,9 0-15,0 0 16,9 0-16,10-9 16,-1 0-1,0 0-15,0 0 16,0 0-1,-9 0-15,-9 9 16,10 0-16,-10 0 16,-9 0-1,9 0-15,-9 0 16,1 9 0,-10 0-16,0 0 15,9 0-15,1 0 16,-1 0-1,9 0-15,0-9 16,0 0 0,9 0-16,1 0 15,-1 9-15,0-9 16,9 0 0,0 0-16,0 0 15,0 0 1,-8 0-16,8-9 15,-9 0-15,18 0 16,-18 0 0,9 0-16,0 0 15,9-9 1,1 0-16,8 0 16,18 18-16,-45-36 15,45 36 1,-27-45-16,27 45 15,-36-37 1,27 10-16,9 0 16,-18 0-1,18 0-15,0 0 16,0 0-16,18 0 16,-18-9-1,18 9-15,9-9 16,0 0-1,18 0-15,-19 0 16,19 0-16,9-1 16,9 1-1,-9 9-15,0 0 16,-1 0 0,10 0-16,-9 0 15,0 9-15,9 0 16,-10 0-1,1 9-15,0 0 16,-9 0 0,0 0-16,0 9 15,-1 0-15,-8 0 16,0 0 0,0 9-16,0 0 15,0-9 1,0 9-16,-9-9 15,-1 0-15,10 0 16,0 9 0,-9-9-16,0 0 15,9 0 1,0 0-16,0 0 16,0 0-16,-1 9 15,-8 0 1,0 0-16,0 0 15,0 0 1,0 0-16,0 0 16,0 9-16,-27-18 15,36 36 1,-36-36-16,35 36 16,-35-36-1,27 45-15,-18-18 16,0 1-16,0-1 15,0 0 1,0 0-16,0 0 16,0 0-1,-9 0-15,0 0 16,0 0-16,0 0 16,0 0-1,0 0-15,0 0 16,-9 0-1,9-27-15,-18 36 16,18-36-16,-9 27 16,9-27-1,0 0-15,-27 27 16,27-27 0,0 0-16,-27 28 15,27-28 1,-35 18-16,35-18 15,-36 18-15,9-9 16,0 0 0,0 0-16,0 0 15,-9 9 1,-9 0-16,10-9 16,-10 9-16,45-18 15</inkml:trace>
</inkml:ink>
</file>

<file path=ppt/ink/ink1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37.377"/>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1408 2084 0,'0'0'0,"0"0"16,0 0 0,0 0-16,0 0 15,0 0-15,-27 0 16,27 0 0,-36 18-16,9-9 15,1 0 1,-10 0-16,0 0 15,0 0 1,-9 0-16,-9 9 16,0 0-16,-8 0 15,62-18 1</inkml:trace>
</inkml:ink>
</file>

<file path=ppt/ink/ink1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1.612"/>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20916 6936 0,'0'0'0,"0"0"0,0 0 15,0 0 1,0 0-16,0 0 16,0 0-1,0 0-15,0 0 16,0 0-16,0 0 16,0 0-1,0 0-15,0 0 16,0 0-1,0 0-15,-36 0 16,36 0-16,-45 0 16,18 0-1,-9 0-15,0-9 16,0 0 0,0 9-16,1 0 15,-1 0-15,-9-9 16,0 9-1,9 0 1,-9 0-16,0 0 16,10 0-16,-1 0 15,0 0-15,0 0 16,-9 0 0,9 0-16,0 0 15,-9-9 1,10 9-16,-1 0 15,0 0-15,0 0 16,0 0 0,0 0-16,0-9 15,0 9 1,1 0-16,-1 0 16,0 0-16,9 0 15,0 0 1,-9 0-16,9 0 15,0 0 1,0 0-16,-8-9 16,8 9-16,0 0 15,0 0 1,0 0-16,0 0 16,0 0-1,0 0-15,0 0 16,0 0-16,0 0 15,1 0 1,-1 0-16,0 0 16,0 0-1,27 0-15,-36 0 16,36 0-16,-36 0 16,36 0-1,-36 0-15,36 0 16,-36 0-1,36 0-15,0 0 16,-27 0-16,27 0 16,0 0-1</inkml:trace>
</inkml:ink>
</file>

<file path=ppt/ink/ink1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5.550"/>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1390 3058 0,'0'0'15,"0"0"-15,0 0 16,0 0 0,0 0-16,0 0 15,0 0 1,-27 0-16,27 0 15,-27 9 1,27-9-16,-44 9 16,17-9-16,-9 0 15,0 0 1,0 0-16,-9 0 16,-9 0-16,-8 0 15,62 0 1</inkml:trace>
</inkml:ink>
</file>

<file path=ppt/ink/ink1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58.736"/>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23014 10265 0,'0'0'0,"0"0"16,0 0-16,0 0 15,0 0-15,0 0 16,0 0 0,0 0-16,0 0 15,0 0 1,0 0-16,0 0 16,0 0-16,0 0 15,0 0 1,0 0-16,0 0 15,0 0 1,-27 0-16,27 0 16,0 0-16,-36 0 15,36 0 1,-44 0-16,17 0 16,0 0-1,0 0-15,0 0 16,0 0-16,27 0 15,-45 0 1,18 0-16,0 0 16,1 0-1,-1 0-15,0 0 16,0 0-16,0 0 16,0-9-1,0 9-15,0 0 16,0 0-1,0 0-15,0 0 16,27 0-16,-35 0 16,8 0-1,0 0-15,0 0 16,0 0 0,0 0-16,0 0 15,0 0-15,0 0 16,0-9-1,1 9-15,-1 0 16,-9 0 0,0-9-16,0 0 15,0 9-15,-9 0 16,9 0 0,1 0-16,-1 0 15,0 0 1,0 0-16,0 0 15,0 0-15,0 0 16,0 0 0,1 0-16,-1-9 15,0 9 1,0 0-16,0-9 16,-9 9-16,9 0 15,-9 0 1,1 0-16,-1 0 15,0 0-15,0 0 16,0 0 0,-9 0-16,1 0 15,8 0 1,0 0-16,0 0 16,0 0-1,0 0-15,1 0 16,8 0-16,0 0 15,0 0 1,-9 0-16,0 0 16,0 0-1,9 0-15,1 0 16,-1 0-16,0 0 16,0 0-1,0 0-15,0 0 16,0 0-1,0 0-15,-8 9 16,8-9-16,0 0 16,0 0-1,0 9-15,0-9 16,0 0 0,1 0-16,-1 0 15,9 0-15,0 0 16,-9 0-1,0 0-15,0 0 16,0 0-16,0 0 16,1 9-1,-1-9-15,0 0 16,0 0 0,0 0-16,0 0 15,0 9 1,-9-9-16,1 0 15,-1 9-15,0 0 16,0-9 0,9 0-16,0 0 15,0 0-15,1 0 16,-1 0 0,0 9-16,-9-9 15,0 0 1,0 0-16,0 9 15,1-9-15,8 9 16,0-9 0,-9 0-16,0 0 15,9 0 1,-9 0-16,1 0 16,-1 0-16,0 0 15,9 0 1,0 0-16,0 0 15,0 0 1,1 0-16,-1 0 16,0 0-16,9 0 15,-9 0 1,0 0-16,0 0 16,0 0-1,-8 0-15,8 0 16,-9 0-16,9 0 15,-9 0 1,0 0-16,0 0 16,-8 0-1,-1 0-15,9 0 16,-9 0-16,9 0 16,0 0-1,1-9-15,-1 9 16,-9 0-1,0 0-15,0-9 16,-8 9-16,-1 0 16,9 0-1,-9 0-15,9 0 16,-8-9 0,-1 9-16,9 0 15,0 0-15,0 0 16,1 0-1,-10 0-15,0 0 16,-9 0 0,9 9-16,1 0 15,-10-9-15,0 9 16,0-9 0,1 9-16,8-9 15,0 9 1,9-9-16,0 0 15,1 0-15,-1 9 16,0-9 0,0 0-16,0 0 15,1 0 1,-1 0-16,9 0 16,0 0-1,-9 0-15,0 0 16,1 0-16,8 0 15,0 0 1,9 0-16,0 0 16,0 0-16,0 0 15,1 0 1,-1 0-16,0 0 16,0 0-1,9 0-15,-9 0 16,0 0-16,0 0 15,9 0 1,1 0-16,-1 0 16,0 0-1,0 0-15,27 0 16,-36 0-16,36 0 16,-36 0-1,36 0-15,0 0 16,-27 0-1,27 0-15,0 0 16,-27 0-16,27 0 16,0 0-1</inkml:trace>
</inkml:ink>
</file>

<file path=ppt/ink/ink1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06.136"/>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1300 4483 0,'0'0'0,"0"0"15,0 0-15,0 0 16,0 0 0,0 0-16,-35 9 15,35-9 1,-54 27-16,18-9 15,-27 0-15,9 0 16,1 0 0,-10 9-16,0-9 15,-9 0-15,-269 81 16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4-10-01T10:30:57.28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12938 2712 0</inkml:trace>
</inkml:ink>
</file>

<file path=ppt/ink/ink2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12.019"/>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23032 11527 0,'0'0'0,"0"0"0,0 0 16,0 0-16,0 0 15,0 0 1,0 0-16,0 0 16,0 0-16,0 0 15,0 0 1,0 0-16,0 0 15,0 0 1,0 0-16,0 0 16,0 0-16,-27 0 15,27 0 1,-36-18-16,10 9 16,-10 0-16,-9 9 15,0-9 1,-9 0-16,0 9 15,1 0 1,8 0-16,-9 0 16,9 0-16,0 0 15,0-9 1,0 9-16,1-9 16,-1 9-1,0-9-15,0 9 16,0 0-16,0 0 15,1 0 1,-1-9-16,0 9 16,0 0-1,0 0-15,0 0 16,0 0-16,1 0 16,8 0-1,-9 0-15,9-9 16,0 9-1,-9 0-15,9 0 16,-8 0-16,8-9 16,0 9-1,0 0-15,0 0 16,-9-9 0,0 9-16,10-9 15,-10 9 1,0 0-16,0 0 15,9 0-15,-9 0 16,0 0 0,1 0-16,-1 0 15,0 0-15,0 0 16,0 0 0,0 0-16,1 0 15,-1 0 1,0 0-16,-9 0 15,0 0-15,0 0 16,1 0 0,-1 0-16,0 0 15,0 0 1,0 0-16,1 0 16,-1 0-1,0 0-15,9 0 16,0 0-16,0 0 15,1 0-15,8 0 16,0 0 0,0 0-16,0 0 15,-9 0 1,0 0-16,0 0 16,1 0-1,-1 0-15,0 0 16,0 0-16,0 0 15,9 0 1,-8 0-16,-1 0 16,0 0-1,0 0-15,0 0 16,0 0-16,0 9 16,1-9-1,-1 0-15,0 0 16,-9 0-1,9 9-15,-9 0 16,1-9-16,-1 0 16,0 0-1,0 0-15,0 0 16,1 0 0,-1 0-16,9 9 15,0-9-15,0 0 16,0 0-1,10 0-15,-1 0 16,0 0 0,0 0-16,0 0 15,0 0-15,0 0 16,0 0 0,1 0-16,-1 9 15,0-9 1,0 0-16,0 0 15,0 0-15,0 0 16,0 0 0,-8 9-16,-1-9 15,0 0 1,0 0-16,0 0 16,9 9-16,0-9 15,1 0 1,-1 0-16,9 0 15,0 0 1,0 0-16,0 0 16,0 0-16,0 0 15,0 0 1,0 0-16,0 0 16,1 9-1,-1-9-15,0 0 16,0 0-16,0 0 15,0 0 1,0 0-16,0 0 16,0 0-1,27 0-15,-36 0 16,10 0-16,26 0 16,-36 0-1,36 0-15,-36 0 16,36 0-16,-36 0 15,36 0 1,-36 0-16,36 0 16,-36 0-1,36 0-15,-36 0 16,36 0 0,-27 0-16,27 0 15,0 0-15,-27 0 16,27 0-1,0 0-15,-26 0 16,26 0 0,0 0-16,-27 0 15,27 0-15,0 0 16,0 0 0</inkml:trace>
</inkml:ink>
</file>

<file path=ppt/ink/ink2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18.172"/>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1399 5890 0,'0'0'15,"0"0"-15,0 0 16,0 0-16,0 0 16,0 0-1,0 0-15,0 0 16,-27 9-1,27-9-15,-36 18 16,9-9 0,-8 0-16,-1 9 15,-18 0-15,0 0 16,0 0 0,0 9-16,-8 0 15,62-27-15</inkml:trace>
</inkml:ink>
</file>

<file path=ppt/ink/ink2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23.385"/>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17983 12511 0,'0'0'0,"0"0"0,0 0 16,0 0-16,0 0 16,0 0-1,0 0-15,0 0 16,0 0-16,0 0 16,0 0-1,0 0-15,0 0 16,-27 0-1,27 0-15,-27 0 16,27 0-16,-45 0 16,18 0-1,-9 0-15,0 0 16,1 0 0,-1 0-16,0 0 15,0 0-15,-9 0 16,0 0-1,0 0-15,1 0 16,-1 0-16,0 0 16,0 0-1,0 0-15,9 0 16,0 0 0,0 0-16,1 0 15,8 0 1,-9 0-16,0 0 15,0 9-15,-9 0 16,0-9 0,1 9-16,-1-9 15,9 9 1,-9-9-16,0 0 16,0 0-16,0 0 15,1 0 1,-1 0-16,0 0 15,0 0 1,0 0-16,0 0 16,10 0-16,-10 0 15,0 0 1,0 9-16,0 0 16,-9-9-1,1 0-15,-1 0 16,9 0-16,-9 0 15,0 9 1,9-9-16,-8 0 16,-1 9-1,9-9-15,-9 0 16,9 0-16,0 0 16,-8 0-1,-1 0-15,0 0 16,-9 0-1,9 0-15,1 0 16,-1 0-16,9 0 16,0 0-1,0-9-15,-9 9 16,10 0-16,-1 0 16,0 0-1,0-9-15,0 9 16,9 0-1,0 0-15,1 0 16,8 0 0,0 0-16,0 0 15,0 0-15,0 0 16,0 0 0,0 0-16,0 0 15,27 0 1,-36 0-16,36 0 15,-35 0-15,35 0 16,-27 0 0,27 0-16,0 0 15,-36-9-15,36 9 16</inkml:trace>
</inkml:ink>
</file>

<file path=ppt/ink/ink2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43:40.628"/>
    </inkml:context>
    <inkml:brush xml:id="br0">
      <inkml:brushProperty name="width" value="0.08819" units="cm"/>
      <inkml:brushProperty name="height" value="0.35278" units="cm"/>
      <inkml:brushProperty name="color" value="#B685DB"/>
      <inkml:brushProperty name="tip" value="rectangle"/>
      <inkml:brushProperty name="rasterOp" value="maskPen"/>
    </inkml:brush>
  </inkml:definitions>
  <inkml:trace contextRef="#ctx0" brushRef="#br0">7050 7017 0,'0'0'16,"0"0"-16,0 0 16,0 0-1,0 0-15,0 0 16,0 0-16,0 0 16,-27 9-1,27-9-15,-27 0 16,27 0-1,-36 0-15,36 0 16,-36 10-16,36-10 16,-45 0-1,18 0-15,0 0 16,0 0 0,1 0-16,-10 0 15,0 0-15,0 0 16,0 0-1,0 0-15,0 0 16,0 0 0,1 0-16,-10 0 15,0 9-15,0-9 16,-9 0 0,0 0-16,1 0 15,8 0 1,0 0-16,9 0 15,0 9-15,0-9 16,0 0 0,0 0-16,-8 0 15,-1 0 1,0 0-16,0 9 16,0-9-16,0 0 15,1 0 1,-1 9-16,0-9 15,-9 0 1,9 0-16,0 0 16,1 0-16,-10 0 15,9 0 1,0 0-16,0 0 16,0 0-1,1 0-15,-10 0 16,9 0-16,0 0 15,0 0 1,0 0-16,-8 0 16,-1 0-1,0 0-15,0 0 16,9 0-16,0 0 16,1 0-1,-1 0-15,0 0 16,0 0-1,0 0-15,0 0 16,0 0-16,1 0 16,-1 0-1,0 0-15,0 0 16,0 0 0,0 0-16,1 0 15,-1 0-15,0 0 16,9 0-1,0 0-15,0 0 16,9 0 0,0 0-16,1 0 15,-1 0-15,0 0 16,0 0 0,27 0-16,-36 0 15,36 0 1,-36 0-16,36 0 15,-36 0 1,36 0-16,0 0 16,-27 0-16,27 0 15,0 0 1</inkml:trace>
</inkml:ink>
</file>

<file path=ppt/ink/ink2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1.612"/>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2036 228 0,'0'0'0,"0"0"0,0 0 15,0 0 1,0 0-16,0 0 16,0 0-1,0 0-15,0 0 16,0 0-16,0 0 16,0 0-1,0 0-15,0 0 16,0 0-1,0 0-15,-36 0 16,36 0-16,-45 0 16,18 0-1,-9 0-15,0-9 16,0 1 0,0 8-16,1 0 15,-1 0-15,-9-9 16,0 9-1,9 0 1,-9 0-16,0 0 16,10 0-16,-1 0 15,0 0-15,0 0 16,-9 0 0,9 0-16,0 0 15,-9-9 1,10 9-16,-1 0 15,0 0-15,0 0 16,0 0 0,0 0-16,0-8 15,0 8 1,1 0-16,-1 0 16,0 0-16,9 0 15,0 0 1,-9 0-16,9 0 15,0 0 1,0 0-16,-8-9 16,8 9-16,0 0 15,0 0 1,0 0-16,0 0 16,0 0-1,0 0-15,0 0 16,0 0-16,0 0 15,1 0 1,-1 0-16,0 0 16,0 0-1,27 0-15,-36 0 16,36 0-16,-36 0 16,36 0-1,-36 0-15,36 0 16,-36 0-1,36 0-15,0 0 16,-27 0-16,27 0 16,0 0-1</inkml:trace>
</inkml:ink>
</file>

<file path=ppt/ink/ink2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36.103"/>
    </inkml:context>
    <inkml:brush xml:id="br0">
      <inkml:brushProperty name="width" value="0.08819" units="cm"/>
      <inkml:brushProperty name="height" value="0.35278" units="cm"/>
      <inkml:brushProperty name="color" value="#FF2779"/>
      <inkml:brushProperty name="tip" value="rectangle"/>
      <inkml:brushProperty name="rasterOp" value="maskPen"/>
    </inkml:brush>
  </inkml:definitions>
  <inkml:trace contextRef="#ctx0" brushRef="#br0">1426 9669 0,'0'0'0,"0"0"16,0 0-16,0 0 16,0 0-16,0 0 15,0 0 1,0 0-16,0 0 16,0 0-1,-27 0-15,27 0 16,0 0-16,-36 0 15,36 0 1,-36 0-16,36 0 16,-44-9-1,17 9-15,0 0 16,0 0-16,0 0 16,0 0-1,0 0-15,0 0 16,0 0-1,27 0-15,-36 0 16,36 0-16,0 0 16</inkml:trace>
</inkml:ink>
</file>

<file path=ppt/ink/ink2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36.103"/>
    </inkml:context>
    <inkml:brush xml:id="br0">
      <inkml:brushProperty name="width" value="0.08819" units="cm"/>
      <inkml:brushProperty name="height" value="0.35278" units="cm"/>
      <inkml:brushProperty name="color" value="#36A221"/>
      <inkml:brushProperty name="tip" value="rectangle"/>
      <inkml:brushProperty name="rasterOp" value="maskPen"/>
    </inkml:brush>
  </inkml:definitions>
  <inkml:trace contextRef="#ctx0" brushRef="#br0">440 184 0,'0'0'0,"0"0"16,0 0-16,0 0 16,0 0-16,0 0 15,0 0 1,0 0-16,0 0 16,0 0-1,-27 0-15,27 0 16,0 0-16,-36 0 15,36 0 1,-36 0-16,36 0 16,-45-8-1,18 8-15,0 0 16,0 0-16,0 0 16,0 0-1,0 0-15,0 0 16,0 0-1,27 0-15,-36 0 16,36 0-16,0 0 16</inkml:trace>
</inkml:ink>
</file>

<file path=ppt/ink/ink2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48:40.083"/>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17803 12511 0,'0'0'16,"0"0"-16,0 0 15,0 0 1,0 0-16,0 0 15,0 0-15,0 0 16,0 0 0,0 0-16,-27 9 15,27-9 1,0 0-16,-35 9 16,35-9-1,-45 18-15,18-9 16,-9 0-16,-9-9 15,0 9 1,0-9-16,1 0 16,-10 0-16,0 0 15,0 0 1,0 0-16,0 0 16,1 0-1,-1 0-15,0 0 16,-9-9-1,9 9-15,1-9 16,-1 9-16,9 0 16,0-9-1,-9 0-15,9 9 16,-8-9 0,8 9-16,0 0 15,0 0-15,-9 0 16,9 0-1,1-9-15,-1 9 16,0-9 0,-9 9-16,9 0 15,0-9-15,-8 9 16,-1-9 0,9 9-16,-9 0 15,9 0 1,-9 0-16,10-9 15,-10 9-15,9 0 16,-9 0 0,9 0-16,-9-9 15,1 9 1,-1 0-16,0 0 16,0 0-16,0 0 15,10 0 1,-10 0-16,9 0 15,0 0 1,0 0-16,0 0 16,1 0-16,-1 0 15,0 0 1,9 0-16,0 0 16,0 0-1,0 0-15,0 0 16,10 0-16,-1 0 15,0 0 1,-9 0-16,9 0 16,-9 0-1,9 0-15,-9 0 16,9 0-16,1 0 16,-1 0-1,27 0-15,-36 0 16,36 0-16,-27 0 15,27 0 1</inkml:trace>
</inkml:ink>
</file>

<file path=ppt/ink/ink2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2:55.099"/>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EE543EE4-3147-4BB9-A7C6-9CF57DB17443}" emma:medium="tactile" emma:mode="ink">
          <msink:context xmlns:msink="http://schemas.microsoft.com/ink/2010/main" type="inkDrawing" rotatedBoundingBox="15303,7013 21644,7827 21560,8481 15219,7667" rotationAngle="29595640" semanticType="underline">
            <msink:sourceLink direction="with" ref="{268007BC-214F-4D13-A247-DF844C23DFD1}"/>
            <msink:sourceLink direction="with" ref="{1E3C9C3C-CB8F-430D-A694-D8AC709C1BD6}"/>
          </msink:context>
        </emma:interpretation>
      </emma:emma>
    </inkml:annotationXML>
    <inkml:trace contextRef="#ctx0" brushRef="#br0">21570 8226 0,'0'0'0,"0"0"16,0 0-16,0 0 15,0 0 1,0 0-16,0 0 15,0 0 1,0 0-16,0 0 16,0 0-16,-27 0 15,27 0 1,-36-18-16,10 0 16,-1 0-1,0 0-15,-9 0 16,-9 0-16,-9-9 15,-9 9 1,-17-9-16,8 9 16,-9 0-1,1 0-15,-10 9 16,9 0-16,9 0 16,-8 0-1,-1 0-15,-9 9 16,1 0-1,-1 0-15,0 0 16,-8 0-16,-10 0 16,18 0-1,9 0-15,1 0 16,-10 0 0,9 9-16,1-9 15,-10 0-15,9 0 16,-8 0-1,-1 0-15,18 0 16,0 0-16,1-9 16,-10-1-1,-9 1-15,9 0 16,1 0 0,-1 0-16,-9 0 15,10 0-15,8 0 16,0 0-1,0 0-15,1 0 16,-10 0 0,0 0-16,9 0 15,1 9 1,-1 0-16,0 0 16,-9 0-16,10 0 15,-1 9 1,9-9-16,0 0 15,10 0-15,-1 9 16,0-9 0,-9 0-16,9 0 15,1 0 1,-1 0-16,0 0 16,0 0-1,0-9-15,0 0 16,1 0-16,-1 0 15,0 0 1,0 0-16,0 0 16,10 0-16,-10 0 15,0 0 1,0 0-16,0 0 16,0 0-1,10 0-15,-1 0 16,0 9-16,9 0 15,-9 0 1,9 0-16,-9 0 16,1 0-1,8 0-15,0 0 16,0 0 0,9 0-16,0 0 15,0 0-15,0 0 16,0-9-1,27 9-15,-35-9 16,35 9-16,-36-18 16,36 18-1,-36-27-15,36 27 16,-36-36 0,36 36-16,-18-36 15,18 36-15,-18-45 16,9 18-1,0-1-15,0 1 16,9 0 0,0 0-16,0 27 15,0-45-15,0 45 16,18-36 0,-18 36-16,27-45 15,-27 45 1,45-36-16,-18 18 15,9 0-15,-9 0 16,8 0 0,1 0-16,0 9 15,0 0 1,0 0-16,0 0 16,0 9-16,0 0 15,-1 0 1,1 0-16,0 0 15,-9 0 1,9 0-16,-9 9 16,0-9-16,0 0 15,0 9 1,0-9-16,-1 0 16,1 9-1,0 0-15,9-9 16,-9 0-16,9 0 15,0 0 1,-9 9-16,0 0 16,0 0-1,-1 0-15,-26-9 16,36 9-16,-36-9 16,36 18-1,-36-18-15,36 18 16,-36-18-1,36 36-15,-36-36 16,36 27-16,-36-27 16,18 36-1,-18-36-15,18 36 16,-18-36 0,18 36-16,-18-36 15,0 36-15,0-36 16,0 36-1,0-36-15,-9 28 16,9-28 0,-18 36-16,18-36 15,-18 27-15,18-27 16,-27 36 0,27-36-16,-36 27 15,36-27 1,-27 18-16,27-18 15,-36 18-15,36-18 16,-27 18 0,27-18-16,-27 18 15,27-18 1,-35 9-16,35-9 16,-36 9-16,36-9 15,-36 0 1,9 9-16,0 0 15,-9-9 1,0 0-16,36 0 16</inkml:trace>
  </inkml:traceGroup>
</inkml:ink>
</file>

<file path=ppt/ink/ink2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04.609"/>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268007BC-214F-4D13-A247-DF844C23DFD1}" emma:medium="tactile" emma:mode="ink">
          <msink:context xmlns:msink="http://schemas.microsoft.com/ink/2010/main" type="inkDrawing" rotatedBoundingBox="15071,8238 16985,8191 17004,8971 15090,9018" hotPoints="17055,8479 15977,8876 14852,8647 15930,8250" semanticType="underline" shapeName="Ellipse">
            <msink:destinationLink direction="with" ref="{EE543EE4-3147-4BB9-A7C6-9CF57DB17443}"/>
          </msink:context>
        </emma:interpretation>
      </emma:emma>
    </inkml:annotationXML>
    <inkml:trace contextRef="#ctx0" brushRef="#br0">16467 8984 0,'0'0'0,"0"0"15,0 0 1,0 0-16,0 0 16,0 0-16,0 0 15,0 0 1,0 0-16,0 0 15,0 0 1,-27-18-16,27 18 16,-45-18-16,18 9 15,0 0 1,0 0-16,1 0 16,-10 0-1,-9 0-15,0 0 16,-9 9-16,-9 0 15,10 0 1,-1 0-16,0 0 16,9 0-1,0 0-15,0 0 16,1 0-16,-1 0 16,9-9-1,0 9-15,0 0 16,9-9-1,0 9-15,0-9 16,0 0-16,1 9 16,-1-10-1,0 1-15,0 0 16,0 0 0,0 0-16,0 0 15,0 0-15,0 0 16,27 9-1,-36-18-15,36 18 16,-35-18 0,35 18-16,-36-18 15,36 18-15,0 0 16,-27-27 0,27 27-16,-9-27 15,9 27 1,0-27-16,0 27 15,9-36-15,-9 36 16,18-36 0,-18 36-16,27-45 15,-27 45 1,36-36-16,-36 36 16,35-36-16,-8 18 15,0 0 1,0 0-16,0-1 15,0 1-15,0 0 16,9 0 0,0 0-16,-1 0 15,10 9 1,0 0-16,0 0 16,0 0-16,0 0 15,0 9 1,-1 0-16,1 0 15,-9 0 1,0 0-16,0 0 16,9 0-1,0 0-15,-1 0 16,1-9-16,0 0 16,0 9-1,0-9-15,-9 9 16,0-9-1,-1 9-15,1 0 16,0 0-16,0 0 16,0 0-1,9 0-15,-9 0 16,-1 0-16,-8 9 16,0 0-1,0 0-15,0 0 16,0 0-1,-27-9-15,36 18 16,-36-18 0,36 18-16,-36-18 15,36 18-15,-36-18 16,36 27 0,-36-27-16,35 36 15,-35-36 1,18 28-16,-18-28 15,18 36-15,-18-36 16,18 36 0,-18-36-16,0 36 15,0-36 1,0 36-16,0-36 16,0 36-16,0-36 15,0 27 1,0-27-16,-9 27 15,9-27 1,-9 36-16,9-36 16,-18 36-16,18-36 15,-18 27 1,18-27-16,-18 27 16,18-27-1,-35 18-15,35-18 16,-36 18-16,36-18 15,-45 18 1,18-9-16,27-9 16,-36 18-1,36-18-15,-36 19 16,36-19-16,-36 18 16,36-18-1,-36 9-15,36-9 16,-44 18-1,44-18-15,-45 9 16,45-9-16,-45 0 16,18 0-1,0 0-15,0 0 16,0 9 0,0-9-16,0 9 15,1 0-15,-1 0 16,0-9-1,0 0-15,-9 0 16,-9 0 0,45 0-16</inkml:trace>
  </inkml:traceGroup>
</inkml:ink>
</file>

<file path=ppt/ink/ink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00.992"/>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10099 7180 0,'0'0'16,"0"0"0,0 0-16,0 0 15,0 0-15,0 0 16,0 0-1,0 0-15,0 0 16,-27 0 0,27 0-16,0 0 15,-27 0-15,27 0 16,-27 0 0,27 0-16,-45 0 15,19 0 1,-10 0-16,0 0 15,0 0 1,0 0-16,0 0 16,0 0-16,0 0 15,1 9 1,-1-9-16,0 0 16,0 9-16,-9-9 15,0 0 1,0 0-16,1 0 15,-1 0 1,0 0-16,-9 0 16,9 0-1,0 0-15,0 0 16,1 0-16,-1 0 16,0 0-1,9 0-15,-9 0 16,0 0-1,1 0-15,8 9 16,0-9-16,0 0 16,0 0-1,0 0-15,0 0 16,-9 0-16,1 0 16,-1 0-1,-9 0-15,-9 0 16,0 9-1,1 0-15,-1 0 16,0 0 0,9-9-16,0 9 15,-8-9-15,8 0 16,0 0 0,0 0-16,0 0 15,1 0 1,-1 0-16,0 0 15,0 0-15,9 0 16,0 0 0,1 0-16,-10 0 15,9 0 1,-9 0-16,0 0 16,9 0-16,1 0 15,-1 0 1,0 0-16,9 0 15,0 0 1,-9 0-16,0 0 16,1 0-16,-1 0 15,9 0 1,-9 0-16,0 0 16,0 0-16,1-9 15,-1 9 1,0 0-16,0 0 15,0-9 1,0 9-16,0 0 16,10 0-1,-1 0-15,0-9 16,0 9-16,-9 0 16,9 0-1,-9 0-15,1 0 16,-1 0-1,-9 0-15,0 0 16,0 0-16,0 0 16,1 0-1,-10 0-15,0 0 16,0 0 0,1 0-16,8 0 15,0 0-15,0 0 16,-9 9-1,1-9-15,-10 9 16,9-9 0,-9 0-16,9 0 15,-8 0-15,8 0 16,0 0 0,0 0-16,10 0 15,-1 0 1,0 0-16,9 0 15,-9 0-15,0 0 16,1 0 0,-1 0-16,0 0 15,0 0 1,0 0-16,10 0 16,-10 0-1,0 0-15,0 0 16,9 0-16,0 0 15,1 0 1,-1 0-16,0 0 16,0 0-1,0 0-15,0 0 16,-8 0-16,-1 0 16,0 0-1,0 0-15,0 0 16,0 0-1,1 0-15,-1 0 16,0 0-16,0 0 16,0 0-1,10 0-15,-1 0 16,0 0 0,-9 0-16,0 0 15,0 0-15,1 0 16,-1 0-1,0 0-15,0 0 16,0 0 0,1 0-16,-1 0 15,0 0-15,0 0 16,9 0 0,0 0-16,10 0 15,-1 0 1,9 0-16,0 0 15,0 0-15,27 0 16,-36 0 0,36 0-16,0 0 15</inkml:trace>
</inkml:ink>
</file>

<file path=ppt/ink/ink3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2:47.681"/>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1E3C9C3C-CB8F-430D-A694-D8AC709C1BD6}" emma:medium="tactile" emma:mode="ink">
          <msink:context xmlns:msink="http://schemas.microsoft.com/ink/2010/main" type="inkDrawing" rotatedBoundingBox="21603,7970 22559,8362 22229,9168 21273,8776" hotPoints="22343,8671 21882,9133 21420,8671 21882,8210" semanticType="underline" shapeName="Circle">
            <msink:destinationLink direction="with" ref="{EE543EE4-3147-4BB9-A7C6-9CF57DB17443}"/>
          </msink:context>
        </emma:interpretation>
      </emma:emma>
    </inkml:annotationXML>
    <inkml:trace contextRef="#ctx0" brushRef="#br0">22073 8172 0,'0'0'0,"0"0"15,0 0-15,0 0 16,0 0-16,0 0 15,0 0 1,0 0-16,0 0 16,-27 0-1,27 0-15,-27 0 16,27 0-16,-36-18 16,9 18-1,0 0-15,0 0 16,-9 0-1,0 0-15,9 0 16,-8 9 0,-1 0-16,0 0 15,0 0-15,0 0 16,9 9 0,0 0-16,0 0 15,0 0-15,1 9 16,-1 0-1,9 0-15,0 0 16,0 1 0,0-1-16,9 0 15,0 9-15,0 0 16,0-9 0,9 0-16,0 0 15,0 0 1,0 0-16,9 0 15,0 0-15,0 0 16,9 0 0,9 0-16,0 0 15,0 1 1,8-10-16,1 0 16,0 0-16,9 0 15,-9 0 1,0-9-16,9 0 15,-9 0 1,8 0-16,-8 0 16,0-9-16,0 9 15,0-9 1,0 0-16,0-9 16,0 0-1,-1 0-15,-8 0 16,0 0-16,0 0 15,0-9 1,0 0-16,0 0 16,-27 18-1,36-36-15,-36 36 16,27-37-16,-9 10 16,-18 27-1,17-45-15,-17 18 16,0 0-16,0 0 15,-8 0 1,-1-9-16,-9 0 16,0 0-1,-9-9-15,-9 0 16,0 0 0,0 8-16,0 1 15,0 0-15,36 36 16</inkml:trace>
  </inkml:traceGroup>
</inkml:ink>
</file>

<file path=ppt/ink/ink3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00.214"/>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437D4852-A469-4AF8-92F3-53AAF77D0168}" emma:medium="tactile" emma:mode="ink">
          <msink:context xmlns:msink="http://schemas.microsoft.com/ink/2010/main" type="inkDrawing" rotatedBoundingBox="16210,9277 16572,8782 16970,9074 16609,9569" hotPoints="16835,9218 16569,9483 16303,9218 16569,8952" semanticType="underline" shapeName="Circle"/>
        </emma:interpretation>
      </emma:emma>
    </inkml:annotationXML>
    <inkml:trace contextRef="#ctx0" brushRef="#br0">16763 8939 0,'0'0'0,"0"0"16,0 0-16,0 0 15,0 0-15,0 0 16,0 0 0,0 0-16,0 0 15,0 0 1,0 0-16,0 0 15,-27 0 1,27 0-16,0 0 16,-36 0-16,36 0 15,-36-9 1,36 9-16,-36 0 16,9 0-16,1 0 15,-1 0 1,0 9-16,0 0 15,0 0 1,0 9-16,0 0 16,0 0-16,27-18 15,-36 45 1,18-18-16,0 0 16,10 0-1,-1 0-15,0 0 16,0 0-1,9 0-15,0-27 16,0 36-16,0-36 16,18 37-1,-18-37-15,17 36 16,-17-36-16,27 36 16,-27-36-1,36 18-15,-36-18 16,36 18-1,-9-9-15,0 0 16,0-9-16,0 0 16,0 0-1,-27 0-15,36 0 16,-36 0 0,35 0-16,-35 0 15,36-18-15,-36 18 16,27-18-1,-27 18-15,27-18 16,-27 18 0,0 0-16,27-27 15,-27 27-15,0 0 16,27-36 0,-27 36-16,18-37 15,-18 37 1,18-36-16,-18 36 15,9-36-15,-9 36 16,0-36 0,0 36-16,0-36 15,0 36 1,0-36-16,0 36 16,-18-36-16,18 36 15,-18-36 1,18 36-16,-18-36 15,18 36 1,0 0-16</inkml:trace>
  </inkml:traceGroup>
</inkml:ink>
</file>

<file path=ppt/ink/ink3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28.351"/>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3FFD7645-D1C5-4927-95CA-0ED0FD2C3918}" emma:medium="tactile" emma:mode="ink">
          <msink:context xmlns:msink="http://schemas.microsoft.com/ink/2010/main" type="inkDrawing" rotatedBoundingBox="19909,10865 23290,11273 23189,12106 19808,11698" hotPoints="0,0 22643,11900 20019,11737" semanticType="underline" shapeName="RightTriangle"/>
        </emma:interpretation>
      </emma:emma>
    </inkml:annotationXML>
    <inkml:trace contextRef="#ctx0" brushRef="#br0">23194 11879 0,'0'0'0,"0"0"16,0 0-16,0 0 15,0 0 1,0 0-16,0 0 15,0 0-15,0 0 16,0 0 0,0 0-16,-36-18 15,36 18-15,-45-18 16,18 9 0,-9 0-16,0-9 15,-9 0 1,-8 9-16,-10-9 15,0 9 1,0 0-16,0 0 16,1 0-16,-1 9 15,9 0 1,0 0-16,0 0 16,10 0-1,-10 0-15,0 0 16,0 0-16,-9 0 15,10 0 1,-1 0-16,9 0 16,0 0-16,0 0 15,0 0 1,1 0-16,-1 0 16,9 0-1,-9 0-15,0-9 16,9 0-1,0 0-15,1 0 16,-10 0-16,9 9 16,-9 0-1,9 0-15,0 0 16,0 0 0,-9 0-16,1 0 15,-1 0-15,0 0 16,0 0-1,0 0-15,0 0 16,1 9-16,-1 0 16,0 0-1,-9 0-15,9 0 16,0-9 0,10 0-16,-10 9 15,9-9-15,0 0 16,0 0-1,0 0-15,0 0 16,0 9 0,9-9-16,1 0 15,-1 0-15,0 0 16,0 0 0,0 0-16,0 0 15,0 0 1,27 0-16,-36-9 15,36 9-15,-36-9 16,9 0 0,1 0-16,-1 0 15,27 9 1,-36-18-16,9 0 16,0 0-16,27 18 15,-36-36 1,18 9-16,0-1 15,9-8 1,0 0-16,9 0 16,0 0-16,0 0 15,0-9 1,9 0-16,0 9 16,0 0-1,9 0-15,0 0 16,18-1-1,0 1-15,0 0 16,9 9-16,-10 0 16,1 9-1,0 9-15,9 0 16,0 0-16,9 9 16,-1 0-1,-8 0-15,0 0 16,-9 9-1,0 0-15,0 0 16,0 0-16,0 0 16,-1 0-1,1 0-15,0 0 16,0 0 0,9 0-16,0 0 15,0-9-15,-1 0 16,-8 0-1,9 9-15,0-9 16,0 0 0,0 0-16,0 9 15,8 0-15,-8-9 16,0 9 0,0 0-16,0 0 15,0-9 1,-10 0-16,1 0 15,-9 9-15,0 0 16,0-9 0,0 9-16,0-9 15,0 0 1,-27 0-16,45 0 16,-45 0-16,44 0 15,-44 0 1,45 10-16,-45-10 15,36 18 1,-36-18-16,45 18 16,-45-18-16,36 18 15,-36-18 1,36 27-16,-36-27 16,36 36-1,-36-36-15,36 36 16,-36-36-16,17 36 15,-17-36 1,18 45-16,-18-45 16,9 36-1,-9-9-15,0 0 16,0 0 0,0-27-16,0 36 15,0-9-15,0-27 16,-9 37-1,9-37-15,-18 36 16,18-36-16,-17 36 16,17-36-1,-18 27-15,18-27 16,-27 27 0,27-27-16,-45 18 15,9-9-15,0 0 16,-9 0-1,-9 0-15,-8 0 16,62-9 0</inkml:trace>
  </inkml:traceGroup>
</inkml:ink>
</file>

<file path=ppt/ink/ink3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24.492"/>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C99F5023-3CE6-41C9-81A6-B07BE5B1DF4D}" emma:medium="tactile" emma:mode="ink">
          <msink:context xmlns:msink="http://schemas.microsoft.com/ink/2010/main" type="inkDrawing" rotatedBoundingBox="23260,11566 24201,11707 24083,12498 23141,12357" hotPoints="24102,12066 23661,12507 23220,12066 23661,11624" semanticType="underline" shapeName="Circle"/>
        </emma:interpretation>
      </emma:emma>
    </inkml:annotationXML>
    <inkml:trace contextRef="#ctx0" brushRef="#br0">24028 11762 0,'0'0'0,"0"0"16,0 0-16,0 0 16,0 0-1,0 0-15,0 0 16,0 0 0,0 0-16,0 0 15,0 0-15,0 0 16,0 0-1,0 0-15,0 0 16,0 0 0,0 0-16,0 0 15,0 0-15,0 0 16,0 0 0,0 0-16,0 0 15,-27-9 1,27 9-16,-36-18 15,36 18-15,-36-18 16,36 18 0,-45-18-16,18 9 15,-9 0 1,1-9-16,-1 9 16,0 0-16,0 0 15,0 0 1,0 9-16,0 0 15,0 0 1,1 0-16,8 9 16,0 0-16,0 0 15,0 0 1,0 0-16,0 9 16,27-18-16,-36 36 15,36-36 1,-36 36-16,18-9 15,1 0 1,8 0-16,0 0 16,0 0-1,0 0-15,0 0 16,0 0-16,9 0 16,0 1-1,0 8-15,0-9 16,0 0-1,9 0-15,0 0 16,9 0-16,0 0 16,-1 0-1,10 0-15,9 0 16,9 0 0,0 0-16,0-9 15,0 0-15,-10-9 16,1 0-1,0 0-15,0-9 16,0 0 0,0 0-16,0 0 15,9-9-15,-10 0 16,1-9 0,0 0-16,-9 0 15,0 0 1,0 0-16,0 0 15,-27 18-15,36-36 16,-18 9 0,0 0-16,0 0 15,-9 0 1,-1-9-16,1 0 16,0 9-16,-9 0 15,0-1 1,-9-8-16,0 0 15,-8 0 1,-10-9-16,0 0 16,-9 0-16,36 45 15</inkml:trace>
  </inkml:traceGroup>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65.30612" units="1/cm"/>
          <inkml:channelProperty channel="Y" name="resolution" value="65.45454" units="1/cm"/>
        </inkml:channelProperties>
      </inkml:inkSource>
      <inkml:timestamp xml:id="ts0" timeString="2025-08-25T06:20:42.055"/>
    </inkml:context>
    <inkml:brush xml:id="br0">
      <inkml:brushProperty name="width" value="0.1" units="cm"/>
      <inkml:brushProperty name="height" value="0.1" units="cm"/>
      <inkml:brushProperty name="fitToCurve" value="1"/>
    </inkml:brush>
    <inkml:context xml:id="ctx1">
      <inkml:inkSource xml:id="inkSrc2">
        <inkml:traceFormat>
          <inkml:channel name="X" type="integer" max="2832" units="cm"/>
          <inkml:channel name="Y" type="integer" max="1584" units="cm"/>
        </inkml:traceFormat>
        <inkml:channelProperties>
          <inkml:channelProperty channel="X" name="resolution" value="96.32653" units="1/cm"/>
          <inkml:channelProperty channel="Y" name="resolution" value="95.42168" units="1/cm"/>
        </inkml:channelProperties>
      </inkml:inkSource>
      <inkml:timestamp xml:id="ts1" timeString="2025-08-25T06:21:26.071"/>
    </inkml:context>
    <inkml:brush xml:id="br1">
      <inkml:brushProperty name="width" value="0.07" units="cm"/>
      <inkml:brushProperty name="height" value="0.07" units="cm"/>
      <inkml:brushProperty name="color" value="#FF8700"/>
      <inkml:brushProperty name="fitToCurve" value="1"/>
    </inkml:brush>
  </inkml:definitions>
  <inkml:traceGroup>
    <inkml:annotationXML>
      <emma:emma xmlns:emma="http://www.w3.org/2003/04/emma" version="1.0">
        <emma:interpretation id="{E5C1C120-7DA2-427A-B5E1-06537BE22231}" emma:medium="tactile" emma:mode="ink">
          <msink:context xmlns:msink="http://schemas.microsoft.com/ink/2010/main" type="writingRegion" rotatedBoundingBox="761,7843 1766,7843 1766,9849 761,9849"/>
        </emma:interpretation>
      </emma:emma>
    </inkml:annotationXML>
    <inkml:traceGroup>
      <inkml:annotationXML>
        <emma:emma xmlns:emma="http://www.w3.org/2003/04/emma" version="1.0">
          <emma:interpretation id="{2A15C605-60C9-4D5C-95FE-F214DFC3AF33}" emma:medium="tactile" emma:mode="ink">
            <msink:context xmlns:msink="http://schemas.microsoft.com/ink/2010/main" type="paragraph" rotatedBoundingBox="761,7843 1766,7843 1766,9849 761,9849" alignmentLevel="1"/>
          </emma:interpretation>
        </emma:emma>
      </inkml:annotationXML>
      <inkml:traceGroup>
        <inkml:annotationXML>
          <emma:emma xmlns:emma="http://www.w3.org/2003/04/emma" version="1.0">
            <emma:interpretation id="{7B09AD1C-BAA6-42C7-83A7-54AE89667006}" emma:medium="tactile" emma:mode="ink">
              <msink:context xmlns:msink="http://schemas.microsoft.com/ink/2010/main" type="line" rotatedBoundingBox="761,7843 1766,7843 1766,9849 761,9849"/>
            </emma:interpretation>
          </emma:emma>
        </inkml:annotationXML>
        <inkml:traceGroup>
          <inkml:annotationXML>
            <emma:emma xmlns:emma="http://www.w3.org/2003/04/emma" version="1.0">
              <emma:interpretation id="{364AB24D-4E71-4E8C-8E96-519D9E355532}" emma:medium="tactile" emma:mode="ink">
                <msink:context xmlns:msink="http://schemas.microsoft.com/ink/2010/main" type="inkWord" rotatedBoundingBox="761,7843 1766,7843 1766,9849 761,9849"/>
              </emma:interpretation>
              <emma:one-of disjunction-type="recognition" id="oneOf0">
                <emma:interpretation id="interp0" emma:lang="en-US" emma:confidence="0.5">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6</emma:literal>
                </emma:interpretation>
              </emma:one-of>
            </emma:emma>
          </inkml:annotationXML>
          <inkml:trace contextRef="#ctx0" brushRef="#br0">1216 9834</inkml:trace>
          <inkml:trace contextRef="#ctx0" brushRef="#br0" timeOffset="221.2754">1216 9834</inkml:trace>
          <inkml:trace contextRef="#ctx1" brushRef="#br1">1537 7843,'0'0,"0"0,0 0,0 0,0 0,0 0,0 0,0 0,-14 0,0 0,0 0,0 0,-13 0,-1 0,-13 13,0-13,-1 14,1 0,-14 0,14 0,-28 14,14-15,13 1,1 14,0 0,13-1,1 1,-1 0,14 0,0 13,-13 1,13-1,0-13,1 0,13 13,0-13,0 0,0 13,0 1,13-1,1 1,0-1,13 1,1 0,13-1,1 1,13-1,-14-13,0 0,1-1,-1-13,-13 0,-1 0,1-14,-1 0,15 0,-1 0,-14 0,1-14,0 0,13 0,-14-13,1-1,13 0,1 1,-15-1,1-14,-1 15,1-15,-14 0,-1 1,1-1,-14 1,0-1,0 1,-14-1,1 1,-1-1,0 0,-13-13,-1 13,0 1,-13-1,14 15,-15-15,-13 14,-83-27,-13-1,151 56</inkml:trace>
        </inkml:traceGroup>
      </inkml:traceGroup>
    </inkml:traceGroup>
  </inkml:traceGroup>
</inkml:ink>
</file>

<file path=ppt/ink/ink3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39:31.19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39:52.438"/>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03.119"/>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3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03.319"/>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58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22977 5782 0,'0'0'0,"0"0"15,0 0-15,0 0 16,0 0 0,0 0-16,0 0 15,0 0 1,0 0-16,0 0 15,0 0-15,0 0 16,0 0 0,-17 0-16,17 0 15,-16 0-15,16 0 16,-23 0 0,23 0-16,-22 0 15,5 0 1,0 0-16,0 0 15,0 0 1,1 0-16,-1 0 16,0 0-16,0 0 15,0 0 1,-5 0-16,-1 0 16,1 0-1,-1 0-15,2 0 16,4 0-16,0 0 15,0 0 1,0 0-16,0 0 16,0 0-1,0 0-15,0 0 16,1 0-16,-1 0 16,0 0-1,1 0-15,-1 0 16,17 0-16,-23 0 15,23 0 1,-22 0-16,22 0 16,-28 0-1,28 0-15,-23 0 16,23 0-16,-22 0 16,22 0-1,-22 0-15,22 0 16,-23 0-1,23 0-15,-22 0 16,22 0-16,-23 0 16,23 0-1,-17 0-15,17 0 16,0 0 0,-16 0-16,16 0 15,0 0-15,-23 0 16,23 0-1</inkml:trace>
</inkml:ink>
</file>

<file path=ppt/ink/ink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04.758"/>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13256 4005 0,'0'0'0,"0"0"15,0 0 1,0 0-16,0 0 16,0 0-16,0 0 15,0 0 1,0 0-16,-36 0 16,0 0-1,-17 0-15,-10 0 16,0 0-1,9 0-15,9 0 16,-9 9-16,-26-9 16,80 0-16</inkml:trace>
</inkml:ink>
</file>

<file path=ppt/ink/ink4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765"/>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4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943"/>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4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58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868 176 0,'0'0'0,"0"0"15,0 0-15,0 0 16,0 0 0,0 0-16,0 0 15,0 0 1,0 0-16,0 0 15,0 0-15,0 0 16,0 0 0,-16 0-16,16 0 15,-17 0-15,17 0 16,-23 0 0,23 0-16,-22 0 15,5 0 1,0 0-16,0 0 15,0 0 1,1 0-16,-1 0 16,0 0-16,0 0 15,0 0 1,-5 0-16,-1 0 16,1 0-1,-1 0-15,1 0 16,6 0-16,-1 0 15,0 0 1,0 0-16,0 0 16,0 0-1,0 0-15,1 0 16,-1 0-16,0 0 16,1 0-1,-1 0-15,0 0 16,17 0-16,-23 0 15,23 0 1,-22 0-16,22 0 16,-28 0-1,28 0-15,-23 0 16,23 0-16,-22 0 16,22 0-1,-22 0-15,22 0 16,-23 0-1,23 0-15,-22 0 16,22 0-16,-23 0 16,23 0-1,-17 0-15,17 0 16,0 0 0,-17 0-16,17 0 15,0 0-15,-22 0 16,22 0-1</inkml:trace>
</inkml:ink>
</file>

<file path=ppt/ink/ink4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26.876"/>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23470 5782 0,'0'0'0,"0"0"15,0 0-15,0 0 16,0 0 0,0 0-16,0 0 15,0 0 1,0 0-16,0 0 15,0 0-15,0 0 16,0 0 0,-27 0-16,27 0 15,-27 0-15,27 0 16,-36 0 0,36 0-16,-36 0 15,9 0 1,0 0-16,0 0 15,0 0 1,1 0-16,-1 0 16,0 0-16,1 0 15,-1 0 1,-9 0-16,0 0 16,0 0-1,0 0-15,1 0 16,8 0-16,0 0 15,0 0 1,0 0-16,0 0 16,0 0-1,0 0-15,0 0 16,0 0-16,1 0 16,-1 0-1,0 0-15,0 0 16,27 0-16,-36 0 15,36 0 1,-36 0-16,36 0 16,-44 0-1,44 0-15,-36 0 16,36 0-16,-36 0 16,36 0-1,-35 0-15,35 0 16,-36 0-1,36 0-15,-36 0 16,36 0-16,-36 0 16,36 0-1,-27 0-15,27 0 16,0 0 0,-27 0-16,27 0 15,0 0-15,-36 0 16,36 0-1</inkml:trace>
</inkml:ink>
</file>

<file path=ppt/ink/ink4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5.593"/>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23379 5782 0,'0'0'0,"0"0"15,0 0-15,0 0 16,0 0 0,0 0-16,0 0 15,0 0 1,0 0-16,0 0 15,0 0-15,0 0 16,0 0 0,-25 0-16,25 0 15,-25 0-15,25 0 16,-34 0 0,34 0-16,-33 0 15,8 0 1,0 0-16,0 0 15,0 0 1,0 0-16,0 0 16,0 0-16,0 0 15,0 0 1,-8 0-16,-1 0 16,1 0-1,-1 0-15,2 0 16,7 0-16,-1 0 15,1 0 1,0 0-16,0 0 16,0 0-1,0 0-15,0 0 16,0 0-16,1 0 16,-2 0-1,1 0-15,0 0 16,25 0-16,-33 0 15,33 0 1,-34 0-16,34 0 16,-41 0-1,41 0-15,-34 0 16,34 0-16,-33 0 16,33 0-1,-33 0-15,33 0 16,-33 0-1,33 0-15,-34 0 16,34 0-16,-33 0 16,33 0-1,-25 0-15,25 0 16,0 0 0,-26 0-16,26 0 15,0 0-15,-33 0 16,33 0-1</inkml:trace>
</inkml:ink>
</file>

<file path=ppt/ink/ink4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5.988"/>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23244 5782 0,'0'0'0,"0"0"15,0 0-15,0 0 16,0 0 0,0 0-16,0 0 15,0 0 1,0 0-16,0 0 15,0 0-15,0 0 16,0 0 0,-22 0-16,22 0 15,-22 0-15,22 0 16,-30 0 0,30 0-16,-30 0 15,8 0 1,-1 0-16,1 0 15,0 0 1,0 0-16,0 0 16,-1 0-16,1 0 15,0 0 1,-8 0-16,0 0 16,0 0-1,1 0-15,0 0 16,6 0-16,1 0 15,0 0 1,-1 0-16,1 0 16,0 0-1,-1 0-15,1 0 16,0 0-16,0 0 16,0 0-1,-1 0-15,1 0 16,22 0-16,-30 0 15,30 0 1,-29 0-16,29 0 16,-38 0-1,38 0-15,-29 0 16,29 0-16,-30 0 16,30 0-1,-29 0-15,29 0 16,-30 0-1,30 0-15,-30 0 16,30 0-16,-30 0 16,30 0-1,-22 0-15,22 0 16,0 0 0,-22 0-16,22 0 15,0 0-15,-30 0 16,30 0-1</inkml:trace>
</inkml:ink>
</file>

<file path=ppt/ink/ink4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141"/>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23255 5782 0,'0'0'0,"0"0"15,0 0-15,0 0 16,0 0 0,0 0-16,0 0 15,0 0 1,0 0-16,0 0 15,0 0-15,0 0 16,0 0 0,-22 0-16,22 0 15,-23 0-15,23 0 16,-30 0 0,30 0-16,-30 0 15,7 0 1,1 0-16,-1 0 15,1 0 1,0 0-16,-1 0 16,1 0-16,-1 0 15,1 0 1,-8 0-16,-1 0 16,1 0-1,0 0-15,1 0 16,7 0-16,-1 0 15,0 0 1,1 0-16,-1 0 16,1 0-1,-1 0-15,1 0 16,-1 0-16,1 0 16,0 0-1,-1 0-15,1 0 16,22 0-16,-30 0 15,30 0 1,-31 0-16,31 0 16,-37 0-1,37 0-15,-30 0 16,30 0-16,-30 0 16,30 0-1,-30 0-15,30 0 16,-30 0-1,30 0-15,-30 0 16,30 0-16,-30 0 16,30 0-1,-22 0-15,22 0 16,0 0 0,-23 0-16,23 0 15,0 0-15,-30 0 16,30 0-1</inkml:trace>
</inkml:ink>
</file>

<file path=ppt/ink/ink4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311"/>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23101 5782 0,'0'0'0,"0"0"15,0 0-15,0 0 16,0 0 0,0 0-16,0 0 15,0 0 1,0 0-16,0 0 15,0 0-15,0 0 16,0 0 0,-19 0-16,19 0 15,-20 0-15,20 0 16,-25 0 0,25 0-16,-26 0 15,6 0 1,1 0-16,-1 0 15,1 0 1,0 0-16,0 0 16,0 0-16,-1 0 15,1 0 1,-7 0-16,0 0 16,0 0-1,0 0-15,1 0 16,6 0-16,-1 0 15,1 0 1,-1 0-16,1 0 16,0 0-1,-1 0-15,1 0 16,-1 0-16,2 0 16,-2 0-1,1 0-15,-1 0 16,20 0-16,-25 0 15,25 0 1,-26 0-16,26 0 16,-33 0-1,33 0-15,-26 0 16,26 0-16,-25 0 16,25 0-1,-26 0-15,26 0 16,-26 0-1,26 0-15,-25 0 16,25 0-16,-26 0 16,26 0-1,-20 0-15,20 0 16,0 0 0,-19 0-16,19 0 15,0 0-15,-26 0 16,26 0-1</inkml:trace>
</inkml:ink>
</file>

<file path=ppt/ink/ink4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442"/>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22999 5782 0,'0'0'0,"0"0"15,0 0-15,0 0 16,0 0 0,0 0-16,0 0 15,0 0 1,0 0-16,0 0 15,0 0-15,0 0 16,0 0 0,-17 0-16,17 0 15,-17 0-15,17 0 16,-23 0 0,23 0-16,-23 0 15,5 0 1,1 0-16,0 0 15,-1 0 1,2 0-16,-2 0 16,1 0-16,0 0 15,-1 0 1,-5 0-16,0 0 16,0 0-1,0 0-15,0 0 16,6 0-16,0 0 15,-1 0 1,1 0-16,0 0 16,-1 0-1,1 0-15,0 0 16,-1 0-16,2 0 16,-2 0-1,1 0-15,0 0 16,17 0-16,-23 0 15,23 0 1,-23 0-16,23 0 16,-29 0-1,29 0-15,-23 0 16,23 0-16,-23 0 16,23 0-1,-23 0-15,23 0 16,-23 0-1,23 0-15,-23 0 16,23 0-16,-23 0 16,23 0-1,-18 0-15,18 0 16,0 0 0,-17 0-16,17 0 15,0 0-15,-23 0 16,23 0-1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4-10-01T10:31:05.152"/>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12726 4022 0</inkml:trace>
</inkml:ink>
</file>

<file path=ppt/ink/ink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49.576"/>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8790 7883 0,'0'0'0,"0"0"0,0 0 15,0 0-15,0 0 16,0 0-16,0 0 16,0 0-1,0 0-15,0 0 16,0 0-1,0 0-15,0 0 16,-27 0 0,27 0-16,-36 0 15,9 0-15,27 0 16,-36 0 0,36 0-16,-36 0 15,36 0 1,-45 0-16,18 0 15,0 0-15,1 0 16,-1 0 0,0 0-16,-9 0 15,0 0 1,0 0-16,0 0 16,0 0-16,9 0 15,1 0 1,-1 0-16,0 0 15,0 0 1,0 0-16,0 0 16,0 0-16,0 0 15,0 0 1,0 0-16,0 0 16,1-9-1,-1 9-15,0 0 16,0 0-1,0 0-15,0 0 16,-9 0-16,9 0 16,-9-9-1,9 9-15,-8 0 16,-1 0-16,0 0 16,0 0-1,0-9-15,0 9 16,0 0-1,0 0-15,1 0 16,-1 0-16,0 0 16,0 0-1,-9-9-15,9 9 16,0 0 0,-8-9-16,8 9 15,0 0 1,0 0-16,0 0 15,0 0-15,0 0 16,-9 0 0,1 0-16,-1-9 15,0 9 1,-9 0-16,9 0 16,0 0-16,1 0 15,-10 0 1,0 0-16,0 0 15,0 0-15,0 0 16,10 0 0,-1 0-16,9 0 15,0 0 1,0 0-16,0-9 16,0 9-1,-8 0-15,-1 0 16,0 0-16,0 0 15,9-9 1,0 9-16,0-9 16,1 9-1,-1 0-15,0 0 16,0 0-16,0 0 16,0 0-1,0 0-15,-9 0 16,10 0-1,-1 0-15,0 0 16,0 0-16,0 0 16,0 0-1,0 0-15,0 0 16,1 0 0,-10 0-16,0 0 15,0 0-15,0 0 16,0 0-1,0 0-15,1 0 16,-1 0 0,-9 0-16,9 0 15,0 0-15,0 0 16,1 0 0,8 0-16,0 0 15,-9 0 1,0 0-16,-9 0 15,1 0-15,-1 0 16,0 0 0,0 0-16,0 0 15,0 0 1,1 0-16,-1 0 16,0 0-1,0 9-15,9-9 16,1 0-16,-1 0 15,0 0 1,9 9-16,-9-9 16,-9 9-16,-8-9 15,-1 9 1,0-9-16,9 0 16,-9 0-1,1 0-15,-1 9 16,0-9-16,0 0 15,9 0 1,1 0-16,-1 0 16,0 0-1,0 0-15,0 0 16,1 0 0,-1 9-16,0 0 15,9-9-15,0 0 16,0 0-1,1 9-15,-1-9 16,0 0 0,0 0-16,0 0 15,9 0-15,0 0 16,1 0 0,-1 0-16,0 0 15,0 0 1,0 0-16,0 0 15,0 0-15,0 9 16,1-9 0,-10 0-16,9 0 15,0 0 1,0 0-16,0 0 16,9 0-16,0 0 15,0 0 1,1 0-16,26 0 15</inkml:trace>
</inkml:ink>
</file>

<file path=ppt/ink/ink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50.778"/>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11157 7126 0,'0'0'0,"0"0"16,0 0-16,0 0 15,0 0 1,0 0-16,0 0 16,0 0-16,0 0 15,0 0 1,0 0-16,0 0 15,0 0 1,0 0-16,0 0 16,0 0-16,-27 0 15,27 0 1,-35 0-16,35 0 16,-45 9-1,18 0-15,0 0 16,-9-9-16,0 0 15,0 0 1,0 0-16,1 0 16,-1 0-1,9 0-15,0 0 16,0 0-16,0 0 16,0 0-1,0 0-15,0 0 16,0 0-1,27 0-15,-35 0 16,35 0-16,-36 0 16,36 0-1,-36 0-15,36 0 16,0 0 0,0 0-16</inkml:trace>
</inkml:ink>
</file>

<file path=ppt/ink/ink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55.008"/>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13131 5385 0,'0'0'0,"0"0"16,0 0-1,0 0-15,0 0 16,0 0-16,0 0 15,0 0 1,0 0-16,0 0 16,0 0-1,0 0-15,0 0 16,0 0 0,0 0-16,0 0 15,-36 27-15,9-18 16,-18 0-1,-9 9-15,9-9 16,-9 9 0,10-9-16,-1 0 15,-9 9-15,54-18 16</inkml:trace>
</inkml:ink>
</file>

<file path=ppt/ink/ink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13.344"/>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7265 8560 0,'0'0'0,"0"0"16,0 0-16,0 0 15,0 0 1,0 0-16,0 0 16,0 0-16,0 0 15,0 0 1,0 0-16,0 0 16,0 0-1,0 0-15,0 0 16,0 0-16,0 0 15,0 0 1,-27 0-16,27 0 16,-27 0-1,27 0-15,-36 0 16,36 0-16,-45 0 16,18 0-1,0 0-15,1 0 16,-1 0-1,0 0-15,0 0 16,0 0-16,0 0 16,-9 0-1,9 0-15,0 0 16,-9 0 0,1 0-16,-1 0 15,0 0-15,0 0 16,0 0-1,0 0-15,0 0 16,0 0 0,1 0-16,-1 0 15,-9 0-15,9 0 16,0 0 0,0 0-16,0 0 15,0 0 1,1 0-16,-1 0 15,0 0 1,9 0-16,-9 0 16,9 0-16,-9 0 15,0 0 1,1 0-16,-1 0 16,0 0-1,-9 0-15,9 0 16,-9 0-16,0 0 15,1 0 1,8 0-16,-9 0 16,0 0-1,-9 0-15,0 0 16,1 9-16,-1 0 16,0-9-1,9 0-15,-9 0 16,0 0-1,1 9-15,-1-9 16,0 0-16,0 0 16,-9 0-1,1 0-15,-1 0 16,0 0 0,9 0-16,0 0 15,10 0-15,-1 0 16,0 0-1,0 0-15,0 0 16,-9 0 0,10 0-16,-1 0 15,0 0-15,0 0 16,9 0 0,0 0-16,0 0 15,1 0 1,-1 0-16,0 0 15,9 0-15,-9 0 16,0 0 0,9 0-16,0 0 15,0 0 1,0 0-16,1 0 16,-1 0-16,27 0 15,-36 0 1,36 0-16,-36 0 15,36 0 1,-36 0-16,36 0 16,-36 0-16,36 0 15,-36 0 1,36 0-16,0 0 16,-36 0-1,36 0-15,-26 0 16,26 0-1,0 0-15,-27 0 16,27 0-16,0 0 16,-27 0-1,27 0-15,0 0 16,-27 0-16,27 0 16,0 0-1,-27 0-15,27 0 16,0 0-1,0 0-15,0 0 16,0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004804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2"/>
        <p:cNvGrpSpPr/>
        <p:nvPr/>
      </p:nvGrpSpPr>
      <p:grpSpPr>
        <a:xfrm>
          <a:off x="0" y="0"/>
          <a:ext cx="0" cy="0"/>
          <a:chOff x="0" y="0"/>
          <a:chExt cx="0" cy="0"/>
        </a:xfrm>
      </p:grpSpPr>
      <p:sp>
        <p:nvSpPr>
          <p:cNvPr id="12373" name="Google Shape;12373;gfaae32b10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4" name="Google Shape;12374;gfaae32b10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510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4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96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36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33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34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3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89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05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9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05750" y="344175"/>
            <a:ext cx="8488587" cy="4360766"/>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FFFFFF">
              <a:alpha val="54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5750" y="1155737"/>
            <a:ext cx="8520411" cy="3563771"/>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63C6E0">
              <a:alpha val="1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626300" y="904575"/>
            <a:ext cx="6400200" cy="1590300"/>
          </a:xfrm>
          <a:prstGeom prst="rect">
            <a:avLst/>
          </a:prstGeom>
          <a:noFill/>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653925" y="2503725"/>
            <a:ext cx="4211400" cy="36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solidFill>
                  <a:srgbClr val="6B4124"/>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2">
            <a:alphaModFix/>
          </a:blip>
          <a:srcRect/>
          <a:stretch/>
        </p:blipFill>
        <p:spPr>
          <a:xfrm>
            <a:off x="211501" y="2503728"/>
            <a:ext cx="8732326" cy="2465100"/>
          </a:xfrm>
          <a:prstGeom prst="rect">
            <a:avLst/>
          </a:prstGeom>
          <a:noFill/>
          <a:ln>
            <a:noFill/>
          </a:ln>
        </p:spPr>
      </p:pic>
      <p:grpSp>
        <p:nvGrpSpPr>
          <p:cNvPr id="15" name="Google Shape;15;p2"/>
          <p:cNvGrpSpPr/>
          <p:nvPr/>
        </p:nvGrpSpPr>
        <p:grpSpPr>
          <a:xfrm>
            <a:off x="13" y="0"/>
            <a:ext cx="9144201" cy="5143610"/>
            <a:chOff x="13" y="0"/>
            <a:chExt cx="9144201" cy="5143610"/>
          </a:xfrm>
        </p:grpSpPr>
        <p:sp>
          <p:nvSpPr>
            <p:cNvPr id="16" name="Google Shape;16;p2"/>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3">
            <a:alphaModFix/>
          </a:blip>
          <a:stretch>
            <a:fillRect/>
          </a:stretch>
        </p:blipFill>
        <p:spPr>
          <a:xfrm>
            <a:off x="7226277" y="-358999"/>
            <a:ext cx="2390600" cy="2826074"/>
          </a:xfrm>
          <a:prstGeom prst="rect">
            <a:avLst/>
          </a:prstGeom>
          <a:noFill/>
          <a:ln>
            <a:noFill/>
          </a:ln>
        </p:spPr>
      </p:pic>
      <p:grpSp>
        <p:nvGrpSpPr>
          <p:cNvPr id="41" name="Google Shape;41;p2"/>
          <p:cNvGrpSpPr/>
          <p:nvPr/>
        </p:nvGrpSpPr>
        <p:grpSpPr>
          <a:xfrm>
            <a:off x="7789550" y="1131300"/>
            <a:ext cx="554075" cy="563100"/>
            <a:chOff x="1126975" y="2118575"/>
            <a:chExt cx="554075" cy="563100"/>
          </a:xfrm>
        </p:grpSpPr>
        <p:sp>
          <p:nvSpPr>
            <p:cNvPr id="42" name="Google Shape;42;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8376400" y="55538"/>
            <a:ext cx="554075" cy="563100"/>
            <a:chOff x="1126975" y="2118575"/>
            <a:chExt cx="554075" cy="563100"/>
          </a:xfrm>
        </p:grpSpPr>
        <p:sp>
          <p:nvSpPr>
            <p:cNvPr id="109" name="Google Shape;109;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
          <p:cNvGrpSpPr/>
          <p:nvPr/>
        </p:nvGrpSpPr>
        <p:grpSpPr>
          <a:xfrm rot="-1473304">
            <a:off x="7150182" y="4163986"/>
            <a:ext cx="1113782" cy="783509"/>
            <a:chOff x="9221475" y="2460200"/>
            <a:chExt cx="2104828" cy="1480678"/>
          </a:xfrm>
        </p:grpSpPr>
        <p:sp>
          <p:nvSpPr>
            <p:cNvPr id="176" name="Google Shape;176;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flipH="1">
            <a:off x="7465104" y="3141073"/>
            <a:ext cx="1366800" cy="1198843"/>
            <a:chOff x="1246700" y="-52951"/>
            <a:chExt cx="794143" cy="696556"/>
          </a:xfrm>
        </p:grpSpPr>
        <p:sp>
          <p:nvSpPr>
            <p:cNvPr id="219" name="Google Shape;219;p2"/>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3385" y="296768"/>
            <a:ext cx="657381" cy="487208"/>
            <a:chOff x="3748050" y="180275"/>
            <a:chExt cx="394800" cy="292600"/>
          </a:xfrm>
        </p:grpSpPr>
        <p:sp>
          <p:nvSpPr>
            <p:cNvPr id="234" name="Google Shape;23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2"/>
          <p:cNvGrpSpPr/>
          <p:nvPr/>
        </p:nvGrpSpPr>
        <p:grpSpPr>
          <a:xfrm rot="2700000">
            <a:off x="7610274" y="1855478"/>
            <a:ext cx="657380" cy="487207"/>
            <a:chOff x="3748050" y="180275"/>
            <a:chExt cx="394800" cy="292600"/>
          </a:xfrm>
        </p:grpSpPr>
        <p:sp>
          <p:nvSpPr>
            <p:cNvPr id="279" name="Google Shape;279;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
          <p:cNvGrpSpPr/>
          <p:nvPr/>
        </p:nvGrpSpPr>
        <p:grpSpPr>
          <a:xfrm>
            <a:off x="6555559" y="4296621"/>
            <a:ext cx="939821" cy="696564"/>
            <a:chOff x="3748050" y="180275"/>
            <a:chExt cx="394800" cy="292600"/>
          </a:xfrm>
        </p:grpSpPr>
        <p:sp>
          <p:nvSpPr>
            <p:cNvPr id="324" name="Google Shape;32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3"/>
        <p:cNvGrpSpPr/>
        <p:nvPr/>
      </p:nvGrpSpPr>
      <p:grpSpPr>
        <a:xfrm>
          <a:off x="0" y="0"/>
          <a:ext cx="0" cy="0"/>
          <a:chOff x="0" y="0"/>
          <a:chExt cx="0" cy="0"/>
        </a:xfrm>
      </p:grpSpPr>
      <p:sp>
        <p:nvSpPr>
          <p:cNvPr id="404" name="Google Shape;404;p4"/>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405" name="Google Shape;405;p4"/>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sp>
        <p:nvSpPr>
          <p:cNvPr id="406" name="Google Shape;406;p4"/>
          <p:cNvSpPr txBox="1">
            <a:spLocks noGrp="1"/>
          </p:cNvSpPr>
          <p:nvPr>
            <p:ph type="title"/>
          </p:nvPr>
        </p:nvSpPr>
        <p:spPr>
          <a:xfrm>
            <a:off x="720000" y="3613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7" name="Google Shape;407;p4"/>
          <p:cNvSpPr txBox="1">
            <a:spLocks noGrp="1"/>
          </p:cNvSpPr>
          <p:nvPr>
            <p:ph type="body" idx="1"/>
          </p:nvPr>
        </p:nvSpPr>
        <p:spPr>
          <a:xfrm>
            <a:off x="648275" y="1020438"/>
            <a:ext cx="7818900" cy="3318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grpSp>
        <p:nvGrpSpPr>
          <p:cNvPr id="408" name="Google Shape;408;p4"/>
          <p:cNvGrpSpPr/>
          <p:nvPr/>
        </p:nvGrpSpPr>
        <p:grpSpPr>
          <a:xfrm>
            <a:off x="13" y="0"/>
            <a:ext cx="9144201" cy="5143610"/>
            <a:chOff x="13" y="0"/>
            <a:chExt cx="9144201" cy="5143610"/>
          </a:xfrm>
        </p:grpSpPr>
        <p:sp>
          <p:nvSpPr>
            <p:cNvPr id="409" name="Google Shape;409;p4"/>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0" name="Google Shape;410;p4"/>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1" name="Google Shape;411;p4"/>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2" name="Google Shape;412;p4"/>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3" name="Google Shape;413;p4"/>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4" name="Google Shape;414;p4"/>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5" name="Google Shape;415;p4"/>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6" name="Google Shape;416;p4"/>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417" name="Google Shape;417;p4"/>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18" name="Google Shape;418;p4"/>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19" name="Google Shape;419;p4"/>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0" name="Google Shape;420;p4"/>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421" name="Google Shape;421;p4"/>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2" name="Google Shape;422;p4"/>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423" name="Google Shape;423;p4"/>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424" name="Google Shape;424;p4"/>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5" name="Google Shape;425;p4"/>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6" name="Google Shape;426;p4"/>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427" name="Google Shape;427;p4"/>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428" name="Google Shape;428;p4"/>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9" name="Google Shape;429;p4"/>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430" name="Google Shape;430;p4"/>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431" name="Google Shape;431;p4"/>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32" name="Google Shape;432;p4"/>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433" name="Google Shape;433;p4"/>
          <p:cNvGrpSpPr/>
          <p:nvPr/>
        </p:nvGrpSpPr>
        <p:grpSpPr>
          <a:xfrm rot="1473304" flipH="1">
            <a:off x="249419" y="4280886"/>
            <a:ext cx="1113782" cy="783509"/>
            <a:chOff x="9221475" y="2460200"/>
            <a:chExt cx="2104828" cy="1480678"/>
          </a:xfrm>
        </p:grpSpPr>
        <p:sp>
          <p:nvSpPr>
            <p:cNvPr id="434" name="Google Shape;434;p4"/>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5" name="Google Shape;435;p4"/>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6" name="Google Shape;436;p4"/>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7" name="Google Shape;437;p4"/>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8" name="Google Shape;438;p4"/>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39" name="Google Shape;439;p4"/>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0" name="Google Shape;440;p4"/>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1" name="Google Shape;441;p4"/>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2" name="Google Shape;442;p4"/>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3" name="Google Shape;443;p4"/>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4" name="Google Shape;444;p4"/>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5" name="Google Shape;445;p4"/>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6" name="Google Shape;446;p4"/>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7" name="Google Shape;447;p4"/>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8" name="Google Shape;448;p4"/>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9" name="Google Shape;449;p4"/>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0" name="Google Shape;450;p4"/>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1" name="Google Shape;451;p4"/>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2" name="Google Shape;452;p4"/>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3" name="Google Shape;453;p4"/>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4" name="Google Shape;454;p4"/>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5" name="Google Shape;455;p4"/>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6" name="Google Shape;456;p4"/>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7" name="Google Shape;457;p4"/>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8" name="Google Shape;458;p4"/>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9" name="Google Shape;459;p4"/>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0" name="Google Shape;460;p4"/>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1" name="Google Shape;461;p4"/>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2" name="Google Shape;462;p4"/>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3" name="Google Shape;463;p4"/>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4" name="Google Shape;464;p4"/>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5" name="Google Shape;465;p4"/>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6" name="Google Shape;466;p4"/>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67" name="Google Shape;467;p4"/>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8" name="Google Shape;468;p4"/>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69" name="Google Shape;469;p4"/>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0" name="Google Shape;470;p4"/>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1" name="Google Shape;471;p4"/>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2" name="Google Shape;472;p4"/>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3" name="Google Shape;473;p4"/>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4" name="Google Shape;474;p4"/>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5" name="Google Shape;475;p4"/>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476" name="Google Shape;476;p4"/>
          <p:cNvGrpSpPr/>
          <p:nvPr/>
        </p:nvGrpSpPr>
        <p:grpSpPr>
          <a:xfrm rot="-5759653">
            <a:off x="7368295" y="3251457"/>
            <a:ext cx="732389" cy="2450270"/>
            <a:chOff x="7375795" y="2728743"/>
            <a:chExt cx="291249" cy="974399"/>
          </a:xfrm>
        </p:grpSpPr>
        <p:sp>
          <p:nvSpPr>
            <p:cNvPr id="477" name="Google Shape;477;p4"/>
            <p:cNvSpPr/>
            <p:nvPr/>
          </p:nvSpPr>
          <p:spPr>
            <a:xfrm>
              <a:off x="7518259" y="3067758"/>
              <a:ext cx="84227" cy="91285"/>
            </a:xfrm>
            <a:custGeom>
              <a:avLst/>
              <a:gdLst/>
              <a:ahLst/>
              <a:cxnLst/>
              <a:rect l="l" t="t" r="r" b="b"/>
              <a:pathLst>
                <a:path w="2518" h="2729" extrusionOk="0">
                  <a:moveTo>
                    <a:pt x="1339" y="0"/>
                  </a:moveTo>
                  <a:cubicBezTo>
                    <a:pt x="1223" y="0"/>
                    <a:pt x="1108" y="11"/>
                    <a:pt x="1001" y="24"/>
                  </a:cubicBezTo>
                  <a:cubicBezTo>
                    <a:pt x="634" y="79"/>
                    <a:pt x="306" y="305"/>
                    <a:pt x="142" y="626"/>
                  </a:cubicBezTo>
                  <a:cubicBezTo>
                    <a:pt x="9" y="899"/>
                    <a:pt x="1" y="1212"/>
                    <a:pt x="32" y="1517"/>
                  </a:cubicBezTo>
                  <a:cubicBezTo>
                    <a:pt x="71" y="1892"/>
                    <a:pt x="181" y="2282"/>
                    <a:pt x="454" y="2532"/>
                  </a:cubicBezTo>
                  <a:cubicBezTo>
                    <a:pt x="517" y="2595"/>
                    <a:pt x="587" y="2642"/>
                    <a:pt x="673" y="2650"/>
                  </a:cubicBezTo>
                  <a:cubicBezTo>
                    <a:pt x="679" y="2650"/>
                    <a:pt x="685" y="2650"/>
                    <a:pt x="691" y="2650"/>
                  </a:cubicBezTo>
                  <a:cubicBezTo>
                    <a:pt x="778" y="2650"/>
                    <a:pt x="860" y="2597"/>
                    <a:pt x="860" y="2517"/>
                  </a:cubicBezTo>
                  <a:cubicBezTo>
                    <a:pt x="1069" y="2651"/>
                    <a:pt x="1307" y="2728"/>
                    <a:pt x="1552" y="2728"/>
                  </a:cubicBezTo>
                  <a:cubicBezTo>
                    <a:pt x="1564" y="2728"/>
                    <a:pt x="1575" y="2728"/>
                    <a:pt x="1587" y="2728"/>
                  </a:cubicBezTo>
                  <a:cubicBezTo>
                    <a:pt x="1743" y="2415"/>
                    <a:pt x="1775" y="2048"/>
                    <a:pt x="1673" y="1704"/>
                  </a:cubicBezTo>
                  <a:lnTo>
                    <a:pt x="1673" y="1704"/>
                  </a:lnTo>
                  <a:cubicBezTo>
                    <a:pt x="1776" y="1725"/>
                    <a:pt x="1881" y="1736"/>
                    <a:pt x="1985" y="1736"/>
                  </a:cubicBezTo>
                  <a:cubicBezTo>
                    <a:pt x="2148" y="1736"/>
                    <a:pt x="2310" y="1710"/>
                    <a:pt x="2462" y="1657"/>
                  </a:cubicBezTo>
                  <a:cubicBezTo>
                    <a:pt x="2517" y="1196"/>
                    <a:pt x="2384" y="727"/>
                    <a:pt x="2134" y="352"/>
                  </a:cubicBezTo>
                  <a:cubicBezTo>
                    <a:pt x="1943" y="71"/>
                    <a:pt x="1638" y="0"/>
                    <a:pt x="13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8" name="Google Shape;478;p4"/>
            <p:cNvSpPr/>
            <p:nvPr/>
          </p:nvSpPr>
          <p:spPr>
            <a:xfrm>
              <a:off x="7449519" y="2770388"/>
              <a:ext cx="71918" cy="87505"/>
            </a:xfrm>
            <a:custGeom>
              <a:avLst/>
              <a:gdLst/>
              <a:ahLst/>
              <a:cxnLst/>
              <a:rect l="l" t="t" r="r" b="b"/>
              <a:pathLst>
                <a:path w="2150" h="2616" extrusionOk="0">
                  <a:moveTo>
                    <a:pt x="874" y="0"/>
                  </a:moveTo>
                  <a:cubicBezTo>
                    <a:pt x="825" y="0"/>
                    <a:pt x="776" y="2"/>
                    <a:pt x="727" y="6"/>
                  </a:cubicBezTo>
                  <a:cubicBezTo>
                    <a:pt x="743" y="60"/>
                    <a:pt x="759" y="115"/>
                    <a:pt x="782" y="170"/>
                  </a:cubicBezTo>
                  <a:cubicBezTo>
                    <a:pt x="634" y="178"/>
                    <a:pt x="477" y="240"/>
                    <a:pt x="368" y="349"/>
                  </a:cubicBezTo>
                  <a:cubicBezTo>
                    <a:pt x="391" y="576"/>
                    <a:pt x="454" y="818"/>
                    <a:pt x="563" y="1021"/>
                  </a:cubicBezTo>
                  <a:cubicBezTo>
                    <a:pt x="321" y="1084"/>
                    <a:pt x="94" y="1264"/>
                    <a:pt x="1" y="1506"/>
                  </a:cubicBezTo>
                  <a:cubicBezTo>
                    <a:pt x="48" y="1662"/>
                    <a:pt x="134" y="1811"/>
                    <a:pt x="259" y="1920"/>
                  </a:cubicBezTo>
                  <a:cubicBezTo>
                    <a:pt x="118" y="2014"/>
                    <a:pt x="24" y="2178"/>
                    <a:pt x="55" y="2389"/>
                  </a:cubicBezTo>
                  <a:cubicBezTo>
                    <a:pt x="141" y="2498"/>
                    <a:pt x="274" y="2553"/>
                    <a:pt x="399" y="2584"/>
                  </a:cubicBezTo>
                  <a:cubicBezTo>
                    <a:pt x="532" y="2616"/>
                    <a:pt x="673" y="2616"/>
                    <a:pt x="806" y="2616"/>
                  </a:cubicBezTo>
                  <a:cubicBezTo>
                    <a:pt x="1017" y="2616"/>
                    <a:pt x="1220" y="2600"/>
                    <a:pt x="1392" y="2514"/>
                  </a:cubicBezTo>
                  <a:cubicBezTo>
                    <a:pt x="1579" y="2428"/>
                    <a:pt x="1728" y="2248"/>
                    <a:pt x="1720" y="2045"/>
                  </a:cubicBezTo>
                  <a:lnTo>
                    <a:pt x="2150" y="474"/>
                  </a:lnTo>
                  <a:cubicBezTo>
                    <a:pt x="1803" y="170"/>
                    <a:pt x="1346" y="0"/>
                    <a:pt x="8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9" name="Google Shape;479;p4"/>
            <p:cNvSpPr/>
            <p:nvPr/>
          </p:nvSpPr>
          <p:spPr>
            <a:xfrm>
              <a:off x="7383656" y="2834712"/>
              <a:ext cx="81049" cy="94028"/>
            </a:xfrm>
            <a:custGeom>
              <a:avLst/>
              <a:gdLst/>
              <a:ahLst/>
              <a:cxnLst/>
              <a:rect l="l" t="t" r="r" b="b"/>
              <a:pathLst>
                <a:path w="2423" h="2811" extrusionOk="0">
                  <a:moveTo>
                    <a:pt x="1151" y="0"/>
                  </a:moveTo>
                  <a:cubicBezTo>
                    <a:pt x="828" y="0"/>
                    <a:pt x="506" y="115"/>
                    <a:pt x="266" y="341"/>
                  </a:cubicBezTo>
                  <a:cubicBezTo>
                    <a:pt x="305" y="536"/>
                    <a:pt x="415" y="716"/>
                    <a:pt x="571" y="849"/>
                  </a:cubicBezTo>
                  <a:cubicBezTo>
                    <a:pt x="297" y="982"/>
                    <a:pt x="79" y="1247"/>
                    <a:pt x="0" y="1552"/>
                  </a:cubicBezTo>
                  <a:cubicBezTo>
                    <a:pt x="110" y="1763"/>
                    <a:pt x="290" y="1943"/>
                    <a:pt x="501" y="2037"/>
                  </a:cubicBezTo>
                  <a:cubicBezTo>
                    <a:pt x="383" y="2162"/>
                    <a:pt x="313" y="2341"/>
                    <a:pt x="336" y="2506"/>
                  </a:cubicBezTo>
                  <a:cubicBezTo>
                    <a:pt x="555" y="2693"/>
                    <a:pt x="852" y="2802"/>
                    <a:pt x="1141" y="2810"/>
                  </a:cubicBezTo>
                  <a:cubicBezTo>
                    <a:pt x="1155" y="2811"/>
                    <a:pt x="1168" y="2811"/>
                    <a:pt x="1182" y="2811"/>
                  </a:cubicBezTo>
                  <a:cubicBezTo>
                    <a:pt x="1464" y="2811"/>
                    <a:pt x="1739" y="2733"/>
                    <a:pt x="1977" y="2576"/>
                  </a:cubicBezTo>
                  <a:cubicBezTo>
                    <a:pt x="2118" y="2474"/>
                    <a:pt x="2251" y="2349"/>
                    <a:pt x="2329" y="2193"/>
                  </a:cubicBezTo>
                  <a:cubicBezTo>
                    <a:pt x="2407" y="2037"/>
                    <a:pt x="2423" y="1841"/>
                    <a:pt x="2353" y="1685"/>
                  </a:cubicBezTo>
                  <a:lnTo>
                    <a:pt x="1774" y="153"/>
                  </a:lnTo>
                  <a:cubicBezTo>
                    <a:pt x="1581" y="51"/>
                    <a:pt x="1366" y="0"/>
                    <a:pt x="11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0" name="Google Shape;480;p4"/>
            <p:cNvSpPr/>
            <p:nvPr/>
          </p:nvSpPr>
          <p:spPr>
            <a:xfrm>
              <a:off x="7464170" y="2773900"/>
              <a:ext cx="74794" cy="89144"/>
            </a:xfrm>
            <a:custGeom>
              <a:avLst/>
              <a:gdLst/>
              <a:ahLst/>
              <a:cxnLst/>
              <a:rect l="l" t="t" r="r" b="b"/>
              <a:pathLst>
                <a:path w="2236" h="2665" extrusionOk="0">
                  <a:moveTo>
                    <a:pt x="961" y="0"/>
                  </a:moveTo>
                  <a:cubicBezTo>
                    <a:pt x="700" y="0"/>
                    <a:pt x="443" y="106"/>
                    <a:pt x="289" y="330"/>
                  </a:cubicBezTo>
                  <a:cubicBezTo>
                    <a:pt x="313" y="643"/>
                    <a:pt x="438" y="948"/>
                    <a:pt x="641" y="1206"/>
                  </a:cubicBezTo>
                  <a:cubicBezTo>
                    <a:pt x="352" y="1307"/>
                    <a:pt x="110" y="1534"/>
                    <a:pt x="0" y="1815"/>
                  </a:cubicBezTo>
                  <a:cubicBezTo>
                    <a:pt x="78" y="1971"/>
                    <a:pt x="203" y="2096"/>
                    <a:pt x="360" y="2182"/>
                  </a:cubicBezTo>
                  <a:cubicBezTo>
                    <a:pt x="211" y="2300"/>
                    <a:pt x="133" y="2518"/>
                    <a:pt x="157" y="2651"/>
                  </a:cubicBezTo>
                  <a:cubicBezTo>
                    <a:pt x="244" y="2660"/>
                    <a:pt x="331" y="2665"/>
                    <a:pt x="419" y="2665"/>
                  </a:cubicBezTo>
                  <a:cubicBezTo>
                    <a:pt x="1016" y="2665"/>
                    <a:pt x="1628" y="2449"/>
                    <a:pt x="2227" y="1925"/>
                  </a:cubicBezTo>
                  <a:cubicBezTo>
                    <a:pt x="2235" y="1549"/>
                    <a:pt x="2196" y="1167"/>
                    <a:pt x="2048" y="831"/>
                  </a:cubicBezTo>
                  <a:cubicBezTo>
                    <a:pt x="1907" y="487"/>
                    <a:pt x="1641" y="182"/>
                    <a:pt x="1290" y="57"/>
                  </a:cubicBezTo>
                  <a:cubicBezTo>
                    <a:pt x="1184" y="20"/>
                    <a:pt x="1072" y="0"/>
                    <a:pt x="96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1" name="Google Shape;481;p4"/>
            <p:cNvSpPr/>
            <p:nvPr/>
          </p:nvSpPr>
          <p:spPr>
            <a:xfrm>
              <a:off x="7401953" y="2835381"/>
              <a:ext cx="87070" cy="94730"/>
            </a:xfrm>
            <a:custGeom>
              <a:avLst/>
              <a:gdLst/>
              <a:ahLst/>
              <a:cxnLst/>
              <a:rect l="l" t="t" r="r" b="b"/>
              <a:pathLst>
                <a:path w="2603" h="2832" extrusionOk="0">
                  <a:moveTo>
                    <a:pt x="821" y="1"/>
                  </a:moveTo>
                  <a:cubicBezTo>
                    <a:pt x="485" y="63"/>
                    <a:pt x="180" y="274"/>
                    <a:pt x="0" y="571"/>
                  </a:cubicBezTo>
                  <a:cubicBezTo>
                    <a:pt x="71" y="946"/>
                    <a:pt x="329" y="1298"/>
                    <a:pt x="774" y="1509"/>
                  </a:cubicBezTo>
                  <a:cubicBezTo>
                    <a:pt x="391" y="1751"/>
                    <a:pt x="180" y="2235"/>
                    <a:pt x="266" y="2673"/>
                  </a:cubicBezTo>
                  <a:cubicBezTo>
                    <a:pt x="447" y="2780"/>
                    <a:pt x="658" y="2832"/>
                    <a:pt x="870" y="2832"/>
                  </a:cubicBezTo>
                  <a:cubicBezTo>
                    <a:pt x="969" y="2832"/>
                    <a:pt x="1068" y="2820"/>
                    <a:pt x="1165" y="2798"/>
                  </a:cubicBezTo>
                  <a:cubicBezTo>
                    <a:pt x="1470" y="2728"/>
                    <a:pt x="1751" y="2572"/>
                    <a:pt x="1993" y="2392"/>
                  </a:cubicBezTo>
                  <a:cubicBezTo>
                    <a:pt x="2165" y="2259"/>
                    <a:pt x="2314" y="2118"/>
                    <a:pt x="2423" y="1939"/>
                  </a:cubicBezTo>
                  <a:cubicBezTo>
                    <a:pt x="2532" y="1759"/>
                    <a:pt x="2603" y="1548"/>
                    <a:pt x="2564" y="1345"/>
                  </a:cubicBezTo>
                  <a:cubicBezTo>
                    <a:pt x="2524" y="1118"/>
                    <a:pt x="2384" y="915"/>
                    <a:pt x="2220" y="743"/>
                  </a:cubicBezTo>
                  <a:cubicBezTo>
                    <a:pt x="1837" y="352"/>
                    <a:pt x="1345" y="94"/>
                    <a:pt x="8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2" name="Google Shape;482;p4"/>
            <p:cNvSpPr/>
            <p:nvPr/>
          </p:nvSpPr>
          <p:spPr>
            <a:xfrm>
              <a:off x="7381549" y="3095722"/>
              <a:ext cx="61749" cy="60411"/>
            </a:xfrm>
            <a:custGeom>
              <a:avLst/>
              <a:gdLst/>
              <a:ahLst/>
              <a:cxnLst/>
              <a:rect l="l" t="t" r="r" b="b"/>
              <a:pathLst>
                <a:path w="1846" h="1806" extrusionOk="0">
                  <a:moveTo>
                    <a:pt x="837" y="1"/>
                  </a:moveTo>
                  <a:lnTo>
                    <a:pt x="79" y="516"/>
                  </a:lnTo>
                  <a:cubicBezTo>
                    <a:pt x="1" y="720"/>
                    <a:pt x="1" y="946"/>
                    <a:pt x="87" y="1149"/>
                  </a:cubicBezTo>
                  <a:cubicBezTo>
                    <a:pt x="135" y="1157"/>
                    <a:pt x="182" y="1161"/>
                    <a:pt x="228" y="1161"/>
                  </a:cubicBezTo>
                  <a:cubicBezTo>
                    <a:pt x="364" y="1161"/>
                    <a:pt x="494" y="1128"/>
                    <a:pt x="610" y="1063"/>
                  </a:cubicBezTo>
                  <a:lnTo>
                    <a:pt x="610" y="1063"/>
                  </a:lnTo>
                  <a:cubicBezTo>
                    <a:pt x="564" y="1298"/>
                    <a:pt x="634" y="1548"/>
                    <a:pt x="806" y="1728"/>
                  </a:cubicBezTo>
                  <a:cubicBezTo>
                    <a:pt x="868" y="1748"/>
                    <a:pt x="932" y="1758"/>
                    <a:pt x="996" y="1758"/>
                  </a:cubicBezTo>
                  <a:cubicBezTo>
                    <a:pt x="1148" y="1758"/>
                    <a:pt x="1297" y="1702"/>
                    <a:pt x="1408" y="1603"/>
                  </a:cubicBezTo>
                  <a:cubicBezTo>
                    <a:pt x="1408" y="1681"/>
                    <a:pt x="1423" y="1759"/>
                    <a:pt x="1470" y="1806"/>
                  </a:cubicBezTo>
                  <a:cubicBezTo>
                    <a:pt x="1673" y="1626"/>
                    <a:pt x="1806" y="1368"/>
                    <a:pt x="1822" y="1095"/>
                  </a:cubicBezTo>
                  <a:cubicBezTo>
                    <a:pt x="1845" y="821"/>
                    <a:pt x="1744" y="548"/>
                    <a:pt x="1556" y="337"/>
                  </a:cubicBezTo>
                  <a:cubicBezTo>
                    <a:pt x="1376" y="134"/>
                    <a:pt x="1111" y="9"/>
                    <a:pt x="83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3" name="Google Shape;483;p4"/>
            <p:cNvSpPr/>
            <p:nvPr/>
          </p:nvSpPr>
          <p:spPr>
            <a:xfrm>
              <a:off x="7375795" y="2951185"/>
              <a:ext cx="65930" cy="85967"/>
            </a:xfrm>
            <a:custGeom>
              <a:avLst/>
              <a:gdLst/>
              <a:ahLst/>
              <a:cxnLst/>
              <a:rect l="l" t="t" r="r" b="b"/>
              <a:pathLst>
                <a:path w="1971" h="2570" extrusionOk="0">
                  <a:moveTo>
                    <a:pt x="579" y="0"/>
                  </a:moveTo>
                  <a:cubicBezTo>
                    <a:pt x="235" y="196"/>
                    <a:pt x="17" y="586"/>
                    <a:pt x="1" y="985"/>
                  </a:cubicBezTo>
                  <a:cubicBezTo>
                    <a:pt x="149" y="1141"/>
                    <a:pt x="337" y="1251"/>
                    <a:pt x="540" y="1298"/>
                  </a:cubicBezTo>
                  <a:cubicBezTo>
                    <a:pt x="235" y="1587"/>
                    <a:pt x="118" y="2040"/>
                    <a:pt x="267" y="2446"/>
                  </a:cubicBezTo>
                  <a:cubicBezTo>
                    <a:pt x="490" y="2527"/>
                    <a:pt x="730" y="2569"/>
                    <a:pt x="962" y="2569"/>
                  </a:cubicBezTo>
                  <a:cubicBezTo>
                    <a:pt x="1088" y="2569"/>
                    <a:pt x="1212" y="2557"/>
                    <a:pt x="1329" y="2532"/>
                  </a:cubicBezTo>
                  <a:cubicBezTo>
                    <a:pt x="1486" y="2454"/>
                    <a:pt x="1619" y="2298"/>
                    <a:pt x="1697" y="2141"/>
                  </a:cubicBezTo>
                  <a:cubicBezTo>
                    <a:pt x="1775" y="1985"/>
                    <a:pt x="1822" y="1798"/>
                    <a:pt x="1861" y="1618"/>
                  </a:cubicBezTo>
                  <a:cubicBezTo>
                    <a:pt x="1908" y="1415"/>
                    <a:pt x="1970" y="1212"/>
                    <a:pt x="1955" y="1001"/>
                  </a:cubicBezTo>
                  <a:cubicBezTo>
                    <a:pt x="1947" y="782"/>
                    <a:pt x="1876" y="571"/>
                    <a:pt x="1712" y="430"/>
                  </a:cubicBezTo>
                  <a:lnTo>
                    <a:pt x="57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4" name="Google Shape;484;p4"/>
            <p:cNvSpPr/>
            <p:nvPr/>
          </p:nvSpPr>
          <p:spPr>
            <a:xfrm>
              <a:off x="7426004" y="3050498"/>
              <a:ext cx="33" cy="33"/>
            </a:xfrm>
            <a:custGeom>
              <a:avLst/>
              <a:gdLst/>
              <a:ahLst/>
              <a:cxnLst/>
              <a:rect l="l" t="t" r="r" b="b"/>
              <a:pathLst>
                <a:path w="1" h="1" fill="none" extrusionOk="0">
                  <a:moveTo>
                    <a:pt x="0" y="1"/>
                  </a:moveTo>
                  <a:lnTo>
                    <a:pt x="0" y="1"/>
                  </a:lnTo>
                  <a:close/>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5" name="Google Shape;485;p4"/>
            <p:cNvSpPr/>
            <p:nvPr/>
          </p:nvSpPr>
          <p:spPr>
            <a:xfrm>
              <a:off x="7432794" y="3120810"/>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486" name="Google Shape;486;p4"/>
            <p:cNvSpPr/>
            <p:nvPr/>
          </p:nvSpPr>
          <p:spPr>
            <a:xfrm>
              <a:off x="7379207" y="3057355"/>
              <a:ext cx="95199" cy="99045"/>
            </a:xfrm>
            <a:custGeom>
              <a:avLst/>
              <a:gdLst/>
              <a:ahLst/>
              <a:cxnLst/>
              <a:rect l="l" t="t" r="r" b="b"/>
              <a:pathLst>
                <a:path w="2846" h="2961" extrusionOk="0">
                  <a:moveTo>
                    <a:pt x="1476" y="1"/>
                  </a:moveTo>
                  <a:cubicBezTo>
                    <a:pt x="1398" y="1"/>
                    <a:pt x="1320" y="8"/>
                    <a:pt x="1243" y="22"/>
                  </a:cubicBezTo>
                  <a:cubicBezTo>
                    <a:pt x="868" y="93"/>
                    <a:pt x="524" y="312"/>
                    <a:pt x="313" y="624"/>
                  </a:cubicBezTo>
                  <a:cubicBezTo>
                    <a:pt x="94" y="937"/>
                    <a:pt x="1" y="1327"/>
                    <a:pt x="40" y="1703"/>
                  </a:cubicBezTo>
                  <a:cubicBezTo>
                    <a:pt x="153" y="1745"/>
                    <a:pt x="278" y="1767"/>
                    <a:pt x="404" y="1767"/>
                  </a:cubicBezTo>
                  <a:cubicBezTo>
                    <a:pt x="557" y="1767"/>
                    <a:pt x="711" y="1735"/>
                    <a:pt x="852" y="1671"/>
                  </a:cubicBezTo>
                  <a:lnTo>
                    <a:pt x="852" y="1671"/>
                  </a:lnTo>
                  <a:cubicBezTo>
                    <a:pt x="751" y="2015"/>
                    <a:pt x="829" y="2398"/>
                    <a:pt x="1048" y="2679"/>
                  </a:cubicBezTo>
                  <a:cubicBezTo>
                    <a:pt x="1097" y="2689"/>
                    <a:pt x="1146" y="2694"/>
                    <a:pt x="1195" y="2694"/>
                  </a:cubicBezTo>
                  <a:cubicBezTo>
                    <a:pt x="1342" y="2694"/>
                    <a:pt x="1485" y="2650"/>
                    <a:pt x="1603" y="2562"/>
                  </a:cubicBezTo>
                  <a:lnTo>
                    <a:pt x="1603" y="2562"/>
                  </a:lnTo>
                  <a:cubicBezTo>
                    <a:pt x="1532" y="2679"/>
                    <a:pt x="1501" y="2812"/>
                    <a:pt x="1524" y="2961"/>
                  </a:cubicBezTo>
                  <a:cubicBezTo>
                    <a:pt x="1892" y="2804"/>
                    <a:pt x="2236" y="2570"/>
                    <a:pt x="2470" y="2250"/>
                  </a:cubicBezTo>
                  <a:cubicBezTo>
                    <a:pt x="2712" y="1929"/>
                    <a:pt x="2845" y="1515"/>
                    <a:pt x="2783" y="1116"/>
                  </a:cubicBezTo>
                  <a:cubicBezTo>
                    <a:pt x="2740" y="807"/>
                    <a:pt x="2575" y="511"/>
                    <a:pt x="2331" y="322"/>
                  </a:cubicBezTo>
                  <a:lnTo>
                    <a:pt x="2331" y="322"/>
                  </a:lnTo>
                  <a:cubicBezTo>
                    <a:pt x="2323" y="313"/>
                    <a:pt x="2314" y="304"/>
                    <a:pt x="2306" y="296"/>
                  </a:cubicBezTo>
                  <a:cubicBezTo>
                    <a:pt x="2071" y="104"/>
                    <a:pt x="1772" y="1"/>
                    <a:pt x="147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7" name="Google Shape;487;p4"/>
            <p:cNvSpPr/>
            <p:nvPr/>
          </p:nvSpPr>
          <p:spPr>
            <a:xfrm>
              <a:off x="7382084" y="2937504"/>
              <a:ext cx="83692" cy="106505"/>
            </a:xfrm>
            <a:custGeom>
              <a:avLst/>
              <a:gdLst/>
              <a:ahLst/>
              <a:cxnLst/>
              <a:rect l="l" t="t" r="r" b="b"/>
              <a:pathLst>
                <a:path w="2502" h="3184" extrusionOk="0">
                  <a:moveTo>
                    <a:pt x="602" y="1"/>
                  </a:moveTo>
                  <a:cubicBezTo>
                    <a:pt x="522" y="1"/>
                    <a:pt x="442" y="8"/>
                    <a:pt x="360" y="26"/>
                  </a:cubicBezTo>
                  <a:cubicBezTo>
                    <a:pt x="227" y="58"/>
                    <a:pt x="94" y="128"/>
                    <a:pt x="1" y="230"/>
                  </a:cubicBezTo>
                  <a:cubicBezTo>
                    <a:pt x="24" y="425"/>
                    <a:pt x="118" y="620"/>
                    <a:pt x="274" y="753"/>
                  </a:cubicBezTo>
                  <a:cubicBezTo>
                    <a:pt x="404" y="863"/>
                    <a:pt x="576" y="925"/>
                    <a:pt x="779" y="925"/>
                  </a:cubicBezTo>
                  <a:cubicBezTo>
                    <a:pt x="820" y="925"/>
                    <a:pt x="863" y="923"/>
                    <a:pt x="907" y="917"/>
                  </a:cubicBezTo>
                  <a:lnTo>
                    <a:pt x="907" y="917"/>
                  </a:lnTo>
                  <a:cubicBezTo>
                    <a:pt x="634" y="1183"/>
                    <a:pt x="438" y="1535"/>
                    <a:pt x="352" y="1894"/>
                  </a:cubicBezTo>
                  <a:cubicBezTo>
                    <a:pt x="516" y="2121"/>
                    <a:pt x="774" y="2277"/>
                    <a:pt x="1048" y="2332"/>
                  </a:cubicBezTo>
                  <a:cubicBezTo>
                    <a:pt x="954" y="2605"/>
                    <a:pt x="946" y="2910"/>
                    <a:pt x="1016" y="3183"/>
                  </a:cubicBezTo>
                  <a:cubicBezTo>
                    <a:pt x="1485" y="2996"/>
                    <a:pt x="1899" y="2660"/>
                    <a:pt x="2173" y="2238"/>
                  </a:cubicBezTo>
                  <a:cubicBezTo>
                    <a:pt x="2368" y="1933"/>
                    <a:pt x="2501" y="1566"/>
                    <a:pt x="2454" y="1199"/>
                  </a:cubicBezTo>
                  <a:cubicBezTo>
                    <a:pt x="2392" y="831"/>
                    <a:pt x="2150" y="519"/>
                    <a:pt x="1837" y="308"/>
                  </a:cubicBezTo>
                  <a:cubicBezTo>
                    <a:pt x="1524" y="112"/>
                    <a:pt x="1141" y="26"/>
                    <a:pt x="774" y="11"/>
                  </a:cubicBezTo>
                  <a:cubicBezTo>
                    <a:pt x="716" y="4"/>
                    <a:pt x="659" y="1"/>
                    <a:pt x="6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8" name="Google Shape;488;p4"/>
            <p:cNvSpPr/>
            <p:nvPr/>
          </p:nvSpPr>
          <p:spPr>
            <a:xfrm>
              <a:off x="7523510" y="2728743"/>
              <a:ext cx="75564" cy="59574"/>
            </a:xfrm>
            <a:custGeom>
              <a:avLst/>
              <a:gdLst/>
              <a:ahLst/>
              <a:cxnLst/>
              <a:rect l="l" t="t" r="r" b="b"/>
              <a:pathLst>
                <a:path w="2259" h="1781" extrusionOk="0">
                  <a:moveTo>
                    <a:pt x="1594" y="0"/>
                  </a:moveTo>
                  <a:cubicBezTo>
                    <a:pt x="1344" y="110"/>
                    <a:pt x="1118" y="305"/>
                    <a:pt x="993" y="555"/>
                  </a:cubicBezTo>
                  <a:cubicBezTo>
                    <a:pt x="821" y="352"/>
                    <a:pt x="578" y="235"/>
                    <a:pt x="336" y="203"/>
                  </a:cubicBezTo>
                  <a:cubicBezTo>
                    <a:pt x="156" y="407"/>
                    <a:pt x="39" y="672"/>
                    <a:pt x="0" y="954"/>
                  </a:cubicBezTo>
                  <a:cubicBezTo>
                    <a:pt x="211" y="1446"/>
                    <a:pt x="492" y="1673"/>
                    <a:pt x="821" y="1759"/>
                  </a:cubicBezTo>
                  <a:cubicBezTo>
                    <a:pt x="891" y="1774"/>
                    <a:pt x="962" y="1781"/>
                    <a:pt x="1033" y="1781"/>
                  </a:cubicBezTo>
                  <a:cubicBezTo>
                    <a:pt x="1290" y="1781"/>
                    <a:pt x="1542" y="1685"/>
                    <a:pt x="1751" y="1532"/>
                  </a:cubicBezTo>
                  <a:cubicBezTo>
                    <a:pt x="2016" y="1329"/>
                    <a:pt x="2188" y="1024"/>
                    <a:pt x="2259" y="704"/>
                  </a:cubicBezTo>
                  <a:cubicBezTo>
                    <a:pt x="2149" y="368"/>
                    <a:pt x="1907" y="118"/>
                    <a:pt x="1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 name="Google Shape;489;p4"/>
            <p:cNvSpPr/>
            <p:nvPr/>
          </p:nvSpPr>
          <p:spPr>
            <a:xfrm>
              <a:off x="7499962" y="3056151"/>
              <a:ext cx="101989" cy="101554"/>
            </a:xfrm>
            <a:custGeom>
              <a:avLst/>
              <a:gdLst/>
              <a:ahLst/>
              <a:cxnLst/>
              <a:rect l="l" t="t" r="r" b="b"/>
              <a:pathLst>
                <a:path w="3049" h="3036" extrusionOk="0">
                  <a:moveTo>
                    <a:pt x="1125" y="1"/>
                  </a:moveTo>
                  <a:cubicBezTo>
                    <a:pt x="848" y="1"/>
                    <a:pt x="557" y="66"/>
                    <a:pt x="384" y="332"/>
                  </a:cubicBezTo>
                  <a:cubicBezTo>
                    <a:pt x="87" y="777"/>
                    <a:pt x="1" y="1363"/>
                    <a:pt x="157" y="1871"/>
                  </a:cubicBezTo>
                  <a:cubicBezTo>
                    <a:pt x="313" y="2395"/>
                    <a:pt x="704" y="2833"/>
                    <a:pt x="1212" y="3036"/>
                  </a:cubicBezTo>
                  <a:cubicBezTo>
                    <a:pt x="1392" y="2723"/>
                    <a:pt x="1439" y="2340"/>
                    <a:pt x="1337" y="1996"/>
                  </a:cubicBezTo>
                  <a:lnTo>
                    <a:pt x="1337" y="1996"/>
                  </a:lnTo>
                  <a:cubicBezTo>
                    <a:pt x="1451" y="2043"/>
                    <a:pt x="1571" y="2064"/>
                    <a:pt x="1690" y="2064"/>
                  </a:cubicBezTo>
                  <a:cubicBezTo>
                    <a:pt x="1835" y="2064"/>
                    <a:pt x="1978" y="2033"/>
                    <a:pt x="2111" y="1973"/>
                  </a:cubicBezTo>
                  <a:cubicBezTo>
                    <a:pt x="2150" y="1660"/>
                    <a:pt x="2134" y="1348"/>
                    <a:pt x="2033" y="1043"/>
                  </a:cubicBezTo>
                  <a:lnTo>
                    <a:pt x="2033" y="1043"/>
                  </a:lnTo>
                  <a:cubicBezTo>
                    <a:pt x="2154" y="1128"/>
                    <a:pt x="2299" y="1171"/>
                    <a:pt x="2450" y="1171"/>
                  </a:cubicBezTo>
                  <a:cubicBezTo>
                    <a:pt x="2493" y="1171"/>
                    <a:pt x="2536" y="1167"/>
                    <a:pt x="2580" y="1160"/>
                  </a:cubicBezTo>
                  <a:cubicBezTo>
                    <a:pt x="2767" y="1129"/>
                    <a:pt x="2947" y="1035"/>
                    <a:pt x="3048" y="895"/>
                  </a:cubicBezTo>
                  <a:cubicBezTo>
                    <a:pt x="2798" y="691"/>
                    <a:pt x="2541" y="488"/>
                    <a:pt x="2259" y="324"/>
                  </a:cubicBezTo>
                  <a:cubicBezTo>
                    <a:pt x="1978" y="152"/>
                    <a:pt x="1665" y="35"/>
                    <a:pt x="1337" y="12"/>
                  </a:cubicBezTo>
                  <a:cubicBezTo>
                    <a:pt x="1269" y="5"/>
                    <a:pt x="1197" y="1"/>
                    <a:pt x="11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0" name="Google Shape;490;p4"/>
            <p:cNvSpPr/>
            <p:nvPr/>
          </p:nvSpPr>
          <p:spPr>
            <a:xfrm>
              <a:off x="7525584" y="3181622"/>
              <a:ext cx="80012" cy="71851"/>
            </a:xfrm>
            <a:custGeom>
              <a:avLst/>
              <a:gdLst/>
              <a:ahLst/>
              <a:cxnLst/>
              <a:rect l="l" t="t" r="r" b="b"/>
              <a:pathLst>
                <a:path w="2392" h="2148" extrusionOk="0">
                  <a:moveTo>
                    <a:pt x="1051" y="0"/>
                  </a:moveTo>
                  <a:cubicBezTo>
                    <a:pt x="938" y="0"/>
                    <a:pt x="825" y="19"/>
                    <a:pt x="720" y="58"/>
                  </a:cubicBezTo>
                  <a:cubicBezTo>
                    <a:pt x="555" y="120"/>
                    <a:pt x="413" y="240"/>
                    <a:pt x="320" y="388"/>
                  </a:cubicBezTo>
                  <a:lnTo>
                    <a:pt x="320" y="388"/>
                  </a:lnTo>
                  <a:cubicBezTo>
                    <a:pt x="159" y="598"/>
                    <a:pt x="37" y="847"/>
                    <a:pt x="16" y="1113"/>
                  </a:cubicBezTo>
                  <a:cubicBezTo>
                    <a:pt x="1" y="1418"/>
                    <a:pt x="102" y="1738"/>
                    <a:pt x="344" y="1926"/>
                  </a:cubicBezTo>
                  <a:cubicBezTo>
                    <a:pt x="547" y="2087"/>
                    <a:pt x="830" y="2147"/>
                    <a:pt x="1106" y="2147"/>
                  </a:cubicBezTo>
                  <a:cubicBezTo>
                    <a:pt x="1139" y="2147"/>
                    <a:pt x="1172" y="2146"/>
                    <a:pt x="1204" y="2145"/>
                  </a:cubicBezTo>
                  <a:cubicBezTo>
                    <a:pt x="1384" y="2145"/>
                    <a:pt x="1595" y="2121"/>
                    <a:pt x="1767" y="2051"/>
                  </a:cubicBezTo>
                  <a:cubicBezTo>
                    <a:pt x="1946" y="1981"/>
                    <a:pt x="2111" y="1856"/>
                    <a:pt x="2197" y="1676"/>
                  </a:cubicBezTo>
                  <a:cubicBezTo>
                    <a:pt x="2142" y="1652"/>
                    <a:pt x="2071" y="1652"/>
                    <a:pt x="2001" y="1637"/>
                  </a:cubicBezTo>
                  <a:cubicBezTo>
                    <a:pt x="2197" y="1543"/>
                    <a:pt x="2337" y="1379"/>
                    <a:pt x="2392" y="1184"/>
                  </a:cubicBezTo>
                  <a:cubicBezTo>
                    <a:pt x="2298" y="1113"/>
                    <a:pt x="2189" y="1066"/>
                    <a:pt x="2079" y="1027"/>
                  </a:cubicBezTo>
                  <a:cubicBezTo>
                    <a:pt x="2157" y="988"/>
                    <a:pt x="2236" y="957"/>
                    <a:pt x="2314" y="926"/>
                  </a:cubicBezTo>
                  <a:cubicBezTo>
                    <a:pt x="2181" y="637"/>
                    <a:pt x="1962" y="363"/>
                    <a:pt x="1681" y="183"/>
                  </a:cubicBezTo>
                  <a:cubicBezTo>
                    <a:pt x="1495" y="70"/>
                    <a:pt x="1271" y="0"/>
                    <a:pt x="10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1" name="Google Shape;491;p4"/>
            <p:cNvSpPr/>
            <p:nvPr/>
          </p:nvSpPr>
          <p:spPr>
            <a:xfrm>
              <a:off x="7516452" y="2734228"/>
              <a:ext cx="100919" cy="83391"/>
            </a:xfrm>
            <a:custGeom>
              <a:avLst/>
              <a:gdLst/>
              <a:ahLst/>
              <a:cxnLst/>
              <a:rect l="l" t="t" r="r" b="b"/>
              <a:pathLst>
                <a:path w="3017" h="2493" extrusionOk="0">
                  <a:moveTo>
                    <a:pt x="2595" y="0"/>
                  </a:moveTo>
                  <a:cubicBezTo>
                    <a:pt x="2180" y="39"/>
                    <a:pt x="1805" y="313"/>
                    <a:pt x="1649" y="680"/>
                  </a:cubicBezTo>
                  <a:cubicBezTo>
                    <a:pt x="1540" y="501"/>
                    <a:pt x="1407" y="344"/>
                    <a:pt x="1227" y="243"/>
                  </a:cubicBezTo>
                  <a:cubicBezTo>
                    <a:pt x="1222" y="243"/>
                    <a:pt x="1217" y="242"/>
                    <a:pt x="1212" y="242"/>
                  </a:cubicBezTo>
                  <a:cubicBezTo>
                    <a:pt x="935" y="242"/>
                    <a:pt x="632" y="459"/>
                    <a:pt x="547" y="743"/>
                  </a:cubicBezTo>
                  <a:cubicBezTo>
                    <a:pt x="391" y="618"/>
                    <a:pt x="203" y="508"/>
                    <a:pt x="0" y="438"/>
                  </a:cubicBezTo>
                  <a:lnTo>
                    <a:pt x="0" y="438"/>
                  </a:lnTo>
                  <a:cubicBezTo>
                    <a:pt x="8" y="1071"/>
                    <a:pt x="281" y="1712"/>
                    <a:pt x="743" y="2157"/>
                  </a:cubicBezTo>
                  <a:cubicBezTo>
                    <a:pt x="917" y="2331"/>
                    <a:pt x="1134" y="2493"/>
                    <a:pt x="1373" y="2493"/>
                  </a:cubicBezTo>
                  <a:cubicBezTo>
                    <a:pt x="1402" y="2493"/>
                    <a:pt x="1432" y="2490"/>
                    <a:pt x="1461" y="2485"/>
                  </a:cubicBezTo>
                  <a:cubicBezTo>
                    <a:pt x="2219" y="2353"/>
                    <a:pt x="2657" y="1954"/>
                    <a:pt x="2845" y="1477"/>
                  </a:cubicBezTo>
                  <a:cubicBezTo>
                    <a:pt x="3017" y="985"/>
                    <a:pt x="2915" y="399"/>
                    <a:pt x="25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2" name="Google Shape;492;p4"/>
            <p:cNvSpPr/>
            <p:nvPr/>
          </p:nvSpPr>
          <p:spPr>
            <a:xfrm>
              <a:off x="7582583" y="2754867"/>
              <a:ext cx="70078" cy="67000"/>
            </a:xfrm>
            <a:custGeom>
              <a:avLst/>
              <a:gdLst/>
              <a:ahLst/>
              <a:cxnLst/>
              <a:rect l="l" t="t" r="r" b="b"/>
              <a:pathLst>
                <a:path w="2095" h="2003" extrusionOk="0">
                  <a:moveTo>
                    <a:pt x="914" y="1"/>
                  </a:moveTo>
                  <a:cubicBezTo>
                    <a:pt x="672" y="40"/>
                    <a:pt x="453" y="212"/>
                    <a:pt x="344" y="446"/>
                  </a:cubicBezTo>
                  <a:cubicBezTo>
                    <a:pt x="297" y="391"/>
                    <a:pt x="211" y="345"/>
                    <a:pt x="125" y="345"/>
                  </a:cubicBezTo>
                  <a:lnTo>
                    <a:pt x="86" y="860"/>
                  </a:lnTo>
                  <a:cubicBezTo>
                    <a:pt x="0" y="1149"/>
                    <a:pt x="117" y="1470"/>
                    <a:pt x="336" y="1681"/>
                  </a:cubicBezTo>
                  <a:cubicBezTo>
                    <a:pt x="547" y="1892"/>
                    <a:pt x="852" y="1993"/>
                    <a:pt x="1157" y="2001"/>
                  </a:cubicBezTo>
                  <a:cubicBezTo>
                    <a:pt x="1171" y="2002"/>
                    <a:pt x="1185" y="2002"/>
                    <a:pt x="1199" y="2002"/>
                  </a:cubicBezTo>
                  <a:cubicBezTo>
                    <a:pt x="1392" y="2002"/>
                    <a:pt x="1605" y="1952"/>
                    <a:pt x="1743" y="1814"/>
                  </a:cubicBezTo>
                  <a:cubicBezTo>
                    <a:pt x="1868" y="1689"/>
                    <a:pt x="1930" y="1517"/>
                    <a:pt x="1977" y="1345"/>
                  </a:cubicBezTo>
                  <a:cubicBezTo>
                    <a:pt x="2040" y="1149"/>
                    <a:pt x="2094" y="931"/>
                    <a:pt x="1985" y="743"/>
                  </a:cubicBezTo>
                  <a:cubicBezTo>
                    <a:pt x="1952" y="731"/>
                    <a:pt x="1917" y="725"/>
                    <a:pt x="1881" y="725"/>
                  </a:cubicBezTo>
                  <a:cubicBezTo>
                    <a:pt x="1824" y="725"/>
                    <a:pt x="1767" y="741"/>
                    <a:pt x="1719" y="774"/>
                  </a:cubicBezTo>
                  <a:cubicBezTo>
                    <a:pt x="1712" y="602"/>
                    <a:pt x="1672" y="431"/>
                    <a:pt x="1626" y="266"/>
                  </a:cubicBezTo>
                  <a:cubicBezTo>
                    <a:pt x="1581" y="252"/>
                    <a:pt x="1535" y="246"/>
                    <a:pt x="1490" y="246"/>
                  </a:cubicBezTo>
                  <a:cubicBezTo>
                    <a:pt x="1410" y="246"/>
                    <a:pt x="1331" y="268"/>
                    <a:pt x="1266" y="313"/>
                  </a:cubicBezTo>
                  <a:cubicBezTo>
                    <a:pt x="1165" y="157"/>
                    <a:pt x="1047" y="55"/>
                    <a:pt x="9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 name="Google Shape;493;p4"/>
            <p:cNvSpPr/>
            <p:nvPr/>
          </p:nvSpPr>
          <p:spPr>
            <a:xfrm>
              <a:off x="7574221" y="2766374"/>
              <a:ext cx="80514" cy="67970"/>
            </a:xfrm>
            <a:custGeom>
              <a:avLst/>
              <a:gdLst/>
              <a:ahLst/>
              <a:cxnLst/>
              <a:rect l="l" t="t" r="r" b="b"/>
              <a:pathLst>
                <a:path w="2407" h="2032" extrusionOk="0">
                  <a:moveTo>
                    <a:pt x="383" y="1"/>
                  </a:moveTo>
                  <a:cubicBezTo>
                    <a:pt x="188" y="47"/>
                    <a:pt x="47" y="251"/>
                    <a:pt x="31" y="454"/>
                  </a:cubicBezTo>
                  <a:cubicBezTo>
                    <a:pt x="0" y="665"/>
                    <a:pt x="70" y="868"/>
                    <a:pt x="156" y="1056"/>
                  </a:cubicBezTo>
                  <a:cubicBezTo>
                    <a:pt x="297" y="1337"/>
                    <a:pt x="477" y="1587"/>
                    <a:pt x="711" y="1806"/>
                  </a:cubicBezTo>
                  <a:cubicBezTo>
                    <a:pt x="727" y="1821"/>
                    <a:pt x="735" y="1837"/>
                    <a:pt x="743" y="1853"/>
                  </a:cubicBezTo>
                  <a:cubicBezTo>
                    <a:pt x="849" y="1981"/>
                    <a:pt x="993" y="2032"/>
                    <a:pt x="1150" y="2032"/>
                  </a:cubicBezTo>
                  <a:cubicBezTo>
                    <a:pt x="1432" y="2032"/>
                    <a:pt x="1753" y="1867"/>
                    <a:pt x="1954" y="1696"/>
                  </a:cubicBezTo>
                  <a:cubicBezTo>
                    <a:pt x="2259" y="1415"/>
                    <a:pt x="2407" y="962"/>
                    <a:pt x="2305" y="571"/>
                  </a:cubicBezTo>
                  <a:lnTo>
                    <a:pt x="2305" y="571"/>
                  </a:lnTo>
                  <a:cubicBezTo>
                    <a:pt x="2032" y="712"/>
                    <a:pt x="1860" y="938"/>
                    <a:pt x="1766" y="1196"/>
                  </a:cubicBezTo>
                  <a:cubicBezTo>
                    <a:pt x="1704" y="946"/>
                    <a:pt x="1594" y="743"/>
                    <a:pt x="1415" y="602"/>
                  </a:cubicBezTo>
                  <a:cubicBezTo>
                    <a:pt x="1383" y="597"/>
                    <a:pt x="1351" y="595"/>
                    <a:pt x="1319" y="595"/>
                  </a:cubicBezTo>
                  <a:cubicBezTo>
                    <a:pt x="1091" y="595"/>
                    <a:pt x="864" y="713"/>
                    <a:pt x="727" y="891"/>
                  </a:cubicBezTo>
                  <a:cubicBezTo>
                    <a:pt x="711" y="563"/>
                    <a:pt x="594" y="243"/>
                    <a:pt x="38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4" name="Google Shape;494;p4"/>
            <p:cNvSpPr/>
            <p:nvPr/>
          </p:nvSpPr>
          <p:spPr>
            <a:xfrm>
              <a:off x="7597736" y="2844279"/>
              <a:ext cx="58069" cy="66733"/>
            </a:xfrm>
            <a:custGeom>
              <a:avLst/>
              <a:gdLst/>
              <a:ahLst/>
              <a:cxnLst/>
              <a:rect l="l" t="t" r="r" b="b"/>
              <a:pathLst>
                <a:path w="1736" h="1995" extrusionOk="0">
                  <a:moveTo>
                    <a:pt x="1196" y="0"/>
                  </a:moveTo>
                  <a:lnTo>
                    <a:pt x="344" y="563"/>
                  </a:lnTo>
                  <a:cubicBezTo>
                    <a:pt x="118" y="680"/>
                    <a:pt x="0" y="954"/>
                    <a:pt x="32" y="1196"/>
                  </a:cubicBezTo>
                  <a:cubicBezTo>
                    <a:pt x="63" y="1438"/>
                    <a:pt x="204" y="1665"/>
                    <a:pt x="415" y="1813"/>
                  </a:cubicBezTo>
                  <a:cubicBezTo>
                    <a:pt x="565" y="1920"/>
                    <a:pt x="741" y="1995"/>
                    <a:pt x="925" y="1995"/>
                  </a:cubicBezTo>
                  <a:cubicBezTo>
                    <a:pt x="943" y="1995"/>
                    <a:pt x="960" y="1994"/>
                    <a:pt x="977" y="1993"/>
                  </a:cubicBezTo>
                  <a:cubicBezTo>
                    <a:pt x="1180" y="1985"/>
                    <a:pt x="1391" y="1884"/>
                    <a:pt x="1509" y="1719"/>
                  </a:cubicBezTo>
                  <a:cubicBezTo>
                    <a:pt x="1516" y="1446"/>
                    <a:pt x="1360" y="1188"/>
                    <a:pt x="1126" y="1047"/>
                  </a:cubicBezTo>
                  <a:cubicBezTo>
                    <a:pt x="1376" y="938"/>
                    <a:pt x="1595" y="766"/>
                    <a:pt x="1735" y="539"/>
                  </a:cubicBezTo>
                  <a:cubicBezTo>
                    <a:pt x="1673" y="274"/>
                    <a:pt x="1454" y="71"/>
                    <a:pt x="11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5" name="Google Shape;495;p4"/>
            <p:cNvSpPr/>
            <p:nvPr/>
          </p:nvSpPr>
          <p:spPr>
            <a:xfrm>
              <a:off x="7510431" y="2893919"/>
              <a:ext cx="96470" cy="81718"/>
            </a:xfrm>
            <a:custGeom>
              <a:avLst/>
              <a:gdLst/>
              <a:ahLst/>
              <a:cxnLst/>
              <a:rect l="l" t="t" r="r" b="b"/>
              <a:pathLst>
                <a:path w="2884" h="2443" extrusionOk="0">
                  <a:moveTo>
                    <a:pt x="1071" y="1"/>
                  </a:moveTo>
                  <a:cubicBezTo>
                    <a:pt x="719" y="79"/>
                    <a:pt x="438" y="384"/>
                    <a:pt x="383" y="728"/>
                  </a:cubicBezTo>
                  <a:cubicBezTo>
                    <a:pt x="336" y="681"/>
                    <a:pt x="274" y="626"/>
                    <a:pt x="211" y="611"/>
                  </a:cubicBezTo>
                  <a:lnTo>
                    <a:pt x="211" y="611"/>
                  </a:lnTo>
                  <a:cubicBezTo>
                    <a:pt x="0" y="1134"/>
                    <a:pt x="141" y="1759"/>
                    <a:pt x="540" y="2166"/>
                  </a:cubicBezTo>
                  <a:cubicBezTo>
                    <a:pt x="741" y="2367"/>
                    <a:pt x="1002" y="2443"/>
                    <a:pt x="1260" y="2443"/>
                  </a:cubicBezTo>
                  <a:cubicBezTo>
                    <a:pt x="1452" y="2443"/>
                    <a:pt x="1642" y="2401"/>
                    <a:pt x="1806" y="2337"/>
                  </a:cubicBezTo>
                  <a:cubicBezTo>
                    <a:pt x="2110" y="2306"/>
                    <a:pt x="2439" y="2111"/>
                    <a:pt x="2642" y="1830"/>
                  </a:cubicBezTo>
                  <a:cubicBezTo>
                    <a:pt x="2610" y="1775"/>
                    <a:pt x="2564" y="1736"/>
                    <a:pt x="2509" y="1705"/>
                  </a:cubicBezTo>
                  <a:cubicBezTo>
                    <a:pt x="2720" y="1509"/>
                    <a:pt x="2845" y="1251"/>
                    <a:pt x="2884" y="978"/>
                  </a:cubicBezTo>
                  <a:cubicBezTo>
                    <a:pt x="2726" y="832"/>
                    <a:pt x="2501" y="753"/>
                    <a:pt x="2285" y="753"/>
                  </a:cubicBezTo>
                  <a:cubicBezTo>
                    <a:pt x="2234" y="753"/>
                    <a:pt x="2183" y="758"/>
                    <a:pt x="2134" y="767"/>
                  </a:cubicBezTo>
                  <a:cubicBezTo>
                    <a:pt x="2196" y="532"/>
                    <a:pt x="2134" y="275"/>
                    <a:pt x="1985" y="103"/>
                  </a:cubicBezTo>
                  <a:cubicBezTo>
                    <a:pt x="1979" y="102"/>
                    <a:pt x="1973" y="102"/>
                    <a:pt x="1967" y="102"/>
                  </a:cubicBezTo>
                  <a:cubicBezTo>
                    <a:pt x="1700" y="102"/>
                    <a:pt x="1459" y="264"/>
                    <a:pt x="1337" y="501"/>
                  </a:cubicBezTo>
                  <a:cubicBezTo>
                    <a:pt x="1313" y="306"/>
                    <a:pt x="1212" y="118"/>
                    <a:pt x="10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 name="Google Shape;496;p4"/>
            <p:cNvSpPr/>
            <p:nvPr/>
          </p:nvSpPr>
          <p:spPr>
            <a:xfrm>
              <a:off x="7532140" y="2936802"/>
              <a:ext cx="92021" cy="110853"/>
            </a:xfrm>
            <a:custGeom>
              <a:avLst/>
              <a:gdLst/>
              <a:ahLst/>
              <a:cxnLst/>
              <a:rect l="l" t="t" r="r" b="b"/>
              <a:pathLst>
                <a:path w="2751" h="3314" extrusionOk="0">
                  <a:moveTo>
                    <a:pt x="1024" y="1"/>
                  </a:moveTo>
                  <a:cubicBezTo>
                    <a:pt x="664" y="204"/>
                    <a:pt x="430" y="618"/>
                    <a:pt x="422" y="1040"/>
                  </a:cubicBezTo>
                  <a:cubicBezTo>
                    <a:pt x="242" y="1118"/>
                    <a:pt x="86" y="1313"/>
                    <a:pt x="55" y="1524"/>
                  </a:cubicBezTo>
                  <a:cubicBezTo>
                    <a:pt x="0" y="1751"/>
                    <a:pt x="47" y="1985"/>
                    <a:pt x="164" y="2173"/>
                  </a:cubicBezTo>
                  <a:cubicBezTo>
                    <a:pt x="281" y="2368"/>
                    <a:pt x="453" y="2509"/>
                    <a:pt x="664" y="2603"/>
                  </a:cubicBezTo>
                  <a:cubicBezTo>
                    <a:pt x="977" y="2954"/>
                    <a:pt x="1430" y="3228"/>
                    <a:pt x="1922" y="3314"/>
                  </a:cubicBezTo>
                  <a:cubicBezTo>
                    <a:pt x="2032" y="3134"/>
                    <a:pt x="2079" y="2939"/>
                    <a:pt x="2071" y="2736"/>
                  </a:cubicBezTo>
                  <a:lnTo>
                    <a:pt x="2071" y="2736"/>
                  </a:lnTo>
                  <a:cubicBezTo>
                    <a:pt x="2153" y="2753"/>
                    <a:pt x="2239" y="2762"/>
                    <a:pt x="2326" y="2762"/>
                  </a:cubicBezTo>
                  <a:cubicBezTo>
                    <a:pt x="2472" y="2762"/>
                    <a:pt x="2619" y="2738"/>
                    <a:pt x="2751" y="2689"/>
                  </a:cubicBezTo>
                  <a:cubicBezTo>
                    <a:pt x="2743" y="2540"/>
                    <a:pt x="2735" y="2376"/>
                    <a:pt x="2680" y="2228"/>
                  </a:cubicBezTo>
                  <a:cubicBezTo>
                    <a:pt x="2633" y="2079"/>
                    <a:pt x="2548" y="1939"/>
                    <a:pt x="2407" y="1860"/>
                  </a:cubicBezTo>
                  <a:cubicBezTo>
                    <a:pt x="2594" y="1743"/>
                    <a:pt x="2696" y="1548"/>
                    <a:pt x="2719" y="1352"/>
                  </a:cubicBezTo>
                  <a:cubicBezTo>
                    <a:pt x="2751" y="1157"/>
                    <a:pt x="2735" y="946"/>
                    <a:pt x="2712" y="751"/>
                  </a:cubicBezTo>
                  <a:cubicBezTo>
                    <a:pt x="2536" y="688"/>
                    <a:pt x="2350" y="657"/>
                    <a:pt x="2165" y="657"/>
                  </a:cubicBezTo>
                  <a:cubicBezTo>
                    <a:pt x="1979" y="657"/>
                    <a:pt x="1793" y="688"/>
                    <a:pt x="1618" y="751"/>
                  </a:cubicBezTo>
                  <a:cubicBezTo>
                    <a:pt x="1625" y="579"/>
                    <a:pt x="1539" y="423"/>
                    <a:pt x="1422" y="305"/>
                  </a:cubicBezTo>
                  <a:cubicBezTo>
                    <a:pt x="1305" y="188"/>
                    <a:pt x="1164" y="94"/>
                    <a:pt x="10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7" name="Google Shape;497;p4"/>
            <p:cNvSpPr/>
            <p:nvPr/>
          </p:nvSpPr>
          <p:spPr>
            <a:xfrm>
              <a:off x="7531605" y="2972861"/>
              <a:ext cx="37665" cy="49974"/>
            </a:xfrm>
            <a:custGeom>
              <a:avLst/>
              <a:gdLst/>
              <a:ahLst/>
              <a:cxnLst/>
              <a:rect l="l" t="t" r="r" b="b"/>
              <a:pathLst>
                <a:path w="1126" h="1494" extrusionOk="0">
                  <a:moveTo>
                    <a:pt x="368" y="1"/>
                  </a:moveTo>
                  <a:cubicBezTo>
                    <a:pt x="141" y="134"/>
                    <a:pt x="0" y="407"/>
                    <a:pt x="24" y="681"/>
                  </a:cubicBezTo>
                  <a:cubicBezTo>
                    <a:pt x="55" y="1025"/>
                    <a:pt x="297" y="1345"/>
                    <a:pt x="633" y="1493"/>
                  </a:cubicBezTo>
                  <a:cubicBezTo>
                    <a:pt x="891" y="1290"/>
                    <a:pt x="1071" y="986"/>
                    <a:pt x="1126" y="665"/>
                  </a:cubicBezTo>
                  <a:cubicBezTo>
                    <a:pt x="977" y="353"/>
                    <a:pt x="696" y="103"/>
                    <a:pt x="3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 name="Google Shape;498;p4"/>
            <p:cNvSpPr/>
            <p:nvPr/>
          </p:nvSpPr>
          <p:spPr>
            <a:xfrm>
              <a:off x="7575793" y="2836619"/>
              <a:ext cx="74527" cy="80882"/>
            </a:xfrm>
            <a:custGeom>
              <a:avLst/>
              <a:gdLst/>
              <a:ahLst/>
              <a:cxnLst/>
              <a:rect l="l" t="t" r="r" b="b"/>
              <a:pathLst>
                <a:path w="2228" h="2418" extrusionOk="0">
                  <a:moveTo>
                    <a:pt x="1477" y="0"/>
                  </a:moveTo>
                  <a:cubicBezTo>
                    <a:pt x="1076" y="0"/>
                    <a:pt x="692" y="217"/>
                    <a:pt x="406" y="503"/>
                  </a:cubicBezTo>
                  <a:cubicBezTo>
                    <a:pt x="211" y="698"/>
                    <a:pt x="55" y="948"/>
                    <a:pt x="31" y="1222"/>
                  </a:cubicBezTo>
                  <a:cubicBezTo>
                    <a:pt x="0" y="1620"/>
                    <a:pt x="297" y="1988"/>
                    <a:pt x="649" y="2167"/>
                  </a:cubicBezTo>
                  <a:cubicBezTo>
                    <a:pt x="1000" y="2355"/>
                    <a:pt x="1407" y="2394"/>
                    <a:pt x="1797" y="2417"/>
                  </a:cubicBezTo>
                  <a:cubicBezTo>
                    <a:pt x="1782" y="2238"/>
                    <a:pt x="1680" y="2058"/>
                    <a:pt x="1555" y="1964"/>
                  </a:cubicBezTo>
                  <a:cubicBezTo>
                    <a:pt x="1860" y="1823"/>
                    <a:pt x="2102" y="1573"/>
                    <a:pt x="2227" y="1269"/>
                  </a:cubicBezTo>
                  <a:cubicBezTo>
                    <a:pt x="2063" y="1034"/>
                    <a:pt x="1813" y="870"/>
                    <a:pt x="1524" y="815"/>
                  </a:cubicBezTo>
                  <a:cubicBezTo>
                    <a:pt x="1665" y="792"/>
                    <a:pt x="1790" y="690"/>
                    <a:pt x="1868" y="573"/>
                  </a:cubicBezTo>
                  <a:cubicBezTo>
                    <a:pt x="1946" y="456"/>
                    <a:pt x="1985" y="307"/>
                    <a:pt x="2008" y="175"/>
                  </a:cubicBezTo>
                  <a:cubicBezTo>
                    <a:pt x="2016" y="135"/>
                    <a:pt x="2016" y="96"/>
                    <a:pt x="1993" y="65"/>
                  </a:cubicBezTo>
                  <a:cubicBezTo>
                    <a:pt x="1977" y="34"/>
                    <a:pt x="1938" y="34"/>
                    <a:pt x="1907" y="34"/>
                  </a:cubicBezTo>
                  <a:cubicBezTo>
                    <a:pt x="1797" y="18"/>
                    <a:pt x="1704" y="10"/>
                    <a:pt x="1625" y="10"/>
                  </a:cubicBezTo>
                  <a:cubicBezTo>
                    <a:pt x="1576" y="4"/>
                    <a:pt x="1526" y="0"/>
                    <a:pt x="147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9" name="Google Shape;499;p4"/>
            <p:cNvSpPr/>
            <p:nvPr/>
          </p:nvSpPr>
          <p:spPr>
            <a:xfrm>
              <a:off x="7510431" y="2944629"/>
              <a:ext cx="33" cy="33"/>
            </a:xfrm>
            <a:custGeom>
              <a:avLst/>
              <a:gdLst/>
              <a:ahLst/>
              <a:cxnLst/>
              <a:rect l="l" t="t" r="r" b="b"/>
              <a:pathLst>
                <a:path w="1" h="1" extrusionOk="0">
                  <a:moveTo>
                    <a:pt x="0" y="1"/>
                  </a:moveTo>
                  <a:lnTo>
                    <a:pt x="0" y="1"/>
                  </a:lnTo>
                  <a:close/>
                </a:path>
              </a:pathLst>
            </a:custGeom>
            <a:solidFill>
              <a:srgbClr val="005761"/>
            </a:solidFill>
            <a:ln>
              <a:noFill/>
            </a:ln>
          </p:spPr>
          <p:txBody>
            <a:bodyPr spcFirstLastPara="1" wrap="square" lIns="91425" tIns="91425" rIns="91425" bIns="91425" anchor="ctr" anchorCtr="0">
              <a:noAutofit/>
            </a:bodyPr>
            <a:lstStyle/>
            <a:p>
              <a:endParaRPr/>
            </a:p>
          </p:txBody>
        </p:sp>
        <p:sp>
          <p:nvSpPr>
            <p:cNvPr id="500" name="Google Shape;500;p4"/>
            <p:cNvSpPr/>
            <p:nvPr/>
          </p:nvSpPr>
          <p:spPr>
            <a:xfrm>
              <a:off x="7510431" y="2944629"/>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01" name="Google Shape;501;p4"/>
            <p:cNvSpPr/>
            <p:nvPr/>
          </p:nvSpPr>
          <p:spPr>
            <a:xfrm>
              <a:off x="7456309" y="2811598"/>
              <a:ext cx="210735" cy="891543"/>
            </a:xfrm>
            <a:custGeom>
              <a:avLst/>
              <a:gdLst/>
              <a:ahLst/>
              <a:cxnLst/>
              <a:rect l="l" t="t" r="r" b="b"/>
              <a:pathLst>
                <a:path w="6300" h="26653" extrusionOk="0">
                  <a:moveTo>
                    <a:pt x="3259" y="0"/>
                  </a:moveTo>
                  <a:lnTo>
                    <a:pt x="3228" y="32"/>
                  </a:lnTo>
                  <a:cubicBezTo>
                    <a:pt x="3213" y="40"/>
                    <a:pt x="3189" y="55"/>
                    <a:pt x="3166" y="55"/>
                  </a:cubicBezTo>
                  <a:cubicBezTo>
                    <a:pt x="3142" y="55"/>
                    <a:pt x="3127" y="55"/>
                    <a:pt x="3111" y="40"/>
                  </a:cubicBezTo>
                  <a:lnTo>
                    <a:pt x="3111" y="40"/>
                  </a:lnTo>
                  <a:cubicBezTo>
                    <a:pt x="3173" y="211"/>
                    <a:pt x="3220" y="383"/>
                    <a:pt x="3228" y="563"/>
                  </a:cubicBezTo>
                  <a:cubicBezTo>
                    <a:pt x="3228" y="665"/>
                    <a:pt x="3228" y="774"/>
                    <a:pt x="3213" y="883"/>
                  </a:cubicBezTo>
                  <a:cubicBezTo>
                    <a:pt x="3213" y="899"/>
                    <a:pt x="3205" y="923"/>
                    <a:pt x="3205" y="930"/>
                  </a:cubicBezTo>
                  <a:cubicBezTo>
                    <a:pt x="3080" y="1079"/>
                    <a:pt x="2947" y="1235"/>
                    <a:pt x="2830" y="1391"/>
                  </a:cubicBezTo>
                  <a:cubicBezTo>
                    <a:pt x="2814" y="1282"/>
                    <a:pt x="2775" y="1173"/>
                    <a:pt x="2712" y="1087"/>
                  </a:cubicBezTo>
                  <a:cubicBezTo>
                    <a:pt x="2619" y="930"/>
                    <a:pt x="2494" y="798"/>
                    <a:pt x="2353" y="657"/>
                  </a:cubicBezTo>
                  <a:lnTo>
                    <a:pt x="2353" y="688"/>
                  </a:lnTo>
                  <a:cubicBezTo>
                    <a:pt x="2345" y="696"/>
                    <a:pt x="2345" y="704"/>
                    <a:pt x="2330" y="719"/>
                  </a:cubicBezTo>
                  <a:cubicBezTo>
                    <a:pt x="2322" y="735"/>
                    <a:pt x="2290" y="758"/>
                    <a:pt x="2275" y="766"/>
                  </a:cubicBezTo>
                  <a:cubicBezTo>
                    <a:pt x="2369" y="883"/>
                    <a:pt x="2462" y="1009"/>
                    <a:pt x="2517" y="1149"/>
                  </a:cubicBezTo>
                  <a:cubicBezTo>
                    <a:pt x="2564" y="1266"/>
                    <a:pt x="2611" y="1391"/>
                    <a:pt x="2626" y="1509"/>
                  </a:cubicBezTo>
                  <a:cubicBezTo>
                    <a:pt x="2634" y="1563"/>
                    <a:pt x="2626" y="1626"/>
                    <a:pt x="2619" y="1681"/>
                  </a:cubicBezTo>
                  <a:cubicBezTo>
                    <a:pt x="2197" y="2282"/>
                    <a:pt x="1845" y="2931"/>
                    <a:pt x="1572" y="3611"/>
                  </a:cubicBezTo>
                  <a:cubicBezTo>
                    <a:pt x="1548" y="3392"/>
                    <a:pt x="1517" y="3181"/>
                    <a:pt x="1431" y="2986"/>
                  </a:cubicBezTo>
                  <a:cubicBezTo>
                    <a:pt x="1353" y="2775"/>
                    <a:pt x="1236" y="2579"/>
                    <a:pt x="1103" y="2407"/>
                  </a:cubicBezTo>
                  <a:cubicBezTo>
                    <a:pt x="1017" y="2298"/>
                    <a:pt x="915" y="2204"/>
                    <a:pt x="806" y="2126"/>
                  </a:cubicBezTo>
                  <a:lnTo>
                    <a:pt x="806" y="2212"/>
                  </a:lnTo>
                  <a:lnTo>
                    <a:pt x="806" y="2290"/>
                  </a:lnTo>
                  <a:lnTo>
                    <a:pt x="806" y="2298"/>
                  </a:lnTo>
                  <a:cubicBezTo>
                    <a:pt x="1001" y="2525"/>
                    <a:pt x="1142" y="2806"/>
                    <a:pt x="1228" y="3072"/>
                  </a:cubicBezTo>
                  <a:cubicBezTo>
                    <a:pt x="1306" y="3298"/>
                    <a:pt x="1345" y="3533"/>
                    <a:pt x="1353" y="3775"/>
                  </a:cubicBezTo>
                  <a:cubicBezTo>
                    <a:pt x="1368" y="3892"/>
                    <a:pt x="1368" y="4017"/>
                    <a:pt x="1368" y="4134"/>
                  </a:cubicBezTo>
                  <a:lnTo>
                    <a:pt x="1368" y="4142"/>
                  </a:lnTo>
                  <a:cubicBezTo>
                    <a:pt x="1196" y="4627"/>
                    <a:pt x="1064" y="5119"/>
                    <a:pt x="954" y="5619"/>
                  </a:cubicBezTo>
                  <a:cubicBezTo>
                    <a:pt x="907" y="5541"/>
                    <a:pt x="845" y="5463"/>
                    <a:pt x="782" y="5392"/>
                  </a:cubicBezTo>
                  <a:cubicBezTo>
                    <a:pt x="665" y="5267"/>
                    <a:pt x="524" y="5150"/>
                    <a:pt x="376" y="5056"/>
                  </a:cubicBezTo>
                  <a:cubicBezTo>
                    <a:pt x="313" y="5002"/>
                    <a:pt x="235" y="4955"/>
                    <a:pt x="141" y="4939"/>
                  </a:cubicBezTo>
                  <a:lnTo>
                    <a:pt x="126" y="4939"/>
                  </a:lnTo>
                  <a:cubicBezTo>
                    <a:pt x="126" y="4947"/>
                    <a:pt x="134" y="4955"/>
                    <a:pt x="134" y="4955"/>
                  </a:cubicBezTo>
                  <a:cubicBezTo>
                    <a:pt x="134" y="4963"/>
                    <a:pt x="141" y="4978"/>
                    <a:pt x="141" y="4978"/>
                  </a:cubicBezTo>
                  <a:lnTo>
                    <a:pt x="141" y="4986"/>
                  </a:lnTo>
                  <a:lnTo>
                    <a:pt x="141" y="4994"/>
                  </a:lnTo>
                  <a:lnTo>
                    <a:pt x="141" y="5002"/>
                  </a:lnTo>
                  <a:cubicBezTo>
                    <a:pt x="141" y="5017"/>
                    <a:pt x="157" y="5033"/>
                    <a:pt x="157" y="5041"/>
                  </a:cubicBezTo>
                  <a:cubicBezTo>
                    <a:pt x="165" y="5095"/>
                    <a:pt x="173" y="5142"/>
                    <a:pt x="165" y="5181"/>
                  </a:cubicBezTo>
                  <a:cubicBezTo>
                    <a:pt x="204" y="5197"/>
                    <a:pt x="243" y="5228"/>
                    <a:pt x="282" y="5260"/>
                  </a:cubicBezTo>
                  <a:cubicBezTo>
                    <a:pt x="399" y="5346"/>
                    <a:pt x="517" y="5447"/>
                    <a:pt x="610" y="5549"/>
                  </a:cubicBezTo>
                  <a:cubicBezTo>
                    <a:pt x="712" y="5658"/>
                    <a:pt x="790" y="5775"/>
                    <a:pt x="845" y="5916"/>
                  </a:cubicBezTo>
                  <a:cubicBezTo>
                    <a:pt x="860" y="5939"/>
                    <a:pt x="868" y="5971"/>
                    <a:pt x="876" y="5994"/>
                  </a:cubicBezTo>
                  <a:cubicBezTo>
                    <a:pt x="798" y="6393"/>
                    <a:pt x="751" y="6791"/>
                    <a:pt x="712" y="7205"/>
                  </a:cubicBezTo>
                  <a:lnTo>
                    <a:pt x="704" y="7205"/>
                  </a:lnTo>
                  <a:cubicBezTo>
                    <a:pt x="642" y="7229"/>
                    <a:pt x="587" y="7260"/>
                    <a:pt x="532" y="7291"/>
                  </a:cubicBezTo>
                  <a:cubicBezTo>
                    <a:pt x="415" y="7369"/>
                    <a:pt x="313" y="7448"/>
                    <a:pt x="220" y="7557"/>
                  </a:cubicBezTo>
                  <a:cubicBezTo>
                    <a:pt x="118" y="7674"/>
                    <a:pt x="48" y="7799"/>
                    <a:pt x="1" y="7948"/>
                  </a:cubicBezTo>
                  <a:cubicBezTo>
                    <a:pt x="48" y="7963"/>
                    <a:pt x="95" y="7995"/>
                    <a:pt x="134" y="8026"/>
                  </a:cubicBezTo>
                  <a:cubicBezTo>
                    <a:pt x="204" y="7916"/>
                    <a:pt x="290" y="7807"/>
                    <a:pt x="376" y="7713"/>
                  </a:cubicBezTo>
                  <a:cubicBezTo>
                    <a:pt x="454" y="7635"/>
                    <a:pt x="548" y="7557"/>
                    <a:pt x="642" y="7494"/>
                  </a:cubicBezTo>
                  <a:cubicBezTo>
                    <a:pt x="665" y="7487"/>
                    <a:pt x="681" y="7479"/>
                    <a:pt x="689" y="7463"/>
                  </a:cubicBezTo>
                  <a:lnTo>
                    <a:pt x="689" y="7463"/>
                  </a:lnTo>
                  <a:cubicBezTo>
                    <a:pt x="649" y="8026"/>
                    <a:pt x="642" y="8573"/>
                    <a:pt x="673" y="9128"/>
                  </a:cubicBezTo>
                  <a:cubicBezTo>
                    <a:pt x="759" y="11058"/>
                    <a:pt x="1251" y="12972"/>
                    <a:pt x="1892" y="14793"/>
                  </a:cubicBezTo>
                  <a:cubicBezTo>
                    <a:pt x="2228" y="15731"/>
                    <a:pt x="2587" y="16645"/>
                    <a:pt x="3017" y="17544"/>
                  </a:cubicBezTo>
                  <a:cubicBezTo>
                    <a:pt x="3439" y="18435"/>
                    <a:pt x="3916" y="19302"/>
                    <a:pt x="4377" y="20177"/>
                  </a:cubicBezTo>
                  <a:cubicBezTo>
                    <a:pt x="4494" y="20388"/>
                    <a:pt x="4580" y="20615"/>
                    <a:pt x="4689" y="20834"/>
                  </a:cubicBezTo>
                  <a:cubicBezTo>
                    <a:pt x="4791" y="21052"/>
                    <a:pt x="4893" y="21279"/>
                    <a:pt x="4986" y="21498"/>
                  </a:cubicBezTo>
                  <a:cubicBezTo>
                    <a:pt x="5174" y="21943"/>
                    <a:pt x="5354" y="22381"/>
                    <a:pt x="5471" y="22842"/>
                  </a:cubicBezTo>
                  <a:cubicBezTo>
                    <a:pt x="5526" y="23061"/>
                    <a:pt x="5596" y="23287"/>
                    <a:pt x="5635" y="23514"/>
                  </a:cubicBezTo>
                  <a:cubicBezTo>
                    <a:pt x="5682" y="23748"/>
                    <a:pt x="5690" y="23991"/>
                    <a:pt x="5713" y="24225"/>
                  </a:cubicBezTo>
                  <a:cubicBezTo>
                    <a:pt x="5744" y="24694"/>
                    <a:pt x="5721" y="25163"/>
                    <a:pt x="5635" y="25624"/>
                  </a:cubicBezTo>
                  <a:cubicBezTo>
                    <a:pt x="5596" y="25850"/>
                    <a:pt x="5518" y="26069"/>
                    <a:pt x="5440" y="26288"/>
                  </a:cubicBezTo>
                  <a:cubicBezTo>
                    <a:pt x="5365" y="26497"/>
                    <a:pt x="5547" y="26653"/>
                    <a:pt x="5720" y="26653"/>
                  </a:cubicBezTo>
                  <a:cubicBezTo>
                    <a:pt x="5818" y="26653"/>
                    <a:pt x="5913" y="26602"/>
                    <a:pt x="5955" y="26483"/>
                  </a:cubicBezTo>
                  <a:cubicBezTo>
                    <a:pt x="6252" y="25553"/>
                    <a:pt x="6299" y="24545"/>
                    <a:pt x="6151" y="23631"/>
                  </a:cubicBezTo>
                  <a:cubicBezTo>
                    <a:pt x="6080" y="23162"/>
                    <a:pt x="5995" y="22717"/>
                    <a:pt x="5862" y="22256"/>
                  </a:cubicBezTo>
                  <a:cubicBezTo>
                    <a:pt x="5721" y="21787"/>
                    <a:pt x="5549" y="21326"/>
                    <a:pt x="5346" y="20865"/>
                  </a:cubicBezTo>
                  <a:cubicBezTo>
                    <a:pt x="4955" y="19990"/>
                    <a:pt x="4486" y="19138"/>
                    <a:pt x="4057" y="18278"/>
                  </a:cubicBezTo>
                  <a:cubicBezTo>
                    <a:pt x="3603" y="17395"/>
                    <a:pt x="3205" y="16489"/>
                    <a:pt x="2822" y="15582"/>
                  </a:cubicBezTo>
                  <a:cubicBezTo>
                    <a:pt x="2275" y="14270"/>
                    <a:pt x="1814" y="12918"/>
                    <a:pt x="1517" y="11519"/>
                  </a:cubicBezTo>
                  <a:lnTo>
                    <a:pt x="1517" y="11519"/>
                  </a:lnTo>
                  <a:cubicBezTo>
                    <a:pt x="1697" y="11753"/>
                    <a:pt x="1923" y="11941"/>
                    <a:pt x="2197" y="12058"/>
                  </a:cubicBezTo>
                  <a:cubicBezTo>
                    <a:pt x="2197" y="12035"/>
                    <a:pt x="2197" y="12019"/>
                    <a:pt x="2205" y="11988"/>
                  </a:cubicBezTo>
                  <a:cubicBezTo>
                    <a:pt x="2205" y="11980"/>
                    <a:pt x="2212" y="11964"/>
                    <a:pt x="2212" y="11956"/>
                  </a:cubicBezTo>
                  <a:cubicBezTo>
                    <a:pt x="2228" y="11941"/>
                    <a:pt x="2236" y="11917"/>
                    <a:pt x="2251" y="11910"/>
                  </a:cubicBezTo>
                  <a:lnTo>
                    <a:pt x="2267" y="11910"/>
                  </a:lnTo>
                  <a:cubicBezTo>
                    <a:pt x="2009" y="11769"/>
                    <a:pt x="1783" y="11558"/>
                    <a:pt x="1618" y="11323"/>
                  </a:cubicBezTo>
                  <a:cubicBezTo>
                    <a:pt x="1540" y="11214"/>
                    <a:pt x="1470" y="11097"/>
                    <a:pt x="1415" y="10980"/>
                  </a:cubicBezTo>
                  <a:cubicBezTo>
                    <a:pt x="1361" y="10675"/>
                    <a:pt x="1306" y="10362"/>
                    <a:pt x="1267" y="10065"/>
                  </a:cubicBezTo>
                  <a:cubicBezTo>
                    <a:pt x="1150" y="9151"/>
                    <a:pt x="1079" y="8252"/>
                    <a:pt x="1126" y="7338"/>
                  </a:cubicBezTo>
                  <a:cubicBezTo>
                    <a:pt x="1142" y="7338"/>
                    <a:pt x="1165" y="7346"/>
                    <a:pt x="1181" y="7346"/>
                  </a:cubicBezTo>
                  <a:cubicBezTo>
                    <a:pt x="1298" y="7385"/>
                    <a:pt x="1415" y="7463"/>
                    <a:pt x="1501" y="7541"/>
                  </a:cubicBezTo>
                  <a:cubicBezTo>
                    <a:pt x="1579" y="7604"/>
                    <a:pt x="1642" y="7682"/>
                    <a:pt x="1704" y="7745"/>
                  </a:cubicBezTo>
                  <a:lnTo>
                    <a:pt x="1704" y="7737"/>
                  </a:lnTo>
                  <a:cubicBezTo>
                    <a:pt x="1736" y="7682"/>
                    <a:pt x="1798" y="7627"/>
                    <a:pt x="1853" y="7612"/>
                  </a:cubicBezTo>
                  <a:cubicBezTo>
                    <a:pt x="1767" y="7487"/>
                    <a:pt x="1657" y="7385"/>
                    <a:pt x="1540" y="7299"/>
                  </a:cubicBezTo>
                  <a:cubicBezTo>
                    <a:pt x="1415" y="7213"/>
                    <a:pt x="1275" y="7135"/>
                    <a:pt x="1118" y="7112"/>
                  </a:cubicBezTo>
                  <a:cubicBezTo>
                    <a:pt x="1134" y="6885"/>
                    <a:pt x="1150" y="6666"/>
                    <a:pt x="1181" y="6447"/>
                  </a:cubicBezTo>
                  <a:cubicBezTo>
                    <a:pt x="1220" y="6408"/>
                    <a:pt x="1267" y="6369"/>
                    <a:pt x="1306" y="6330"/>
                  </a:cubicBezTo>
                  <a:cubicBezTo>
                    <a:pt x="1423" y="6213"/>
                    <a:pt x="1548" y="6103"/>
                    <a:pt x="1689" y="6018"/>
                  </a:cubicBezTo>
                  <a:cubicBezTo>
                    <a:pt x="1822" y="5924"/>
                    <a:pt x="1970" y="5838"/>
                    <a:pt x="2119" y="5767"/>
                  </a:cubicBezTo>
                  <a:cubicBezTo>
                    <a:pt x="2189" y="5736"/>
                    <a:pt x="2251" y="5713"/>
                    <a:pt x="2322" y="5697"/>
                  </a:cubicBezTo>
                  <a:cubicBezTo>
                    <a:pt x="2314" y="5689"/>
                    <a:pt x="2314" y="5666"/>
                    <a:pt x="2306" y="5658"/>
                  </a:cubicBezTo>
                  <a:cubicBezTo>
                    <a:pt x="2290" y="5642"/>
                    <a:pt x="2283" y="5619"/>
                    <a:pt x="2283" y="5596"/>
                  </a:cubicBezTo>
                  <a:cubicBezTo>
                    <a:pt x="2283" y="5588"/>
                    <a:pt x="2275" y="5580"/>
                    <a:pt x="2275" y="5564"/>
                  </a:cubicBezTo>
                  <a:cubicBezTo>
                    <a:pt x="2228" y="5572"/>
                    <a:pt x="2173" y="5588"/>
                    <a:pt x="2126" y="5611"/>
                  </a:cubicBezTo>
                  <a:cubicBezTo>
                    <a:pt x="1954" y="5682"/>
                    <a:pt x="1775" y="5783"/>
                    <a:pt x="1611" y="5885"/>
                  </a:cubicBezTo>
                  <a:cubicBezTo>
                    <a:pt x="1470" y="5963"/>
                    <a:pt x="1337" y="6049"/>
                    <a:pt x="1220" y="6158"/>
                  </a:cubicBezTo>
                  <a:cubicBezTo>
                    <a:pt x="1251" y="5924"/>
                    <a:pt x="1290" y="5689"/>
                    <a:pt x="1337" y="5463"/>
                  </a:cubicBezTo>
                  <a:cubicBezTo>
                    <a:pt x="1587" y="5377"/>
                    <a:pt x="1837" y="5252"/>
                    <a:pt x="2048" y="5103"/>
                  </a:cubicBezTo>
                  <a:cubicBezTo>
                    <a:pt x="2173" y="5017"/>
                    <a:pt x="2290" y="4908"/>
                    <a:pt x="2400" y="4798"/>
                  </a:cubicBezTo>
                  <a:cubicBezTo>
                    <a:pt x="2384" y="4798"/>
                    <a:pt x="2369" y="4791"/>
                    <a:pt x="2353" y="4791"/>
                  </a:cubicBezTo>
                  <a:cubicBezTo>
                    <a:pt x="2330" y="4775"/>
                    <a:pt x="2322" y="4767"/>
                    <a:pt x="2306" y="4759"/>
                  </a:cubicBezTo>
                  <a:lnTo>
                    <a:pt x="2283" y="4759"/>
                  </a:lnTo>
                  <a:cubicBezTo>
                    <a:pt x="2275" y="4759"/>
                    <a:pt x="2275" y="4752"/>
                    <a:pt x="2267" y="4752"/>
                  </a:cubicBezTo>
                  <a:cubicBezTo>
                    <a:pt x="2165" y="4830"/>
                    <a:pt x="2072" y="4908"/>
                    <a:pt x="1962" y="4986"/>
                  </a:cubicBezTo>
                  <a:cubicBezTo>
                    <a:pt x="1783" y="5103"/>
                    <a:pt x="1579" y="5197"/>
                    <a:pt x="1384" y="5260"/>
                  </a:cubicBezTo>
                  <a:cubicBezTo>
                    <a:pt x="1423" y="5088"/>
                    <a:pt x="1462" y="4931"/>
                    <a:pt x="1509" y="4775"/>
                  </a:cubicBezTo>
                  <a:cubicBezTo>
                    <a:pt x="1767" y="3908"/>
                    <a:pt x="2126" y="3072"/>
                    <a:pt x="2587" y="2290"/>
                  </a:cubicBezTo>
                  <a:cubicBezTo>
                    <a:pt x="2619" y="2274"/>
                    <a:pt x="2634" y="2259"/>
                    <a:pt x="2666" y="2251"/>
                  </a:cubicBezTo>
                  <a:cubicBezTo>
                    <a:pt x="2783" y="2188"/>
                    <a:pt x="2908" y="2134"/>
                    <a:pt x="3033" y="2095"/>
                  </a:cubicBezTo>
                  <a:cubicBezTo>
                    <a:pt x="3166" y="2056"/>
                    <a:pt x="3299" y="2024"/>
                    <a:pt x="3439" y="1993"/>
                  </a:cubicBezTo>
                  <a:cubicBezTo>
                    <a:pt x="3502" y="1978"/>
                    <a:pt x="3572" y="1954"/>
                    <a:pt x="3650" y="1954"/>
                  </a:cubicBezTo>
                  <a:cubicBezTo>
                    <a:pt x="3685" y="1950"/>
                    <a:pt x="3722" y="1950"/>
                    <a:pt x="3760" y="1950"/>
                  </a:cubicBezTo>
                  <a:cubicBezTo>
                    <a:pt x="3797" y="1950"/>
                    <a:pt x="3834" y="1950"/>
                    <a:pt x="3869" y="1946"/>
                  </a:cubicBezTo>
                  <a:cubicBezTo>
                    <a:pt x="3885" y="1946"/>
                    <a:pt x="3892" y="1907"/>
                    <a:pt x="3869" y="1907"/>
                  </a:cubicBezTo>
                  <a:cubicBezTo>
                    <a:pt x="3799" y="1884"/>
                    <a:pt x="3728" y="1884"/>
                    <a:pt x="3658" y="1884"/>
                  </a:cubicBezTo>
                  <a:cubicBezTo>
                    <a:pt x="3595" y="1884"/>
                    <a:pt x="3528" y="1874"/>
                    <a:pt x="3463" y="1874"/>
                  </a:cubicBezTo>
                  <a:cubicBezTo>
                    <a:pt x="3447" y="1874"/>
                    <a:pt x="3431" y="1874"/>
                    <a:pt x="3416" y="1876"/>
                  </a:cubicBezTo>
                  <a:cubicBezTo>
                    <a:pt x="3259" y="1876"/>
                    <a:pt x="3103" y="1907"/>
                    <a:pt x="2947" y="1938"/>
                  </a:cubicBezTo>
                  <a:cubicBezTo>
                    <a:pt x="2892" y="1946"/>
                    <a:pt x="2830" y="1970"/>
                    <a:pt x="2775" y="1978"/>
                  </a:cubicBezTo>
                  <a:cubicBezTo>
                    <a:pt x="2947" y="1704"/>
                    <a:pt x="3142" y="1431"/>
                    <a:pt x="3361" y="1173"/>
                  </a:cubicBezTo>
                  <a:cubicBezTo>
                    <a:pt x="3384" y="1173"/>
                    <a:pt x="3408" y="1173"/>
                    <a:pt x="3439" y="1157"/>
                  </a:cubicBezTo>
                  <a:cubicBezTo>
                    <a:pt x="3533" y="1087"/>
                    <a:pt x="3650" y="1048"/>
                    <a:pt x="3760" y="1016"/>
                  </a:cubicBezTo>
                  <a:cubicBezTo>
                    <a:pt x="3892" y="977"/>
                    <a:pt x="4025" y="938"/>
                    <a:pt x="4150" y="891"/>
                  </a:cubicBezTo>
                  <a:cubicBezTo>
                    <a:pt x="4260" y="852"/>
                    <a:pt x="4361" y="813"/>
                    <a:pt x="4471" y="766"/>
                  </a:cubicBezTo>
                  <a:lnTo>
                    <a:pt x="4549" y="766"/>
                  </a:lnTo>
                  <a:cubicBezTo>
                    <a:pt x="4580" y="766"/>
                    <a:pt x="4596" y="751"/>
                    <a:pt x="4619" y="751"/>
                  </a:cubicBezTo>
                  <a:cubicBezTo>
                    <a:pt x="4666" y="751"/>
                    <a:pt x="4705" y="735"/>
                    <a:pt x="4752" y="712"/>
                  </a:cubicBezTo>
                  <a:cubicBezTo>
                    <a:pt x="4830" y="688"/>
                    <a:pt x="4900" y="626"/>
                    <a:pt x="4940" y="547"/>
                  </a:cubicBezTo>
                  <a:cubicBezTo>
                    <a:pt x="4940" y="542"/>
                    <a:pt x="4936" y="536"/>
                    <a:pt x="4933" y="536"/>
                  </a:cubicBezTo>
                  <a:cubicBezTo>
                    <a:pt x="4932" y="536"/>
                    <a:pt x="4932" y="537"/>
                    <a:pt x="4932" y="540"/>
                  </a:cubicBezTo>
                  <a:cubicBezTo>
                    <a:pt x="4861" y="571"/>
                    <a:pt x="4791" y="587"/>
                    <a:pt x="4729" y="610"/>
                  </a:cubicBezTo>
                  <a:cubicBezTo>
                    <a:pt x="4713" y="610"/>
                    <a:pt x="4697" y="610"/>
                    <a:pt x="4689" y="618"/>
                  </a:cubicBezTo>
                  <a:cubicBezTo>
                    <a:pt x="4713" y="579"/>
                    <a:pt x="4736" y="540"/>
                    <a:pt x="4729" y="485"/>
                  </a:cubicBezTo>
                  <a:cubicBezTo>
                    <a:pt x="4729" y="469"/>
                    <a:pt x="4713" y="462"/>
                    <a:pt x="4713" y="462"/>
                  </a:cubicBezTo>
                  <a:cubicBezTo>
                    <a:pt x="4713" y="462"/>
                    <a:pt x="4713" y="454"/>
                    <a:pt x="4729" y="454"/>
                  </a:cubicBezTo>
                  <a:cubicBezTo>
                    <a:pt x="4729" y="438"/>
                    <a:pt x="4736" y="422"/>
                    <a:pt x="4736" y="415"/>
                  </a:cubicBezTo>
                  <a:cubicBezTo>
                    <a:pt x="4736" y="392"/>
                    <a:pt x="4720" y="377"/>
                    <a:pt x="4698" y="377"/>
                  </a:cubicBezTo>
                  <a:cubicBezTo>
                    <a:pt x="4691" y="377"/>
                    <a:pt x="4682" y="379"/>
                    <a:pt x="4674" y="383"/>
                  </a:cubicBezTo>
                  <a:lnTo>
                    <a:pt x="4658" y="407"/>
                  </a:lnTo>
                  <a:cubicBezTo>
                    <a:pt x="4650" y="415"/>
                    <a:pt x="4635" y="422"/>
                    <a:pt x="4635" y="430"/>
                  </a:cubicBezTo>
                  <a:lnTo>
                    <a:pt x="4627" y="446"/>
                  </a:lnTo>
                  <a:lnTo>
                    <a:pt x="4619" y="446"/>
                  </a:lnTo>
                  <a:lnTo>
                    <a:pt x="4596" y="462"/>
                  </a:lnTo>
                  <a:lnTo>
                    <a:pt x="4580" y="485"/>
                  </a:lnTo>
                  <a:cubicBezTo>
                    <a:pt x="4580" y="485"/>
                    <a:pt x="4572" y="485"/>
                    <a:pt x="4572" y="493"/>
                  </a:cubicBezTo>
                  <a:cubicBezTo>
                    <a:pt x="4549" y="501"/>
                    <a:pt x="4541" y="508"/>
                    <a:pt x="4518" y="508"/>
                  </a:cubicBezTo>
                  <a:cubicBezTo>
                    <a:pt x="4502" y="524"/>
                    <a:pt x="4479" y="532"/>
                    <a:pt x="4479" y="563"/>
                  </a:cubicBezTo>
                  <a:cubicBezTo>
                    <a:pt x="4471" y="563"/>
                    <a:pt x="4471" y="547"/>
                    <a:pt x="4463" y="547"/>
                  </a:cubicBezTo>
                  <a:cubicBezTo>
                    <a:pt x="4463" y="547"/>
                    <a:pt x="4455" y="547"/>
                    <a:pt x="4455" y="540"/>
                  </a:cubicBezTo>
                  <a:cubicBezTo>
                    <a:pt x="4451" y="527"/>
                    <a:pt x="4439" y="521"/>
                    <a:pt x="4426" y="521"/>
                  </a:cubicBezTo>
                  <a:cubicBezTo>
                    <a:pt x="4415" y="521"/>
                    <a:pt x="4403" y="525"/>
                    <a:pt x="4393" y="532"/>
                  </a:cubicBezTo>
                  <a:lnTo>
                    <a:pt x="4377" y="508"/>
                  </a:lnTo>
                  <a:lnTo>
                    <a:pt x="4346" y="477"/>
                  </a:lnTo>
                  <a:cubicBezTo>
                    <a:pt x="4338" y="469"/>
                    <a:pt x="4322" y="454"/>
                    <a:pt x="4307" y="438"/>
                  </a:cubicBezTo>
                  <a:cubicBezTo>
                    <a:pt x="4283" y="415"/>
                    <a:pt x="4275" y="383"/>
                    <a:pt x="4268" y="352"/>
                  </a:cubicBezTo>
                  <a:cubicBezTo>
                    <a:pt x="4268" y="336"/>
                    <a:pt x="4244" y="321"/>
                    <a:pt x="4228" y="321"/>
                  </a:cubicBezTo>
                  <a:cubicBezTo>
                    <a:pt x="4205" y="321"/>
                    <a:pt x="4197" y="344"/>
                    <a:pt x="4197" y="360"/>
                  </a:cubicBezTo>
                  <a:cubicBezTo>
                    <a:pt x="4205" y="399"/>
                    <a:pt x="4228" y="438"/>
                    <a:pt x="4244" y="469"/>
                  </a:cubicBezTo>
                  <a:cubicBezTo>
                    <a:pt x="4260" y="493"/>
                    <a:pt x="4268" y="501"/>
                    <a:pt x="4268" y="516"/>
                  </a:cubicBezTo>
                  <a:cubicBezTo>
                    <a:pt x="4268" y="532"/>
                    <a:pt x="4275" y="540"/>
                    <a:pt x="4275" y="540"/>
                  </a:cubicBezTo>
                  <a:lnTo>
                    <a:pt x="4275" y="547"/>
                  </a:lnTo>
                  <a:cubicBezTo>
                    <a:pt x="4275" y="563"/>
                    <a:pt x="4283" y="563"/>
                    <a:pt x="4283" y="571"/>
                  </a:cubicBezTo>
                  <a:cubicBezTo>
                    <a:pt x="4299" y="587"/>
                    <a:pt x="4307" y="602"/>
                    <a:pt x="4322" y="618"/>
                  </a:cubicBezTo>
                  <a:lnTo>
                    <a:pt x="4346" y="633"/>
                  </a:lnTo>
                  <a:cubicBezTo>
                    <a:pt x="4236" y="673"/>
                    <a:pt x="4119" y="712"/>
                    <a:pt x="4002" y="735"/>
                  </a:cubicBezTo>
                  <a:cubicBezTo>
                    <a:pt x="3892" y="751"/>
                    <a:pt x="3791" y="782"/>
                    <a:pt x="3681" y="813"/>
                  </a:cubicBezTo>
                  <a:cubicBezTo>
                    <a:pt x="3775" y="704"/>
                    <a:pt x="3877" y="602"/>
                    <a:pt x="3986" y="493"/>
                  </a:cubicBezTo>
                  <a:lnTo>
                    <a:pt x="4119" y="352"/>
                  </a:lnTo>
                  <a:cubicBezTo>
                    <a:pt x="4103" y="336"/>
                    <a:pt x="4072" y="313"/>
                    <a:pt x="4049" y="297"/>
                  </a:cubicBezTo>
                  <a:cubicBezTo>
                    <a:pt x="4041" y="282"/>
                    <a:pt x="4033" y="274"/>
                    <a:pt x="4033" y="266"/>
                  </a:cubicBezTo>
                  <a:cubicBezTo>
                    <a:pt x="4025" y="258"/>
                    <a:pt x="4002" y="243"/>
                    <a:pt x="3994" y="227"/>
                  </a:cubicBezTo>
                  <a:cubicBezTo>
                    <a:pt x="3986" y="219"/>
                    <a:pt x="3971" y="211"/>
                    <a:pt x="3963" y="188"/>
                  </a:cubicBezTo>
                  <a:cubicBezTo>
                    <a:pt x="3963" y="180"/>
                    <a:pt x="3955" y="180"/>
                    <a:pt x="3955" y="172"/>
                  </a:cubicBezTo>
                  <a:cubicBezTo>
                    <a:pt x="3775" y="329"/>
                    <a:pt x="3603" y="493"/>
                    <a:pt x="3447" y="657"/>
                  </a:cubicBezTo>
                  <a:cubicBezTo>
                    <a:pt x="3447" y="626"/>
                    <a:pt x="3447" y="602"/>
                    <a:pt x="3439" y="579"/>
                  </a:cubicBezTo>
                  <a:cubicBezTo>
                    <a:pt x="3408" y="383"/>
                    <a:pt x="3338" y="188"/>
                    <a:pt x="32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2" name="Google Shape;502;p4"/>
            <p:cNvSpPr/>
            <p:nvPr/>
          </p:nvSpPr>
          <p:spPr>
            <a:xfrm>
              <a:off x="7612889" y="2831200"/>
              <a:ext cx="33" cy="33"/>
            </a:xfrm>
            <a:custGeom>
              <a:avLst/>
              <a:gdLst/>
              <a:ahLst/>
              <a:cxnLst/>
              <a:rect l="l" t="t" r="r" b="b"/>
              <a:pathLst>
                <a:path w="1" h="1" extrusionOk="0">
                  <a:moveTo>
                    <a:pt x="1" y="1"/>
                  </a:moveTo>
                  <a:lnTo>
                    <a:pt x="1" y="1"/>
                  </a:lnTo>
                  <a:close/>
                </a:path>
              </a:pathLst>
            </a:custGeom>
            <a:solidFill>
              <a:srgbClr val="005761"/>
            </a:solidFill>
            <a:ln>
              <a:noFill/>
            </a:ln>
          </p:spPr>
          <p:txBody>
            <a:bodyPr spcFirstLastPara="1" wrap="square" lIns="91425" tIns="91425" rIns="91425" bIns="91425" anchor="ctr" anchorCtr="0">
              <a:noAutofit/>
            </a:bodyPr>
            <a:lstStyle/>
            <a:p>
              <a:endParaRPr/>
            </a:p>
          </p:txBody>
        </p:sp>
        <p:sp>
          <p:nvSpPr>
            <p:cNvPr id="503" name="Google Shape;503;p4"/>
            <p:cNvSpPr/>
            <p:nvPr/>
          </p:nvSpPr>
          <p:spPr>
            <a:xfrm>
              <a:off x="7612889" y="2831200"/>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04" name="Google Shape;504;p4"/>
            <p:cNvSpPr/>
            <p:nvPr/>
          </p:nvSpPr>
          <p:spPr>
            <a:xfrm>
              <a:off x="7568735" y="2850266"/>
              <a:ext cx="30339" cy="48937"/>
            </a:xfrm>
            <a:custGeom>
              <a:avLst/>
              <a:gdLst/>
              <a:ahLst/>
              <a:cxnLst/>
              <a:rect l="l" t="t" r="r" b="b"/>
              <a:pathLst>
                <a:path w="907" h="1463" extrusionOk="0">
                  <a:moveTo>
                    <a:pt x="907" y="1"/>
                  </a:moveTo>
                  <a:cubicBezTo>
                    <a:pt x="672" y="32"/>
                    <a:pt x="461" y="173"/>
                    <a:pt x="344" y="384"/>
                  </a:cubicBezTo>
                  <a:cubicBezTo>
                    <a:pt x="305" y="446"/>
                    <a:pt x="266" y="525"/>
                    <a:pt x="211" y="595"/>
                  </a:cubicBezTo>
                  <a:cubicBezTo>
                    <a:pt x="168" y="653"/>
                    <a:pt x="91" y="697"/>
                    <a:pt x="17" y="697"/>
                  </a:cubicBezTo>
                  <a:cubicBezTo>
                    <a:pt x="12" y="697"/>
                    <a:pt x="6" y="697"/>
                    <a:pt x="0" y="696"/>
                  </a:cubicBezTo>
                  <a:lnTo>
                    <a:pt x="0" y="696"/>
                  </a:lnTo>
                  <a:cubicBezTo>
                    <a:pt x="109" y="790"/>
                    <a:pt x="172" y="868"/>
                    <a:pt x="234" y="970"/>
                  </a:cubicBezTo>
                  <a:cubicBezTo>
                    <a:pt x="274" y="1048"/>
                    <a:pt x="281" y="1142"/>
                    <a:pt x="313" y="1228"/>
                  </a:cubicBezTo>
                  <a:cubicBezTo>
                    <a:pt x="336" y="1322"/>
                    <a:pt x="375" y="1415"/>
                    <a:pt x="453" y="1462"/>
                  </a:cubicBezTo>
                  <a:cubicBezTo>
                    <a:pt x="399" y="1400"/>
                    <a:pt x="367" y="1322"/>
                    <a:pt x="367" y="1228"/>
                  </a:cubicBezTo>
                  <a:lnTo>
                    <a:pt x="367" y="1228"/>
                  </a:lnTo>
                  <a:cubicBezTo>
                    <a:pt x="406" y="1283"/>
                    <a:pt x="453" y="1329"/>
                    <a:pt x="516" y="1345"/>
                  </a:cubicBezTo>
                  <a:cubicBezTo>
                    <a:pt x="414" y="1251"/>
                    <a:pt x="367" y="1126"/>
                    <a:pt x="367" y="986"/>
                  </a:cubicBezTo>
                  <a:lnTo>
                    <a:pt x="367" y="986"/>
                  </a:lnTo>
                  <a:cubicBezTo>
                    <a:pt x="399" y="1032"/>
                    <a:pt x="445" y="1072"/>
                    <a:pt x="492" y="1087"/>
                  </a:cubicBezTo>
                  <a:cubicBezTo>
                    <a:pt x="492" y="993"/>
                    <a:pt x="453" y="900"/>
                    <a:pt x="391" y="837"/>
                  </a:cubicBezTo>
                  <a:lnTo>
                    <a:pt x="391" y="837"/>
                  </a:lnTo>
                  <a:cubicBezTo>
                    <a:pt x="430" y="853"/>
                    <a:pt x="471" y="861"/>
                    <a:pt x="512" y="861"/>
                  </a:cubicBezTo>
                  <a:cubicBezTo>
                    <a:pt x="553" y="861"/>
                    <a:pt x="594" y="853"/>
                    <a:pt x="633" y="837"/>
                  </a:cubicBezTo>
                  <a:cubicBezTo>
                    <a:pt x="602" y="759"/>
                    <a:pt x="531" y="704"/>
                    <a:pt x="469" y="673"/>
                  </a:cubicBezTo>
                  <a:cubicBezTo>
                    <a:pt x="485" y="657"/>
                    <a:pt x="524" y="634"/>
                    <a:pt x="563" y="618"/>
                  </a:cubicBezTo>
                  <a:cubicBezTo>
                    <a:pt x="547" y="595"/>
                    <a:pt x="516" y="579"/>
                    <a:pt x="485" y="564"/>
                  </a:cubicBezTo>
                  <a:cubicBezTo>
                    <a:pt x="602" y="485"/>
                    <a:pt x="711" y="368"/>
                    <a:pt x="766" y="243"/>
                  </a:cubicBezTo>
                  <a:cubicBezTo>
                    <a:pt x="742" y="235"/>
                    <a:pt x="703" y="235"/>
                    <a:pt x="672" y="228"/>
                  </a:cubicBezTo>
                  <a:cubicBezTo>
                    <a:pt x="758" y="157"/>
                    <a:pt x="836" y="87"/>
                    <a:pt x="90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5" name="Google Shape;505;p4"/>
            <p:cNvSpPr/>
            <p:nvPr/>
          </p:nvSpPr>
          <p:spPr>
            <a:xfrm>
              <a:off x="7519062" y="2943592"/>
              <a:ext cx="27195" cy="34453"/>
            </a:xfrm>
            <a:custGeom>
              <a:avLst/>
              <a:gdLst/>
              <a:ahLst/>
              <a:cxnLst/>
              <a:rect l="l" t="t" r="r" b="b"/>
              <a:pathLst>
                <a:path w="813" h="1030" extrusionOk="0">
                  <a:moveTo>
                    <a:pt x="39" y="1"/>
                  </a:moveTo>
                  <a:lnTo>
                    <a:pt x="39" y="1"/>
                  </a:lnTo>
                  <a:cubicBezTo>
                    <a:pt x="0" y="149"/>
                    <a:pt x="8" y="337"/>
                    <a:pt x="94" y="470"/>
                  </a:cubicBezTo>
                  <a:cubicBezTo>
                    <a:pt x="133" y="532"/>
                    <a:pt x="188" y="579"/>
                    <a:pt x="227" y="642"/>
                  </a:cubicBezTo>
                  <a:cubicBezTo>
                    <a:pt x="266" y="696"/>
                    <a:pt x="289" y="767"/>
                    <a:pt x="282" y="837"/>
                  </a:cubicBezTo>
                  <a:cubicBezTo>
                    <a:pt x="274" y="899"/>
                    <a:pt x="211" y="970"/>
                    <a:pt x="149" y="970"/>
                  </a:cubicBezTo>
                  <a:cubicBezTo>
                    <a:pt x="234" y="1014"/>
                    <a:pt x="289" y="1029"/>
                    <a:pt x="329" y="1029"/>
                  </a:cubicBezTo>
                  <a:cubicBezTo>
                    <a:pt x="365" y="1029"/>
                    <a:pt x="388" y="1016"/>
                    <a:pt x="407" y="1001"/>
                  </a:cubicBezTo>
                  <a:cubicBezTo>
                    <a:pt x="446" y="970"/>
                    <a:pt x="485" y="923"/>
                    <a:pt x="547" y="915"/>
                  </a:cubicBezTo>
                  <a:lnTo>
                    <a:pt x="641" y="915"/>
                  </a:lnTo>
                  <a:cubicBezTo>
                    <a:pt x="696" y="899"/>
                    <a:pt x="743" y="876"/>
                    <a:pt x="790" y="845"/>
                  </a:cubicBezTo>
                  <a:lnTo>
                    <a:pt x="813" y="774"/>
                  </a:lnTo>
                  <a:cubicBezTo>
                    <a:pt x="796" y="769"/>
                    <a:pt x="784" y="763"/>
                    <a:pt x="767" y="763"/>
                  </a:cubicBezTo>
                  <a:cubicBezTo>
                    <a:pt x="760" y="763"/>
                    <a:pt x="752" y="764"/>
                    <a:pt x="743" y="767"/>
                  </a:cubicBezTo>
                  <a:cubicBezTo>
                    <a:pt x="750" y="727"/>
                    <a:pt x="758" y="681"/>
                    <a:pt x="750" y="642"/>
                  </a:cubicBezTo>
                  <a:lnTo>
                    <a:pt x="750" y="642"/>
                  </a:lnTo>
                  <a:cubicBezTo>
                    <a:pt x="704" y="649"/>
                    <a:pt x="665" y="681"/>
                    <a:pt x="641" y="720"/>
                  </a:cubicBezTo>
                  <a:cubicBezTo>
                    <a:pt x="657" y="657"/>
                    <a:pt x="633" y="579"/>
                    <a:pt x="602" y="524"/>
                  </a:cubicBezTo>
                  <a:cubicBezTo>
                    <a:pt x="555" y="540"/>
                    <a:pt x="508" y="571"/>
                    <a:pt x="477" y="618"/>
                  </a:cubicBezTo>
                  <a:cubicBezTo>
                    <a:pt x="469" y="524"/>
                    <a:pt x="446" y="431"/>
                    <a:pt x="399" y="352"/>
                  </a:cubicBezTo>
                  <a:cubicBezTo>
                    <a:pt x="360" y="384"/>
                    <a:pt x="344" y="423"/>
                    <a:pt x="321" y="470"/>
                  </a:cubicBezTo>
                  <a:cubicBezTo>
                    <a:pt x="305" y="345"/>
                    <a:pt x="266" y="220"/>
                    <a:pt x="188" y="118"/>
                  </a:cubicBezTo>
                  <a:cubicBezTo>
                    <a:pt x="157" y="149"/>
                    <a:pt x="133" y="196"/>
                    <a:pt x="125" y="251"/>
                  </a:cubicBezTo>
                  <a:cubicBezTo>
                    <a:pt x="110" y="157"/>
                    <a:pt x="78" y="79"/>
                    <a:pt x="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6" name="Google Shape;506;p4"/>
            <p:cNvSpPr/>
            <p:nvPr/>
          </p:nvSpPr>
          <p:spPr>
            <a:xfrm>
              <a:off x="7516954" y="2813438"/>
              <a:ext cx="25656" cy="39739"/>
            </a:xfrm>
            <a:custGeom>
              <a:avLst/>
              <a:gdLst/>
              <a:ahLst/>
              <a:cxnLst/>
              <a:rect l="l" t="t" r="r" b="b"/>
              <a:pathLst>
                <a:path w="767" h="1188" extrusionOk="0">
                  <a:moveTo>
                    <a:pt x="485" y="0"/>
                  </a:moveTo>
                  <a:lnTo>
                    <a:pt x="485" y="0"/>
                  </a:lnTo>
                  <a:cubicBezTo>
                    <a:pt x="462" y="86"/>
                    <a:pt x="485" y="180"/>
                    <a:pt x="540" y="258"/>
                  </a:cubicBezTo>
                  <a:cubicBezTo>
                    <a:pt x="509" y="242"/>
                    <a:pt x="470" y="235"/>
                    <a:pt x="431" y="235"/>
                  </a:cubicBezTo>
                  <a:cubicBezTo>
                    <a:pt x="431" y="313"/>
                    <a:pt x="462" y="391"/>
                    <a:pt x="509" y="461"/>
                  </a:cubicBezTo>
                  <a:cubicBezTo>
                    <a:pt x="462" y="446"/>
                    <a:pt x="407" y="430"/>
                    <a:pt x="352" y="430"/>
                  </a:cubicBezTo>
                  <a:cubicBezTo>
                    <a:pt x="352" y="492"/>
                    <a:pt x="376" y="563"/>
                    <a:pt x="407" y="633"/>
                  </a:cubicBezTo>
                  <a:cubicBezTo>
                    <a:pt x="352" y="633"/>
                    <a:pt x="298" y="649"/>
                    <a:pt x="266" y="688"/>
                  </a:cubicBezTo>
                  <a:cubicBezTo>
                    <a:pt x="298" y="727"/>
                    <a:pt x="337" y="766"/>
                    <a:pt x="384" y="805"/>
                  </a:cubicBezTo>
                  <a:cubicBezTo>
                    <a:pt x="235" y="821"/>
                    <a:pt x="95" y="899"/>
                    <a:pt x="1" y="1024"/>
                  </a:cubicBezTo>
                  <a:cubicBezTo>
                    <a:pt x="21" y="1030"/>
                    <a:pt x="43" y="1033"/>
                    <a:pt x="67" y="1033"/>
                  </a:cubicBezTo>
                  <a:cubicBezTo>
                    <a:pt x="99" y="1033"/>
                    <a:pt x="133" y="1028"/>
                    <a:pt x="165" y="1024"/>
                  </a:cubicBezTo>
                  <a:lnTo>
                    <a:pt x="165" y="1024"/>
                  </a:lnTo>
                  <a:cubicBezTo>
                    <a:pt x="110" y="1055"/>
                    <a:pt x="79" y="1118"/>
                    <a:pt x="95" y="1188"/>
                  </a:cubicBezTo>
                  <a:cubicBezTo>
                    <a:pt x="212" y="1172"/>
                    <a:pt x="329" y="1110"/>
                    <a:pt x="415" y="1039"/>
                  </a:cubicBezTo>
                  <a:cubicBezTo>
                    <a:pt x="454" y="1016"/>
                    <a:pt x="485" y="993"/>
                    <a:pt x="517" y="961"/>
                  </a:cubicBezTo>
                  <a:cubicBezTo>
                    <a:pt x="545" y="950"/>
                    <a:pt x="574" y="943"/>
                    <a:pt x="602" y="943"/>
                  </a:cubicBezTo>
                  <a:cubicBezTo>
                    <a:pt x="613" y="943"/>
                    <a:pt x="623" y="944"/>
                    <a:pt x="634" y="946"/>
                  </a:cubicBezTo>
                  <a:cubicBezTo>
                    <a:pt x="681" y="954"/>
                    <a:pt x="712" y="985"/>
                    <a:pt x="712" y="1032"/>
                  </a:cubicBezTo>
                  <a:lnTo>
                    <a:pt x="767" y="828"/>
                  </a:lnTo>
                  <a:cubicBezTo>
                    <a:pt x="704" y="743"/>
                    <a:pt x="696" y="641"/>
                    <a:pt x="688" y="532"/>
                  </a:cubicBezTo>
                  <a:cubicBezTo>
                    <a:pt x="688" y="438"/>
                    <a:pt x="688" y="328"/>
                    <a:pt x="665" y="235"/>
                  </a:cubicBezTo>
                  <a:cubicBezTo>
                    <a:pt x="642" y="133"/>
                    <a:pt x="579" y="39"/>
                    <a:pt x="48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7" name="Google Shape;507;p4"/>
            <p:cNvSpPr/>
            <p:nvPr/>
          </p:nvSpPr>
          <p:spPr>
            <a:xfrm>
              <a:off x="7478788" y="2869366"/>
              <a:ext cx="15220" cy="34788"/>
            </a:xfrm>
            <a:custGeom>
              <a:avLst/>
              <a:gdLst/>
              <a:ahLst/>
              <a:cxnLst/>
              <a:rect l="l" t="t" r="r" b="b"/>
              <a:pathLst>
                <a:path w="455" h="1040" extrusionOk="0">
                  <a:moveTo>
                    <a:pt x="79" y="0"/>
                  </a:moveTo>
                  <a:lnTo>
                    <a:pt x="79" y="0"/>
                  </a:lnTo>
                  <a:cubicBezTo>
                    <a:pt x="87" y="63"/>
                    <a:pt x="110" y="118"/>
                    <a:pt x="149" y="172"/>
                  </a:cubicBezTo>
                  <a:lnTo>
                    <a:pt x="1" y="110"/>
                  </a:lnTo>
                  <a:lnTo>
                    <a:pt x="1" y="110"/>
                  </a:lnTo>
                  <a:cubicBezTo>
                    <a:pt x="1" y="196"/>
                    <a:pt x="48" y="290"/>
                    <a:pt x="118" y="336"/>
                  </a:cubicBezTo>
                  <a:cubicBezTo>
                    <a:pt x="71" y="352"/>
                    <a:pt x="32" y="383"/>
                    <a:pt x="1" y="422"/>
                  </a:cubicBezTo>
                  <a:cubicBezTo>
                    <a:pt x="40" y="446"/>
                    <a:pt x="71" y="461"/>
                    <a:pt x="118" y="485"/>
                  </a:cubicBezTo>
                  <a:cubicBezTo>
                    <a:pt x="63" y="501"/>
                    <a:pt x="9" y="571"/>
                    <a:pt x="1" y="641"/>
                  </a:cubicBezTo>
                  <a:cubicBezTo>
                    <a:pt x="18" y="633"/>
                    <a:pt x="35" y="626"/>
                    <a:pt x="54" y="626"/>
                  </a:cubicBezTo>
                  <a:cubicBezTo>
                    <a:pt x="69" y="626"/>
                    <a:pt x="85" y="631"/>
                    <a:pt x="102" y="641"/>
                  </a:cubicBezTo>
                  <a:cubicBezTo>
                    <a:pt x="40" y="704"/>
                    <a:pt x="9" y="798"/>
                    <a:pt x="32" y="883"/>
                  </a:cubicBezTo>
                  <a:cubicBezTo>
                    <a:pt x="48" y="852"/>
                    <a:pt x="79" y="837"/>
                    <a:pt x="110" y="821"/>
                  </a:cubicBezTo>
                  <a:lnTo>
                    <a:pt x="110" y="821"/>
                  </a:lnTo>
                  <a:cubicBezTo>
                    <a:pt x="71" y="891"/>
                    <a:pt x="63" y="969"/>
                    <a:pt x="79" y="1040"/>
                  </a:cubicBezTo>
                  <a:cubicBezTo>
                    <a:pt x="134" y="1032"/>
                    <a:pt x="196" y="993"/>
                    <a:pt x="227" y="930"/>
                  </a:cubicBezTo>
                  <a:cubicBezTo>
                    <a:pt x="243" y="899"/>
                    <a:pt x="259" y="860"/>
                    <a:pt x="274" y="844"/>
                  </a:cubicBezTo>
                  <a:cubicBezTo>
                    <a:pt x="290" y="833"/>
                    <a:pt x="308" y="827"/>
                    <a:pt x="325" y="827"/>
                  </a:cubicBezTo>
                  <a:cubicBezTo>
                    <a:pt x="343" y="827"/>
                    <a:pt x="360" y="833"/>
                    <a:pt x="376" y="844"/>
                  </a:cubicBezTo>
                  <a:cubicBezTo>
                    <a:pt x="399" y="860"/>
                    <a:pt x="423" y="883"/>
                    <a:pt x="454" y="915"/>
                  </a:cubicBezTo>
                  <a:lnTo>
                    <a:pt x="431" y="657"/>
                  </a:lnTo>
                  <a:cubicBezTo>
                    <a:pt x="384" y="618"/>
                    <a:pt x="360" y="563"/>
                    <a:pt x="353" y="501"/>
                  </a:cubicBezTo>
                  <a:cubicBezTo>
                    <a:pt x="345" y="446"/>
                    <a:pt x="345" y="383"/>
                    <a:pt x="329" y="329"/>
                  </a:cubicBezTo>
                  <a:cubicBezTo>
                    <a:pt x="313" y="188"/>
                    <a:pt x="212" y="63"/>
                    <a:pt x="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8" name="Google Shape;508;p4"/>
            <p:cNvSpPr/>
            <p:nvPr/>
          </p:nvSpPr>
          <p:spPr>
            <a:xfrm>
              <a:off x="7451626" y="2959548"/>
              <a:ext cx="24586" cy="42883"/>
            </a:xfrm>
            <a:custGeom>
              <a:avLst/>
              <a:gdLst/>
              <a:ahLst/>
              <a:cxnLst/>
              <a:rect l="l" t="t" r="r" b="b"/>
              <a:pathLst>
                <a:path w="735" h="1282" extrusionOk="0">
                  <a:moveTo>
                    <a:pt x="0" y="0"/>
                  </a:moveTo>
                  <a:cubicBezTo>
                    <a:pt x="24" y="102"/>
                    <a:pt x="94" y="180"/>
                    <a:pt x="164" y="227"/>
                  </a:cubicBezTo>
                  <a:cubicBezTo>
                    <a:pt x="141" y="223"/>
                    <a:pt x="117" y="221"/>
                    <a:pt x="94" y="221"/>
                  </a:cubicBezTo>
                  <a:cubicBezTo>
                    <a:pt x="71" y="221"/>
                    <a:pt x="47" y="223"/>
                    <a:pt x="24" y="227"/>
                  </a:cubicBezTo>
                  <a:cubicBezTo>
                    <a:pt x="63" y="313"/>
                    <a:pt x="141" y="391"/>
                    <a:pt x="211" y="454"/>
                  </a:cubicBezTo>
                  <a:lnTo>
                    <a:pt x="55" y="422"/>
                  </a:lnTo>
                  <a:lnTo>
                    <a:pt x="55" y="422"/>
                  </a:lnTo>
                  <a:cubicBezTo>
                    <a:pt x="71" y="524"/>
                    <a:pt x="141" y="618"/>
                    <a:pt x="227" y="672"/>
                  </a:cubicBezTo>
                  <a:cubicBezTo>
                    <a:pt x="180" y="751"/>
                    <a:pt x="149" y="844"/>
                    <a:pt x="149" y="946"/>
                  </a:cubicBezTo>
                  <a:cubicBezTo>
                    <a:pt x="196" y="923"/>
                    <a:pt x="227" y="883"/>
                    <a:pt x="274" y="837"/>
                  </a:cubicBezTo>
                  <a:lnTo>
                    <a:pt x="274" y="837"/>
                  </a:lnTo>
                  <a:cubicBezTo>
                    <a:pt x="211" y="930"/>
                    <a:pt x="180" y="1071"/>
                    <a:pt x="227" y="1188"/>
                  </a:cubicBezTo>
                  <a:cubicBezTo>
                    <a:pt x="266" y="1165"/>
                    <a:pt x="289" y="1126"/>
                    <a:pt x="297" y="1102"/>
                  </a:cubicBezTo>
                  <a:lnTo>
                    <a:pt x="297" y="1102"/>
                  </a:lnTo>
                  <a:cubicBezTo>
                    <a:pt x="289" y="1165"/>
                    <a:pt x="305" y="1243"/>
                    <a:pt x="367" y="1282"/>
                  </a:cubicBezTo>
                  <a:cubicBezTo>
                    <a:pt x="375" y="1235"/>
                    <a:pt x="375" y="1196"/>
                    <a:pt x="367" y="1149"/>
                  </a:cubicBezTo>
                  <a:cubicBezTo>
                    <a:pt x="367" y="1102"/>
                    <a:pt x="367" y="1048"/>
                    <a:pt x="383" y="1008"/>
                  </a:cubicBezTo>
                  <a:cubicBezTo>
                    <a:pt x="407" y="969"/>
                    <a:pt x="446" y="930"/>
                    <a:pt x="492" y="930"/>
                  </a:cubicBezTo>
                  <a:cubicBezTo>
                    <a:pt x="524" y="930"/>
                    <a:pt x="547" y="946"/>
                    <a:pt x="578" y="954"/>
                  </a:cubicBezTo>
                  <a:cubicBezTo>
                    <a:pt x="606" y="963"/>
                    <a:pt x="639" y="967"/>
                    <a:pt x="671" y="967"/>
                  </a:cubicBezTo>
                  <a:cubicBezTo>
                    <a:pt x="693" y="967"/>
                    <a:pt x="715" y="965"/>
                    <a:pt x="735" y="962"/>
                  </a:cubicBezTo>
                  <a:lnTo>
                    <a:pt x="680" y="751"/>
                  </a:lnTo>
                  <a:cubicBezTo>
                    <a:pt x="578" y="688"/>
                    <a:pt x="508" y="586"/>
                    <a:pt x="453" y="485"/>
                  </a:cubicBezTo>
                  <a:cubicBezTo>
                    <a:pt x="407" y="375"/>
                    <a:pt x="352" y="266"/>
                    <a:pt x="289" y="180"/>
                  </a:cubicBezTo>
                  <a:cubicBezTo>
                    <a:pt x="219" y="94"/>
                    <a:pt x="110" y="16"/>
                    <a:pt x="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9" name="Google Shape;509;p4"/>
            <p:cNvSpPr/>
            <p:nvPr/>
          </p:nvSpPr>
          <p:spPr>
            <a:xfrm>
              <a:off x="7444301" y="3059898"/>
              <a:ext cx="27998" cy="32714"/>
            </a:xfrm>
            <a:custGeom>
              <a:avLst/>
              <a:gdLst/>
              <a:ahLst/>
              <a:cxnLst/>
              <a:rect l="l" t="t" r="r" b="b"/>
              <a:pathLst>
                <a:path w="837" h="978" extrusionOk="0">
                  <a:moveTo>
                    <a:pt x="0" y="118"/>
                  </a:moveTo>
                  <a:cubicBezTo>
                    <a:pt x="0" y="118"/>
                    <a:pt x="0" y="119"/>
                    <a:pt x="0" y="119"/>
                  </a:cubicBezTo>
                  <a:lnTo>
                    <a:pt x="0" y="119"/>
                  </a:lnTo>
                  <a:cubicBezTo>
                    <a:pt x="0" y="119"/>
                    <a:pt x="0" y="119"/>
                    <a:pt x="0" y="118"/>
                  </a:cubicBezTo>
                  <a:close/>
                  <a:moveTo>
                    <a:pt x="83" y="0"/>
                  </a:moveTo>
                  <a:cubicBezTo>
                    <a:pt x="76" y="0"/>
                    <a:pt x="70" y="0"/>
                    <a:pt x="63" y="1"/>
                  </a:cubicBezTo>
                  <a:cubicBezTo>
                    <a:pt x="59" y="54"/>
                    <a:pt x="78" y="111"/>
                    <a:pt x="113" y="160"/>
                  </a:cubicBezTo>
                  <a:lnTo>
                    <a:pt x="113" y="160"/>
                  </a:lnTo>
                  <a:cubicBezTo>
                    <a:pt x="79" y="148"/>
                    <a:pt x="43" y="142"/>
                    <a:pt x="8" y="142"/>
                  </a:cubicBezTo>
                  <a:cubicBezTo>
                    <a:pt x="2" y="129"/>
                    <a:pt x="1" y="122"/>
                    <a:pt x="0" y="119"/>
                  </a:cubicBezTo>
                  <a:lnTo>
                    <a:pt x="0" y="119"/>
                  </a:lnTo>
                  <a:cubicBezTo>
                    <a:pt x="9" y="244"/>
                    <a:pt x="87" y="376"/>
                    <a:pt x="196" y="439"/>
                  </a:cubicBezTo>
                  <a:cubicBezTo>
                    <a:pt x="164" y="439"/>
                    <a:pt x="133" y="454"/>
                    <a:pt x="102" y="462"/>
                  </a:cubicBezTo>
                  <a:cubicBezTo>
                    <a:pt x="94" y="462"/>
                    <a:pt x="86" y="462"/>
                    <a:pt x="86" y="470"/>
                  </a:cubicBezTo>
                  <a:cubicBezTo>
                    <a:pt x="71" y="486"/>
                    <a:pt x="86" y="493"/>
                    <a:pt x="94" y="501"/>
                  </a:cubicBezTo>
                  <a:cubicBezTo>
                    <a:pt x="141" y="540"/>
                    <a:pt x="204" y="564"/>
                    <a:pt x="258" y="564"/>
                  </a:cubicBezTo>
                  <a:cubicBezTo>
                    <a:pt x="243" y="650"/>
                    <a:pt x="211" y="728"/>
                    <a:pt x="188" y="814"/>
                  </a:cubicBezTo>
                  <a:cubicBezTo>
                    <a:pt x="313" y="806"/>
                    <a:pt x="422" y="759"/>
                    <a:pt x="516" y="681"/>
                  </a:cubicBezTo>
                  <a:cubicBezTo>
                    <a:pt x="532" y="720"/>
                    <a:pt x="555" y="775"/>
                    <a:pt x="571" y="822"/>
                  </a:cubicBezTo>
                  <a:cubicBezTo>
                    <a:pt x="610" y="806"/>
                    <a:pt x="641" y="759"/>
                    <a:pt x="649" y="720"/>
                  </a:cubicBezTo>
                  <a:cubicBezTo>
                    <a:pt x="649" y="814"/>
                    <a:pt x="688" y="915"/>
                    <a:pt x="766" y="978"/>
                  </a:cubicBezTo>
                  <a:cubicBezTo>
                    <a:pt x="837" y="900"/>
                    <a:pt x="829" y="783"/>
                    <a:pt x="805" y="689"/>
                  </a:cubicBezTo>
                  <a:cubicBezTo>
                    <a:pt x="790" y="587"/>
                    <a:pt x="735" y="493"/>
                    <a:pt x="727" y="392"/>
                  </a:cubicBezTo>
                  <a:cubicBezTo>
                    <a:pt x="711" y="290"/>
                    <a:pt x="743" y="173"/>
                    <a:pt x="821" y="111"/>
                  </a:cubicBezTo>
                  <a:cubicBezTo>
                    <a:pt x="759" y="48"/>
                    <a:pt x="717" y="32"/>
                    <a:pt x="681" y="32"/>
                  </a:cubicBezTo>
                  <a:cubicBezTo>
                    <a:pt x="653" y="32"/>
                    <a:pt x="629" y="41"/>
                    <a:pt x="602" y="48"/>
                  </a:cubicBezTo>
                  <a:cubicBezTo>
                    <a:pt x="563" y="79"/>
                    <a:pt x="516" y="118"/>
                    <a:pt x="469" y="126"/>
                  </a:cubicBezTo>
                  <a:cubicBezTo>
                    <a:pt x="460" y="128"/>
                    <a:pt x="451" y="128"/>
                    <a:pt x="441" y="128"/>
                  </a:cubicBezTo>
                  <a:cubicBezTo>
                    <a:pt x="319" y="128"/>
                    <a:pt x="212" y="0"/>
                    <a:pt x="8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0" name="Google Shape;510;p4"/>
            <p:cNvSpPr/>
            <p:nvPr/>
          </p:nvSpPr>
          <p:spPr>
            <a:xfrm>
              <a:off x="7503909" y="3054178"/>
              <a:ext cx="30072" cy="35825"/>
            </a:xfrm>
            <a:custGeom>
              <a:avLst/>
              <a:gdLst/>
              <a:ahLst/>
              <a:cxnLst/>
              <a:rect l="l" t="t" r="r" b="b"/>
              <a:pathLst>
                <a:path w="899" h="1071" extrusionOk="0">
                  <a:moveTo>
                    <a:pt x="830" y="0"/>
                  </a:moveTo>
                  <a:cubicBezTo>
                    <a:pt x="669" y="0"/>
                    <a:pt x="508" y="115"/>
                    <a:pt x="347" y="115"/>
                  </a:cubicBezTo>
                  <a:cubicBezTo>
                    <a:pt x="328" y="115"/>
                    <a:pt x="309" y="113"/>
                    <a:pt x="289" y="110"/>
                  </a:cubicBezTo>
                  <a:cubicBezTo>
                    <a:pt x="256" y="110"/>
                    <a:pt x="224" y="105"/>
                    <a:pt x="192" y="105"/>
                  </a:cubicBezTo>
                  <a:cubicBezTo>
                    <a:pt x="135" y="105"/>
                    <a:pt x="75" y="121"/>
                    <a:pt x="0" y="211"/>
                  </a:cubicBezTo>
                  <a:cubicBezTo>
                    <a:pt x="94" y="266"/>
                    <a:pt x="133" y="367"/>
                    <a:pt x="133" y="469"/>
                  </a:cubicBezTo>
                  <a:cubicBezTo>
                    <a:pt x="133" y="563"/>
                    <a:pt x="94" y="664"/>
                    <a:pt x="78" y="758"/>
                  </a:cubicBezTo>
                  <a:cubicBezTo>
                    <a:pt x="63" y="860"/>
                    <a:pt x="63" y="969"/>
                    <a:pt x="117" y="1071"/>
                  </a:cubicBezTo>
                  <a:cubicBezTo>
                    <a:pt x="188" y="985"/>
                    <a:pt x="227" y="875"/>
                    <a:pt x="219" y="782"/>
                  </a:cubicBezTo>
                  <a:lnTo>
                    <a:pt x="219" y="782"/>
                  </a:lnTo>
                  <a:cubicBezTo>
                    <a:pt x="250" y="860"/>
                    <a:pt x="297" y="930"/>
                    <a:pt x="352" y="985"/>
                  </a:cubicBezTo>
                  <a:cubicBezTo>
                    <a:pt x="422" y="868"/>
                    <a:pt x="422" y="719"/>
                    <a:pt x="352" y="594"/>
                  </a:cubicBezTo>
                  <a:lnTo>
                    <a:pt x="352" y="594"/>
                  </a:lnTo>
                  <a:cubicBezTo>
                    <a:pt x="408" y="629"/>
                    <a:pt x="470" y="658"/>
                    <a:pt x="527" y="658"/>
                  </a:cubicBezTo>
                  <a:cubicBezTo>
                    <a:pt x="534" y="658"/>
                    <a:pt x="541" y="657"/>
                    <a:pt x="547" y="657"/>
                  </a:cubicBezTo>
                  <a:cubicBezTo>
                    <a:pt x="539" y="594"/>
                    <a:pt x="524" y="547"/>
                    <a:pt x="492" y="485"/>
                  </a:cubicBezTo>
                  <a:lnTo>
                    <a:pt x="492" y="485"/>
                  </a:lnTo>
                  <a:cubicBezTo>
                    <a:pt x="505" y="489"/>
                    <a:pt x="520" y="491"/>
                    <a:pt x="534" y="491"/>
                  </a:cubicBezTo>
                  <a:cubicBezTo>
                    <a:pt x="572" y="491"/>
                    <a:pt x="613" y="478"/>
                    <a:pt x="641" y="461"/>
                  </a:cubicBezTo>
                  <a:cubicBezTo>
                    <a:pt x="680" y="430"/>
                    <a:pt x="719" y="391"/>
                    <a:pt x="742" y="352"/>
                  </a:cubicBezTo>
                  <a:cubicBezTo>
                    <a:pt x="742" y="344"/>
                    <a:pt x="758" y="344"/>
                    <a:pt x="758" y="328"/>
                  </a:cubicBezTo>
                  <a:cubicBezTo>
                    <a:pt x="758" y="321"/>
                    <a:pt x="742" y="321"/>
                    <a:pt x="742" y="321"/>
                  </a:cubicBezTo>
                  <a:cubicBezTo>
                    <a:pt x="696" y="313"/>
                    <a:pt x="649" y="305"/>
                    <a:pt x="602" y="305"/>
                  </a:cubicBezTo>
                  <a:cubicBezTo>
                    <a:pt x="742" y="266"/>
                    <a:pt x="875" y="149"/>
                    <a:pt x="899" y="8"/>
                  </a:cubicBezTo>
                  <a:cubicBezTo>
                    <a:pt x="876" y="3"/>
                    <a:pt x="853" y="0"/>
                    <a:pt x="83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1" name="Google Shape;511;p4"/>
            <p:cNvSpPr/>
            <p:nvPr/>
          </p:nvSpPr>
          <p:spPr>
            <a:xfrm>
              <a:off x="7513843" y="3189316"/>
              <a:ext cx="30607" cy="46797"/>
            </a:xfrm>
            <a:custGeom>
              <a:avLst/>
              <a:gdLst/>
              <a:ahLst/>
              <a:cxnLst/>
              <a:rect l="l" t="t" r="r" b="b"/>
              <a:pathLst>
                <a:path w="915" h="1399" extrusionOk="0">
                  <a:moveTo>
                    <a:pt x="750" y="0"/>
                  </a:moveTo>
                  <a:lnTo>
                    <a:pt x="750" y="0"/>
                  </a:lnTo>
                  <a:cubicBezTo>
                    <a:pt x="695" y="94"/>
                    <a:pt x="633" y="180"/>
                    <a:pt x="547" y="227"/>
                  </a:cubicBezTo>
                  <a:cubicBezTo>
                    <a:pt x="482" y="264"/>
                    <a:pt x="409" y="274"/>
                    <a:pt x="332" y="274"/>
                  </a:cubicBezTo>
                  <a:cubicBezTo>
                    <a:pt x="280" y="274"/>
                    <a:pt x="226" y="269"/>
                    <a:pt x="172" y="266"/>
                  </a:cubicBezTo>
                  <a:cubicBezTo>
                    <a:pt x="109" y="258"/>
                    <a:pt x="31" y="250"/>
                    <a:pt x="0" y="180"/>
                  </a:cubicBezTo>
                  <a:lnTo>
                    <a:pt x="0" y="180"/>
                  </a:lnTo>
                  <a:lnTo>
                    <a:pt x="109" y="485"/>
                  </a:lnTo>
                  <a:cubicBezTo>
                    <a:pt x="203" y="547"/>
                    <a:pt x="250" y="664"/>
                    <a:pt x="274" y="782"/>
                  </a:cubicBezTo>
                  <a:cubicBezTo>
                    <a:pt x="289" y="899"/>
                    <a:pt x="289" y="1016"/>
                    <a:pt x="320" y="1133"/>
                  </a:cubicBezTo>
                  <a:cubicBezTo>
                    <a:pt x="352" y="1251"/>
                    <a:pt x="422" y="1360"/>
                    <a:pt x="524" y="1399"/>
                  </a:cubicBezTo>
                  <a:cubicBezTo>
                    <a:pt x="555" y="1305"/>
                    <a:pt x="555" y="1204"/>
                    <a:pt x="516" y="1110"/>
                  </a:cubicBezTo>
                  <a:lnTo>
                    <a:pt x="516" y="1110"/>
                  </a:lnTo>
                  <a:cubicBezTo>
                    <a:pt x="547" y="1165"/>
                    <a:pt x="617" y="1204"/>
                    <a:pt x="695" y="1204"/>
                  </a:cubicBezTo>
                  <a:cubicBezTo>
                    <a:pt x="735" y="1086"/>
                    <a:pt x="703" y="961"/>
                    <a:pt x="617" y="875"/>
                  </a:cubicBezTo>
                  <a:cubicBezTo>
                    <a:pt x="680" y="875"/>
                    <a:pt x="750" y="883"/>
                    <a:pt x="821" y="883"/>
                  </a:cubicBezTo>
                  <a:cubicBezTo>
                    <a:pt x="821" y="782"/>
                    <a:pt x="750" y="688"/>
                    <a:pt x="672" y="649"/>
                  </a:cubicBezTo>
                  <a:cubicBezTo>
                    <a:pt x="727" y="649"/>
                    <a:pt x="781" y="618"/>
                    <a:pt x="821" y="578"/>
                  </a:cubicBezTo>
                  <a:cubicBezTo>
                    <a:pt x="860" y="539"/>
                    <a:pt x="891" y="493"/>
                    <a:pt x="906" y="446"/>
                  </a:cubicBezTo>
                  <a:cubicBezTo>
                    <a:pt x="906" y="430"/>
                    <a:pt x="914" y="430"/>
                    <a:pt x="906" y="422"/>
                  </a:cubicBezTo>
                  <a:cubicBezTo>
                    <a:pt x="906" y="414"/>
                    <a:pt x="891" y="407"/>
                    <a:pt x="875" y="407"/>
                  </a:cubicBezTo>
                  <a:cubicBezTo>
                    <a:pt x="858" y="402"/>
                    <a:pt x="842" y="400"/>
                    <a:pt x="826" y="400"/>
                  </a:cubicBezTo>
                  <a:cubicBezTo>
                    <a:pt x="791" y="400"/>
                    <a:pt x="757" y="409"/>
                    <a:pt x="719" y="414"/>
                  </a:cubicBezTo>
                  <a:cubicBezTo>
                    <a:pt x="789" y="289"/>
                    <a:pt x="797" y="141"/>
                    <a:pt x="75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2" name="Google Shape;512;p4"/>
            <p:cNvSpPr/>
            <p:nvPr/>
          </p:nvSpPr>
          <p:spPr>
            <a:xfrm>
              <a:off x="7537860" y="2795141"/>
              <a:ext cx="47633" cy="34554"/>
            </a:xfrm>
            <a:custGeom>
              <a:avLst/>
              <a:gdLst/>
              <a:ahLst/>
              <a:cxnLst/>
              <a:rect l="l" t="t" r="r" b="b"/>
              <a:pathLst>
                <a:path w="1424" h="1033" extrusionOk="0">
                  <a:moveTo>
                    <a:pt x="696" y="0"/>
                  </a:moveTo>
                  <a:cubicBezTo>
                    <a:pt x="618" y="94"/>
                    <a:pt x="571" y="211"/>
                    <a:pt x="548" y="336"/>
                  </a:cubicBezTo>
                  <a:cubicBezTo>
                    <a:pt x="509" y="242"/>
                    <a:pt x="446" y="133"/>
                    <a:pt x="345" y="63"/>
                  </a:cubicBezTo>
                  <a:cubicBezTo>
                    <a:pt x="274" y="125"/>
                    <a:pt x="235" y="211"/>
                    <a:pt x="228" y="313"/>
                  </a:cubicBezTo>
                  <a:cubicBezTo>
                    <a:pt x="196" y="235"/>
                    <a:pt x="134" y="164"/>
                    <a:pt x="56" y="102"/>
                  </a:cubicBezTo>
                  <a:lnTo>
                    <a:pt x="56" y="102"/>
                  </a:lnTo>
                  <a:cubicBezTo>
                    <a:pt x="1" y="313"/>
                    <a:pt x="134" y="532"/>
                    <a:pt x="329" y="625"/>
                  </a:cubicBezTo>
                  <a:cubicBezTo>
                    <a:pt x="392" y="649"/>
                    <a:pt x="470" y="672"/>
                    <a:pt x="548" y="688"/>
                  </a:cubicBezTo>
                  <a:cubicBezTo>
                    <a:pt x="626" y="711"/>
                    <a:pt x="696" y="743"/>
                    <a:pt x="759" y="797"/>
                  </a:cubicBezTo>
                  <a:cubicBezTo>
                    <a:pt x="814" y="860"/>
                    <a:pt x="845" y="946"/>
                    <a:pt x="814" y="1016"/>
                  </a:cubicBezTo>
                  <a:cubicBezTo>
                    <a:pt x="853" y="1028"/>
                    <a:pt x="884" y="1033"/>
                    <a:pt x="909" y="1033"/>
                  </a:cubicBezTo>
                  <a:cubicBezTo>
                    <a:pt x="984" y="1033"/>
                    <a:pt x="1003" y="989"/>
                    <a:pt x="1009" y="954"/>
                  </a:cubicBezTo>
                  <a:cubicBezTo>
                    <a:pt x="1017" y="899"/>
                    <a:pt x="1009" y="836"/>
                    <a:pt x="1040" y="789"/>
                  </a:cubicBezTo>
                  <a:cubicBezTo>
                    <a:pt x="1072" y="719"/>
                    <a:pt x="1150" y="688"/>
                    <a:pt x="1228" y="664"/>
                  </a:cubicBezTo>
                  <a:cubicBezTo>
                    <a:pt x="1290" y="633"/>
                    <a:pt x="1384" y="602"/>
                    <a:pt x="1423" y="532"/>
                  </a:cubicBezTo>
                  <a:cubicBezTo>
                    <a:pt x="1361" y="469"/>
                    <a:pt x="1322" y="407"/>
                    <a:pt x="1283" y="336"/>
                  </a:cubicBezTo>
                  <a:cubicBezTo>
                    <a:pt x="1212" y="352"/>
                    <a:pt x="1157" y="399"/>
                    <a:pt x="1126" y="453"/>
                  </a:cubicBezTo>
                  <a:cubicBezTo>
                    <a:pt x="1134" y="328"/>
                    <a:pt x="1111" y="219"/>
                    <a:pt x="1056" y="125"/>
                  </a:cubicBezTo>
                  <a:cubicBezTo>
                    <a:pt x="978" y="211"/>
                    <a:pt x="923" y="321"/>
                    <a:pt x="915" y="438"/>
                  </a:cubicBezTo>
                  <a:cubicBezTo>
                    <a:pt x="884" y="274"/>
                    <a:pt x="782" y="125"/>
                    <a:pt x="69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3" name="Google Shape;513;p4"/>
            <p:cNvSpPr/>
            <p:nvPr/>
          </p:nvSpPr>
          <p:spPr>
            <a:xfrm>
              <a:off x="7384191" y="3061637"/>
              <a:ext cx="58738" cy="47900"/>
            </a:xfrm>
            <a:custGeom>
              <a:avLst/>
              <a:gdLst/>
              <a:ahLst/>
              <a:cxnLst/>
              <a:rect l="l" t="t" r="r" b="b"/>
              <a:pathLst>
                <a:path w="1756" h="1432" extrusionOk="0">
                  <a:moveTo>
                    <a:pt x="1396" y="0"/>
                  </a:moveTo>
                  <a:cubicBezTo>
                    <a:pt x="1081" y="0"/>
                    <a:pt x="773" y="157"/>
                    <a:pt x="531" y="363"/>
                  </a:cubicBezTo>
                  <a:cubicBezTo>
                    <a:pt x="211" y="637"/>
                    <a:pt x="39" y="1004"/>
                    <a:pt x="0" y="1426"/>
                  </a:cubicBezTo>
                  <a:cubicBezTo>
                    <a:pt x="0" y="1430"/>
                    <a:pt x="2" y="1432"/>
                    <a:pt x="4" y="1432"/>
                  </a:cubicBezTo>
                  <a:cubicBezTo>
                    <a:pt x="6" y="1432"/>
                    <a:pt x="8" y="1430"/>
                    <a:pt x="8" y="1426"/>
                  </a:cubicBezTo>
                  <a:cubicBezTo>
                    <a:pt x="47" y="1043"/>
                    <a:pt x="258" y="660"/>
                    <a:pt x="547" y="410"/>
                  </a:cubicBezTo>
                  <a:cubicBezTo>
                    <a:pt x="770" y="205"/>
                    <a:pt x="1099" y="39"/>
                    <a:pt x="1418" y="39"/>
                  </a:cubicBezTo>
                  <a:cubicBezTo>
                    <a:pt x="1524" y="39"/>
                    <a:pt x="1628" y="57"/>
                    <a:pt x="1727" y="98"/>
                  </a:cubicBezTo>
                  <a:cubicBezTo>
                    <a:pt x="1728" y="99"/>
                    <a:pt x="1729" y="99"/>
                    <a:pt x="1731" y="99"/>
                  </a:cubicBezTo>
                  <a:cubicBezTo>
                    <a:pt x="1740" y="99"/>
                    <a:pt x="1755" y="80"/>
                    <a:pt x="1735" y="66"/>
                  </a:cubicBezTo>
                  <a:cubicBezTo>
                    <a:pt x="1623" y="21"/>
                    <a:pt x="1509" y="0"/>
                    <a:pt x="139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4" name="Google Shape;514;p4"/>
            <p:cNvSpPr/>
            <p:nvPr/>
          </p:nvSpPr>
          <p:spPr>
            <a:xfrm>
              <a:off x="7444568" y="3066454"/>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15" name="Google Shape;515;p4"/>
            <p:cNvSpPr/>
            <p:nvPr/>
          </p:nvSpPr>
          <p:spPr>
            <a:xfrm>
              <a:off x="7418678" y="3141750"/>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16" name="Google Shape;516;p4"/>
            <p:cNvSpPr/>
            <p:nvPr/>
          </p:nvSpPr>
          <p:spPr>
            <a:xfrm>
              <a:off x="7416303" y="3086724"/>
              <a:ext cx="41612" cy="55460"/>
            </a:xfrm>
            <a:custGeom>
              <a:avLst/>
              <a:gdLst/>
              <a:ahLst/>
              <a:cxnLst/>
              <a:rect l="l" t="t" r="r" b="b"/>
              <a:pathLst>
                <a:path w="1244" h="1658" extrusionOk="0">
                  <a:moveTo>
                    <a:pt x="1224" y="1"/>
                  </a:moveTo>
                  <a:cubicBezTo>
                    <a:pt x="1221" y="1"/>
                    <a:pt x="1217" y="2"/>
                    <a:pt x="1212" y="4"/>
                  </a:cubicBezTo>
                  <a:cubicBezTo>
                    <a:pt x="1158" y="35"/>
                    <a:pt x="1127" y="121"/>
                    <a:pt x="1087" y="176"/>
                  </a:cubicBezTo>
                  <a:cubicBezTo>
                    <a:pt x="1048" y="254"/>
                    <a:pt x="1001" y="324"/>
                    <a:pt x="962" y="403"/>
                  </a:cubicBezTo>
                  <a:cubicBezTo>
                    <a:pt x="876" y="551"/>
                    <a:pt x="775" y="684"/>
                    <a:pt x="681" y="825"/>
                  </a:cubicBezTo>
                  <a:cubicBezTo>
                    <a:pt x="580" y="957"/>
                    <a:pt x="470" y="1098"/>
                    <a:pt x="369" y="1223"/>
                  </a:cubicBezTo>
                  <a:cubicBezTo>
                    <a:pt x="259" y="1364"/>
                    <a:pt x="126" y="1481"/>
                    <a:pt x="17" y="1614"/>
                  </a:cubicBezTo>
                  <a:cubicBezTo>
                    <a:pt x="0" y="1636"/>
                    <a:pt x="15" y="1658"/>
                    <a:pt x="33" y="1658"/>
                  </a:cubicBezTo>
                  <a:cubicBezTo>
                    <a:pt x="41" y="1658"/>
                    <a:pt x="49" y="1654"/>
                    <a:pt x="56" y="1645"/>
                  </a:cubicBezTo>
                  <a:lnTo>
                    <a:pt x="376" y="1231"/>
                  </a:lnTo>
                  <a:cubicBezTo>
                    <a:pt x="486" y="1098"/>
                    <a:pt x="603" y="973"/>
                    <a:pt x="697" y="832"/>
                  </a:cubicBezTo>
                  <a:cubicBezTo>
                    <a:pt x="806" y="699"/>
                    <a:pt x="900" y="559"/>
                    <a:pt x="994" y="426"/>
                  </a:cubicBezTo>
                  <a:cubicBezTo>
                    <a:pt x="1041" y="356"/>
                    <a:pt x="1087" y="285"/>
                    <a:pt x="1134" y="207"/>
                  </a:cubicBezTo>
                  <a:cubicBezTo>
                    <a:pt x="1189" y="152"/>
                    <a:pt x="1244" y="90"/>
                    <a:pt x="1236" y="12"/>
                  </a:cubicBezTo>
                  <a:cubicBezTo>
                    <a:pt x="1236" y="6"/>
                    <a:pt x="1232" y="1"/>
                    <a:pt x="1224"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7" name="Google Shape;517;p4"/>
            <p:cNvSpPr/>
            <p:nvPr/>
          </p:nvSpPr>
          <p:spPr>
            <a:xfrm>
              <a:off x="7436072" y="3093883"/>
              <a:ext cx="34119" cy="56865"/>
            </a:xfrm>
            <a:custGeom>
              <a:avLst/>
              <a:gdLst/>
              <a:ahLst/>
              <a:cxnLst/>
              <a:rect l="l" t="t" r="r" b="b"/>
              <a:pathLst>
                <a:path w="1020" h="1700" extrusionOk="0">
                  <a:moveTo>
                    <a:pt x="997" y="1"/>
                  </a:moveTo>
                  <a:cubicBezTo>
                    <a:pt x="973" y="79"/>
                    <a:pt x="950" y="157"/>
                    <a:pt x="934" y="235"/>
                  </a:cubicBezTo>
                  <a:cubicBezTo>
                    <a:pt x="918" y="314"/>
                    <a:pt x="895" y="400"/>
                    <a:pt x="856" y="470"/>
                  </a:cubicBezTo>
                  <a:cubicBezTo>
                    <a:pt x="778" y="618"/>
                    <a:pt x="731" y="775"/>
                    <a:pt x="637" y="923"/>
                  </a:cubicBezTo>
                  <a:cubicBezTo>
                    <a:pt x="457" y="1204"/>
                    <a:pt x="262" y="1470"/>
                    <a:pt x="12" y="1681"/>
                  </a:cubicBezTo>
                  <a:cubicBezTo>
                    <a:pt x="1" y="1693"/>
                    <a:pt x="6" y="1700"/>
                    <a:pt x="13" y="1700"/>
                  </a:cubicBezTo>
                  <a:cubicBezTo>
                    <a:pt x="15" y="1700"/>
                    <a:pt x="18" y="1699"/>
                    <a:pt x="20" y="1697"/>
                  </a:cubicBezTo>
                  <a:cubicBezTo>
                    <a:pt x="285" y="1470"/>
                    <a:pt x="567" y="1251"/>
                    <a:pt x="754" y="962"/>
                  </a:cubicBezTo>
                  <a:cubicBezTo>
                    <a:pt x="840" y="821"/>
                    <a:pt x="926" y="681"/>
                    <a:pt x="957" y="509"/>
                  </a:cubicBezTo>
                  <a:cubicBezTo>
                    <a:pt x="973" y="423"/>
                    <a:pt x="997" y="345"/>
                    <a:pt x="1004" y="259"/>
                  </a:cubicBezTo>
                  <a:cubicBezTo>
                    <a:pt x="1020" y="157"/>
                    <a:pt x="1012" y="79"/>
                    <a:pt x="997"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8" name="Google Shape;518;p4"/>
            <p:cNvSpPr/>
            <p:nvPr/>
          </p:nvSpPr>
          <p:spPr>
            <a:xfrm>
              <a:off x="7427308" y="3095221"/>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19" name="Google Shape;519;p4"/>
            <p:cNvSpPr/>
            <p:nvPr/>
          </p:nvSpPr>
          <p:spPr>
            <a:xfrm>
              <a:off x="7405164" y="3080302"/>
              <a:ext cx="30540" cy="36628"/>
            </a:xfrm>
            <a:custGeom>
              <a:avLst/>
              <a:gdLst/>
              <a:ahLst/>
              <a:cxnLst/>
              <a:rect l="l" t="t" r="r" b="b"/>
              <a:pathLst>
                <a:path w="913" h="1095" extrusionOk="0">
                  <a:moveTo>
                    <a:pt x="913" y="1"/>
                  </a:moveTo>
                  <a:lnTo>
                    <a:pt x="913" y="1"/>
                  </a:lnTo>
                  <a:cubicBezTo>
                    <a:pt x="506" y="251"/>
                    <a:pt x="178" y="626"/>
                    <a:pt x="6" y="1071"/>
                  </a:cubicBezTo>
                  <a:cubicBezTo>
                    <a:pt x="1" y="1086"/>
                    <a:pt x="9" y="1095"/>
                    <a:pt x="19" y="1095"/>
                  </a:cubicBezTo>
                  <a:cubicBezTo>
                    <a:pt x="25" y="1095"/>
                    <a:pt x="32" y="1092"/>
                    <a:pt x="37" y="1087"/>
                  </a:cubicBezTo>
                  <a:cubicBezTo>
                    <a:pt x="209" y="641"/>
                    <a:pt x="522" y="251"/>
                    <a:pt x="91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0" name="Google Shape;520;p4"/>
            <p:cNvSpPr/>
            <p:nvPr/>
          </p:nvSpPr>
          <p:spPr>
            <a:xfrm>
              <a:off x="7428981" y="3115324"/>
              <a:ext cx="24753" cy="31543"/>
            </a:xfrm>
            <a:custGeom>
              <a:avLst/>
              <a:gdLst/>
              <a:ahLst/>
              <a:cxnLst/>
              <a:rect l="l" t="t" r="r" b="b"/>
              <a:pathLst>
                <a:path w="740" h="943" extrusionOk="0">
                  <a:moveTo>
                    <a:pt x="740" y="1"/>
                  </a:moveTo>
                  <a:cubicBezTo>
                    <a:pt x="703" y="78"/>
                    <a:pt x="659" y="151"/>
                    <a:pt x="612" y="222"/>
                  </a:cubicBezTo>
                  <a:lnTo>
                    <a:pt x="612" y="222"/>
                  </a:lnTo>
                  <a:cubicBezTo>
                    <a:pt x="661" y="152"/>
                    <a:pt x="704" y="79"/>
                    <a:pt x="740" y="1"/>
                  </a:cubicBezTo>
                  <a:close/>
                  <a:moveTo>
                    <a:pt x="612" y="222"/>
                  </a:moveTo>
                  <a:cubicBezTo>
                    <a:pt x="554" y="307"/>
                    <a:pt x="488" y="388"/>
                    <a:pt x="419" y="470"/>
                  </a:cubicBezTo>
                  <a:cubicBezTo>
                    <a:pt x="279" y="610"/>
                    <a:pt x="154" y="759"/>
                    <a:pt x="13" y="907"/>
                  </a:cubicBezTo>
                  <a:cubicBezTo>
                    <a:pt x="0" y="920"/>
                    <a:pt x="23" y="943"/>
                    <a:pt x="41" y="943"/>
                  </a:cubicBezTo>
                  <a:cubicBezTo>
                    <a:pt x="45" y="943"/>
                    <a:pt x="49" y="941"/>
                    <a:pt x="52" y="938"/>
                  </a:cubicBezTo>
                  <a:cubicBezTo>
                    <a:pt x="185" y="782"/>
                    <a:pt x="318" y="626"/>
                    <a:pt x="443" y="454"/>
                  </a:cubicBezTo>
                  <a:cubicBezTo>
                    <a:pt x="501" y="379"/>
                    <a:pt x="559" y="302"/>
                    <a:pt x="612" y="222"/>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1" name="Google Shape;521;p4"/>
            <p:cNvSpPr/>
            <p:nvPr/>
          </p:nvSpPr>
          <p:spPr>
            <a:xfrm>
              <a:off x="7409546" y="3000858"/>
              <a:ext cx="38702" cy="15956"/>
            </a:xfrm>
            <a:custGeom>
              <a:avLst/>
              <a:gdLst/>
              <a:ahLst/>
              <a:cxnLst/>
              <a:rect l="l" t="t" r="r" b="b"/>
              <a:pathLst>
                <a:path w="1157" h="477" extrusionOk="0">
                  <a:moveTo>
                    <a:pt x="1157" y="0"/>
                  </a:moveTo>
                  <a:lnTo>
                    <a:pt x="1157" y="0"/>
                  </a:lnTo>
                  <a:cubicBezTo>
                    <a:pt x="1102" y="24"/>
                    <a:pt x="1063" y="63"/>
                    <a:pt x="1024" y="78"/>
                  </a:cubicBezTo>
                  <a:cubicBezTo>
                    <a:pt x="985" y="109"/>
                    <a:pt x="938" y="125"/>
                    <a:pt x="891" y="156"/>
                  </a:cubicBezTo>
                  <a:cubicBezTo>
                    <a:pt x="797" y="203"/>
                    <a:pt x="719" y="258"/>
                    <a:pt x="625" y="305"/>
                  </a:cubicBezTo>
                  <a:cubicBezTo>
                    <a:pt x="430" y="391"/>
                    <a:pt x="234" y="453"/>
                    <a:pt x="8" y="461"/>
                  </a:cubicBezTo>
                  <a:cubicBezTo>
                    <a:pt x="0" y="461"/>
                    <a:pt x="0" y="477"/>
                    <a:pt x="8" y="477"/>
                  </a:cubicBezTo>
                  <a:cubicBezTo>
                    <a:pt x="211" y="461"/>
                    <a:pt x="422" y="399"/>
                    <a:pt x="617" y="313"/>
                  </a:cubicBezTo>
                  <a:cubicBezTo>
                    <a:pt x="703" y="266"/>
                    <a:pt x="805" y="227"/>
                    <a:pt x="891" y="164"/>
                  </a:cubicBezTo>
                  <a:cubicBezTo>
                    <a:pt x="930" y="141"/>
                    <a:pt x="969" y="117"/>
                    <a:pt x="1016" y="86"/>
                  </a:cubicBezTo>
                  <a:cubicBezTo>
                    <a:pt x="1055" y="70"/>
                    <a:pt x="1118" y="39"/>
                    <a:pt x="1157"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2" name="Google Shape;522;p4"/>
            <p:cNvSpPr/>
            <p:nvPr/>
          </p:nvSpPr>
          <p:spPr>
            <a:xfrm>
              <a:off x="7401719" y="2962625"/>
              <a:ext cx="41578" cy="12678"/>
            </a:xfrm>
            <a:custGeom>
              <a:avLst/>
              <a:gdLst/>
              <a:ahLst/>
              <a:cxnLst/>
              <a:rect l="l" t="t" r="r" b="b"/>
              <a:pathLst>
                <a:path w="1243" h="379" extrusionOk="0">
                  <a:moveTo>
                    <a:pt x="975" y="0"/>
                  </a:moveTo>
                  <a:cubicBezTo>
                    <a:pt x="957" y="0"/>
                    <a:pt x="939" y="1"/>
                    <a:pt x="922" y="2"/>
                  </a:cubicBezTo>
                  <a:cubicBezTo>
                    <a:pt x="812" y="2"/>
                    <a:pt x="703" y="33"/>
                    <a:pt x="609" y="49"/>
                  </a:cubicBezTo>
                  <a:cubicBezTo>
                    <a:pt x="398" y="96"/>
                    <a:pt x="195" y="190"/>
                    <a:pt x="31" y="315"/>
                  </a:cubicBezTo>
                  <a:cubicBezTo>
                    <a:pt x="0" y="339"/>
                    <a:pt x="23" y="379"/>
                    <a:pt x="53" y="379"/>
                  </a:cubicBezTo>
                  <a:cubicBezTo>
                    <a:pt x="61" y="379"/>
                    <a:pt x="70" y="376"/>
                    <a:pt x="78" y="369"/>
                  </a:cubicBezTo>
                  <a:cubicBezTo>
                    <a:pt x="156" y="307"/>
                    <a:pt x="234" y="237"/>
                    <a:pt x="328" y="190"/>
                  </a:cubicBezTo>
                  <a:cubicBezTo>
                    <a:pt x="429" y="135"/>
                    <a:pt x="515" y="96"/>
                    <a:pt x="625" y="73"/>
                  </a:cubicBezTo>
                  <a:cubicBezTo>
                    <a:pt x="741" y="35"/>
                    <a:pt x="869" y="17"/>
                    <a:pt x="995" y="17"/>
                  </a:cubicBezTo>
                  <a:cubicBezTo>
                    <a:pt x="1080" y="17"/>
                    <a:pt x="1163" y="25"/>
                    <a:pt x="1242" y="41"/>
                  </a:cubicBezTo>
                  <a:cubicBezTo>
                    <a:pt x="1151" y="15"/>
                    <a:pt x="1061" y="0"/>
                    <a:pt x="975"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3" name="Google Shape;523;p4"/>
            <p:cNvSpPr/>
            <p:nvPr/>
          </p:nvSpPr>
          <p:spPr>
            <a:xfrm>
              <a:off x="7414129" y="2882010"/>
              <a:ext cx="54524" cy="10436"/>
            </a:xfrm>
            <a:custGeom>
              <a:avLst/>
              <a:gdLst/>
              <a:ahLst/>
              <a:cxnLst/>
              <a:rect l="l" t="t" r="r" b="b"/>
              <a:pathLst>
                <a:path w="1630" h="312" extrusionOk="0">
                  <a:moveTo>
                    <a:pt x="1029" y="1"/>
                  </a:moveTo>
                  <a:cubicBezTo>
                    <a:pt x="936" y="1"/>
                    <a:pt x="846" y="6"/>
                    <a:pt x="762" y="21"/>
                  </a:cubicBezTo>
                  <a:cubicBezTo>
                    <a:pt x="504" y="37"/>
                    <a:pt x="246" y="123"/>
                    <a:pt x="27" y="271"/>
                  </a:cubicBezTo>
                  <a:cubicBezTo>
                    <a:pt x="0" y="291"/>
                    <a:pt x="26" y="312"/>
                    <a:pt x="48" y="312"/>
                  </a:cubicBezTo>
                  <a:cubicBezTo>
                    <a:pt x="52" y="312"/>
                    <a:pt x="55" y="311"/>
                    <a:pt x="58" y="310"/>
                  </a:cubicBezTo>
                  <a:cubicBezTo>
                    <a:pt x="285" y="162"/>
                    <a:pt x="535" y="123"/>
                    <a:pt x="801" y="83"/>
                  </a:cubicBezTo>
                  <a:cubicBezTo>
                    <a:pt x="934" y="68"/>
                    <a:pt x="1074" y="44"/>
                    <a:pt x="1207" y="44"/>
                  </a:cubicBezTo>
                  <a:cubicBezTo>
                    <a:pt x="1259" y="35"/>
                    <a:pt x="1313" y="32"/>
                    <a:pt x="1367" y="32"/>
                  </a:cubicBezTo>
                  <a:cubicBezTo>
                    <a:pt x="1452" y="32"/>
                    <a:pt x="1539" y="40"/>
                    <a:pt x="1629" y="44"/>
                  </a:cubicBezTo>
                  <a:cubicBezTo>
                    <a:pt x="1481" y="21"/>
                    <a:pt x="1340" y="5"/>
                    <a:pt x="1192" y="5"/>
                  </a:cubicBezTo>
                  <a:cubicBezTo>
                    <a:pt x="1137" y="2"/>
                    <a:pt x="1083" y="1"/>
                    <a:pt x="102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4" name="Google Shape;524;p4"/>
            <p:cNvSpPr/>
            <p:nvPr/>
          </p:nvSpPr>
          <p:spPr>
            <a:xfrm>
              <a:off x="7505983" y="2834846"/>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25" name="Google Shape;525;p4"/>
            <p:cNvSpPr/>
            <p:nvPr/>
          </p:nvSpPr>
          <p:spPr>
            <a:xfrm>
              <a:off x="7471830" y="2813338"/>
              <a:ext cx="48837" cy="12142"/>
            </a:xfrm>
            <a:custGeom>
              <a:avLst/>
              <a:gdLst/>
              <a:ahLst/>
              <a:cxnLst/>
              <a:rect l="l" t="t" r="r" b="b"/>
              <a:pathLst>
                <a:path w="1460" h="363" extrusionOk="0">
                  <a:moveTo>
                    <a:pt x="413" y="0"/>
                  </a:moveTo>
                  <a:cubicBezTo>
                    <a:pt x="280" y="0"/>
                    <a:pt x="147" y="28"/>
                    <a:pt x="14" y="81"/>
                  </a:cubicBezTo>
                  <a:cubicBezTo>
                    <a:pt x="1" y="88"/>
                    <a:pt x="9" y="99"/>
                    <a:pt x="16" y="99"/>
                  </a:cubicBezTo>
                  <a:cubicBezTo>
                    <a:pt x="18" y="99"/>
                    <a:pt x="20" y="98"/>
                    <a:pt x="21" y="97"/>
                  </a:cubicBezTo>
                  <a:cubicBezTo>
                    <a:pt x="118" y="67"/>
                    <a:pt x="220" y="55"/>
                    <a:pt x="319" y="55"/>
                  </a:cubicBezTo>
                  <a:cubicBezTo>
                    <a:pt x="348" y="55"/>
                    <a:pt x="376" y="56"/>
                    <a:pt x="404" y="58"/>
                  </a:cubicBezTo>
                  <a:cubicBezTo>
                    <a:pt x="514" y="66"/>
                    <a:pt x="631" y="66"/>
                    <a:pt x="748" y="89"/>
                  </a:cubicBezTo>
                  <a:cubicBezTo>
                    <a:pt x="990" y="144"/>
                    <a:pt x="1217" y="261"/>
                    <a:pt x="1459" y="363"/>
                  </a:cubicBezTo>
                  <a:cubicBezTo>
                    <a:pt x="1225" y="238"/>
                    <a:pt x="975" y="136"/>
                    <a:pt x="717" y="50"/>
                  </a:cubicBezTo>
                  <a:cubicBezTo>
                    <a:pt x="615" y="16"/>
                    <a:pt x="514" y="0"/>
                    <a:pt x="413"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6" name="Google Shape;526;p4"/>
            <p:cNvSpPr/>
            <p:nvPr/>
          </p:nvSpPr>
          <p:spPr>
            <a:xfrm>
              <a:off x="7468351" y="2843476"/>
              <a:ext cx="40274" cy="4482"/>
            </a:xfrm>
            <a:custGeom>
              <a:avLst/>
              <a:gdLst/>
              <a:ahLst/>
              <a:cxnLst/>
              <a:rect l="l" t="t" r="r" b="b"/>
              <a:pathLst>
                <a:path w="1204" h="134" extrusionOk="0">
                  <a:moveTo>
                    <a:pt x="1204" y="1"/>
                  </a:moveTo>
                  <a:lnTo>
                    <a:pt x="907" y="56"/>
                  </a:lnTo>
                  <a:cubicBezTo>
                    <a:pt x="813" y="79"/>
                    <a:pt x="719" y="79"/>
                    <a:pt x="625" y="87"/>
                  </a:cubicBezTo>
                  <a:cubicBezTo>
                    <a:pt x="558" y="87"/>
                    <a:pt x="493" y="90"/>
                    <a:pt x="428" y="90"/>
                  </a:cubicBezTo>
                  <a:cubicBezTo>
                    <a:pt x="395" y="90"/>
                    <a:pt x="362" y="89"/>
                    <a:pt x="329" y="87"/>
                  </a:cubicBezTo>
                  <a:cubicBezTo>
                    <a:pt x="235" y="87"/>
                    <a:pt x="125" y="87"/>
                    <a:pt x="32" y="79"/>
                  </a:cubicBezTo>
                  <a:cubicBezTo>
                    <a:pt x="8" y="79"/>
                    <a:pt x="0" y="102"/>
                    <a:pt x="32" y="102"/>
                  </a:cubicBezTo>
                  <a:cubicBezTo>
                    <a:pt x="125" y="118"/>
                    <a:pt x="227" y="134"/>
                    <a:pt x="329" y="134"/>
                  </a:cubicBezTo>
                  <a:cubicBezTo>
                    <a:pt x="430" y="134"/>
                    <a:pt x="524" y="126"/>
                    <a:pt x="625" y="118"/>
                  </a:cubicBezTo>
                  <a:cubicBezTo>
                    <a:pt x="719" y="102"/>
                    <a:pt x="821" y="87"/>
                    <a:pt x="915" y="63"/>
                  </a:cubicBezTo>
                  <a:cubicBezTo>
                    <a:pt x="1016" y="56"/>
                    <a:pt x="1118" y="40"/>
                    <a:pt x="1204"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7" name="Google Shape;527;p4"/>
            <p:cNvSpPr/>
            <p:nvPr/>
          </p:nvSpPr>
          <p:spPr>
            <a:xfrm>
              <a:off x="7532375" y="2751756"/>
              <a:ext cx="12577" cy="43652"/>
            </a:xfrm>
            <a:custGeom>
              <a:avLst/>
              <a:gdLst/>
              <a:ahLst/>
              <a:cxnLst/>
              <a:rect l="l" t="t" r="r" b="b"/>
              <a:pathLst>
                <a:path w="376" h="1305" extrusionOk="0">
                  <a:moveTo>
                    <a:pt x="50" y="0"/>
                  </a:moveTo>
                  <a:cubicBezTo>
                    <a:pt x="33" y="0"/>
                    <a:pt x="16" y="10"/>
                    <a:pt x="9" y="31"/>
                  </a:cubicBezTo>
                  <a:cubicBezTo>
                    <a:pt x="1" y="94"/>
                    <a:pt x="1" y="148"/>
                    <a:pt x="9" y="219"/>
                  </a:cubicBezTo>
                  <a:cubicBezTo>
                    <a:pt x="24" y="273"/>
                    <a:pt x="24" y="336"/>
                    <a:pt x="32" y="391"/>
                  </a:cubicBezTo>
                  <a:cubicBezTo>
                    <a:pt x="32" y="453"/>
                    <a:pt x="63" y="500"/>
                    <a:pt x="71" y="563"/>
                  </a:cubicBezTo>
                  <a:cubicBezTo>
                    <a:pt x="79" y="617"/>
                    <a:pt x="87" y="664"/>
                    <a:pt x="110" y="727"/>
                  </a:cubicBezTo>
                  <a:cubicBezTo>
                    <a:pt x="157" y="930"/>
                    <a:pt x="220" y="1133"/>
                    <a:pt x="360" y="1305"/>
                  </a:cubicBezTo>
                  <a:cubicBezTo>
                    <a:pt x="360" y="1305"/>
                    <a:pt x="376" y="1305"/>
                    <a:pt x="376" y="1289"/>
                  </a:cubicBezTo>
                  <a:cubicBezTo>
                    <a:pt x="259" y="1117"/>
                    <a:pt x="165" y="922"/>
                    <a:pt x="141" y="711"/>
                  </a:cubicBezTo>
                  <a:cubicBezTo>
                    <a:pt x="118" y="610"/>
                    <a:pt x="118" y="500"/>
                    <a:pt x="110" y="406"/>
                  </a:cubicBezTo>
                  <a:cubicBezTo>
                    <a:pt x="102" y="344"/>
                    <a:pt x="79" y="297"/>
                    <a:pt x="79" y="242"/>
                  </a:cubicBezTo>
                  <a:cubicBezTo>
                    <a:pt x="79" y="172"/>
                    <a:pt x="79" y="102"/>
                    <a:pt x="87" y="47"/>
                  </a:cubicBezTo>
                  <a:cubicBezTo>
                    <a:pt x="91" y="16"/>
                    <a:pt x="71" y="0"/>
                    <a:pt x="5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8" name="Google Shape;528;p4"/>
            <p:cNvSpPr/>
            <p:nvPr/>
          </p:nvSpPr>
          <p:spPr>
            <a:xfrm>
              <a:off x="7570140" y="2750284"/>
              <a:ext cx="3579" cy="33885"/>
            </a:xfrm>
            <a:custGeom>
              <a:avLst/>
              <a:gdLst/>
              <a:ahLst/>
              <a:cxnLst/>
              <a:rect l="l" t="t" r="r" b="b"/>
              <a:pathLst>
                <a:path w="107" h="1013" extrusionOk="0">
                  <a:moveTo>
                    <a:pt x="22" y="1"/>
                  </a:moveTo>
                  <a:cubicBezTo>
                    <a:pt x="11" y="1"/>
                    <a:pt x="1" y="11"/>
                    <a:pt x="5" y="28"/>
                  </a:cubicBezTo>
                  <a:cubicBezTo>
                    <a:pt x="28" y="106"/>
                    <a:pt x="36" y="185"/>
                    <a:pt x="44" y="263"/>
                  </a:cubicBezTo>
                  <a:cubicBezTo>
                    <a:pt x="52" y="341"/>
                    <a:pt x="75" y="427"/>
                    <a:pt x="75" y="505"/>
                  </a:cubicBezTo>
                  <a:cubicBezTo>
                    <a:pt x="83" y="677"/>
                    <a:pt x="83" y="841"/>
                    <a:pt x="67" y="1013"/>
                  </a:cubicBezTo>
                  <a:lnTo>
                    <a:pt x="75" y="1013"/>
                  </a:lnTo>
                  <a:cubicBezTo>
                    <a:pt x="91" y="849"/>
                    <a:pt x="107" y="685"/>
                    <a:pt x="107" y="505"/>
                  </a:cubicBezTo>
                  <a:cubicBezTo>
                    <a:pt x="107" y="427"/>
                    <a:pt x="107" y="349"/>
                    <a:pt x="91" y="271"/>
                  </a:cubicBezTo>
                  <a:cubicBezTo>
                    <a:pt x="83" y="185"/>
                    <a:pt x="67" y="106"/>
                    <a:pt x="44" y="21"/>
                  </a:cubicBezTo>
                  <a:cubicBezTo>
                    <a:pt x="41" y="7"/>
                    <a:pt x="31" y="1"/>
                    <a:pt x="22"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9" name="Google Shape;529;p4"/>
            <p:cNvSpPr/>
            <p:nvPr/>
          </p:nvSpPr>
          <p:spPr>
            <a:xfrm>
              <a:off x="7619445" y="2777345"/>
              <a:ext cx="268" cy="33"/>
            </a:xfrm>
            <a:custGeom>
              <a:avLst/>
              <a:gdLst/>
              <a:ahLst/>
              <a:cxnLst/>
              <a:rect l="l" t="t" r="r" b="b"/>
              <a:pathLst>
                <a:path w="8" h="1" fill="none" extrusionOk="0">
                  <a:moveTo>
                    <a:pt x="0" y="1"/>
                  </a:moveTo>
                  <a:cubicBezTo>
                    <a:pt x="8" y="1"/>
                    <a:pt x="8" y="1"/>
                    <a:pt x="0" y="1"/>
                  </a:cubicBezTo>
                  <a:close/>
                </a:path>
              </a:pathLst>
            </a:custGeom>
            <a:noFill/>
            <a:ln>
              <a:noFill/>
            </a:ln>
          </p:spPr>
          <p:txBody>
            <a:bodyPr spcFirstLastPara="1" wrap="square" lIns="91425" tIns="91425" rIns="91425" bIns="91425" anchor="ctr" anchorCtr="0">
              <a:noAutofit/>
            </a:bodyPr>
            <a:lstStyle/>
            <a:p>
              <a:endParaRPr/>
            </a:p>
          </p:txBody>
        </p:sp>
        <p:sp>
          <p:nvSpPr>
            <p:cNvPr id="530" name="Google Shape;530;p4"/>
            <p:cNvSpPr/>
            <p:nvPr/>
          </p:nvSpPr>
          <p:spPr>
            <a:xfrm>
              <a:off x="7600613" y="2862777"/>
              <a:ext cx="35256" cy="3479"/>
            </a:xfrm>
            <a:custGeom>
              <a:avLst/>
              <a:gdLst/>
              <a:ahLst/>
              <a:cxnLst/>
              <a:rect l="l" t="t" r="r" b="b"/>
              <a:pathLst>
                <a:path w="1054" h="104" extrusionOk="0">
                  <a:moveTo>
                    <a:pt x="729" y="0"/>
                  </a:moveTo>
                  <a:cubicBezTo>
                    <a:pt x="664" y="0"/>
                    <a:pt x="598" y="4"/>
                    <a:pt x="532" y="10"/>
                  </a:cubicBezTo>
                  <a:lnTo>
                    <a:pt x="266" y="33"/>
                  </a:lnTo>
                  <a:cubicBezTo>
                    <a:pt x="188" y="49"/>
                    <a:pt x="86" y="57"/>
                    <a:pt x="8" y="88"/>
                  </a:cubicBezTo>
                  <a:cubicBezTo>
                    <a:pt x="0" y="88"/>
                    <a:pt x="0" y="104"/>
                    <a:pt x="8" y="104"/>
                  </a:cubicBezTo>
                  <a:cubicBezTo>
                    <a:pt x="86" y="104"/>
                    <a:pt x="165" y="72"/>
                    <a:pt x="235" y="65"/>
                  </a:cubicBezTo>
                  <a:cubicBezTo>
                    <a:pt x="329" y="49"/>
                    <a:pt x="399" y="33"/>
                    <a:pt x="493" y="26"/>
                  </a:cubicBezTo>
                  <a:cubicBezTo>
                    <a:pt x="545" y="21"/>
                    <a:pt x="598" y="18"/>
                    <a:pt x="651" y="18"/>
                  </a:cubicBezTo>
                  <a:cubicBezTo>
                    <a:pt x="773" y="18"/>
                    <a:pt x="896" y="32"/>
                    <a:pt x="1016" y="65"/>
                  </a:cubicBezTo>
                  <a:cubicBezTo>
                    <a:pt x="1019" y="66"/>
                    <a:pt x="1023" y="66"/>
                    <a:pt x="1025" y="66"/>
                  </a:cubicBezTo>
                  <a:cubicBezTo>
                    <a:pt x="1043" y="66"/>
                    <a:pt x="1053" y="47"/>
                    <a:pt x="1040" y="33"/>
                  </a:cubicBezTo>
                  <a:cubicBezTo>
                    <a:pt x="934" y="9"/>
                    <a:pt x="832" y="0"/>
                    <a:pt x="729"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1" name="Google Shape;531;p4"/>
            <p:cNvSpPr/>
            <p:nvPr/>
          </p:nvSpPr>
          <p:spPr>
            <a:xfrm>
              <a:off x="7599040" y="2897598"/>
              <a:ext cx="33851" cy="5921"/>
            </a:xfrm>
            <a:custGeom>
              <a:avLst/>
              <a:gdLst/>
              <a:ahLst/>
              <a:cxnLst/>
              <a:rect l="l" t="t" r="r" b="b"/>
              <a:pathLst>
                <a:path w="1012" h="177" extrusionOk="0">
                  <a:moveTo>
                    <a:pt x="1008" y="75"/>
                  </a:moveTo>
                  <a:cubicBezTo>
                    <a:pt x="1006" y="75"/>
                    <a:pt x="1003" y="76"/>
                    <a:pt x="1001" y="79"/>
                  </a:cubicBezTo>
                  <a:cubicBezTo>
                    <a:pt x="1011" y="79"/>
                    <a:pt x="1011" y="75"/>
                    <a:pt x="1008" y="75"/>
                  </a:cubicBezTo>
                  <a:close/>
                  <a:moveTo>
                    <a:pt x="1001" y="79"/>
                  </a:moveTo>
                  <a:lnTo>
                    <a:pt x="1001" y="79"/>
                  </a:lnTo>
                  <a:cubicBezTo>
                    <a:pt x="986" y="88"/>
                    <a:pt x="972" y="97"/>
                    <a:pt x="957" y="106"/>
                  </a:cubicBezTo>
                  <a:lnTo>
                    <a:pt x="957" y="106"/>
                  </a:lnTo>
                  <a:cubicBezTo>
                    <a:pt x="975" y="99"/>
                    <a:pt x="992" y="91"/>
                    <a:pt x="1001" y="79"/>
                  </a:cubicBezTo>
                  <a:close/>
                  <a:moveTo>
                    <a:pt x="24" y="0"/>
                  </a:moveTo>
                  <a:cubicBezTo>
                    <a:pt x="8" y="0"/>
                    <a:pt x="1" y="8"/>
                    <a:pt x="8" y="24"/>
                  </a:cubicBezTo>
                  <a:cubicBezTo>
                    <a:pt x="157" y="125"/>
                    <a:pt x="344" y="157"/>
                    <a:pt x="516" y="165"/>
                  </a:cubicBezTo>
                  <a:cubicBezTo>
                    <a:pt x="555" y="172"/>
                    <a:pt x="598" y="176"/>
                    <a:pt x="641" y="176"/>
                  </a:cubicBezTo>
                  <a:cubicBezTo>
                    <a:pt x="684" y="176"/>
                    <a:pt x="727" y="172"/>
                    <a:pt x="766" y="165"/>
                  </a:cubicBezTo>
                  <a:cubicBezTo>
                    <a:pt x="805" y="165"/>
                    <a:pt x="829" y="157"/>
                    <a:pt x="868" y="149"/>
                  </a:cubicBezTo>
                  <a:cubicBezTo>
                    <a:pt x="906" y="135"/>
                    <a:pt x="933" y="120"/>
                    <a:pt x="957" y="106"/>
                  </a:cubicBezTo>
                  <a:lnTo>
                    <a:pt x="957" y="106"/>
                  </a:lnTo>
                  <a:cubicBezTo>
                    <a:pt x="927" y="116"/>
                    <a:pt x="892" y="121"/>
                    <a:pt x="868" y="125"/>
                  </a:cubicBezTo>
                  <a:cubicBezTo>
                    <a:pt x="829" y="141"/>
                    <a:pt x="805" y="141"/>
                    <a:pt x="766" y="141"/>
                  </a:cubicBezTo>
                  <a:cubicBezTo>
                    <a:pt x="688" y="141"/>
                    <a:pt x="594" y="125"/>
                    <a:pt x="516" y="125"/>
                  </a:cubicBezTo>
                  <a:cubicBezTo>
                    <a:pt x="344" y="110"/>
                    <a:pt x="188" y="71"/>
                    <a:pt x="24"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2" name="Google Shape;532;p4"/>
            <p:cNvSpPr/>
            <p:nvPr/>
          </p:nvSpPr>
          <p:spPr>
            <a:xfrm>
              <a:off x="7608975" y="2950917"/>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33" name="Google Shape;533;p4"/>
            <p:cNvSpPr/>
            <p:nvPr/>
          </p:nvSpPr>
          <p:spPr>
            <a:xfrm>
              <a:off x="7574722" y="2958511"/>
              <a:ext cx="16257" cy="24920"/>
            </a:xfrm>
            <a:custGeom>
              <a:avLst/>
              <a:gdLst/>
              <a:ahLst/>
              <a:cxnLst/>
              <a:rect l="l" t="t" r="r" b="b"/>
              <a:pathLst>
                <a:path w="486" h="745" extrusionOk="0">
                  <a:moveTo>
                    <a:pt x="462" y="0"/>
                  </a:moveTo>
                  <a:cubicBezTo>
                    <a:pt x="337" y="47"/>
                    <a:pt x="251" y="172"/>
                    <a:pt x="181" y="289"/>
                  </a:cubicBezTo>
                  <a:cubicBezTo>
                    <a:pt x="141" y="360"/>
                    <a:pt x="110" y="422"/>
                    <a:pt x="79" y="492"/>
                  </a:cubicBezTo>
                  <a:cubicBezTo>
                    <a:pt x="110" y="430"/>
                    <a:pt x="149" y="352"/>
                    <a:pt x="188" y="289"/>
                  </a:cubicBezTo>
                  <a:cubicBezTo>
                    <a:pt x="220" y="227"/>
                    <a:pt x="266" y="180"/>
                    <a:pt x="306" y="133"/>
                  </a:cubicBezTo>
                  <a:cubicBezTo>
                    <a:pt x="352" y="86"/>
                    <a:pt x="407" y="55"/>
                    <a:pt x="454" y="16"/>
                  </a:cubicBezTo>
                  <a:cubicBezTo>
                    <a:pt x="485" y="8"/>
                    <a:pt x="477" y="0"/>
                    <a:pt x="462" y="0"/>
                  </a:cubicBezTo>
                  <a:close/>
                  <a:moveTo>
                    <a:pt x="79" y="492"/>
                  </a:moveTo>
                  <a:cubicBezTo>
                    <a:pt x="68" y="520"/>
                    <a:pt x="61" y="547"/>
                    <a:pt x="50" y="574"/>
                  </a:cubicBezTo>
                  <a:lnTo>
                    <a:pt x="50" y="574"/>
                  </a:lnTo>
                  <a:cubicBezTo>
                    <a:pt x="62" y="549"/>
                    <a:pt x="73" y="523"/>
                    <a:pt x="79" y="492"/>
                  </a:cubicBezTo>
                  <a:close/>
                  <a:moveTo>
                    <a:pt x="50" y="574"/>
                  </a:moveTo>
                  <a:lnTo>
                    <a:pt x="50" y="574"/>
                  </a:lnTo>
                  <a:cubicBezTo>
                    <a:pt x="46" y="581"/>
                    <a:pt x="43" y="587"/>
                    <a:pt x="40" y="594"/>
                  </a:cubicBezTo>
                  <a:cubicBezTo>
                    <a:pt x="40" y="595"/>
                    <a:pt x="40" y="596"/>
                    <a:pt x="39" y="596"/>
                  </a:cubicBezTo>
                  <a:lnTo>
                    <a:pt x="39" y="596"/>
                  </a:lnTo>
                  <a:cubicBezTo>
                    <a:pt x="43" y="589"/>
                    <a:pt x="47" y="581"/>
                    <a:pt x="50" y="574"/>
                  </a:cubicBezTo>
                  <a:close/>
                  <a:moveTo>
                    <a:pt x="39" y="596"/>
                  </a:moveTo>
                  <a:cubicBezTo>
                    <a:pt x="37" y="601"/>
                    <a:pt x="35" y="605"/>
                    <a:pt x="32" y="610"/>
                  </a:cubicBezTo>
                  <a:cubicBezTo>
                    <a:pt x="24" y="649"/>
                    <a:pt x="1" y="680"/>
                    <a:pt x="1" y="727"/>
                  </a:cubicBezTo>
                  <a:cubicBezTo>
                    <a:pt x="1" y="739"/>
                    <a:pt x="9" y="744"/>
                    <a:pt x="16" y="744"/>
                  </a:cubicBezTo>
                  <a:cubicBezTo>
                    <a:pt x="24" y="744"/>
                    <a:pt x="32" y="739"/>
                    <a:pt x="32" y="727"/>
                  </a:cubicBezTo>
                  <a:cubicBezTo>
                    <a:pt x="24" y="681"/>
                    <a:pt x="32" y="642"/>
                    <a:pt x="39" y="596"/>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4" name="Google Shape;534;p4"/>
            <p:cNvSpPr/>
            <p:nvPr/>
          </p:nvSpPr>
          <p:spPr>
            <a:xfrm>
              <a:off x="7545721" y="2970787"/>
              <a:ext cx="3679" cy="5252"/>
            </a:xfrm>
            <a:custGeom>
              <a:avLst/>
              <a:gdLst/>
              <a:ahLst/>
              <a:cxnLst/>
              <a:rect l="l" t="t" r="r" b="b"/>
              <a:pathLst>
                <a:path w="110" h="157" extrusionOk="0">
                  <a:moveTo>
                    <a:pt x="0" y="0"/>
                  </a:moveTo>
                  <a:cubicBezTo>
                    <a:pt x="0" y="8"/>
                    <a:pt x="0" y="24"/>
                    <a:pt x="16" y="24"/>
                  </a:cubicBezTo>
                  <a:cubicBezTo>
                    <a:pt x="16" y="32"/>
                    <a:pt x="24" y="32"/>
                    <a:pt x="24" y="39"/>
                  </a:cubicBezTo>
                  <a:cubicBezTo>
                    <a:pt x="24" y="47"/>
                    <a:pt x="32" y="47"/>
                    <a:pt x="32" y="63"/>
                  </a:cubicBezTo>
                  <a:cubicBezTo>
                    <a:pt x="32" y="71"/>
                    <a:pt x="39" y="79"/>
                    <a:pt x="39" y="79"/>
                  </a:cubicBezTo>
                  <a:cubicBezTo>
                    <a:pt x="55" y="125"/>
                    <a:pt x="79" y="149"/>
                    <a:pt x="110" y="157"/>
                  </a:cubicBezTo>
                  <a:cubicBezTo>
                    <a:pt x="86" y="141"/>
                    <a:pt x="71" y="110"/>
                    <a:pt x="55" y="79"/>
                  </a:cubicBezTo>
                  <a:cubicBezTo>
                    <a:pt x="55" y="71"/>
                    <a:pt x="39" y="71"/>
                    <a:pt x="39" y="63"/>
                  </a:cubicBezTo>
                  <a:cubicBezTo>
                    <a:pt x="39" y="47"/>
                    <a:pt x="32" y="47"/>
                    <a:pt x="32" y="39"/>
                  </a:cubicBezTo>
                  <a:cubicBezTo>
                    <a:pt x="32" y="32"/>
                    <a:pt x="24" y="32"/>
                    <a:pt x="24" y="24"/>
                  </a:cubicBezTo>
                  <a:cubicBezTo>
                    <a:pt x="24" y="8"/>
                    <a:pt x="24" y="0"/>
                    <a:pt x="16" y="0"/>
                  </a:cubicBezTo>
                  <a:close/>
                </a:path>
              </a:pathLst>
            </a:custGeom>
            <a:solidFill>
              <a:srgbClr val="5D3395"/>
            </a:solidFill>
            <a:ln>
              <a:noFill/>
            </a:ln>
          </p:spPr>
          <p:txBody>
            <a:bodyPr spcFirstLastPara="1" wrap="square" lIns="91425" tIns="91425" rIns="91425" bIns="91425" anchor="ctr" anchorCtr="0">
              <a:noAutofit/>
            </a:bodyPr>
            <a:lstStyle/>
            <a:p>
              <a:endParaRPr/>
            </a:p>
          </p:txBody>
        </p:sp>
        <p:sp>
          <p:nvSpPr>
            <p:cNvPr id="535" name="Google Shape;535;p4"/>
            <p:cNvSpPr/>
            <p:nvPr/>
          </p:nvSpPr>
          <p:spPr>
            <a:xfrm>
              <a:off x="7588571" y="2996677"/>
              <a:ext cx="23315" cy="2877"/>
            </a:xfrm>
            <a:custGeom>
              <a:avLst/>
              <a:gdLst/>
              <a:ahLst/>
              <a:cxnLst/>
              <a:rect l="l" t="t" r="r" b="b"/>
              <a:pathLst>
                <a:path w="697" h="86" extrusionOk="0">
                  <a:moveTo>
                    <a:pt x="337" y="0"/>
                  </a:moveTo>
                  <a:cubicBezTo>
                    <a:pt x="274" y="0"/>
                    <a:pt x="220" y="8"/>
                    <a:pt x="165" y="16"/>
                  </a:cubicBezTo>
                  <a:cubicBezTo>
                    <a:pt x="118" y="31"/>
                    <a:pt x="48" y="39"/>
                    <a:pt x="9" y="70"/>
                  </a:cubicBezTo>
                  <a:cubicBezTo>
                    <a:pt x="1" y="78"/>
                    <a:pt x="9" y="86"/>
                    <a:pt x="24" y="86"/>
                  </a:cubicBezTo>
                  <a:cubicBezTo>
                    <a:pt x="48" y="86"/>
                    <a:pt x="71" y="78"/>
                    <a:pt x="103" y="70"/>
                  </a:cubicBezTo>
                  <a:cubicBezTo>
                    <a:pt x="126" y="55"/>
                    <a:pt x="149" y="55"/>
                    <a:pt x="173" y="47"/>
                  </a:cubicBezTo>
                  <a:cubicBezTo>
                    <a:pt x="235" y="39"/>
                    <a:pt x="282" y="31"/>
                    <a:pt x="345" y="31"/>
                  </a:cubicBezTo>
                  <a:cubicBezTo>
                    <a:pt x="370" y="28"/>
                    <a:pt x="396" y="26"/>
                    <a:pt x="422" y="26"/>
                  </a:cubicBezTo>
                  <a:cubicBezTo>
                    <a:pt x="513" y="26"/>
                    <a:pt x="603" y="46"/>
                    <a:pt x="689" y="70"/>
                  </a:cubicBezTo>
                  <a:cubicBezTo>
                    <a:pt x="689" y="70"/>
                    <a:pt x="696" y="55"/>
                    <a:pt x="689" y="47"/>
                  </a:cubicBezTo>
                  <a:cubicBezTo>
                    <a:pt x="564" y="8"/>
                    <a:pt x="462" y="0"/>
                    <a:pt x="337"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6" name="Google Shape;536;p4"/>
            <p:cNvSpPr/>
            <p:nvPr/>
          </p:nvSpPr>
          <p:spPr>
            <a:xfrm>
              <a:off x="7584925" y="3004504"/>
              <a:ext cx="15655" cy="23415"/>
            </a:xfrm>
            <a:custGeom>
              <a:avLst/>
              <a:gdLst/>
              <a:ahLst/>
              <a:cxnLst/>
              <a:rect l="l" t="t" r="r" b="b"/>
              <a:pathLst>
                <a:path w="468" h="700" extrusionOk="0">
                  <a:moveTo>
                    <a:pt x="16" y="0"/>
                  </a:moveTo>
                  <a:cubicBezTo>
                    <a:pt x="1" y="0"/>
                    <a:pt x="1" y="0"/>
                    <a:pt x="1" y="8"/>
                  </a:cubicBezTo>
                  <a:cubicBezTo>
                    <a:pt x="79" y="118"/>
                    <a:pt x="188" y="204"/>
                    <a:pt x="258" y="321"/>
                  </a:cubicBezTo>
                  <a:cubicBezTo>
                    <a:pt x="337" y="438"/>
                    <a:pt x="391" y="555"/>
                    <a:pt x="446" y="696"/>
                  </a:cubicBezTo>
                  <a:cubicBezTo>
                    <a:pt x="448" y="698"/>
                    <a:pt x="451" y="699"/>
                    <a:pt x="453" y="699"/>
                  </a:cubicBezTo>
                  <a:cubicBezTo>
                    <a:pt x="460" y="699"/>
                    <a:pt x="467" y="692"/>
                    <a:pt x="462" y="680"/>
                  </a:cubicBezTo>
                  <a:cubicBezTo>
                    <a:pt x="415" y="555"/>
                    <a:pt x="352" y="430"/>
                    <a:pt x="274" y="313"/>
                  </a:cubicBezTo>
                  <a:cubicBezTo>
                    <a:pt x="196" y="196"/>
                    <a:pt x="118" y="79"/>
                    <a:pt x="1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37" name="Google Shape;537;p4"/>
            <p:cNvSpPr/>
            <p:nvPr/>
          </p:nvSpPr>
          <p:spPr>
            <a:xfrm>
              <a:off x="7550939" y="3004672"/>
              <a:ext cx="24352" cy="18163"/>
            </a:xfrm>
            <a:custGeom>
              <a:avLst/>
              <a:gdLst/>
              <a:ahLst/>
              <a:cxnLst/>
              <a:rect l="l" t="t" r="r" b="b"/>
              <a:pathLst>
                <a:path w="728" h="543" extrusionOk="0">
                  <a:moveTo>
                    <a:pt x="710" y="0"/>
                  </a:moveTo>
                  <a:cubicBezTo>
                    <a:pt x="708" y="0"/>
                    <a:pt x="706" y="1"/>
                    <a:pt x="704" y="3"/>
                  </a:cubicBezTo>
                  <a:cubicBezTo>
                    <a:pt x="626" y="128"/>
                    <a:pt x="532" y="238"/>
                    <a:pt x="415" y="339"/>
                  </a:cubicBezTo>
                  <a:cubicBezTo>
                    <a:pt x="352" y="386"/>
                    <a:pt x="298" y="425"/>
                    <a:pt x="235" y="457"/>
                  </a:cubicBezTo>
                  <a:cubicBezTo>
                    <a:pt x="173" y="480"/>
                    <a:pt x="102" y="503"/>
                    <a:pt x="32" y="503"/>
                  </a:cubicBezTo>
                  <a:cubicBezTo>
                    <a:pt x="16" y="503"/>
                    <a:pt x="1" y="542"/>
                    <a:pt x="32" y="542"/>
                  </a:cubicBezTo>
                  <a:cubicBezTo>
                    <a:pt x="180" y="542"/>
                    <a:pt x="305" y="464"/>
                    <a:pt x="415" y="378"/>
                  </a:cubicBezTo>
                  <a:cubicBezTo>
                    <a:pt x="532" y="277"/>
                    <a:pt x="641" y="160"/>
                    <a:pt x="727" y="35"/>
                  </a:cubicBezTo>
                  <a:cubicBezTo>
                    <a:pt x="727" y="11"/>
                    <a:pt x="718" y="0"/>
                    <a:pt x="71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8" name="Google Shape;538;p4"/>
            <p:cNvSpPr/>
            <p:nvPr/>
          </p:nvSpPr>
          <p:spPr>
            <a:xfrm>
              <a:off x="7544417" y="3070367"/>
              <a:ext cx="29469" cy="29871"/>
            </a:xfrm>
            <a:custGeom>
              <a:avLst/>
              <a:gdLst/>
              <a:ahLst/>
              <a:cxnLst/>
              <a:rect l="l" t="t" r="r" b="b"/>
              <a:pathLst>
                <a:path w="881" h="893" extrusionOk="0">
                  <a:moveTo>
                    <a:pt x="8" y="1"/>
                  </a:moveTo>
                  <a:cubicBezTo>
                    <a:pt x="0" y="1"/>
                    <a:pt x="0" y="16"/>
                    <a:pt x="0" y="16"/>
                  </a:cubicBezTo>
                  <a:cubicBezTo>
                    <a:pt x="94" y="71"/>
                    <a:pt x="180" y="110"/>
                    <a:pt x="266" y="173"/>
                  </a:cubicBezTo>
                  <a:cubicBezTo>
                    <a:pt x="352" y="227"/>
                    <a:pt x="430" y="298"/>
                    <a:pt x="508" y="376"/>
                  </a:cubicBezTo>
                  <a:cubicBezTo>
                    <a:pt x="579" y="446"/>
                    <a:pt x="625" y="532"/>
                    <a:pt x="688" y="610"/>
                  </a:cubicBezTo>
                  <a:cubicBezTo>
                    <a:pt x="758" y="696"/>
                    <a:pt x="813" y="774"/>
                    <a:pt x="860" y="884"/>
                  </a:cubicBezTo>
                  <a:cubicBezTo>
                    <a:pt x="860" y="890"/>
                    <a:pt x="864" y="893"/>
                    <a:pt x="868" y="893"/>
                  </a:cubicBezTo>
                  <a:cubicBezTo>
                    <a:pt x="874" y="893"/>
                    <a:pt x="880" y="888"/>
                    <a:pt x="876" y="884"/>
                  </a:cubicBezTo>
                  <a:cubicBezTo>
                    <a:pt x="821" y="782"/>
                    <a:pt x="782" y="688"/>
                    <a:pt x="727" y="602"/>
                  </a:cubicBezTo>
                  <a:cubicBezTo>
                    <a:pt x="665" y="509"/>
                    <a:pt x="579" y="446"/>
                    <a:pt x="508" y="368"/>
                  </a:cubicBezTo>
                  <a:cubicBezTo>
                    <a:pt x="430" y="298"/>
                    <a:pt x="368" y="227"/>
                    <a:pt x="274" y="173"/>
                  </a:cubicBezTo>
                  <a:cubicBezTo>
                    <a:pt x="188" y="110"/>
                    <a:pt x="110" y="40"/>
                    <a:pt x="8"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9" name="Google Shape;539;p4"/>
            <p:cNvSpPr/>
            <p:nvPr/>
          </p:nvSpPr>
          <p:spPr>
            <a:xfrm>
              <a:off x="7526621" y="3088665"/>
              <a:ext cx="24653" cy="42013"/>
            </a:xfrm>
            <a:custGeom>
              <a:avLst/>
              <a:gdLst/>
              <a:ahLst/>
              <a:cxnLst/>
              <a:rect l="l" t="t" r="r" b="b"/>
              <a:pathLst>
                <a:path w="737" h="1256" extrusionOk="0">
                  <a:moveTo>
                    <a:pt x="1" y="1"/>
                  </a:moveTo>
                  <a:lnTo>
                    <a:pt x="1" y="1"/>
                  </a:lnTo>
                  <a:cubicBezTo>
                    <a:pt x="79" y="227"/>
                    <a:pt x="181" y="446"/>
                    <a:pt x="298" y="649"/>
                  </a:cubicBezTo>
                  <a:cubicBezTo>
                    <a:pt x="360" y="743"/>
                    <a:pt x="407" y="845"/>
                    <a:pt x="470" y="938"/>
                  </a:cubicBezTo>
                  <a:cubicBezTo>
                    <a:pt x="532" y="1048"/>
                    <a:pt x="595" y="1149"/>
                    <a:pt x="673" y="1235"/>
                  </a:cubicBezTo>
                  <a:cubicBezTo>
                    <a:pt x="678" y="1250"/>
                    <a:pt x="686" y="1255"/>
                    <a:pt x="695" y="1255"/>
                  </a:cubicBezTo>
                  <a:cubicBezTo>
                    <a:pt x="715" y="1255"/>
                    <a:pt x="736" y="1226"/>
                    <a:pt x="720" y="1204"/>
                  </a:cubicBezTo>
                  <a:cubicBezTo>
                    <a:pt x="681" y="1157"/>
                    <a:pt x="650" y="1118"/>
                    <a:pt x="626" y="1071"/>
                  </a:cubicBezTo>
                  <a:cubicBezTo>
                    <a:pt x="587" y="1017"/>
                    <a:pt x="548" y="977"/>
                    <a:pt x="509" y="931"/>
                  </a:cubicBezTo>
                  <a:cubicBezTo>
                    <a:pt x="431" y="837"/>
                    <a:pt x="360" y="735"/>
                    <a:pt x="298" y="626"/>
                  </a:cubicBezTo>
                  <a:cubicBezTo>
                    <a:pt x="181" y="423"/>
                    <a:pt x="95" y="212"/>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0" name="Google Shape;540;p4"/>
            <p:cNvSpPr/>
            <p:nvPr/>
          </p:nvSpPr>
          <p:spPr>
            <a:xfrm>
              <a:off x="7530568" y="3135193"/>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41" name="Google Shape;541;p4"/>
            <p:cNvSpPr/>
            <p:nvPr/>
          </p:nvSpPr>
          <p:spPr>
            <a:xfrm>
              <a:off x="7504410" y="3091575"/>
              <a:ext cx="29302" cy="59608"/>
            </a:xfrm>
            <a:custGeom>
              <a:avLst/>
              <a:gdLst/>
              <a:ahLst/>
              <a:cxnLst/>
              <a:rect l="l" t="t" r="r" b="b"/>
              <a:pathLst>
                <a:path w="876" h="1782" extrusionOk="0">
                  <a:moveTo>
                    <a:pt x="142" y="1"/>
                  </a:moveTo>
                  <a:cubicBezTo>
                    <a:pt x="139" y="1"/>
                    <a:pt x="136" y="3"/>
                    <a:pt x="134" y="7"/>
                  </a:cubicBezTo>
                  <a:cubicBezTo>
                    <a:pt x="9" y="125"/>
                    <a:pt x="1" y="328"/>
                    <a:pt x="9" y="492"/>
                  </a:cubicBezTo>
                  <a:cubicBezTo>
                    <a:pt x="24" y="680"/>
                    <a:pt x="79" y="851"/>
                    <a:pt x="157" y="1023"/>
                  </a:cubicBezTo>
                  <a:cubicBezTo>
                    <a:pt x="298" y="1328"/>
                    <a:pt x="548" y="1594"/>
                    <a:pt x="845" y="1781"/>
                  </a:cubicBezTo>
                  <a:cubicBezTo>
                    <a:pt x="868" y="1781"/>
                    <a:pt x="876" y="1750"/>
                    <a:pt x="868" y="1750"/>
                  </a:cubicBezTo>
                  <a:cubicBezTo>
                    <a:pt x="587" y="1586"/>
                    <a:pt x="360" y="1336"/>
                    <a:pt x="212" y="1039"/>
                  </a:cubicBezTo>
                  <a:cubicBezTo>
                    <a:pt x="134" y="890"/>
                    <a:pt x="87" y="726"/>
                    <a:pt x="63" y="570"/>
                  </a:cubicBezTo>
                  <a:cubicBezTo>
                    <a:pt x="55" y="476"/>
                    <a:pt x="55" y="383"/>
                    <a:pt x="63" y="289"/>
                  </a:cubicBezTo>
                  <a:cubicBezTo>
                    <a:pt x="87" y="187"/>
                    <a:pt x="126" y="109"/>
                    <a:pt x="157" y="15"/>
                  </a:cubicBezTo>
                  <a:cubicBezTo>
                    <a:pt x="157" y="10"/>
                    <a:pt x="150" y="1"/>
                    <a:pt x="142"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2" name="Google Shape;542;p4"/>
            <p:cNvSpPr/>
            <p:nvPr/>
          </p:nvSpPr>
          <p:spPr>
            <a:xfrm>
              <a:off x="7530802" y="3074549"/>
              <a:ext cx="33115" cy="42582"/>
            </a:xfrm>
            <a:custGeom>
              <a:avLst/>
              <a:gdLst/>
              <a:ahLst/>
              <a:cxnLst/>
              <a:rect l="l" t="t" r="r" b="b"/>
              <a:pathLst>
                <a:path w="990" h="1273" extrusionOk="0">
                  <a:moveTo>
                    <a:pt x="1" y="1"/>
                  </a:moveTo>
                  <a:cubicBezTo>
                    <a:pt x="118" y="227"/>
                    <a:pt x="282" y="446"/>
                    <a:pt x="431" y="649"/>
                  </a:cubicBezTo>
                  <a:cubicBezTo>
                    <a:pt x="587" y="860"/>
                    <a:pt x="751" y="1071"/>
                    <a:pt x="931" y="1267"/>
                  </a:cubicBezTo>
                  <a:cubicBezTo>
                    <a:pt x="942" y="1271"/>
                    <a:pt x="951" y="1273"/>
                    <a:pt x="959" y="1273"/>
                  </a:cubicBezTo>
                  <a:cubicBezTo>
                    <a:pt x="980" y="1273"/>
                    <a:pt x="989" y="1260"/>
                    <a:pt x="978" y="1243"/>
                  </a:cubicBezTo>
                  <a:cubicBezTo>
                    <a:pt x="790" y="1048"/>
                    <a:pt x="626" y="868"/>
                    <a:pt x="462" y="649"/>
                  </a:cubicBezTo>
                  <a:cubicBezTo>
                    <a:pt x="306" y="438"/>
                    <a:pt x="165" y="220"/>
                    <a:pt x="9"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3" name="Google Shape;543;p4"/>
            <p:cNvSpPr/>
            <p:nvPr/>
          </p:nvSpPr>
          <p:spPr>
            <a:xfrm>
              <a:off x="7534750" y="3095722"/>
              <a:ext cx="14216" cy="19468"/>
            </a:xfrm>
            <a:custGeom>
              <a:avLst/>
              <a:gdLst/>
              <a:ahLst/>
              <a:cxnLst/>
              <a:rect l="l" t="t" r="r" b="b"/>
              <a:pathLst>
                <a:path w="425" h="582" extrusionOk="0">
                  <a:moveTo>
                    <a:pt x="0" y="1"/>
                  </a:moveTo>
                  <a:lnTo>
                    <a:pt x="0" y="1"/>
                  </a:lnTo>
                  <a:cubicBezTo>
                    <a:pt x="47" y="102"/>
                    <a:pt x="102" y="204"/>
                    <a:pt x="172" y="298"/>
                  </a:cubicBezTo>
                  <a:cubicBezTo>
                    <a:pt x="211" y="352"/>
                    <a:pt x="242" y="399"/>
                    <a:pt x="281" y="438"/>
                  </a:cubicBezTo>
                  <a:cubicBezTo>
                    <a:pt x="321" y="485"/>
                    <a:pt x="360" y="532"/>
                    <a:pt x="399" y="571"/>
                  </a:cubicBezTo>
                  <a:cubicBezTo>
                    <a:pt x="401" y="579"/>
                    <a:pt x="405" y="581"/>
                    <a:pt x="409" y="581"/>
                  </a:cubicBezTo>
                  <a:cubicBezTo>
                    <a:pt x="417" y="581"/>
                    <a:pt x="425" y="569"/>
                    <a:pt x="414" y="563"/>
                  </a:cubicBezTo>
                  <a:cubicBezTo>
                    <a:pt x="375" y="524"/>
                    <a:pt x="328" y="485"/>
                    <a:pt x="289" y="438"/>
                  </a:cubicBezTo>
                  <a:cubicBezTo>
                    <a:pt x="250" y="399"/>
                    <a:pt x="211" y="352"/>
                    <a:pt x="188" y="298"/>
                  </a:cubicBezTo>
                  <a:cubicBezTo>
                    <a:pt x="117" y="204"/>
                    <a:pt x="47" y="102"/>
                    <a:pt x="0"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4" name="Google Shape;544;p4"/>
            <p:cNvSpPr/>
            <p:nvPr/>
          </p:nvSpPr>
          <p:spPr>
            <a:xfrm>
              <a:off x="7564018" y="3096525"/>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45" name="Google Shape;545;p4"/>
            <p:cNvSpPr/>
            <p:nvPr/>
          </p:nvSpPr>
          <p:spPr>
            <a:xfrm>
              <a:off x="7541808" y="3075084"/>
              <a:ext cx="7593" cy="6289"/>
            </a:xfrm>
            <a:custGeom>
              <a:avLst/>
              <a:gdLst/>
              <a:ahLst/>
              <a:cxnLst/>
              <a:rect l="l" t="t" r="r" b="b"/>
              <a:pathLst>
                <a:path w="227" h="188" extrusionOk="0">
                  <a:moveTo>
                    <a:pt x="0" y="0"/>
                  </a:moveTo>
                  <a:cubicBezTo>
                    <a:pt x="78" y="55"/>
                    <a:pt x="149" y="125"/>
                    <a:pt x="227" y="188"/>
                  </a:cubicBezTo>
                  <a:cubicBezTo>
                    <a:pt x="156" y="118"/>
                    <a:pt x="78" y="55"/>
                    <a:pt x="0" y="0"/>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46" name="Google Shape;546;p4"/>
            <p:cNvSpPr/>
            <p:nvPr/>
          </p:nvSpPr>
          <p:spPr>
            <a:xfrm>
              <a:off x="7549367" y="3081339"/>
              <a:ext cx="14082" cy="14751"/>
            </a:xfrm>
            <a:custGeom>
              <a:avLst/>
              <a:gdLst/>
              <a:ahLst/>
              <a:cxnLst/>
              <a:rect l="l" t="t" r="r" b="b"/>
              <a:pathLst>
                <a:path w="421" h="441" extrusionOk="0">
                  <a:moveTo>
                    <a:pt x="1" y="1"/>
                  </a:moveTo>
                  <a:lnTo>
                    <a:pt x="87" y="87"/>
                  </a:lnTo>
                  <a:cubicBezTo>
                    <a:pt x="188" y="196"/>
                    <a:pt x="282" y="313"/>
                    <a:pt x="376" y="431"/>
                  </a:cubicBezTo>
                  <a:cubicBezTo>
                    <a:pt x="380" y="438"/>
                    <a:pt x="386" y="440"/>
                    <a:pt x="392" y="440"/>
                  </a:cubicBezTo>
                  <a:cubicBezTo>
                    <a:pt x="406" y="440"/>
                    <a:pt x="420" y="424"/>
                    <a:pt x="415" y="407"/>
                  </a:cubicBezTo>
                  <a:cubicBezTo>
                    <a:pt x="313" y="290"/>
                    <a:pt x="220" y="181"/>
                    <a:pt x="102" y="87"/>
                  </a:cubicBezTo>
                  <a:cubicBezTo>
                    <a:pt x="71" y="56"/>
                    <a:pt x="32" y="24"/>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7" name="Google Shape;547;p4"/>
            <p:cNvSpPr/>
            <p:nvPr/>
          </p:nvSpPr>
          <p:spPr>
            <a:xfrm>
              <a:off x="7541005" y="3074281"/>
              <a:ext cx="836" cy="836"/>
            </a:xfrm>
            <a:custGeom>
              <a:avLst/>
              <a:gdLst/>
              <a:ahLst/>
              <a:cxnLst/>
              <a:rect l="l" t="t" r="r" b="b"/>
              <a:pathLst>
                <a:path w="25" h="25" extrusionOk="0">
                  <a:moveTo>
                    <a:pt x="1" y="1"/>
                  </a:moveTo>
                  <a:cubicBezTo>
                    <a:pt x="9" y="17"/>
                    <a:pt x="16" y="24"/>
                    <a:pt x="24" y="24"/>
                  </a:cubicBezTo>
                  <a:cubicBezTo>
                    <a:pt x="16" y="17"/>
                    <a:pt x="9" y="1"/>
                    <a:pt x="1" y="1"/>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48" name="Google Shape;548;p4"/>
            <p:cNvSpPr/>
            <p:nvPr/>
          </p:nvSpPr>
          <p:spPr>
            <a:xfrm>
              <a:off x="7540503" y="3059295"/>
              <a:ext cx="53721" cy="26994"/>
            </a:xfrm>
            <a:custGeom>
              <a:avLst/>
              <a:gdLst/>
              <a:ahLst/>
              <a:cxnLst/>
              <a:rect l="l" t="t" r="r" b="b"/>
              <a:pathLst>
                <a:path w="1606" h="807" extrusionOk="0">
                  <a:moveTo>
                    <a:pt x="103" y="0"/>
                  </a:moveTo>
                  <a:cubicBezTo>
                    <a:pt x="74" y="0"/>
                    <a:pt x="45" y="1"/>
                    <a:pt x="16" y="3"/>
                  </a:cubicBezTo>
                  <a:cubicBezTo>
                    <a:pt x="0" y="3"/>
                    <a:pt x="0" y="19"/>
                    <a:pt x="16" y="19"/>
                  </a:cubicBezTo>
                  <a:cubicBezTo>
                    <a:pt x="156" y="43"/>
                    <a:pt x="305" y="58"/>
                    <a:pt x="446" y="97"/>
                  </a:cubicBezTo>
                  <a:cubicBezTo>
                    <a:pt x="578" y="136"/>
                    <a:pt x="727" y="191"/>
                    <a:pt x="852" y="246"/>
                  </a:cubicBezTo>
                  <a:cubicBezTo>
                    <a:pt x="1125" y="371"/>
                    <a:pt x="1360" y="558"/>
                    <a:pt x="1555" y="793"/>
                  </a:cubicBezTo>
                  <a:cubicBezTo>
                    <a:pt x="1562" y="802"/>
                    <a:pt x="1570" y="806"/>
                    <a:pt x="1578" y="806"/>
                  </a:cubicBezTo>
                  <a:cubicBezTo>
                    <a:pt x="1593" y="806"/>
                    <a:pt x="1605" y="788"/>
                    <a:pt x="1594" y="777"/>
                  </a:cubicBezTo>
                  <a:cubicBezTo>
                    <a:pt x="1399" y="551"/>
                    <a:pt x="1157" y="355"/>
                    <a:pt x="883" y="214"/>
                  </a:cubicBezTo>
                  <a:cubicBezTo>
                    <a:pt x="643" y="95"/>
                    <a:pt x="372" y="0"/>
                    <a:pt x="103"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9" name="Google Shape;549;p4"/>
            <p:cNvSpPr/>
            <p:nvPr/>
          </p:nvSpPr>
          <p:spPr>
            <a:xfrm>
              <a:off x="7386365" y="2941819"/>
              <a:ext cx="50376" cy="8095"/>
            </a:xfrm>
            <a:custGeom>
              <a:avLst/>
              <a:gdLst/>
              <a:ahLst/>
              <a:cxnLst/>
              <a:rect l="l" t="t" r="r" b="b"/>
              <a:pathLst>
                <a:path w="1506" h="242" extrusionOk="0">
                  <a:moveTo>
                    <a:pt x="572" y="1"/>
                  </a:moveTo>
                  <a:cubicBezTo>
                    <a:pt x="507" y="1"/>
                    <a:pt x="443" y="3"/>
                    <a:pt x="380" y="7"/>
                  </a:cubicBezTo>
                  <a:cubicBezTo>
                    <a:pt x="263" y="15"/>
                    <a:pt x="138" y="38"/>
                    <a:pt x="21" y="93"/>
                  </a:cubicBezTo>
                  <a:cubicBezTo>
                    <a:pt x="1" y="106"/>
                    <a:pt x="15" y="126"/>
                    <a:pt x="25" y="126"/>
                  </a:cubicBezTo>
                  <a:cubicBezTo>
                    <a:pt x="26" y="126"/>
                    <a:pt x="28" y="125"/>
                    <a:pt x="29" y="124"/>
                  </a:cubicBezTo>
                  <a:cubicBezTo>
                    <a:pt x="138" y="69"/>
                    <a:pt x="255" y="69"/>
                    <a:pt x="380" y="54"/>
                  </a:cubicBezTo>
                  <a:cubicBezTo>
                    <a:pt x="426" y="51"/>
                    <a:pt x="472" y="49"/>
                    <a:pt x="518" y="49"/>
                  </a:cubicBezTo>
                  <a:cubicBezTo>
                    <a:pt x="598" y="49"/>
                    <a:pt x="679" y="54"/>
                    <a:pt x="763" y="69"/>
                  </a:cubicBezTo>
                  <a:cubicBezTo>
                    <a:pt x="881" y="77"/>
                    <a:pt x="998" y="108"/>
                    <a:pt x="1115" y="124"/>
                  </a:cubicBezTo>
                  <a:cubicBezTo>
                    <a:pt x="1240" y="155"/>
                    <a:pt x="1349" y="202"/>
                    <a:pt x="1475" y="241"/>
                  </a:cubicBezTo>
                  <a:cubicBezTo>
                    <a:pt x="1498" y="233"/>
                    <a:pt x="1506" y="233"/>
                    <a:pt x="1498" y="226"/>
                  </a:cubicBezTo>
                  <a:cubicBezTo>
                    <a:pt x="1389" y="155"/>
                    <a:pt x="1248" y="116"/>
                    <a:pt x="1131" y="77"/>
                  </a:cubicBezTo>
                  <a:cubicBezTo>
                    <a:pt x="1013" y="38"/>
                    <a:pt x="888" y="15"/>
                    <a:pt x="763" y="7"/>
                  </a:cubicBezTo>
                  <a:cubicBezTo>
                    <a:pt x="701" y="3"/>
                    <a:pt x="636" y="1"/>
                    <a:pt x="572"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0" name="Google Shape;550;p4"/>
            <p:cNvSpPr/>
            <p:nvPr/>
          </p:nvSpPr>
          <p:spPr>
            <a:xfrm>
              <a:off x="7412992" y="2967977"/>
              <a:ext cx="32112" cy="5887"/>
            </a:xfrm>
            <a:custGeom>
              <a:avLst/>
              <a:gdLst/>
              <a:ahLst/>
              <a:cxnLst/>
              <a:rect l="l" t="t" r="r" b="b"/>
              <a:pathLst>
                <a:path w="960" h="176" extrusionOk="0">
                  <a:moveTo>
                    <a:pt x="561" y="0"/>
                  </a:moveTo>
                  <a:cubicBezTo>
                    <a:pt x="520" y="0"/>
                    <a:pt x="479" y="2"/>
                    <a:pt x="436" y="6"/>
                  </a:cubicBezTo>
                  <a:cubicBezTo>
                    <a:pt x="288" y="30"/>
                    <a:pt x="131" y="77"/>
                    <a:pt x="6" y="155"/>
                  </a:cubicBezTo>
                  <a:cubicBezTo>
                    <a:pt x="1" y="161"/>
                    <a:pt x="4" y="176"/>
                    <a:pt x="9" y="176"/>
                  </a:cubicBezTo>
                  <a:cubicBezTo>
                    <a:pt x="11" y="176"/>
                    <a:pt x="12" y="174"/>
                    <a:pt x="14" y="170"/>
                  </a:cubicBezTo>
                  <a:cubicBezTo>
                    <a:pt x="85" y="131"/>
                    <a:pt x="147" y="108"/>
                    <a:pt x="217" y="84"/>
                  </a:cubicBezTo>
                  <a:cubicBezTo>
                    <a:pt x="288" y="69"/>
                    <a:pt x="374" y="69"/>
                    <a:pt x="444" y="53"/>
                  </a:cubicBezTo>
                  <a:lnTo>
                    <a:pt x="694" y="53"/>
                  </a:lnTo>
                  <a:cubicBezTo>
                    <a:pt x="772" y="69"/>
                    <a:pt x="866" y="77"/>
                    <a:pt x="944" y="77"/>
                  </a:cubicBezTo>
                  <a:cubicBezTo>
                    <a:pt x="960" y="77"/>
                    <a:pt x="960" y="53"/>
                    <a:pt x="952" y="53"/>
                  </a:cubicBezTo>
                  <a:cubicBezTo>
                    <a:pt x="866" y="30"/>
                    <a:pt x="780" y="14"/>
                    <a:pt x="686" y="6"/>
                  </a:cubicBezTo>
                  <a:cubicBezTo>
                    <a:pt x="643" y="2"/>
                    <a:pt x="602" y="0"/>
                    <a:pt x="561"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1" name="Google Shape;551;p4"/>
            <p:cNvSpPr/>
            <p:nvPr/>
          </p:nvSpPr>
          <p:spPr>
            <a:xfrm>
              <a:off x="7415032" y="2991961"/>
              <a:ext cx="35323" cy="20940"/>
            </a:xfrm>
            <a:custGeom>
              <a:avLst/>
              <a:gdLst/>
              <a:ahLst/>
              <a:cxnLst/>
              <a:rect l="l" t="t" r="r" b="b"/>
              <a:pathLst>
                <a:path w="1056" h="626" extrusionOk="0">
                  <a:moveTo>
                    <a:pt x="1032" y="0"/>
                  </a:moveTo>
                  <a:cubicBezTo>
                    <a:pt x="954" y="63"/>
                    <a:pt x="883" y="141"/>
                    <a:pt x="813" y="196"/>
                  </a:cubicBezTo>
                  <a:cubicBezTo>
                    <a:pt x="735" y="266"/>
                    <a:pt x="657" y="329"/>
                    <a:pt x="571" y="375"/>
                  </a:cubicBezTo>
                  <a:cubicBezTo>
                    <a:pt x="407" y="485"/>
                    <a:pt x="219" y="563"/>
                    <a:pt x="24" y="602"/>
                  </a:cubicBezTo>
                  <a:cubicBezTo>
                    <a:pt x="0" y="602"/>
                    <a:pt x="16" y="626"/>
                    <a:pt x="24" y="626"/>
                  </a:cubicBezTo>
                  <a:cubicBezTo>
                    <a:pt x="227" y="586"/>
                    <a:pt x="422" y="508"/>
                    <a:pt x="602" y="407"/>
                  </a:cubicBezTo>
                  <a:cubicBezTo>
                    <a:pt x="688" y="352"/>
                    <a:pt x="766" y="297"/>
                    <a:pt x="844" y="235"/>
                  </a:cubicBezTo>
                  <a:cubicBezTo>
                    <a:pt x="922" y="180"/>
                    <a:pt x="1000" y="102"/>
                    <a:pt x="1047" y="16"/>
                  </a:cubicBezTo>
                  <a:cubicBezTo>
                    <a:pt x="1055" y="16"/>
                    <a:pt x="1039" y="0"/>
                    <a:pt x="103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2" name="Google Shape;552;p4"/>
            <p:cNvSpPr/>
            <p:nvPr/>
          </p:nvSpPr>
          <p:spPr>
            <a:xfrm>
              <a:off x="7405365" y="2981859"/>
              <a:ext cx="37665" cy="19033"/>
            </a:xfrm>
            <a:custGeom>
              <a:avLst/>
              <a:gdLst/>
              <a:ahLst/>
              <a:cxnLst/>
              <a:rect l="l" t="t" r="r" b="b"/>
              <a:pathLst>
                <a:path w="1126" h="569" extrusionOk="0">
                  <a:moveTo>
                    <a:pt x="1097" y="0"/>
                  </a:moveTo>
                  <a:cubicBezTo>
                    <a:pt x="1093" y="0"/>
                    <a:pt x="1090" y="2"/>
                    <a:pt x="1086" y="5"/>
                  </a:cubicBezTo>
                  <a:cubicBezTo>
                    <a:pt x="1039" y="21"/>
                    <a:pt x="1008" y="60"/>
                    <a:pt x="977" y="91"/>
                  </a:cubicBezTo>
                  <a:cubicBezTo>
                    <a:pt x="938" y="130"/>
                    <a:pt x="899" y="162"/>
                    <a:pt x="860" y="185"/>
                  </a:cubicBezTo>
                  <a:cubicBezTo>
                    <a:pt x="766" y="248"/>
                    <a:pt x="680" y="302"/>
                    <a:pt x="594" y="357"/>
                  </a:cubicBezTo>
                  <a:cubicBezTo>
                    <a:pt x="406" y="451"/>
                    <a:pt x="203" y="513"/>
                    <a:pt x="0" y="560"/>
                  </a:cubicBezTo>
                  <a:lnTo>
                    <a:pt x="0" y="568"/>
                  </a:lnTo>
                  <a:cubicBezTo>
                    <a:pt x="211" y="529"/>
                    <a:pt x="422" y="474"/>
                    <a:pt x="625" y="396"/>
                  </a:cubicBezTo>
                  <a:cubicBezTo>
                    <a:pt x="719" y="357"/>
                    <a:pt x="813" y="302"/>
                    <a:pt x="899" y="248"/>
                  </a:cubicBezTo>
                  <a:cubicBezTo>
                    <a:pt x="977" y="201"/>
                    <a:pt x="1086" y="130"/>
                    <a:pt x="1125" y="45"/>
                  </a:cubicBezTo>
                  <a:cubicBezTo>
                    <a:pt x="1125" y="20"/>
                    <a:pt x="1111" y="0"/>
                    <a:pt x="1097"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3" name="Google Shape;553;p4"/>
            <p:cNvSpPr/>
            <p:nvPr/>
          </p:nvSpPr>
          <p:spPr>
            <a:xfrm>
              <a:off x="7419079" y="3001393"/>
              <a:ext cx="37029" cy="39137"/>
            </a:xfrm>
            <a:custGeom>
              <a:avLst/>
              <a:gdLst/>
              <a:ahLst/>
              <a:cxnLst/>
              <a:rect l="l" t="t" r="r" b="b"/>
              <a:pathLst>
                <a:path w="1107" h="1170" extrusionOk="0">
                  <a:moveTo>
                    <a:pt x="1085" y="1"/>
                  </a:moveTo>
                  <a:cubicBezTo>
                    <a:pt x="1081" y="1"/>
                    <a:pt x="1077" y="3"/>
                    <a:pt x="1075" y="8"/>
                  </a:cubicBezTo>
                  <a:cubicBezTo>
                    <a:pt x="1004" y="109"/>
                    <a:pt x="934" y="226"/>
                    <a:pt x="872" y="328"/>
                  </a:cubicBezTo>
                  <a:cubicBezTo>
                    <a:pt x="793" y="437"/>
                    <a:pt x="715" y="531"/>
                    <a:pt x="622" y="633"/>
                  </a:cubicBezTo>
                  <a:cubicBezTo>
                    <a:pt x="442" y="828"/>
                    <a:pt x="246" y="1008"/>
                    <a:pt x="12" y="1148"/>
                  </a:cubicBezTo>
                  <a:cubicBezTo>
                    <a:pt x="0" y="1154"/>
                    <a:pt x="6" y="1169"/>
                    <a:pt x="13" y="1169"/>
                  </a:cubicBezTo>
                  <a:cubicBezTo>
                    <a:pt x="16" y="1169"/>
                    <a:pt x="18" y="1168"/>
                    <a:pt x="20" y="1164"/>
                  </a:cubicBezTo>
                  <a:cubicBezTo>
                    <a:pt x="254" y="1031"/>
                    <a:pt x="465" y="883"/>
                    <a:pt x="653" y="687"/>
                  </a:cubicBezTo>
                  <a:cubicBezTo>
                    <a:pt x="833" y="500"/>
                    <a:pt x="1012" y="265"/>
                    <a:pt x="1106" y="15"/>
                  </a:cubicBezTo>
                  <a:cubicBezTo>
                    <a:pt x="1106" y="10"/>
                    <a:pt x="1095" y="1"/>
                    <a:pt x="108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4" name="Google Shape;554;p4"/>
            <p:cNvSpPr/>
            <p:nvPr/>
          </p:nvSpPr>
          <p:spPr>
            <a:xfrm>
              <a:off x="7433831" y="2838793"/>
              <a:ext cx="44990" cy="27563"/>
            </a:xfrm>
            <a:custGeom>
              <a:avLst/>
              <a:gdLst/>
              <a:ahLst/>
              <a:cxnLst/>
              <a:rect l="l" t="t" r="r" b="b"/>
              <a:pathLst>
                <a:path w="1345" h="824" extrusionOk="0">
                  <a:moveTo>
                    <a:pt x="9" y="0"/>
                  </a:moveTo>
                  <a:cubicBezTo>
                    <a:pt x="1" y="0"/>
                    <a:pt x="1" y="8"/>
                    <a:pt x="9" y="8"/>
                  </a:cubicBezTo>
                  <a:cubicBezTo>
                    <a:pt x="290" y="47"/>
                    <a:pt x="517" y="203"/>
                    <a:pt x="751" y="352"/>
                  </a:cubicBezTo>
                  <a:cubicBezTo>
                    <a:pt x="845" y="422"/>
                    <a:pt x="954" y="477"/>
                    <a:pt x="1048" y="555"/>
                  </a:cubicBezTo>
                  <a:cubicBezTo>
                    <a:pt x="1157" y="633"/>
                    <a:pt x="1235" y="735"/>
                    <a:pt x="1321" y="821"/>
                  </a:cubicBezTo>
                  <a:cubicBezTo>
                    <a:pt x="1326" y="823"/>
                    <a:pt x="1330" y="824"/>
                    <a:pt x="1333" y="824"/>
                  </a:cubicBezTo>
                  <a:cubicBezTo>
                    <a:pt x="1341" y="824"/>
                    <a:pt x="1345" y="818"/>
                    <a:pt x="1345" y="813"/>
                  </a:cubicBezTo>
                  <a:cubicBezTo>
                    <a:pt x="1282" y="711"/>
                    <a:pt x="1189" y="625"/>
                    <a:pt x="1103" y="547"/>
                  </a:cubicBezTo>
                  <a:cubicBezTo>
                    <a:pt x="993" y="461"/>
                    <a:pt x="884" y="383"/>
                    <a:pt x="767" y="313"/>
                  </a:cubicBezTo>
                  <a:cubicBezTo>
                    <a:pt x="532" y="180"/>
                    <a:pt x="282" y="39"/>
                    <a:pt x="9"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5" name="Google Shape;555;p4"/>
            <p:cNvSpPr/>
            <p:nvPr/>
          </p:nvSpPr>
          <p:spPr>
            <a:xfrm>
              <a:off x="7411888" y="2855351"/>
              <a:ext cx="50610" cy="14417"/>
            </a:xfrm>
            <a:custGeom>
              <a:avLst/>
              <a:gdLst/>
              <a:ahLst/>
              <a:cxnLst/>
              <a:rect l="l" t="t" r="r" b="b"/>
              <a:pathLst>
                <a:path w="1513" h="431" extrusionOk="0">
                  <a:moveTo>
                    <a:pt x="252" y="0"/>
                  </a:moveTo>
                  <a:cubicBezTo>
                    <a:pt x="170" y="0"/>
                    <a:pt x="89" y="5"/>
                    <a:pt x="8" y="13"/>
                  </a:cubicBezTo>
                  <a:cubicBezTo>
                    <a:pt x="0" y="13"/>
                    <a:pt x="0" y="37"/>
                    <a:pt x="8" y="37"/>
                  </a:cubicBezTo>
                  <a:cubicBezTo>
                    <a:pt x="79" y="29"/>
                    <a:pt x="147" y="25"/>
                    <a:pt x="215" y="25"/>
                  </a:cubicBezTo>
                  <a:cubicBezTo>
                    <a:pt x="284" y="25"/>
                    <a:pt x="352" y="29"/>
                    <a:pt x="422" y="37"/>
                  </a:cubicBezTo>
                  <a:cubicBezTo>
                    <a:pt x="547" y="52"/>
                    <a:pt x="672" y="83"/>
                    <a:pt x="790" y="115"/>
                  </a:cubicBezTo>
                  <a:cubicBezTo>
                    <a:pt x="1032" y="177"/>
                    <a:pt x="1266" y="294"/>
                    <a:pt x="1493" y="427"/>
                  </a:cubicBezTo>
                  <a:cubicBezTo>
                    <a:pt x="1495" y="429"/>
                    <a:pt x="1498" y="430"/>
                    <a:pt x="1500" y="430"/>
                  </a:cubicBezTo>
                  <a:cubicBezTo>
                    <a:pt x="1507" y="430"/>
                    <a:pt x="1512" y="423"/>
                    <a:pt x="1501" y="412"/>
                  </a:cubicBezTo>
                  <a:cubicBezTo>
                    <a:pt x="1158" y="128"/>
                    <a:pt x="698" y="0"/>
                    <a:pt x="25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6" name="Google Shape;556;p4"/>
            <p:cNvSpPr/>
            <p:nvPr/>
          </p:nvSpPr>
          <p:spPr>
            <a:xfrm>
              <a:off x="7429148" y="2878933"/>
              <a:ext cx="43151" cy="3010"/>
            </a:xfrm>
            <a:custGeom>
              <a:avLst/>
              <a:gdLst/>
              <a:ahLst/>
              <a:cxnLst/>
              <a:rect l="l" t="t" r="r" b="b"/>
              <a:pathLst>
                <a:path w="1290" h="90" extrusionOk="0">
                  <a:moveTo>
                    <a:pt x="763" y="0"/>
                  </a:moveTo>
                  <a:cubicBezTo>
                    <a:pt x="732" y="0"/>
                    <a:pt x="702" y="1"/>
                    <a:pt x="672" y="4"/>
                  </a:cubicBezTo>
                  <a:cubicBezTo>
                    <a:pt x="571" y="4"/>
                    <a:pt x="461" y="19"/>
                    <a:pt x="352" y="35"/>
                  </a:cubicBezTo>
                  <a:cubicBezTo>
                    <a:pt x="235" y="50"/>
                    <a:pt x="125" y="50"/>
                    <a:pt x="8" y="66"/>
                  </a:cubicBezTo>
                  <a:cubicBezTo>
                    <a:pt x="0" y="66"/>
                    <a:pt x="0" y="90"/>
                    <a:pt x="8" y="90"/>
                  </a:cubicBezTo>
                  <a:cubicBezTo>
                    <a:pt x="117" y="82"/>
                    <a:pt x="219" y="58"/>
                    <a:pt x="321" y="50"/>
                  </a:cubicBezTo>
                  <a:cubicBezTo>
                    <a:pt x="430" y="43"/>
                    <a:pt x="539" y="43"/>
                    <a:pt x="649" y="43"/>
                  </a:cubicBezTo>
                  <a:cubicBezTo>
                    <a:pt x="743" y="43"/>
                    <a:pt x="852" y="43"/>
                    <a:pt x="946" y="50"/>
                  </a:cubicBezTo>
                  <a:cubicBezTo>
                    <a:pt x="1063" y="58"/>
                    <a:pt x="1172" y="74"/>
                    <a:pt x="1290" y="90"/>
                  </a:cubicBezTo>
                  <a:cubicBezTo>
                    <a:pt x="1196" y="50"/>
                    <a:pt x="1094" y="19"/>
                    <a:pt x="985" y="11"/>
                  </a:cubicBezTo>
                  <a:cubicBezTo>
                    <a:pt x="913" y="6"/>
                    <a:pt x="837" y="0"/>
                    <a:pt x="763"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57" name="Google Shape;557;p4"/>
            <p:cNvSpPr/>
            <p:nvPr/>
          </p:nvSpPr>
          <p:spPr>
            <a:xfrm>
              <a:off x="7413727" y="2889737"/>
              <a:ext cx="61180" cy="33517"/>
            </a:xfrm>
            <a:custGeom>
              <a:avLst/>
              <a:gdLst/>
              <a:ahLst/>
              <a:cxnLst/>
              <a:rect l="l" t="t" r="r" b="b"/>
              <a:pathLst>
                <a:path w="1829" h="1002" extrusionOk="0">
                  <a:moveTo>
                    <a:pt x="1829" y="1"/>
                  </a:moveTo>
                  <a:lnTo>
                    <a:pt x="1829" y="1"/>
                  </a:lnTo>
                  <a:cubicBezTo>
                    <a:pt x="1586" y="243"/>
                    <a:pt x="1321" y="493"/>
                    <a:pt x="1032" y="665"/>
                  </a:cubicBezTo>
                  <a:cubicBezTo>
                    <a:pt x="727" y="845"/>
                    <a:pt x="375" y="939"/>
                    <a:pt x="24" y="970"/>
                  </a:cubicBezTo>
                  <a:cubicBezTo>
                    <a:pt x="0" y="970"/>
                    <a:pt x="0" y="1001"/>
                    <a:pt x="31" y="1001"/>
                  </a:cubicBezTo>
                  <a:cubicBezTo>
                    <a:pt x="391" y="978"/>
                    <a:pt x="735" y="868"/>
                    <a:pt x="1055" y="704"/>
                  </a:cubicBezTo>
                  <a:cubicBezTo>
                    <a:pt x="1383" y="548"/>
                    <a:pt x="1665" y="321"/>
                    <a:pt x="1829"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8" name="Google Shape;558;p4"/>
            <p:cNvSpPr/>
            <p:nvPr/>
          </p:nvSpPr>
          <p:spPr>
            <a:xfrm>
              <a:off x="7427576" y="2886660"/>
              <a:ext cx="33216" cy="3111"/>
            </a:xfrm>
            <a:custGeom>
              <a:avLst/>
              <a:gdLst/>
              <a:ahLst/>
              <a:cxnLst/>
              <a:rect l="l" t="t" r="r" b="b"/>
              <a:pathLst>
                <a:path w="993" h="93" extrusionOk="0">
                  <a:moveTo>
                    <a:pt x="589" y="1"/>
                  </a:moveTo>
                  <a:cubicBezTo>
                    <a:pt x="392" y="1"/>
                    <a:pt x="194" y="31"/>
                    <a:pt x="8" y="77"/>
                  </a:cubicBezTo>
                  <a:cubicBezTo>
                    <a:pt x="0" y="77"/>
                    <a:pt x="0" y="93"/>
                    <a:pt x="8" y="93"/>
                  </a:cubicBezTo>
                  <a:cubicBezTo>
                    <a:pt x="192" y="44"/>
                    <a:pt x="377" y="23"/>
                    <a:pt x="564" y="23"/>
                  </a:cubicBezTo>
                  <a:cubicBezTo>
                    <a:pt x="702" y="23"/>
                    <a:pt x="842" y="34"/>
                    <a:pt x="985" y="54"/>
                  </a:cubicBezTo>
                  <a:cubicBezTo>
                    <a:pt x="993" y="54"/>
                    <a:pt x="993" y="46"/>
                    <a:pt x="985" y="46"/>
                  </a:cubicBezTo>
                  <a:cubicBezTo>
                    <a:pt x="856" y="15"/>
                    <a:pt x="722" y="1"/>
                    <a:pt x="58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59" name="Google Shape;559;p4"/>
            <p:cNvSpPr/>
            <p:nvPr/>
          </p:nvSpPr>
          <p:spPr>
            <a:xfrm>
              <a:off x="7492904" y="2798252"/>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60" name="Google Shape;560;p4"/>
            <p:cNvSpPr/>
            <p:nvPr/>
          </p:nvSpPr>
          <p:spPr>
            <a:xfrm>
              <a:off x="7476714" y="2785474"/>
              <a:ext cx="54122" cy="29302"/>
            </a:xfrm>
            <a:custGeom>
              <a:avLst/>
              <a:gdLst/>
              <a:ahLst/>
              <a:cxnLst/>
              <a:rect l="l" t="t" r="r" b="b"/>
              <a:pathLst>
                <a:path w="1618" h="876" extrusionOk="0">
                  <a:moveTo>
                    <a:pt x="0" y="0"/>
                  </a:moveTo>
                  <a:lnTo>
                    <a:pt x="0" y="0"/>
                  </a:lnTo>
                  <a:cubicBezTo>
                    <a:pt x="610" y="133"/>
                    <a:pt x="1196" y="414"/>
                    <a:pt x="1618" y="875"/>
                  </a:cubicBezTo>
                  <a:cubicBezTo>
                    <a:pt x="1235" y="367"/>
                    <a:pt x="618" y="109"/>
                    <a:pt x="0"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1" name="Google Shape;561;p4"/>
            <p:cNvSpPr/>
            <p:nvPr/>
          </p:nvSpPr>
          <p:spPr>
            <a:xfrm>
              <a:off x="7500497" y="2777345"/>
              <a:ext cx="30874" cy="30038"/>
            </a:xfrm>
            <a:custGeom>
              <a:avLst/>
              <a:gdLst/>
              <a:ahLst/>
              <a:cxnLst/>
              <a:rect l="l" t="t" r="r" b="b"/>
              <a:pathLst>
                <a:path w="923" h="898" extrusionOk="0">
                  <a:moveTo>
                    <a:pt x="16" y="1"/>
                  </a:moveTo>
                  <a:cubicBezTo>
                    <a:pt x="8" y="1"/>
                    <a:pt x="0" y="9"/>
                    <a:pt x="8" y="24"/>
                  </a:cubicBezTo>
                  <a:cubicBezTo>
                    <a:pt x="219" y="87"/>
                    <a:pt x="399" y="204"/>
                    <a:pt x="555" y="360"/>
                  </a:cubicBezTo>
                  <a:cubicBezTo>
                    <a:pt x="626" y="438"/>
                    <a:pt x="688" y="509"/>
                    <a:pt x="751" y="595"/>
                  </a:cubicBezTo>
                  <a:cubicBezTo>
                    <a:pt x="821" y="681"/>
                    <a:pt x="852" y="790"/>
                    <a:pt x="907" y="892"/>
                  </a:cubicBezTo>
                  <a:cubicBezTo>
                    <a:pt x="907" y="896"/>
                    <a:pt x="911" y="897"/>
                    <a:pt x="915" y="897"/>
                  </a:cubicBezTo>
                  <a:cubicBezTo>
                    <a:pt x="919" y="897"/>
                    <a:pt x="923" y="896"/>
                    <a:pt x="923" y="892"/>
                  </a:cubicBezTo>
                  <a:cubicBezTo>
                    <a:pt x="876" y="673"/>
                    <a:pt x="751" y="470"/>
                    <a:pt x="594" y="337"/>
                  </a:cubicBezTo>
                  <a:cubicBezTo>
                    <a:pt x="430" y="173"/>
                    <a:pt x="235" y="71"/>
                    <a:pt x="16"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2" name="Google Shape;562;p4"/>
            <p:cNvSpPr/>
            <p:nvPr/>
          </p:nvSpPr>
          <p:spPr>
            <a:xfrm>
              <a:off x="7486113" y="2810294"/>
              <a:ext cx="40809" cy="14417"/>
            </a:xfrm>
            <a:custGeom>
              <a:avLst/>
              <a:gdLst/>
              <a:ahLst/>
              <a:cxnLst/>
              <a:rect l="l" t="t" r="r" b="b"/>
              <a:pathLst>
                <a:path w="1220" h="431" extrusionOk="0">
                  <a:moveTo>
                    <a:pt x="8" y="0"/>
                  </a:moveTo>
                  <a:cubicBezTo>
                    <a:pt x="8" y="0"/>
                    <a:pt x="1" y="16"/>
                    <a:pt x="8" y="16"/>
                  </a:cubicBezTo>
                  <a:cubicBezTo>
                    <a:pt x="219" y="24"/>
                    <a:pt x="430" y="79"/>
                    <a:pt x="634" y="157"/>
                  </a:cubicBezTo>
                  <a:cubicBezTo>
                    <a:pt x="727" y="196"/>
                    <a:pt x="821" y="235"/>
                    <a:pt x="907" y="274"/>
                  </a:cubicBezTo>
                  <a:cubicBezTo>
                    <a:pt x="1017" y="336"/>
                    <a:pt x="1110" y="391"/>
                    <a:pt x="1220" y="430"/>
                  </a:cubicBezTo>
                  <a:cubicBezTo>
                    <a:pt x="907" y="133"/>
                    <a:pt x="438" y="24"/>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3" name="Google Shape;563;p4"/>
            <p:cNvSpPr/>
            <p:nvPr/>
          </p:nvSpPr>
          <p:spPr>
            <a:xfrm>
              <a:off x="7484274" y="2818121"/>
              <a:ext cx="35089" cy="9701"/>
            </a:xfrm>
            <a:custGeom>
              <a:avLst/>
              <a:gdLst/>
              <a:ahLst/>
              <a:cxnLst/>
              <a:rect l="l" t="t" r="r" b="b"/>
              <a:pathLst>
                <a:path w="1049" h="290" extrusionOk="0">
                  <a:moveTo>
                    <a:pt x="17" y="1"/>
                  </a:moveTo>
                  <a:cubicBezTo>
                    <a:pt x="1" y="1"/>
                    <a:pt x="1" y="24"/>
                    <a:pt x="17" y="24"/>
                  </a:cubicBezTo>
                  <a:cubicBezTo>
                    <a:pt x="360" y="32"/>
                    <a:pt x="728" y="134"/>
                    <a:pt x="1048" y="290"/>
                  </a:cubicBezTo>
                  <a:cubicBezTo>
                    <a:pt x="892" y="196"/>
                    <a:pt x="728" y="118"/>
                    <a:pt x="548" y="71"/>
                  </a:cubicBezTo>
                  <a:cubicBezTo>
                    <a:pt x="376" y="24"/>
                    <a:pt x="189" y="16"/>
                    <a:pt x="17"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4" name="Google Shape;564;p4"/>
            <p:cNvSpPr/>
            <p:nvPr/>
          </p:nvSpPr>
          <p:spPr>
            <a:xfrm>
              <a:off x="7466512" y="2832237"/>
              <a:ext cx="44488" cy="4716"/>
            </a:xfrm>
            <a:custGeom>
              <a:avLst/>
              <a:gdLst/>
              <a:ahLst/>
              <a:cxnLst/>
              <a:rect l="l" t="t" r="r" b="b"/>
              <a:pathLst>
                <a:path w="1330" h="141" extrusionOk="0">
                  <a:moveTo>
                    <a:pt x="1313" y="1"/>
                  </a:moveTo>
                  <a:cubicBezTo>
                    <a:pt x="1102" y="24"/>
                    <a:pt x="884" y="48"/>
                    <a:pt x="673" y="79"/>
                  </a:cubicBezTo>
                  <a:cubicBezTo>
                    <a:pt x="541" y="93"/>
                    <a:pt x="415" y="101"/>
                    <a:pt x="287" y="101"/>
                  </a:cubicBezTo>
                  <a:cubicBezTo>
                    <a:pt x="196" y="101"/>
                    <a:pt x="103" y="97"/>
                    <a:pt x="8" y="87"/>
                  </a:cubicBezTo>
                  <a:cubicBezTo>
                    <a:pt x="1" y="87"/>
                    <a:pt x="1" y="102"/>
                    <a:pt x="8" y="102"/>
                  </a:cubicBezTo>
                  <a:cubicBezTo>
                    <a:pt x="197" y="123"/>
                    <a:pt x="393" y="141"/>
                    <a:pt x="589" y="141"/>
                  </a:cubicBezTo>
                  <a:cubicBezTo>
                    <a:pt x="838" y="141"/>
                    <a:pt x="1086" y="112"/>
                    <a:pt x="1313" y="24"/>
                  </a:cubicBezTo>
                  <a:cubicBezTo>
                    <a:pt x="1329" y="9"/>
                    <a:pt x="1313" y="1"/>
                    <a:pt x="131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5" name="Google Shape;565;p4"/>
            <p:cNvSpPr/>
            <p:nvPr/>
          </p:nvSpPr>
          <p:spPr>
            <a:xfrm>
              <a:off x="7476179" y="2838994"/>
              <a:ext cx="37431" cy="6356"/>
            </a:xfrm>
            <a:custGeom>
              <a:avLst/>
              <a:gdLst/>
              <a:ahLst/>
              <a:cxnLst/>
              <a:rect l="l" t="t" r="r" b="b"/>
              <a:pathLst>
                <a:path w="1119" h="190" extrusionOk="0">
                  <a:moveTo>
                    <a:pt x="1098" y="0"/>
                  </a:moveTo>
                  <a:cubicBezTo>
                    <a:pt x="1097" y="0"/>
                    <a:pt x="1096" y="1"/>
                    <a:pt x="1095" y="2"/>
                  </a:cubicBezTo>
                  <a:cubicBezTo>
                    <a:pt x="1048" y="2"/>
                    <a:pt x="1009" y="25"/>
                    <a:pt x="954" y="33"/>
                  </a:cubicBezTo>
                  <a:cubicBezTo>
                    <a:pt x="907" y="41"/>
                    <a:pt x="860" y="41"/>
                    <a:pt x="821" y="57"/>
                  </a:cubicBezTo>
                  <a:cubicBezTo>
                    <a:pt x="735" y="64"/>
                    <a:pt x="642" y="88"/>
                    <a:pt x="563" y="111"/>
                  </a:cubicBezTo>
                  <a:cubicBezTo>
                    <a:pt x="402" y="146"/>
                    <a:pt x="235" y="175"/>
                    <a:pt x="67" y="175"/>
                  </a:cubicBezTo>
                  <a:cubicBezTo>
                    <a:pt x="48" y="175"/>
                    <a:pt x="28" y="175"/>
                    <a:pt x="9" y="174"/>
                  </a:cubicBezTo>
                  <a:cubicBezTo>
                    <a:pt x="1" y="174"/>
                    <a:pt x="1" y="190"/>
                    <a:pt x="9" y="190"/>
                  </a:cubicBezTo>
                  <a:cubicBezTo>
                    <a:pt x="196" y="190"/>
                    <a:pt x="384" y="190"/>
                    <a:pt x="563" y="158"/>
                  </a:cubicBezTo>
                  <a:cubicBezTo>
                    <a:pt x="665" y="150"/>
                    <a:pt x="751" y="135"/>
                    <a:pt x="853" y="111"/>
                  </a:cubicBezTo>
                  <a:cubicBezTo>
                    <a:pt x="938" y="96"/>
                    <a:pt x="1040" y="64"/>
                    <a:pt x="1118" y="33"/>
                  </a:cubicBezTo>
                  <a:cubicBezTo>
                    <a:pt x="1105" y="20"/>
                    <a:pt x="1103" y="0"/>
                    <a:pt x="109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6" name="Google Shape;566;p4"/>
            <p:cNvSpPr/>
            <p:nvPr/>
          </p:nvSpPr>
          <p:spPr>
            <a:xfrm>
              <a:off x="7475911" y="2844781"/>
              <a:ext cx="37163" cy="6489"/>
            </a:xfrm>
            <a:custGeom>
              <a:avLst/>
              <a:gdLst/>
              <a:ahLst/>
              <a:cxnLst/>
              <a:rect l="l" t="t" r="r" b="b"/>
              <a:pathLst>
                <a:path w="1111" h="194" extrusionOk="0">
                  <a:moveTo>
                    <a:pt x="1103" y="1"/>
                  </a:moveTo>
                  <a:cubicBezTo>
                    <a:pt x="931" y="56"/>
                    <a:pt x="759" y="126"/>
                    <a:pt x="571" y="157"/>
                  </a:cubicBezTo>
                  <a:cubicBezTo>
                    <a:pt x="500" y="166"/>
                    <a:pt x="428" y="171"/>
                    <a:pt x="356" y="171"/>
                  </a:cubicBezTo>
                  <a:cubicBezTo>
                    <a:pt x="244" y="171"/>
                    <a:pt x="130" y="160"/>
                    <a:pt x="17" y="142"/>
                  </a:cubicBezTo>
                  <a:cubicBezTo>
                    <a:pt x="1" y="142"/>
                    <a:pt x="1" y="173"/>
                    <a:pt x="17" y="173"/>
                  </a:cubicBezTo>
                  <a:cubicBezTo>
                    <a:pt x="104" y="187"/>
                    <a:pt x="193" y="193"/>
                    <a:pt x="282" y="193"/>
                  </a:cubicBezTo>
                  <a:cubicBezTo>
                    <a:pt x="384" y="193"/>
                    <a:pt x="487" y="185"/>
                    <a:pt x="587" y="173"/>
                  </a:cubicBezTo>
                  <a:cubicBezTo>
                    <a:pt x="767" y="157"/>
                    <a:pt x="954" y="102"/>
                    <a:pt x="1111" y="9"/>
                  </a:cubicBezTo>
                  <a:cubicBezTo>
                    <a:pt x="1111" y="9"/>
                    <a:pt x="1111" y="1"/>
                    <a:pt x="110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7" name="Google Shape;567;p4"/>
            <p:cNvSpPr/>
            <p:nvPr/>
          </p:nvSpPr>
          <p:spPr>
            <a:xfrm>
              <a:off x="7479591" y="2852006"/>
              <a:ext cx="31844" cy="8864"/>
            </a:xfrm>
            <a:custGeom>
              <a:avLst/>
              <a:gdLst/>
              <a:ahLst/>
              <a:cxnLst/>
              <a:rect l="l" t="t" r="r" b="b"/>
              <a:pathLst>
                <a:path w="952" h="265" extrusionOk="0">
                  <a:moveTo>
                    <a:pt x="948" y="0"/>
                  </a:moveTo>
                  <a:cubicBezTo>
                    <a:pt x="947" y="0"/>
                    <a:pt x="946" y="1"/>
                    <a:pt x="946" y="4"/>
                  </a:cubicBezTo>
                  <a:cubicBezTo>
                    <a:pt x="951" y="4"/>
                    <a:pt x="949" y="0"/>
                    <a:pt x="948" y="0"/>
                  </a:cubicBezTo>
                  <a:close/>
                  <a:moveTo>
                    <a:pt x="946" y="4"/>
                  </a:moveTo>
                  <a:lnTo>
                    <a:pt x="946" y="4"/>
                  </a:lnTo>
                  <a:cubicBezTo>
                    <a:pt x="797" y="82"/>
                    <a:pt x="649" y="152"/>
                    <a:pt x="493" y="191"/>
                  </a:cubicBezTo>
                  <a:cubicBezTo>
                    <a:pt x="353" y="226"/>
                    <a:pt x="206" y="255"/>
                    <a:pt x="60" y="255"/>
                  </a:cubicBezTo>
                  <a:cubicBezTo>
                    <a:pt x="42" y="255"/>
                    <a:pt x="25" y="255"/>
                    <a:pt x="8" y="254"/>
                  </a:cubicBezTo>
                  <a:cubicBezTo>
                    <a:pt x="0" y="254"/>
                    <a:pt x="0" y="262"/>
                    <a:pt x="8" y="262"/>
                  </a:cubicBezTo>
                  <a:cubicBezTo>
                    <a:pt x="43" y="263"/>
                    <a:pt x="80" y="264"/>
                    <a:pt x="116" y="264"/>
                  </a:cubicBezTo>
                  <a:cubicBezTo>
                    <a:pt x="248" y="264"/>
                    <a:pt x="384" y="251"/>
                    <a:pt x="500" y="215"/>
                  </a:cubicBezTo>
                  <a:cubicBezTo>
                    <a:pt x="665" y="160"/>
                    <a:pt x="821" y="105"/>
                    <a:pt x="946" y="4"/>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8" name="Google Shape;568;p4"/>
            <p:cNvSpPr/>
            <p:nvPr/>
          </p:nvSpPr>
          <p:spPr>
            <a:xfrm>
              <a:off x="7550672" y="2744397"/>
              <a:ext cx="4817" cy="35290"/>
            </a:xfrm>
            <a:custGeom>
              <a:avLst/>
              <a:gdLst/>
              <a:ahLst/>
              <a:cxnLst/>
              <a:rect l="l" t="t" r="r" b="b"/>
              <a:pathLst>
                <a:path w="144" h="1055" extrusionOk="0">
                  <a:moveTo>
                    <a:pt x="126" y="0"/>
                  </a:moveTo>
                  <a:cubicBezTo>
                    <a:pt x="120" y="0"/>
                    <a:pt x="113" y="3"/>
                    <a:pt x="110" y="9"/>
                  </a:cubicBezTo>
                  <a:cubicBezTo>
                    <a:pt x="1" y="345"/>
                    <a:pt x="32" y="697"/>
                    <a:pt x="63" y="1048"/>
                  </a:cubicBezTo>
                  <a:cubicBezTo>
                    <a:pt x="63" y="1052"/>
                    <a:pt x="67" y="1054"/>
                    <a:pt x="71" y="1054"/>
                  </a:cubicBezTo>
                  <a:cubicBezTo>
                    <a:pt x="75" y="1054"/>
                    <a:pt x="79" y="1052"/>
                    <a:pt x="79" y="1048"/>
                  </a:cubicBezTo>
                  <a:cubicBezTo>
                    <a:pt x="48" y="704"/>
                    <a:pt x="32" y="353"/>
                    <a:pt x="134" y="17"/>
                  </a:cubicBezTo>
                  <a:cubicBezTo>
                    <a:pt x="143" y="7"/>
                    <a:pt x="135" y="0"/>
                    <a:pt x="126"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9" name="Google Shape;569;p4"/>
            <p:cNvSpPr/>
            <p:nvPr/>
          </p:nvSpPr>
          <p:spPr>
            <a:xfrm>
              <a:off x="7536556" y="2755770"/>
              <a:ext cx="2141" cy="21341"/>
            </a:xfrm>
            <a:custGeom>
              <a:avLst/>
              <a:gdLst/>
              <a:ahLst/>
              <a:cxnLst/>
              <a:rect l="l" t="t" r="r" b="b"/>
              <a:pathLst>
                <a:path w="64" h="638" extrusionOk="0">
                  <a:moveTo>
                    <a:pt x="28" y="0"/>
                  </a:moveTo>
                  <a:cubicBezTo>
                    <a:pt x="24" y="0"/>
                    <a:pt x="20" y="4"/>
                    <a:pt x="16" y="13"/>
                  </a:cubicBezTo>
                  <a:cubicBezTo>
                    <a:pt x="1" y="60"/>
                    <a:pt x="1" y="122"/>
                    <a:pt x="1" y="169"/>
                  </a:cubicBezTo>
                  <a:cubicBezTo>
                    <a:pt x="1" y="216"/>
                    <a:pt x="16" y="263"/>
                    <a:pt x="16" y="318"/>
                  </a:cubicBezTo>
                  <a:cubicBezTo>
                    <a:pt x="32" y="419"/>
                    <a:pt x="40" y="529"/>
                    <a:pt x="63" y="638"/>
                  </a:cubicBezTo>
                  <a:lnTo>
                    <a:pt x="32" y="318"/>
                  </a:lnTo>
                  <a:lnTo>
                    <a:pt x="32" y="161"/>
                  </a:lnTo>
                  <a:cubicBezTo>
                    <a:pt x="32" y="107"/>
                    <a:pt x="40" y="60"/>
                    <a:pt x="40" y="13"/>
                  </a:cubicBezTo>
                  <a:cubicBezTo>
                    <a:pt x="40" y="8"/>
                    <a:pt x="34" y="0"/>
                    <a:pt x="2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0" name="Google Shape;570;p4"/>
            <p:cNvSpPr/>
            <p:nvPr/>
          </p:nvSpPr>
          <p:spPr>
            <a:xfrm>
              <a:off x="7566728" y="2753830"/>
              <a:ext cx="2040" cy="21742"/>
            </a:xfrm>
            <a:custGeom>
              <a:avLst/>
              <a:gdLst/>
              <a:ahLst/>
              <a:cxnLst/>
              <a:rect l="l" t="t" r="r" b="b"/>
              <a:pathLst>
                <a:path w="61" h="650" extrusionOk="0">
                  <a:moveTo>
                    <a:pt x="30" y="1"/>
                  </a:moveTo>
                  <a:cubicBezTo>
                    <a:pt x="15" y="1"/>
                    <a:pt x="1" y="14"/>
                    <a:pt x="5" y="32"/>
                  </a:cubicBezTo>
                  <a:cubicBezTo>
                    <a:pt x="5" y="63"/>
                    <a:pt x="29" y="79"/>
                    <a:pt x="29" y="110"/>
                  </a:cubicBezTo>
                  <a:cubicBezTo>
                    <a:pt x="29" y="126"/>
                    <a:pt x="29" y="157"/>
                    <a:pt x="37" y="180"/>
                  </a:cubicBezTo>
                  <a:lnTo>
                    <a:pt x="37" y="321"/>
                  </a:lnTo>
                  <a:cubicBezTo>
                    <a:pt x="37" y="274"/>
                    <a:pt x="44" y="227"/>
                    <a:pt x="44" y="180"/>
                  </a:cubicBezTo>
                  <a:lnTo>
                    <a:pt x="44" y="102"/>
                  </a:lnTo>
                  <a:cubicBezTo>
                    <a:pt x="44" y="71"/>
                    <a:pt x="60" y="47"/>
                    <a:pt x="60" y="24"/>
                  </a:cubicBezTo>
                  <a:cubicBezTo>
                    <a:pt x="53" y="8"/>
                    <a:pt x="41" y="1"/>
                    <a:pt x="30" y="1"/>
                  </a:cubicBezTo>
                  <a:close/>
                  <a:moveTo>
                    <a:pt x="37" y="321"/>
                  </a:moveTo>
                  <a:lnTo>
                    <a:pt x="37" y="321"/>
                  </a:lnTo>
                  <a:cubicBezTo>
                    <a:pt x="37" y="357"/>
                    <a:pt x="36" y="393"/>
                    <a:pt x="35" y="429"/>
                  </a:cubicBezTo>
                  <a:lnTo>
                    <a:pt x="35" y="429"/>
                  </a:lnTo>
                  <a:cubicBezTo>
                    <a:pt x="36" y="400"/>
                    <a:pt x="37" y="372"/>
                    <a:pt x="37" y="344"/>
                  </a:cubicBezTo>
                  <a:lnTo>
                    <a:pt x="37" y="321"/>
                  </a:lnTo>
                  <a:close/>
                  <a:moveTo>
                    <a:pt x="35" y="429"/>
                  </a:moveTo>
                  <a:cubicBezTo>
                    <a:pt x="33" y="498"/>
                    <a:pt x="31" y="572"/>
                    <a:pt x="37" y="649"/>
                  </a:cubicBezTo>
                  <a:lnTo>
                    <a:pt x="44" y="649"/>
                  </a:lnTo>
                  <a:cubicBezTo>
                    <a:pt x="34" y="576"/>
                    <a:pt x="34" y="502"/>
                    <a:pt x="35" y="429"/>
                  </a:cubicBezTo>
                  <a:close/>
                </a:path>
              </a:pathLst>
            </a:custGeom>
            <a:solidFill>
              <a:srgbClr val="7545B1"/>
            </a:solidFill>
            <a:ln>
              <a:noFill/>
            </a:ln>
          </p:spPr>
          <p:txBody>
            <a:bodyPr spcFirstLastPara="1" wrap="square" lIns="91425" tIns="91425" rIns="91425" bIns="91425" anchor="ctr" anchorCtr="0">
              <a:noAutofit/>
            </a:bodyPr>
            <a:lstStyle/>
            <a:p>
              <a:endParaRPr/>
            </a:p>
          </p:txBody>
        </p:sp>
        <p:sp>
          <p:nvSpPr>
            <p:cNvPr id="571" name="Google Shape;571;p4"/>
            <p:cNvSpPr/>
            <p:nvPr/>
          </p:nvSpPr>
          <p:spPr>
            <a:xfrm>
              <a:off x="7573685" y="2753730"/>
              <a:ext cx="1873" cy="10202"/>
            </a:xfrm>
            <a:custGeom>
              <a:avLst/>
              <a:gdLst/>
              <a:ahLst/>
              <a:cxnLst/>
              <a:rect l="l" t="t" r="r" b="b"/>
              <a:pathLst>
                <a:path w="56" h="305" extrusionOk="0">
                  <a:moveTo>
                    <a:pt x="32" y="1"/>
                  </a:moveTo>
                  <a:cubicBezTo>
                    <a:pt x="29" y="1"/>
                    <a:pt x="26" y="2"/>
                    <a:pt x="24" y="3"/>
                  </a:cubicBezTo>
                  <a:cubicBezTo>
                    <a:pt x="8" y="3"/>
                    <a:pt x="1" y="27"/>
                    <a:pt x="8" y="35"/>
                  </a:cubicBezTo>
                  <a:cubicBezTo>
                    <a:pt x="8" y="43"/>
                    <a:pt x="16" y="50"/>
                    <a:pt x="16" y="66"/>
                  </a:cubicBezTo>
                  <a:cubicBezTo>
                    <a:pt x="24" y="74"/>
                    <a:pt x="24" y="82"/>
                    <a:pt x="24" y="105"/>
                  </a:cubicBezTo>
                  <a:cubicBezTo>
                    <a:pt x="32" y="113"/>
                    <a:pt x="32" y="144"/>
                    <a:pt x="47" y="160"/>
                  </a:cubicBezTo>
                  <a:lnTo>
                    <a:pt x="47" y="89"/>
                  </a:lnTo>
                  <a:lnTo>
                    <a:pt x="47" y="66"/>
                  </a:lnTo>
                  <a:cubicBezTo>
                    <a:pt x="47" y="50"/>
                    <a:pt x="47" y="50"/>
                    <a:pt x="55" y="43"/>
                  </a:cubicBezTo>
                  <a:lnTo>
                    <a:pt x="55" y="27"/>
                  </a:lnTo>
                  <a:cubicBezTo>
                    <a:pt x="55" y="9"/>
                    <a:pt x="42" y="1"/>
                    <a:pt x="32" y="1"/>
                  </a:cubicBezTo>
                  <a:close/>
                  <a:moveTo>
                    <a:pt x="47" y="160"/>
                  </a:moveTo>
                  <a:lnTo>
                    <a:pt x="47" y="293"/>
                  </a:lnTo>
                  <a:cubicBezTo>
                    <a:pt x="47" y="300"/>
                    <a:pt x="49" y="304"/>
                    <a:pt x="51" y="304"/>
                  </a:cubicBezTo>
                  <a:cubicBezTo>
                    <a:pt x="53" y="304"/>
                    <a:pt x="55" y="300"/>
                    <a:pt x="55" y="293"/>
                  </a:cubicBezTo>
                  <a:cubicBezTo>
                    <a:pt x="55" y="246"/>
                    <a:pt x="55" y="199"/>
                    <a:pt x="47" y="160"/>
                  </a:cubicBezTo>
                  <a:close/>
                </a:path>
              </a:pathLst>
            </a:custGeom>
            <a:solidFill>
              <a:srgbClr val="7545B1"/>
            </a:solidFill>
            <a:ln>
              <a:noFill/>
            </a:ln>
          </p:spPr>
          <p:txBody>
            <a:bodyPr spcFirstLastPara="1" wrap="square" lIns="91425" tIns="91425" rIns="91425" bIns="91425" anchor="ctr" anchorCtr="0">
              <a:noAutofit/>
            </a:bodyPr>
            <a:lstStyle/>
            <a:p>
              <a:endParaRPr/>
            </a:p>
          </p:txBody>
        </p:sp>
        <p:sp>
          <p:nvSpPr>
            <p:cNvPr id="572" name="Google Shape;572;p4"/>
            <p:cNvSpPr/>
            <p:nvPr/>
          </p:nvSpPr>
          <p:spPr>
            <a:xfrm>
              <a:off x="7592250" y="2735934"/>
              <a:ext cx="9333" cy="25690"/>
            </a:xfrm>
            <a:custGeom>
              <a:avLst/>
              <a:gdLst/>
              <a:ahLst/>
              <a:cxnLst/>
              <a:rect l="l" t="t" r="r" b="b"/>
              <a:pathLst>
                <a:path w="279" h="768" extrusionOk="0">
                  <a:moveTo>
                    <a:pt x="250" y="0"/>
                  </a:moveTo>
                  <a:cubicBezTo>
                    <a:pt x="240" y="0"/>
                    <a:pt x="230" y="7"/>
                    <a:pt x="227" y="20"/>
                  </a:cubicBezTo>
                  <a:cubicBezTo>
                    <a:pt x="211" y="51"/>
                    <a:pt x="211" y="90"/>
                    <a:pt x="204" y="114"/>
                  </a:cubicBezTo>
                  <a:lnTo>
                    <a:pt x="172" y="207"/>
                  </a:lnTo>
                  <a:cubicBezTo>
                    <a:pt x="157" y="262"/>
                    <a:pt x="133" y="332"/>
                    <a:pt x="118" y="387"/>
                  </a:cubicBezTo>
                  <a:cubicBezTo>
                    <a:pt x="133" y="332"/>
                    <a:pt x="164" y="270"/>
                    <a:pt x="188" y="215"/>
                  </a:cubicBezTo>
                  <a:cubicBezTo>
                    <a:pt x="196" y="184"/>
                    <a:pt x="204" y="153"/>
                    <a:pt x="227" y="129"/>
                  </a:cubicBezTo>
                  <a:cubicBezTo>
                    <a:pt x="235" y="98"/>
                    <a:pt x="266" y="67"/>
                    <a:pt x="274" y="35"/>
                  </a:cubicBezTo>
                  <a:cubicBezTo>
                    <a:pt x="278" y="13"/>
                    <a:pt x="264" y="0"/>
                    <a:pt x="250" y="0"/>
                  </a:cubicBezTo>
                  <a:close/>
                  <a:moveTo>
                    <a:pt x="116" y="391"/>
                  </a:moveTo>
                  <a:lnTo>
                    <a:pt x="116" y="391"/>
                  </a:lnTo>
                  <a:cubicBezTo>
                    <a:pt x="78" y="507"/>
                    <a:pt x="39" y="631"/>
                    <a:pt x="0" y="762"/>
                  </a:cubicBezTo>
                  <a:cubicBezTo>
                    <a:pt x="0" y="766"/>
                    <a:pt x="2" y="768"/>
                    <a:pt x="4" y="768"/>
                  </a:cubicBezTo>
                  <a:cubicBezTo>
                    <a:pt x="6" y="768"/>
                    <a:pt x="8" y="766"/>
                    <a:pt x="8" y="762"/>
                  </a:cubicBezTo>
                  <a:cubicBezTo>
                    <a:pt x="39" y="631"/>
                    <a:pt x="78" y="507"/>
                    <a:pt x="116" y="39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3" name="Google Shape;573;p4"/>
            <p:cNvSpPr/>
            <p:nvPr/>
          </p:nvSpPr>
          <p:spPr>
            <a:xfrm>
              <a:off x="7516820" y="2752492"/>
              <a:ext cx="6188" cy="22545"/>
            </a:xfrm>
            <a:custGeom>
              <a:avLst/>
              <a:gdLst/>
              <a:ahLst/>
              <a:cxnLst/>
              <a:rect l="l" t="t" r="r" b="b"/>
              <a:pathLst>
                <a:path w="185" h="674" extrusionOk="0">
                  <a:moveTo>
                    <a:pt x="34" y="0"/>
                  </a:moveTo>
                  <a:cubicBezTo>
                    <a:pt x="18" y="0"/>
                    <a:pt x="1" y="12"/>
                    <a:pt x="5" y="33"/>
                  </a:cubicBezTo>
                  <a:cubicBezTo>
                    <a:pt x="28" y="80"/>
                    <a:pt x="28" y="150"/>
                    <a:pt x="36" y="197"/>
                  </a:cubicBezTo>
                  <a:cubicBezTo>
                    <a:pt x="44" y="259"/>
                    <a:pt x="59" y="314"/>
                    <a:pt x="75" y="361"/>
                  </a:cubicBezTo>
                  <a:cubicBezTo>
                    <a:pt x="106" y="470"/>
                    <a:pt x="138" y="580"/>
                    <a:pt x="177" y="673"/>
                  </a:cubicBezTo>
                  <a:lnTo>
                    <a:pt x="185" y="673"/>
                  </a:lnTo>
                  <a:cubicBezTo>
                    <a:pt x="153" y="580"/>
                    <a:pt x="114" y="470"/>
                    <a:pt x="99" y="361"/>
                  </a:cubicBezTo>
                  <a:cubicBezTo>
                    <a:pt x="83" y="314"/>
                    <a:pt x="75" y="267"/>
                    <a:pt x="67" y="205"/>
                  </a:cubicBezTo>
                  <a:cubicBezTo>
                    <a:pt x="59" y="150"/>
                    <a:pt x="44" y="80"/>
                    <a:pt x="59" y="33"/>
                  </a:cubicBezTo>
                  <a:cubicBezTo>
                    <a:pt x="63" y="10"/>
                    <a:pt x="49" y="0"/>
                    <a:pt x="34"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4" name="Google Shape;574;p4"/>
            <p:cNvSpPr/>
            <p:nvPr/>
          </p:nvSpPr>
          <p:spPr>
            <a:xfrm>
              <a:off x="7588336" y="2799322"/>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75" name="Google Shape;575;p4"/>
            <p:cNvSpPr/>
            <p:nvPr/>
          </p:nvSpPr>
          <p:spPr>
            <a:xfrm>
              <a:off x="7656273" y="2749649"/>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76" name="Google Shape;576;p4"/>
            <p:cNvSpPr/>
            <p:nvPr/>
          </p:nvSpPr>
          <p:spPr>
            <a:xfrm>
              <a:off x="7577097" y="2772395"/>
              <a:ext cx="11105" cy="39471"/>
            </a:xfrm>
            <a:custGeom>
              <a:avLst/>
              <a:gdLst/>
              <a:ahLst/>
              <a:cxnLst/>
              <a:rect l="l" t="t" r="r" b="b"/>
              <a:pathLst>
                <a:path w="332" h="1180" extrusionOk="0">
                  <a:moveTo>
                    <a:pt x="180" y="0"/>
                  </a:moveTo>
                  <a:cubicBezTo>
                    <a:pt x="0" y="118"/>
                    <a:pt x="39" y="391"/>
                    <a:pt x="70" y="571"/>
                  </a:cubicBezTo>
                  <a:cubicBezTo>
                    <a:pt x="110" y="797"/>
                    <a:pt x="195" y="993"/>
                    <a:pt x="313" y="1172"/>
                  </a:cubicBezTo>
                  <a:cubicBezTo>
                    <a:pt x="313" y="1177"/>
                    <a:pt x="315" y="1179"/>
                    <a:pt x="318" y="1179"/>
                  </a:cubicBezTo>
                  <a:cubicBezTo>
                    <a:pt x="323" y="1179"/>
                    <a:pt x="331" y="1170"/>
                    <a:pt x="320" y="1165"/>
                  </a:cubicBezTo>
                  <a:cubicBezTo>
                    <a:pt x="227" y="993"/>
                    <a:pt x="172" y="782"/>
                    <a:pt x="141" y="586"/>
                  </a:cubicBezTo>
                  <a:cubicBezTo>
                    <a:pt x="110" y="391"/>
                    <a:pt x="102" y="196"/>
                    <a:pt x="188" y="16"/>
                  </a:cubicBezTo>
                  <a:cubicBezTo>
                    <a:pt x="188" y="0"/>
                    <a:pt x="180" y="0"/>
                    <a:pt x="180"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7" name="Google Shape;577;p4"/>
            <p:cNvSpPr/>
            <p:nvPr/>
          </p:nvSpPr>
          <p:spPr>
            <a:xfrm>
              <a:off x="7601650" y="2794238"/>
              <a:ext cx="5252" cy="25857"/>
            </a:xfrm>
            <a:custGeom>
              <a:avLst/>
              <a:gdLst/>
              <a:ahLst/>
              <a:cxnLst/>
              <a:rect l="l" t="t" r="r" b="b"/>
              <a:pathLst>
                <a:path w="157" h="773" extrusionOk="0">
                  <a:moveTo>
                    <a:pt x="148" y="0"/>
                  </a:moveTo>
                  <a:cubicBezTo>
                    <a:pt x="146" y="0"/>
                    <a:pt x="144" y="1"/>
                    <a:pt x="141" y="4"/>
                  </a:cubicBezTo>
                  <a:cubicBezTo>
                    <a:pt x="87" y="35"/>
                    <a:pt x="63" y="90"/>
                    <a:pt x="40" y="152"/>
                  </a:cubicBezTo>
                  <a:cubicBezTo>
                    <a:pt x="24" y="223"/>
                    <a:pt x="8" y="277"/>
                    <a:pt x="8" y="355"/>
                  </a:cubicBezTo>
                  <a:cubicBezTo>
                    <a:pt x="1" y="496"/>
                    <a:pt x="1" y="637"/>
                    <a:pt x="71" y="770"/>
                  </a:cubicBezTo>
                  <a:cubicBezTo>
                    <a:pt x="73" y="772"/>
                    <a:pt x="75" y="773"/>
                    <a:pt x="77" y="773"/>
                  </a:cubicBezTo>
                  <a:cubicBezTo>
                    <a:pt x="82" y="773"/>
                    <a:pt x="87" y="765"/>
                    <a:pt x="87" y="754"/>
                  </a:cubicBezTo>
                  <a:cubicBezTo>
                    <a:pt x="24" y="629"/>
                    <a:pt x="32" y="480"/>
                    <a:pt x="40" y="355"/>
                  </a:cubicBezTo>
                  <a:cubicBezTo>
                    <a:pt x="48" y="301"/>
                    <a:pt x="63" y="230"/>
                    <a:pt x="79" y="168"/>
                  </a:cubicBezTo>
                  <a:cubicBezTo>
                    <a:pt x="102" y="113"/>
                    <a:pt x="126" y="66"/>
                    <a:pt x="157" y="12"/>
                  </a:cubicBezTo>
                  <a:cubicBezTo>
                    <a:pt x="157" y="6"/>
                    <a:pt x="153" y="0"/>
                    <a:pt x="14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8" name="Google Shape;578;p4"/>
            <p:cNvSpPr/>
            <p:nvPr/>
          </p:nvSpPr>
          <p:spPr>
            <a:xfrm>
              <a:off x="7637341" y="2789521"/>
              <a:ext cx="12176" cy="30573"/>
            </a:xfrm>
            <a:custGeom>
              <a:avLst/>
              <a:gdLst/>
              <a:ahLst/>
              <a:cxnLst/>
              <a:rect l="l" t="t" r="r" b="b"/>
              <a:pathLst>
                <a:path w="364" h="914" extrusionOk="0">
                  <a:moveTo>
                    <a:pt x="332" y="0"/>
                  </a:moveTo>
                  <a:cubicBezTo>
                    <a:pt x="329" y="0"/>
                    <a:pt x="325" y="4"/>
                    <a:pt x="325" y="12"/>
                  </a:cubicBezTo>
                  <a:cubicBezTo>
                    <a:pt x="309" y="90"/>
                    <a:pt x="325" y="168"/>
                    <a:pt x="309" y="254"/>
                  </a:cubicBezTo>
                  <a:cubicBezTo>
                    <a:pt x="301" y="332"/>
                    <a:pt x="286" y="418"/>
                    <a:pt x="254" y="496"/>
                  </a:cubicBezTo>
                  <a:cubicBezTo>
                    <a:pt x="231" y="575"/>
                    <a:pt x="192" y="653"/>
                    <a:pt x="153" y="723"/>
                  </a:cubicBezTo>
                  <a:cubicBezTo>
                    <a:pt x="137" y="754"/>
                    <a:pt x="129" y="778"/>
                    <a:pt x="106" y="809"/>
                  </a:cubicBezTo>
                  <a:cubicBezTo>
                    <a:pt x="75" y="848"/>
                    <a:pt x="51" y="879"/>
                    <a:pt x="12" y="895"/>
                  </a:cubicBezTo>
                  <a:cubicBezTo>
                    <a:pt x="1" y="906"/>
                    <a:pt x="6" y="914"/>
                    <a:pt x="13" y="914"/>
                  </a:cubicBezTo>
                  <a:cubicBezTo>
                    <a:pt x="15" y="914"/>
                    <a:pt x="18" y="913"/>
                    <a:pt x="20" y="911"/>
                  </a:cubicBezTo>
                  <a:cubicBezTo>
                    <a:pt x="153" y="809"/>
                    <a:pt x="231" y="653"/>
                    <a:pt x="293" y="504"/>
                  </a:cubicBezTo>
                  <a:cubicBezTo>
                    <a:pt x="332" y="426"/>
                    <a:pt x="348" y="340"/>
                    <a:pt x="348" y="254"/>
                  </a:cubicBezTo>
                  <a:cubicBezTo>
                    <a:pt x="364" y="184"/>
                    <a:pt x="364" y="90"/>
                    <a:pt x="340" y="12"/>
                  </a:cubicBezTo>
                  <a:cubicBezTo>
                    <a:pt x="340" y="4"/>
                    <a:pt x="336" y="0"/>
                    <a:pt x="33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9" name="Google Shape;579;p4"/>
            <p:cNvSpPr/>
            <p:nvPr/>
          </p:nvSpPr>
          <p:spPr>
            <a:xfrm>
              <a:off x="7603222" y="2839763"/>
              <a:ext cx="35858" cy="6891"/>
            </a:xfrm>
            <a:custGeom>
              <a:avLst/>
              <a:gdLst/>
              <a:ahLst/>
              <a:cxnLst/>
              <a:rect l="l" t="t" r="r" b="b"/>
              <a:pathLst>
                <a:path w="1072" h="206" extrusionOk="0">
                  <a:moveTo>
                    <a:pt x="993" y="0"/>
                  </a:moveTo>
                  <a:cubicBezTo>
                    <a:pt x="971" y="0"/>
                    <a:pt x="950" y="2"/>
                    <a:pt x="930" y="2"/>
                  </a:cubicBezTo>
                  <a:cubicBezTo>
                    <a:pt x="884" y="2"/>
                    <a:pt x="845" y="2"/>
                    <a:pt x="790" y="10"/>
                  </a:cubicBezTo>
                  <a:cubicBezTo>
                    <a:pt x="696" y="10"/>
                    <a:pt x="610" y="34"/>
                    <a:pt x="508" y="41"/>
                  </a:cubicBezTo>
                  <a:cubicBezTo>
                    <a:pt x="344" y="73"/>
                    <a:pt x="165" y="120"/>
                    <a:pt x="8" y="190"/>
                  </a:cubicBezTo>
                  <a:cubicBezTo>
                    <a:pt x="1" y="198"/>
                    <a:pt x="8" y="206"/>
                    <a:pt x="24" y="206"/>
                  </a:cubicBezTo>
                  <a:cubicBezTo>
                    <a:pt x="102" y="174"/>
                    <a:pt x="188" y="151"/>
                    <a:pt x="274" y="127"/>
                  </a:cubicBezTo>
                  <a:cubicBezTo>
                    <a:pt x="360" y="112"/>
                    <a:pt x="454" y="112"/>
                    <a:pt x="540" y="96"/>
                  </a:cubicBezTo>
                  <a:cubicBezTo>
                    <a:pt x="626" y="88"/>
                    <a:pt x="727" y="81"/>
                    <a:pt x="813" y="81"/>
                  </a:cubicBezTo>
                  <a:cubicBezTo>
                    <a:pt x="860" y="81"/>
                    <a:pt x="899" y="65"/>
                    <a:pt x="946" y="65"/>
                  </a:cubicBezTo>
                  <a:cubicBezTo>
                    <a:pt x="985" y="65"/>
                    <a:pt x="1024" y="65"/>
                    <a:pt x="1055" y="49"/>
                  </a:cubicBezTo>
                  <a:cubicBezTo>
                    <a:pt x="1071" y="34"/>
                    <a:pt x="1071" y="18"/>
                    <a:pt x="1055" y="10"/>
                  </a:cubicBezTo>
                  <a:cubicBezTo>
                    <a:pt x="1036" y="2"/>
                    <a:pt x="1014" y="0"/>
                    <a:pt x="993"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0" name="Google Shape;580;p4"/>
            <p:cNvSpPr/>
            <p:nvPr/>
          </p:nvSpPr>
          <p:spPr>
            <a:xfrm>
              <a:off x="7595394" y="2878264"/>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81" name="Google Shape;581;p4"/>
            <p:cNvSpPr/>
            <p:nvPr/>
          </p:nvSpPr>
          <p:spPr>
            <a:xfrm>
              <a:off x="7597736" y="2879033"/>
              <a:ext cx="49439" cy="3981"/>
            </a:xfrm>
            <a:custGeom>
              <a:avLst/>
              <a:gdLst/>
              <a:ahLst/>
              <a:cxnLst/>
              <a:rect l="l" t="t" r="r" b="b"/>
              <a:pathLst>
                <a:path w="1478" h="119" extrusionOk="0">
                  <a:moveTo>
                    <a:pt x="1446" y="1"/>
                  </a:moveTo>
                  <a:cubicBezTo>
                    <a:pt x="1344" y="28"/>
                    <a:pt x="1248" y="49"/>
                    <a:pt x="1148" y="49"/>
                  </a:cubicBezTo>
                  <a:cubicBezTo>
                    <a:pt x="1133" y="49"/>
                    <a:pt x="1118" y="48"/>
                    <a:pt x="1102" y="47"/>
                  </a:cubicBezTo>
                  <a:cubicBezTo>
                    <a:pt x="985" y="40"/>
                    <a:pt x="883" y="40"/>
                    <a:pt x="766" y="40"/>
                  </a:cubicBezTo>
                  <a:cubicBezTo>
                    <a:pt x="508" y="32"/>
                    <a:pt x="258" y="32"/>
                    <a:pt x="0" y="1"/>
                  </a:cubicBezTo>
                  <a:lnTo>
                    <a:pt x="0" y="1"/>
                  </a:lnTo>
                  <a:cubicBezTo>
                    <a:pt x="266" y="40"/>
                    <a:pt x="532" y="87"/>
                    <a:pt x="790" y="110"/>
                  </a:cubicBezTo>
                  <a:cubicBezTo>
                    <a:pt x="857" y="114"/>
                    <a:pt x="925" y="119"/>
                    <a:pt x="991" y="119"/>
                  </a:cubicBezTo>
                  <a:cubicBezTo>
                    <a:pt x="1040" y="119"/>
                    <a:pt x="1087" y="117"/>
                    <a:pt x="1134" y="110"/>
                  </a:cubicBezTo>
                  <a:cubicBezTo>
                    <a:pt x="1196" y="94"/>
                    <a:pt x="1243" y="94"/>
                    <a:pt x="1298" y="87"/>
                  </a:cubicBezTo>
                  <a:cubicBezTo>
                    <a:pt x="1360" y="79"/>
                    <a:pt x="1407" y="55"/>
                    <a:pt x="1446" y="32"/>
                  </a:cubicBezTo>
                  <a:cubicBezTo>
                    <a:pt x="1477" y="32"/>
                    <a:pt x="1477" y="1"/>
                    <a:pt x="1446"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2" name="Google Shape;582;p4"/>
            <p:cNvSpPr/>
            <p:nvPr/>
          </p:nvSpPr>
          <p:spPr>
            <a:xfrm>
              <a:off x="7613223" y="2865821"/>
              <a:ext cx="21308" cy="3178"/>
            </a:xfrm>
            <a:custGeom>
              <a:avLst/>
              <a:gdLst/>
              <a:ahLst/>
              <a:cxnLst/>
              <a:rect l="l" t="t" r="r" b="b"/>
              <a:pathLst>
                <a:path w="637" h="95" extrusionOk="0">
                  <a:moveTo>
                    <a:pt x="69" y="1"/>
                  </a:moveTo>
                  <a:cubicBezTo>
                    <a:pt x="47" y="1"/>
                    <a:pt x="26" y="5"/>
                    <a:pt x="6" y="20"/>
                  </a:cubicBezTo>
                  <a:cubicBezTo>
                    <a:pt x="1" y="32"/>
                    <a:pt x="3" y="39"/>
                    <a:pt x="8" y="39"/>
                  </a:cubicBezTo>
                  <a:cubicBezTo>
                    <a:pt x="10" y="39"/>
                    <a:pt x="12" y="38"/>
                    <a:pt x="14" y="36"/>
                  </a:cubicBezTo>
                  <a:cubicBezTo>
                    <a:pt x="40" y="15"/>
                    <a:pt x="77" y="12"/>
                    <a:pt x="112" y="12"/>
                  </a:cubicBezTo>
                  <a:cubicBezTo>
                    <a:pt x="130" y="12"/>
                    <a:pt x="147" y="13"/>
                    <a:pt x="163" y="13"/>
                  </a:cubicBezTo>
                  <a:cubicBezTo>
                    <a:pt x="209" y="13"/>
                    <a:pt x="272" y="13"/>
                    <a:pt x="319" y="20"/>
                  </a:cubicBezTo>
                  <a:cubicBezTo>
                    <a:pt x="366" y="36"/>
                    <a:pt x="413" y="44"/>
                    <a:pt x="475" y="52"/>
                  </a:cubicBezTo>
                  <a:cubicBezTo>
                    <a:pt x="538" y="83"/>
                    <a:pt x="585" y="83"/>
                    <a:pt x="631" y="91"/>
                  </a:cubicBezTo>
                  <a:cubicBezTo>
                    <a:pt x="585" y="60"/>
                    <a:pt x="546" y="20"/>
                    <a:pt x="483" y="13"/>
                  </a:cubicBezTo>
                  <a:cubicBezTo>
                    <a:pt x="444" y="7"/>
                    <a:pt x="410" y="2"/>
                    <a:pt x="370" y="2"/>
                  </a:cubicBezTo>
                  <a:cubicBezTo>
                    <a:pt x="354" y="2"/>
                    <a:pt x="337" y="3"/>
                    <a:pt x="319" y="5"/>
                  </a:cubicBezTo>
                  <a:cubicBezTo>
                    <a:pt x="301" y="7"/>
                    <a:pt x="281" y="8"/>
                    <a:pt x="260" y="8"/>
                  </a:cubicBezTo>
                  <a:cubicBezTo>
                    <a:pt x="218" y="8"/>
                    <a:pt x="173" y="5"/>
                    <a:pt x="131" y="5"/>
                  </a:cubicBezTo>
                  <a:cubicBezTo>
                    <a:pt x="112" y="5"/>
                    <a:pt x="90" y="1"/>
                    <a:pt x="69" y="1"/>
                  </a:cubicBezTo>
                  <a:close/>
                  <a:moveTo>
                    <a:pt x="631" y="91"/>
                  </a:moveTo>
                  <a:cubicBezTo>
                    <a:pt x="631" y="93"/>
                    <a:pt x="632" y="94"/>
                    <a:pt x="633" y="94"/>
                  </a:cubicBezTo>
                  <a:cubicBezTo>
                    <a:pt x="635" y="94"/>
                    <a:pt x="637" y="91"/>
                    <a:pt x="631" y="91"/>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83" name="Google Shape;583;p4"/>
            <p:cNvSpPr/>
            <p:nvPr/>
          </p:nvSpPr>
          <p:spPr>
            <a:xfrm>
              <a:off x="7592752" y="2901779"/>
              <a:ext cx="40307" cy="13179"/>
            </a:xfrm>
            <a:custGeom>
              <a:avLst/>
              <a:gdLst/>
              <a:ahLst/>
              <a:cxnLst/>
              <a:rect l="l" t="t" r="r" b="b"/>
              <a:pathLst>
                <a:path w="1205" h="394" extrusionOk="0">
                  <a:moveTo>
                    <a:pt x="1" y="0"/>
                  </a:moveTo>
                  <a:lnTo>
                    <a:pt x="1" y="0"/>
                  </a:lnTo>
                  <a:cubicBezTo>
                    <a:pt x="149" y="141"/>
                    <a:pt x="329" y="250"/>
                    <a:pt x="525" y="305"/>
                  </a:cubicBezTo>
                  <a:cubicBezTo>
                    <a:pt x="626" y="336"/>
                    <a:pt x="736" y="368"/>
                    <a:pt x="845" y="376"/>
                  </a:cubicBezTo>
                  <a:cubicBezTo>
                    <a:pt x="925" y="381"/>
                    <a:pt x="1001" y="393"/>
                    <a:pt x="1079" y="393"/>
                  </a:cubicBezTo>
                  <a:cubicBezTo>
                    <a:pt x="1115" y="393"/>
                    <a:pt x="1152" y="391"/>
                    <a:pt x="1189" y="383"/>
                  </a:cubicBezTo>
                  <a:cubicBezTo>
                    <a:pt x="1204" y="383"/>
                    <a:pt x="1204" y="368"/>
                    <a:pt x="1197" y="368"/>
                  </a:cubicBezTo>
                  <a:cubicBezTo>
                    <a:pt x="1095" y="329"/>
                    <a:pt x="1001" y="329"/>
                    <a:pt x="892" y="313"/>
                  </a:cubicBezTo>
                  <a:cubicBezTo>
                    <a:pt x="782" y="297"/>
                    <a:pt x="665" y="290"/>
                    <a:pt x="548" y="258"/>
                  </a:cubicBezTo>
                  <a:cubicBezTo>
                    <a:pt x="353" y="211"/>
                    <a:pt x="157" y="141"/>
                    <a:pt x="1"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4" name="Google Shape;584;p4"/>
            <p:cNvSpPr/>
            <p:nvPr/>
          </p:nvSpPr>
          <p:spPr>
            <a:xfrm>
              <a:off x="7566360" y="2940213"/>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85" name="Google Shape;585;p4"/>
            <p:cNvSpPr/>
            <p:nvPr/>
          </p:nvSpPr>
          <p:spPr>
            <a:xfrm>
              <a:off x="7566360" y="2942020"/>
              <a:ext cx="4750" cy="36561"/>
            </a:xfrm>
            <a:custGeom>
              <a:avLst/>
              <a:gdLst/>
              <a:ahLst/>
              <a:cxnLst/>
              <a:rect l="l" t="t" r="r" b="b"/>
              <a:pathLst>
                <a:path w="142" h="1093" extrusionOk="0">
                  <a:moveTo>
                    <a:pt x="1" y="1"/>
                  </a:moveTo>
                  <a:cubicBezTo>
                    <a:pt x="9" y="188"/>
                    <a:pt x="24" y="360"/>
                    <a:pt x="40" y="548"/>
                  </a:cubicBezTo>
                  <a:cubicBezTo>
                    <a:pt x="63" y="728"/>
                    <a:pt x="71" y="907"/>
                    <a:pt x="118" y="1087"/>
                  </a:cubicBezTo>
                  <a:cubicBezTo>
                    <a:pt x="118" y="1091"/>
                    <a:pt x="124" y="1093"/>
                    <a:pt x="130" y="1093"/>
                  </a:cubicBezTo>
                  <a:cubicBezTo>
                    <a:pt x="136" y="1093"/>
                    <a:pt x="141" y="1091"/>
                    <a:pt x="141" y="1087"/>
                  </a:cubicBezTo>
                  <a:cubicBezTo>
                    <a:pt x="118" y="899"/>
                    <a:pt x="87" y="728"/>
                    <a:pt x="55" y="540"/>
                  </a:cubicBezTo>
                  <a:cubicBezTo>
                    <a:pt x="32" y="360"/>
                    <a:pt x="9" y="181"/>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6" name="Google Shape;586;p4"/>
            <p:cNvSpPr/>
            <p:nvPr/>
          </p:nvSpPr>
          <p:spPr>
            <a:xfrm>
              <a:off x="7576562" y="2956470"/>
              <a:ext cx="7627" cy="15855"/>
            </a:xfrm>
            <a:custGeom>
              <a:avLst/>
              <a:gdLst/>
              <a:ahLst/>
              <a:cxnLst/>
              <a:rect l="l" t="t" r="r" b="b"/>
              <a:pathLst>
                <a:path w="228" h="474" extrusionOk="0">
                  <a:moveTo>
                    <a:pt x="199" y="1"/>
                  </a:moveTo>
                  <a:cubicBezTo>
                    <a:pt x="196" y="1"/>
                    <a:pt x="192" y="3"/>
                    <a:pt x="188" y="6"/>
                  </a:cubicBezTo>
                  <a:cubicBezTo>
                    <a:pt x="172" y="22"/>
                    <a:pt x="165" y="46"/>
                    <a:pt x="157" y="61"/>
                  </a:cubicBezTo>
                  <a:cubicBezTo>
                    <a:pt x="149" y="77"/>
                    <a:pt x="149" y="92"/>
                    <a:pt x="133" y="116"/>
                  </a:cubicBezTo>
                  <a:cubicBezTo>
                    <a:pt x="126" y="155"/>
                    <a:pt x="110" y="194"/>
                    <a:pt x="86" y="233"/>
                  </a:cubicBezTo>
                  <a:cubicBezTo>
                    <a:pt x="55" y="311"/>
                    <a:pt x="16" y="389"/>
                    <a:pt x="0" y="467"/>
                  </a:cubicBezTo>
                  <a:cubicBezTo>
                    <a:pt x="0" y="471"/>
                    <a:pt x="2" y="473"/>
                    <a:pt x="4" y="473"/>
                  </a:cubicBezTo>
                  <a:cubicBezTo>
                    <a:pt x="6" y="473"/>
                    <a:pt x="8" y="471"/>
                    <a:pt x="8" y="467"/>
                  </a:cubicBezTo>
                  <a:cubicBezTo>
                    <a:pt x="24" y="382"/>
                    <a:pt x="86" y="311"/>
                    <a:pt x="126" y="233"/>
                  </a:cubicBezTo>
                  <a:cubicBezTo>
                    <a:pt x="141" y="194"/>
                    <a:pt x="165" y="163"/>
                    <a:pt x="180" y="124"/>
                  </a:cubicBezTo>
                  <a:cubicBezTo>
                    <a:pt x="196" y="108"/>
                    <a:pt x="204" y="85"/>
                    <a:pt x="204" y="69"/>
                  </a:cubicBezTo>
                  <a:cubicBezTo>
                    <a:pt x="227" y="46"/>
                    <a:pt x="211" y="22"/>
                    <a:pt x="204" y="6"/>
                  </a:cubicBezTo>
                  <a:cubicBezTo>
                    <a:pt x="204" y="3"/>
                    <a:pt x="202" y="1"/>
                    <a:pt x="19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7" name="Google Shape;587;p4"/>
            <p:cNvSpPr/>
            <p:nvPr/>
          </p:nvSpPr>
          <p:spPr>
            <a:xfrm>
              <a:off x="7548865" y="2957975"/>
              <a:ext cx="7091" cy="17795"/>
            </a:xfrm>
            <a:custGeom>
              <a:avLst/>
              <a:gdLst/>
              <a:ahLst/>
              <a:cxnLst/>
              <a:rect l="l" t="t" r="r" b="b"/>
              <a:pathLst>
                <a:path w="212" h="532" extrusionOk="0">
                  <a:moveTo>
                    <a:pt x="78" y="1"/>
                  </a:moveTo>
                  <a:cubicBezTo>
                    <a:pt x="55" y="47"/>
                    <a:pt x="39" y="102"/>
                    <a:pt x="24" y="149"/>
                  </a:cubicBezTo>
                  <a:cubicBezTo>
                    <a:pt x="16" y="165"/>
                    <a:pt x="16" y="196"/>
                    <a:pt x="8" y="219"/>
                  </a:cubicBezTo>
                  <a:cubicBezTo>
                    <a:pt x="0" y="243"/>
                    <a:pt x="8" y="266"/>
                    <a:pt x="8" y="297"/>
                  </a:cubicBezTo>
                  <a:cubicBezTo>
                    <a:pt x="16" y="352"/>
                    <a:pt x="39" y="391"/>
                    <a:pt x="78" y="430"/>
                  </a:cubicBezTo>
                  <a:cubicBezTo>
                    <a:pt x="102" y="469"/>
                    <a:pt x="141" y="508"/>
                    <a:pt x="180" y="532"/>
                  </a:cubicBezTo>
                  <a:cubicBezTo>
                    <a:pt x="188" y="532"/>
                    <a:pt x="211" y="501"/>
                    <a:pt x="188" y="493"/>
                  </a:cubicBezTo>
                  <a:cubicBezTo>
                    <a:pt x="149" y="469"/>
                    <a:pt x="141" y="430"/>
                    <a:pt x="117" y="391"/>
                  </a:cubicBezTo>
                  <a:lnTo>
                    <a:pt x="86" y="337"/>
                  </a:lnTo>
                  <a:cubicBezTo>
                    <a:pt x="78" y="313"/>
                    <a:pt x="63" y="297"/>
                    <a:pt x="63" y="274"/>
                  </a:cubicBezTo>
                  <a:cubicBezTo>
                    <a:pt x="55" y="235"/>
                    <a:pt x="47" y="188"/>
                    <a:pt x="55" y="149"/>
                  </a:cubicBezTo>
                  <a:cubicBezTo>
                    <a:pt x="63" y="102"/>
                    <a:pt x="78" y="63"/>
                    <a:pt x="86" y="16"/>
                  </a:cubicBezTo>
                  <a:cubicBezTo>
                    <a:pt x="86" y="1"/>
                    <a:pt x="78" y="1"/>
                    <a:pt x="78"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8" name="Google Shape;588;p4"/>
            <p:cNvSpPr/>
            <p:nvPr/>
          </p:nvSpPr>
          <p:spPr>
            <a:xfrm>
              <a:off x="7578134" y="2979919"/>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89" name="Google Shape;589;p4"/>
            <p:cNvSpPr/>
            <p:nvPr/>
          </p:nvSpPr>
          <p:spPr>
            <a:xfrm>
              <a:off x="7579706" y="2962190"/>
              <a:ext cx="16491" cy="15655"/>
            </a:xfrm>
            <a:custGeom>
              <a:avLst/>
              <a:gdLst/>
              <a:ahLst/>
              <a:cxnLst/>
              <a:rect l="l" t="t" r="r" b="b"/>
              <a:pathLst>
                <a:path w="493" h="468" extrusionOk="0">
                  <a:moveTo>
                    <a:pt x="456" y="0"/>
                  </a:moveTo>
                  <a:cubicBezTo>
                    <a:pt x="438" y="0"/>
                    <a:pt x="422" y="7"/>
                    <a:pt x="407" y="7"/>
                  </a:cubicBezTo>
                  <a:cubicBezTo>
                    <a:pt x="375" y="7"/>
                    <a:pt x="344" y="7"/>
                    <a:pt x="313" y="15"/>
                  </a:cubicBezTo>
                  <a:cubicBezTo>
                    <a:pt x="289" y="23"/>
                    <a:pt x="258" y="46"/>
                    <a:pt x="235" y="62"/>
                  </a:cubicBezTo>
                  <a:cubicBezTo>
                    <a:pt x="219" y="86"/>
                    <a:pt x="196" y="109"/>
                    <a:pt x="180" y="140"/>
                  </a:cubicBezTo>
                  <a:cubicBezTo>
                    <a:pt x="102" y="242"/>
                    <a:pt x="39" y="343"/>
                    <a:pt x="0" y="461"/>
                  </a:cubicBezTo>
                  <a:cubicBezTo>
                    <a:pt x="0" y="461"/>
                    <a:pt x="7" y="468"/>
                    <a:pt x="12" y="468"/>
                  </a:cubicBezTo>
                  <a:cubicBezTo>
                    <a:pt x="14" y="468"/>
                    <a:pt x="16" y="466"/>
                    <a:pt x="16" y="461"/>
                  </a:cubicBezTo>
                  <a:cubicBezTo>
                    <a:pt x="55" y="359"/>
                    <a:pt x="110" y="250"/>
                    <a:pt x="196" y="171"/>
                  </a:cubicBezTo>
                  <a:cubicBezTo>
                    <a:pt x="219" y="148"/>
                    <a:pt x="250" y="140"/>
                    <a:pt x="266" y="132"/>
                  </a:cubicBezTo>
                  <a:cubicBezTo>
                    <a:pt x="289" y="125"/>
                    <a:pt x="313" y="101"/>
                    <a:pt x="336" y="93"/>
                  </a:cubicBezTo>
                  <a:cubicBezTo>
                    <a:pt x="352" y="86"/>
                    <a:pt x="375" y="62"/>
                    <a:pt x="407" y="54"/>
                  </a:cubicBezTo>
                  <a:cubicBezTo>
                    <a:pt x="422" y="46"/>
                    <a:pt x="453" y="46"/>
                    <a:pt x="485" y="31"/>
                  </a:cubicBezTo>
                  <a:cubicBezTo>
                    <a:pt x="493" y="15"/>
                    <a:pt x="493" y="7"/>
                    <a:pt x="485" y="7"/>
                  </a:cubicBezTo>
                  <a:cubicBezTo>
                    <a:pt x="474" y="2"/>
                    <a:pt x="465" y="0"/>
                    <a:pt x="45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0" name="Google Shape;590;p4"/>
            <p:cNvSpPr/>
            <p:nvPr/>
          </p:nvSpPr>
          <p:spPr>
            <a:xfrm>
              <a:off x="7588571" y="2987244"/>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91" name="Google Shape;591;p4"/>
            <p:cNvSpPr/>
            <p:nvPr/>
          </p:nvSpPr>
          <p:spPr>
            <a:xfrm>
              <a:off x="7592518" y="2965301"/>
              <a:ext cx="26961" cy="18832"/>
            </a:xfrm>
            <a:custGeom>
              <a:avLst/>
              <a:gdLst/>
              <a:ahLst/>
              <a:cxnLst/>
              <a:rect l="l" t="t" r="r" b="b"/>
              <a:pathLst>
                <a:path w="806" h="563" extrusionOk="0">
                  <a:moveTo>
                    <a:pt x="789" y="0"/>
                  </a:moveTo>
                  <a:cubicBezTo>
                    <a:pt x="766" y="16"/>
                    <a:pt x="719" y="32"/>
                    <a:pt x="696" y="47"/>
                  </a:cubicBezTo>
                  <a:cubicBezTo>
                    <a:pt x="657" y="71"/>
                    <a:pt x="625" y="94"/>
                    <a:pt x="586" y="118"/>
                  </a:cubicBezTo>
                  <a:cubicBezTo>
                    <a:pt x="516" y="164"/>
                    <a:pt x="461" y="211"/>
                    <a:pt x="391" y="266"/>
                  </a:cubicBezTo>
                  <a:cubicBezTo>
                    <a:pt x="250" y="360"/>
                    <a:pt x="125" y="461"/>
                    <a:pt x="0" y="563"/>
                  </a:cubicBezTo>
                  <a:cubicBezTo>
                    <a:pt x="141" y="469"/>
                    <a:pt x="266" y="368"/>
                    <a:pt x="399" y="282"/>
                  </a:cubicBezTo>
                  <a:cubicBezTo>
                    <a:pt x="469" y="235"/>
                    <a:pt x="539" y="196"/>
                    <a:pt x="602" y="157"/>
                  </a:cubicBezTo>
                  <a:cubicBezTo>
                    <a:pt x="633" y="133"/>
                    <a:pt x="672" y="110"/>
                    <a:pt x="703" y="86"/>
                  </a:cubicBezTo>
                  <a:cubicBezTo>
                    <a:pt x="743" y="55"/>
                    <a:pt x="774" y="39"/>
                    <a:pt x="797" y="8"/>
                  </a:cubicBezTo>
                  <a:cubicBezTo>
                    <a:pt x="805" y="8"/>
                    <a:pt x="805" y="0"/>
                    <a:pt x="789"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2" name="Google Shape;592;p4"/>
            <p:cNvSpPr/>
            <p:nvPr/>
          </p:nvSpPr>
          <p:spPr>
            <a:xfrm>
              <a:off x="7599040" y="2988984"/>
              <a:ext cx="18264" cy="7727"/>
            </a:xfrm>
            <a:custGeom>
              <a:avLst/>
              <a:gdLst/>
              <a:ahLst/>
              <a:cxnLst/>
              <a:rect l="l" t="t" r="r" b="b"/>
              <a:pathLst>
                <a:path w="546" h="231" extrusionOk="0">
                  <a:moveTo>
                    <a:pt x="538" y="0"/>
                  </a:moveTo>
                  <a:cubicBezTo>
                    <a:pt x="536" y="0"/>
                    <a:pt x="534" y="1"/>
                    <a:pt x="532" y="3"/>
                  </a:cubicBezTo>
                  <a:cubicBezTo>
                    <a:pt x="493" y="35"/>
                    <a:pt x="462" y="82"/>
                    <a:pt x="415" y="105"/>
                  </a:cubicBezTo>
                  <a:cubicBezTo>
                    <a:pt x="391" y="113"/>
                    <a:pt x="376" y="121"/>
                    <a:pt x="360" y="144"/>
                  </a:cubicBezTo>
                  <a:cubicBezTo>
                    <a:pt x="344" y="152"/>
                    <a:pt x="321" y="152"/>
                    <a:pt x="305" y="152"/>
                  </a:cubicBezTo>
                  <a:cubicBezTo>
                    <a:pt x="266" y="152"/>
                    <a:pt x="219" y="144"/>
                    <a:pt x="180" y="144"/>
                  </a:cubicBezTo>
                  <a:cubicBezTo>
                    <a:pt x="149" y="144"/>
                    <a:pt x="126" y="152"/>
                    <a:pt x="102" y="152"/>
                  </a:cubicBezTo>
                  <a:lnTo>
                    <a:pt x="8" y="152"/>
                  </a:lnTo>
                  <a:cubicBezTo>
                    <a:pt x="1" y="152"/>
                    <a:pt x="1" y="160"/>
                    <a:pt x="8" y="168"/>
                  </a:cubicBezTo>
                  <a:cubicBezTo>
                    <a:pt x="40" y="168"/>
                    <a:pt x="79" y="168"/>
                    <a:pt x="110" y="183"/>
                  </a:cubicBezTo>
                  <a:cubicBezTo>
                    <a:pt x="141" y="191"/>
                    <a:pt x="157" y="199"/>
                    <a:pt x="188" y="207"/>
                  </a:cubicBezTo>
                  <a:cubicBezTo>
                    <a:pt x="235" y="222"/>
                    <a:pt x="282" y="230"/>
                    <a:pt x="337" y="230"/>
                  </a:cubicBezTo>
                  <a:cubicBezTo>
                    <a:pt x="383" y="230"/>
                    <a:pt x="430" y="222"/>
                    <a:pt x="462" y="183"/>
                  </a:cubicBezTo>
                  <a:cubicBezTo>
                    <a:pt x="477" y="160"/>
                    <a:pt x="477" y="128"/>
                    <a:pt x="493" y="105"/>
                  </a:cubicBezTo>
                  <a:cubicBezTo>
                    <a:pt x="508" y="74"/>
                    <a:pt x="532" y="50"/>
                    <a:pt x="540" y="27"/>
                  </a:cubicBezTo>
                  <a:cubicBezTo>
                    <a:pt x="546" y="9"/>
                    <a:pt x="543" y="0"/>
                    <a:pt x="53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3" name="Google Shape;593;p4"/>
            <p:cNvSpPr/>
            <p:nvPr/>
          </p:nvSpPr>
          <p:spPr>
            <a:xfrm>
              <a:off x="7600345" y="3000591"/>
              <a:ext cx="15889" cy="6924"/>
            </a:xfrm>
            <a:custGeom>
              <a:avLst/>
              <a:gdLst/>
              <a:ahLst/>
              <a:cxnLst/>
              <a:rect l="l" t="t" r="r" b="b"/>
              <a:pathLst>
                <a:path w="475" h="207" extrusionOk="0">
                  <a:moveTo>
                    <a:pt x="8" y="0"/>
                  </a:moveTo>
                  <a:cubicBezTo>
                    <a:pt x="8" y="0"/>
                    <a:pt x="1" y="8"/>
                    <a:pt x="8" y="8"/>
                  </a:cubicBezTo>
                  <a:cubicBezTo>
                    <a:pt x="63" y="16"/>
                    <a:pt x="118" y="16"/>
                    <a:pt x="165" y="32"/>
                  </a:cubicBezTo>
                  <a:cubicBezTo>
                    <a:pt x="188" y="39"/>
                    <a:pt x="204" y="39"/>
                    <a:pt x="227" y="47"/>
                  </a:cubicBezTo>
                  <a:cubicBezTo>
                    <a:pt x="243" y="55"/>
                    <a:pt x="251" y="63"/>
                    <a:pt x="274" y="78"/>
                  </a:cubicBezTo>
                  <a:cubicBezTo>
                    <a:pt x="305" y="94"/>
                    <a:pt x="344" y="110"/>
                    <a:pt x="368" y="133"/>
                  </a:cubicBezTo>
                  <a:cubicBezTo>
                    <a:pt x="399" y="157"/>
                    <a:pt x="430" y="188"/>
                    <a:pt x="462" y="203"/>
                  </a:cubicBezTo>
                  <a:cubicBezTo>
                    <a:pt x="464" y="206"/>
                    <a:pt x="466" y="207"/>
                    <a:pt x="468" y="207"/>
                  </a:cubicBezTo>
                  <a:cubicBezTo>
                    <a:pt x="473" y="207"/>
                    <a:pt x="475" y="201"/>
                    <a:pt x="469" y="196"/>
                  </a:cubicBezTo>
                  <a:cubicBezTo>
                    <a:pt x="454" y="117"/>
                    <a:pt x="383" y="47"/>
                    <a:pt x="305" y="16"/>
                  </a:cubicBezTo>
                  <a:cubicBezTo>
                    <a:pt x="282" y="8"/>
                    <a:pt x="266" y="8"/>
                    <a:pt x="243" y="8"/>
                  </a:cubicBezTo>
                  <a:lnTo>
                    <a:pt x="180" y="8"/>
                  </a:lnTo>
                  <a:cubicBezTo>
                    <a:pt x="118" y="8"/>
                    <a:pt x="71" y="8"/>
                    <a:pt x="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4" name="Google Shape;594;p4"/>
            <p:cNvSpPr/>
            <p:nvPr/>
          </p:nvSpPr>
          <p:spPr>
            <a:xfrm>
              <a:off x="7592518" y="3003735"/>
              <a:ext cx="25890" cy="13949"/>
            </a:xfrm>
            <a:custGeom>
              <a:avLst/>
              <a:gdLst/>
              <a:ahLst/>
              <a:cxnLst/>
              <a:rect l="l" t="t" r="r" b="b"/>
              <a:pathLst>
                <a:path w="774" h="417" extrusionOk="0">
                  <a:moveTo>
                    <a:pt x="8" y="0"/>
                  </a:moveTo>
                  <a:cubicBezTo>
                    <a:pt x="0" y="0"/>
                    <a:pt x="0" y="16"/>
                    <a:pt x="8" y="16"/>
                  </a:cubicBezTo>
                  <a:cubicBezTo>
                    <a:pt x="141" y="63"/>
                    <a:pt x="274" y="117"/>
                    <a:pt x="391" y="188"/>
                  </a:cubicBezTo>
                  <a:cubicBezTo>
                    <a:pt x="516" y="258"/>
                    <a:pt x="633" y="344"/>
                    <a:pt x="766" y="414"/>
                  </a:cubicBezTo>
                  <a:cubicBezTo>
                    <a:pt x="766" y="416"/>
                    <a:pt x="766" y="416"/>
                    <a:pt x="767" y="416"/>
                  </a:cubicBezTo>
                  <a:cubicBezTo>
                    <a:pt x="769" y="416"/>
                    <a:pt x="774" y="406"/>
                    <a:pt x="774" y="406"/>
                  </a:cubicBezTo>
                  <a:cubicBezTo>
                    <a:pt x="664" y="313"/>
                    <a:pt x="539" y="242"/>
                    <a:pt x="414" y="180"/>
                  </a:cubicBezTo>
                  <a:cubicBezTo>
                    <a:pt x="281" y="109"/>
                    <a:pt x="149" y="47"/>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5" name="Google Shape;595;p4"/>
            <p:cNvSpPr/>
            <p:nvPr/>
          </p:nvSpPr>
          <p:spPr>
            <a:xfrm>
              <a:off x="7590946" y="3007381"/>
              <a:ext cx="19200" cy="18598"/>
            </a:xfrm>
            <a:custGeom>
              <a:avLst/>
              <a:gdLst/>
              <a:ahLst/>
              <a:cxnLst/>
              <a:rect l="l" t="t" r="r" b="b"/>
              <a:pathLst>
                <a:path w="574" h="556" extrusionOk="0">
                  <a:moveTo>
                    <a:pt x="8" y="0"/>
                  </a:moveTo>
                  <a:cubicBezTo>
                    <a:pt x="8" y="0"/>
                    <a:pt x="0" y="0"/>
                    <a:pt x="0" y="8"/>
                  </a:cubicBezTo>
                  <a:cubicBezTo>
                    <a:pt x="94" y="118"/>
                    <a:pt x="188" y="227"/>
                    <a:pt x="250" y="352"/>
                  </a:cubicBezTo>
                  <a:cubicBezTo>
                    <a:pt x="274" y="383"/>
                    <a:pt x="289" y="415"/>
                    <a:pt x="297" y="438"/>
                  </a:cubicBezTo>
                  <a:cubicBezTo>
                    <a:pt x="313" y="469"/>
                    <a:pt x="321" y="501"/>
                    <a:pt x="352" y="516"/>
                  </a:cubicBezTo>
                  <a:cubicBezTo>
                    <a:pt x="368" y="547"/>
                    <a:pt x="399" y="555"/>
                    <a:pt x="438" y="555"/>
                  </a:cubicBezTo>
                  <a:cubicBezTo>
                    <a:pt x="461" y="555"/>
                    <a:pt x="477" y="555"/>
                    <a:pt x="485" y="547"/>
                  </a:cubicBezTo>
                  <a:cubicBezTo>
                    <a:pt x="508" y="540"/>
                    <a:pt x="539" y="540"/>
                    <a:pt x="555" y="540"/>
                  </a:cubicBezTo>
                  <a:cubicBezTo>
                    <a:pt x="558" y="542"/>
                    <a:pt x="561" y="543"/>
                    <a:pt x="564" y="543"/>
                  </a:cubicBezTo>
                  <a:cubicBezTo>
                    <a:pt x="570" y="543"/>
                    <a:pt x="573" y="540"/>
                    <a:pt x="563" y="540"/>
                  </a:cubicBezTo>
                  <a:cubicBezTo>
                    <a:pt x="547" y="524"/>
                    <a:pt x="539" y="524"/>
                    <a:pt x="516" y="516"/>
                  </a:cubicBezTo>
                  <a:cubicBezTo>
                    <a:pt x="508" y="508"/>
                    <a:pt x="493" y="501"/>
                    <a:pt x="477" y="493"/>
                  </a:cubicBezTo>
                  <a:cubicBezTo>
                    <a:pt x="446" y="477"/>
                    <a:pt x="430" y="469"/>
                    <a:pt x="399" y="454"/>
                  </a:cubicBezTo>
                  <a:cubicBezTo>
                    <a:pt x="352" y="399"/>
                    <a:pt x="313" y="352"/>
                    <a:pt x="274" y="305"/>
                  </a:cubicBezTo>
                  <a:cubicBezTo>
                    <a:pt x="180" y="204"/>
                    <a:pt x="94" y="102"/>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6" name="Google Shape;596;p4"/>
            <p:cNvSpPr/>
            <p:nvPr/>
          </p:nvSpPr>
          <p:spPr>
            <a:xfrm>
              <a:off x="7585460" y="3011295"/>
              <a:ext cx="14651" cy="21709"/>
            </a:xfrm>
            <a:custGeom>
              <a:avLst/>
              <a:gdLst/>
              <a:ahLst/>
              <a:cxnLst/>
              <a:rect l="l" t="t" r="r" b="b"/>
              <a:pathLst>
                <a:path w="438" h="649" extrusionOk="0">
                  <a:moveTo>
                    <a:pt x="0" y="1"/>
                  </a:moveTo>
                  <a:lnTo>
                    <a:pt x="0" y="1"/>
                  </a:lnTo>
                  <a:cubicBezTo>
                    <a:pt x="86" y="87"/>
                    <a:pt x="180" y="188"/>
                    <a:pt x="242" y="298"/>
                  </a:cubicBezTo>
                  <a:cubicBezTo>
                    <a:pt x="266" y="344"/>
                    <a:pt x="289" y="399"/>
                    <a:pt x="321" y="454"/>
                  </a:cubicBezTo>
                  <a:cubicBezTo>
                    <a:pt x="336" y="477"/>
                    <a:pt x="344" y="509"/>
                    <a:pt x="360" y="548"/>
                  </a:cubicBezTo>
                  <a:cubicBezTo>
                    <a:pt x="367" y="579"/>
                    <a:pt x="360" y="610"/>
                    <a:pt x="367" y="634"/>
                  </a:cubicBezTo>
                  <a:cubicBezTo>
                    <a:pt x="371" y="644"/>
                    <a:pt x="378" y="648"/>
                    <a:pt x="385" y="648"/>
                  </a:cubicBezTo>
                  <a:cubicBezTo>
                    <a:pt x="393" y="648"/>
                    <a:pt x="402" y="642"/>
                    <a:pt x="407" y="634"/>
                  </a:cubicBezTo>
                  <a:cubicBezTo>
                    <a:pt x="438" y="595"/>
                    <a:pt x="391" y="509"/>
                    <a:pt x="367" y="462"/>
                  </a:cubicBezTo>
                  <a:cubicBezTo>
                    <a:pt x="336" y="399"/>
                    <a:pt x="313" y="344"/>
                    <a:pt x="258" y="298"/>
                  </a:cubicBezTo>
                  <a:cubicBezTo>
                    <a:pt x="180" y="188"/>
                    <a:pt x="94" y="87"/>
                    <a:pt x="0"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7" name="Google Shape;597;p4"/>
            <p:cNvSpPr/>
            <p:nvPr/>
          </p:nvSpPr>
          <p:spPr>
            <a:xfrm>
              <a:off x="7579706" y="3010157"/>
              <a:ext cx="12577" cy="30038"/>
            </a:xfrm>
            <a:custGeom>
              <a:avLst/>
              <a:gdLst/>
              <a:ahLst/>
              <a:cxnLst/>
              <a:rect l="l" t="t" r="r" b="b"/>
              <a:pathLst>
                <a:path w="376" h="898" extrusionOk="0">
                  <a:moveTo>
                    <a:pt x="20" y="0"/>
                  </a:moveTo>
                  <a:cubicBezTo>
                    <a:pt x="13" y="0"/>
                    <a:pt x="0" y="8"/>
                    <a:pt x="0" y="19"/>
                  </a:cubicBezTo>
                  <a:cubicBezTo>
                    <a:pt x="63" y="160"/>
                    <a:pt x="117" y="316"/>
                    <a:pt x="180" y="464"/>
                  </a:cubicBezTo>
                  <a:cubicBezTo>
                    <a:pt x="203" y="535"/>
                    <a:pt x="235" y="613"/>
                    <a:pt x="266" y="683"/>
                  </a:cubicBezTo>
                  <a:cubicBezTo>
                    <a:pt x="297" y="746"/>
                    <a:pt x="313" y="840"/>
                    <a:pt x="352" y="894"/>
                  </a:cubicBezTo>
                  <a:cubicBezTo>
                    <a:pt x="354" y="897"/>
                    <a:pt x="357" y="897"/>
                    <a:pt x="360" y="897"/>
                  </a:cubicBezTo>
                  <a:cubicBezTo>
                    <a:pt x="368" y="897"/>
                    <a:pt x="375" y="892"/>
                    <a:pt x="375" y="886"/>
                  </a:cubicBezTo>
                  <a:cubicBezTo>
                    <a:pt x="368" y="808"/>
                    <a:pt x="328" y="730"/>
                    <a:pt x="297" y="660"/>
                  </a:cubicBezTo>
                  <a:lnTo>
                    <a:pt x="203" y="449"/>
                  </a:lnTo>
                  <a:cubicBezTo>
                    <a:pt x="149" y="300"/>
                    <a:pt x="86" y="152"/>
                    <a:pt x="24" y="3"/>
                  </a:cubicBezTo>
                  <a:cubicBezTo>
                    <a:pt x="24" y="1"/>
                    <a:pt x="22" y="0"/>
                    <a:pt x="2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8" name="Google Shape;598;p4"/>
            <p:cNvSpPr/>
            <p:nvPr/>
          </p:nvSpPr>
          <p:spPr>
            <a:xfrm>
              <a:off x="7560606" y="3009388"/>
              <a:ext cx="14450" cy="19735"/>
            </a:xfrm>
            <a:custGeom>
              <a:avLst/>
              <a:gdLst/>
              <a:ahLst/>
              <a:cxnLst/>
              <a:rect l="l" t="t" r="r" b="b"/>
              <a:pathLst>
                <a:path w="432" h="590" extrusionOk="0">
                  <a:moveTo>
                    <a:pt x="405" y="1"/>
                  </a:moveTo>
                  <a:cubicBezTo>
                    <a:pt x="399" y="1"/>
                    <a:pt x="394" y="4"/>
                    <a:pt x="392" y="11"/>
                  </a:cubicBezTo>
                  <a:cubicBezTo>
                    <a:pt x="313" y="128"/>
                    <a:pt x="235" y="253"/>
                    <a:pt x="102" y="316"/>
                  </a:cubicBezTo>
                  <a:cubicBezTo>
                    <a:pt x="79" y="323"/>
                    <a:pt x="48" y="339"/>
                    <a:pt x="24" y="362"/>
                  </a:cubicBezTo>
                  <a:cubicBezTo>
                    <a:pt x="1" y="394"/>
                    <a:pt x="1" y="433"/>
                    <a:pt x="1" y="472"/>
                  </a:cubicBezTo>
                  <a:cubicBezTo>
                    <a:pt x="9" y="495"/>
                    <a:pt x="24" y="527"/>
                    <a:pt x="48" y="550"/>
                  </a:cubicBezTo>
                  <a:cubicBezTo>
                    <a:pt x="63" y="566"/>
                    <a:pt x="95" y="589"/>
                    <a:pt x="126" y="589"/>
                  </a:cubicBezTo>
                  <a:cubicBezTo>
                    <a:pt x="134" y="589"/>
                    <a:pt x="141" y="573"/>
                    <a:pt x="141" y="558"/>
                  </a:cubicBezTo>
                  <a:cubicBezTo>
                    <a:pt x="134" y="534"/>
                    <a:pt x="118" y="519"/>
                    <a:pt x="118" y="495"/>
                  </a:cubicBezTo>
                  <a:lnTo>
                    <a:pt x="118" y="441"/>
                  </a:lnTo>
                  <a:cubicBezTo>
                    <a:pt x="126" y="394"/>
                    <a:pt x="165" y="355"/>
                    <a:pt x="196" y="300"/>
                  </a:cubicBezTo>
                  <a:cubicBezTo>
                    <a:pt x="274" y="214"/>
                    <a:pt x="352" y="128"/>
                    <a:pt x="415" y="26"/>
                  </a:cubicBezTo>
                  <a:cubicBezTo>
                    <a:pt x="431" y="16"/>
                    <a:pt x="417" y="1"/>
                    <a:pt x="405"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9" name="Google Shape;599;p4"/>
            <p:cNvSpPr/>
            <p:nvPr/>
          </p:nvSpPr>
          <p:spPr>
            <a:xfrm>
              <a:off x="7528996" y="2940983"/>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600" name="Google Shape;600;p4"/>
            <p:cNvSpPr/>
            <p:nvPr/>
          </p:nvSpPr>
          <p:spPr>
            <a:xfrm>
              <a:off x="7528193" y="2897732"/>
              <a:ext cx="15721" cy="44020"/>
            </a:xfrm>
            <a:custGeom>
              <a:avLst/>
              <a:gdLst/>
              <a:ahLst/>
              <a:cxnLst/>
              <a:rect l="l" t="t" r="r" b="b"/>
              <a:pathLst>
                <a:path w="470" h="1316" extrusionOk="0">
                  <a:moveTo>
                    <a:pt x="463" y="1"/>
                  </a:moveTo>
                  <a:cubicBezTo>
                    <a:pt x="463" y="1"/>
                    <a:pt x="462" y="2"/>
                    <a:pt x="462" y="4"/>
                  </a:cubicBezTo>
                  <a:cubicBezTo>
                    <a:pt x="384" y="90"/>
                    <a:pt x="329" y="200"/>
                    <a:pt x="282" y="301"/>
                  </a:cubicBezTo>
                  <a:cubicBezTo>
                    <a:pt x="243" y="418"/>
                    <a:pt x="196" y="528"/>
                    <a:pt x="157" y="645"/>
                  </a:cubicBezTo>
                  <a:cubicBezTo>
                    <a:pt x="118" y="762"/>
                    <a:pt x="79" y="872"/>
                    <a:pt x="48" y="997"/>
                  </a:cubicBezTo>
                  <a:cubicBezTo>
                    <a:pt x="16" y="1098"/>
                    <a:pt x="1" y="1200"/>
                    <a:pt x="9" y="1309"/>
                  </a:cubicBezTo>
                  <a:cubicBezTo>
                    <a:pt x="9" y="1313"/>
                    <a:pt x="14" y="1315"/>
                    <a:pt x="20" y="1315"/>
                  </a:cubicBezTo>
                  <a:cubicBezTo>
                    <a:pt x="26" y="1315"/>
                    <a:pt x="32" y="1313"/>
                    <a:pt x="32" y="1309"/>
                  </a:cubicBezTo>
                  <a:cubicBezTo>
                    <a:pt x="9" y="1075"/>
                    <a:pt x="126" y="840"/>
                    <a:pt x="204" y="622"/>
                  </a:cubicBezTo>
                  <a:cubicBezTo>
                    <a:pt x="243" y="512"/>
                    <a:pt x="282" y="418"/>
                    <a:pt x="329" y="317"/>
                  </a:cubicBezTo>
                  <a:cubicBezTo>
                    <a:pt x="384" y="223"/>
                    <a:pt x="431" y="114"/>
                    <a:pt x="470" y="12"/>
                  </a:cubicBezTo>
                  <a:cubicBezTo>
                    <a:pt x="470" y="7"/>
                    <a:pt x="466" y="1"/>
                    <a:pt x="46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1" name="Google Shape;601;p4"/>
            <p:cNvSpPr/>
            <p:nvPr/>
          </p:nvSpPr>
          <p:spPr>
            <a:xfrm>
              <a:off x="7545186" y="2946201"/>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602" name="Google Shape;602;p4"/>
            <p:cNvSpPr/>
            <p:nvPr/>
          </p:nvSpPr>
          <p:spPr>
            <a:xfrm>
              <a:off x="7555656" y="2898702"/>
              <a:ext cx="21107" cy="41913"/>
            </a:xfrm>
            <a:custGeom>
              <a:avLst/>
              <a:gdLst/>
              <a:ahLst/>
              <a:cxnLst/>
              <a:rect l="l" t="t" r="r" b="b"/>
              <a:pathLst>
                <a:path w="631" h="1253" extrusionOk="0">
                  <a:moveTo>
                    <a:pt x="583" y="1"/>
                  </a:moveTo>
                  <a:cubicBezTo>
                    <a:pt x="570" y="1"/>
                    <a:pt x="558" y="9"/>
                    <a:pt x="555" y="30"/>
                  </a:cubicBezTo>
                  <a:cubicBezTo>
                    <a:pt x="477" y="233"/>
                    <a:pt x="407" y="436"/>
                    <a:pt x="321" y="639"/>
                  </a:cubicBezTo>
                  <a:cubicBezTo>
                    <a:pt x="235" y="850"/>
                    <a:pt x="118" y="1046"/>
                    <a:pt x="0" y="1241"/>
                  </a:cubicBezTo>
                  <a:cubicBezTo>
                    <a:pt x="0" y="1247"/>
                    <a:pt x="4" y="1252"/>
                    <a:pt x="7" y="1252"/>
                  </a:cubicBezTo>
                  <a:cubicBezTo>
                    <a:pt x="7" y="1252"/>
                    <a:pt x="8" y="1251"/>
                    <a:pt x="8" y="1249"/>
                  </a:cubicBezTo>
                  <a:cubicBezTo>
                    <a:pt x="125" y="1054"/>
                    <a:pt x="235" y="858"/>
                    <a:pt x="344" y="655"/>
                  </a:cubicBezTo>
                  <a:cubicBezTo>
                    <a:pt x="446" y="460"/>
                    <a:pt x="547" y="264"/>
                    <a:pt x="625" y="53"/>
                  </a:cubicBezTo>
                  <a:cubicBezTo>
                    <a:pt x="630" y="24"/>
                    <a:pt x="605" y="1"/>
                    <a:pt x="58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3" name="Google Shape;603;p4"/>
            <p:cNvSpPr/>
            <p:nvPr/>
          </p:nvSpPr>
          <p:spPr>
            <a:xfrm>
              <a:off x="7549367" y="2903753"/>
              <a:ext cx="15721" cy="32380"/>
            </a:xfrm>
            <a:custGeom>
              <a:avLst/>
              <a:gdLst/>
              <a:ahLst/>
              <a:cxnLst/>
              <a:rect l="l" t="t" r="r" b="b"/>
              <a:pathLst>
                <a:path w="470" h="968" extrusionOk="0">
                  <a:moveTo>
                    <a:pt x="424" y="0"/>
                  </a:moveTo>
                  <a:cubicBezTo>
                    <a:pt x="416" y="0"/>
                    <a:pt x="407" y="4"/>
                    <a:pt x="399" y="12"/>
                  </a:cubicBezTo>
                  <a:cubicBezTo>
                    <a:pt x="337" y="59"/>
                    <a:pt x="298" y="152"/>
                    <a:pt x="259" y="215"/>
                  </a:cubicBezTo>
                  <a:cubicBezTo>
                    <a:pt x="220" y="293"/>
                    <a:pt x="165" y="363"/>
                    <a:pt x="141" y="449"/>
                  </a:cubicBezTo>
                  <a:cubicBezTo>
                    <a:pt x="71" y="606"/>
                    <a:pt x="24" y="778"/>
                    <a:pt x="1" y="949"/>
                  </a:cubicBezTo>
                  <a:cubicBezTo>
                    <a:pt x="1" y="961"/>
                    <a:pt x="9" y="967"/>
                    <a:pt x="16" y="967"/>
                  </a:cubicBezTo>
                  <a:cubicBezTo>
                    <a:pt x="24" y="967"/>
                    <a:pt x="32" y="961"/>
                    <a:pt x="32" y="949"/>
                  </a:cubicBezTo>
                  <a:cubicBezTo>
                    <a:pt x="48" y="785"/>
                    <a:pt x="87" y="621"/>
                    <a:pt x="165" y="465"/>
                  </a:cubicBezTo>
                  <a:cubicBezTo>
                    <a:pt x="204" y="387"/>
                    <a:pt x="243" y="309"/>
                    <a:pt x="306" y="238"/>
                  </a:cubicBezTo>
                  <a:cubicBezTo>
                    <a:pt x="352" y="176"/>
                    <a:pt x="423" y="121"/>
                    <a:pt x="470" y="51"/>
                  </a:cubicBezTo>
                  <a:cubicBezTo>
                    <a:pt x="470" y="28"/>
                    <a:pt x="448" y="0"/>
                    <a:pt x="424"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4" name="Google Shape;604;p4"/>
            <p:cNvSpPr/>
            <p:nvPr/>
          </p:nvSpPr>
          <p:spPr>
            <a:xfrm>
              <a:off x="7569638" y="2910777"/>
              <a:ext cx="11674" cy="23816"/>
            </a:xfrm>
            <a:custGeom>
              <a:avLst/>
              <a:gdLst/>
              <a:ahLst/>
              <a:cxnLst/>
              <a:rect l="l" t="t" r="r" b="b"/>
              <a:pathLst>
                <a:path w="349" h="712" extrusionOk="0">
                  <a:moveTo>
                    <a:pt x="318" y="0"/>
                  </a:moveTo>
                  <a:cubicBezTo>
                    <a:pt x="313" y="0"/>
                    <a:pt x="307" y="2"/>
                    <a:pt x="301" y="5"/>
                  </a:cubicBezTo>
                  <a:cubicBezTo>
                    <a:pt x="286" y="28"/>
                    <a:pt x="278" y="67"/>
                    <a:pt x="262" y="91"/>
                  </a:cubicBezTo>
                  <a:cubicBezTo>
                    <a:pt x="254" y="122"/>
                    <a:pt x="247" y="153"/>
                    <a:pt x="247" y="185"/>
                  </a:cubicBezTo>
                  <a:cubicBezTo>
                    <a:pt x="223" y="239"/>
                    <a:pt x="215" y="302"/>
                    <a:pt x="192" y="357"/>
                  </a:cubicBezTo>
                  <a:cubicBezTo>
                    <a:pt x="153" y="474"/>
                    <a:pt x="75" y="583"/>
                    <a:pt x="12" y="693"/>
                  </a:cubicBezTo>
                  <a:cubicBezTo>
                    <a:pt x="1" y="704"/>
                    <a:pt x="10" y="711"/>
                    <a:pt x="19" y="711"/>
                  </a:cubicBezTo>
                  <a:cubicBezTo>
                    <a:pt x="22" y="711"/>
                    <a:pt x="26" y="710"/>
                    <a:pt x="28" y="708"/>
                  </a:cubicBezTo>
                  <a:cubicBezTo>
                    <a:pt x="67" y="654"/>
                    <a:pt x="106" y="599"/>
                    <a:pt x="137" y="544"/>
                  </a:cubicBezTo>
                  <a:cubicBezTo>
                    <a:pt x="168" y="482"/>
                    <a:pt x="192" y="427"/>
                    <a:pt x="223" y="380"/>
                  </a:cubicBezTo>
                  <a:cubicBezTo>
                    <a:pt x="254" y="325"/>
                    <a:pt x="286" y="271"/>
                    <a:pt x="301" y="208"/>
                  </a:cubicBezTo>
                  <a:cubicBezTo>
                    <a:pt x="317" y="153"/>
                    <a:pt x="348" y="75"/>
                    <a:pt x="340" y="21"/>
                  </a:cubicBezTo>
                  <a:cubicBezTo>
                    <a:pt x="335" y="6"/>
                    <a:pt x="327" y="0"/>
                    <a:pt x="31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5" name="Google Shape;605;p4"/>
            <p:cNvSpPr/>
            <p:nvPr/>
          </p:nvSpPr>
          <p:spPr>
            <a:xfrm>
              <a:off x="7582048" y="2926967"/>
              <a:ext cx="23515" cy="14885"/>
            </a:xfrm>
            <a:custGeom>
              <a:avLst/>
              <a:gdLst/>
              <a:ahLst/>
              <a:cxnLst/>
              <a:rect l="l" t="t" r="r" b="b"/>
              <a:pathLst>
                <a:path w="703" h="445" extrusionOk="0">
                  <a:moveTo>
                    <a:pt x="675" y="0"/>
                  </a:moveTo>
                  <a:cubicBezTo>
                    <a:pt x="670" y="0"/>
                    <a:pt x="664" y="2"/>
                    <a:pt x="657" y="5"/>
                  </a:cubicBezTo>
                  <a:cubicBezTo>
                    <a:pt x="626" y="13"/>
                    <a:pt x="610" y="44"/>
                    <a:pt x="587" y="60"/>
                  </a:cubicBezTo>
                  <a:cubicBezTo>
                    <a:pt x="563" y="84"/>
                    <a:pt x="540" y="99"/>
                    <a:pt x="516" y="130"/>
                  </a:cubicBezTo>
                  <a:cubicBezTo>
                    <a:pt x="469" y="170"/>
                    <a:pt x="423" y="209"/>
                    <a:pt x="360" y="248"/>
                  </a:cubicBezTo>
                  <a:cubicBezTo>
                    <a:pt x="258" y="326"/>
                    <a:pt x="141" y="381"/>
                    <a:pt x="8" y="420"/>
                  </a:cubicBezTo>
                  <a:cubicBezTo>
                    <a:pt x="1" y="420"/>
                    <a:pt x="1" y="444"/>
                    <a:pt x="6" y="444"/>
                  </a:cubicBezTo>
                  <a:cubicBezTo>
                    <a:pt x="7" y="444"/>
                    <a:pt x="8" y="444"/>
                    <a:pt x="8" y="443"/>
                  </a:cubicBezTo>
                  <a:cubicBezTo>
                    <a:pt x="141" y="404"/>
                    <a:pt x="266" y="365"/>
                    <a:pt x="383" y="295"/>
                  </a:cubicBezTo>
                  <a:cubicBezTo>
                    <a:pt x="438" y="263"/>
                    <a:pt x="501" y="224"/>
                    <a:pt x="548" y="185"/>
                  </a:cubicBezTo>
                  <a:cubicBezTo>
                    <a:pt x="579" y="170"/>
                    <a:pt x="610" y="138"/>
                    <a:pt x="626" y="123"/>
                  </a:cubicBezTo>
                  <a:cubicBezTo>
                    <a:pt x="649" y="99"/>
                    <a:pt x="673" y="68"/>
                    <a:pt x="696" y="44"/>
                  </a:cubicBezTo>
                  <a:cubicBezTo>
                    <a:pt x="702" y="20"/>
                    <a:pt x="694" y="0"/>
                    <a:pt x="675"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6" name="Google Shape;606;p4"/>
            <p:cNvSpPr/>
            <p:nvPr/>
          </p:nvSpPr>
          <p:spPr>
            <a:xfrm>
              <a:off x="7576294" y="2919909"/>
              <a:ext cx="10503" cy="13882"/>
            </a:xfrm>
            <a:custGeom>
              <a:avLst/>
              <a:gdLst/>
              <a:ahLst/>
              <a:cxnLst/>
              <a:rect l="l" t="t" r="r" b="b"/>
              <a:pathLst>
                <a:path w="314" h="415" extrusionOk="0">
                  <a:moveTo>
                    <a:pt x="255" y="1"/>
                  </a:moveTo>
                  <a:cubicBezTo>
                    <a:pt x="245" y="1"/>
                    <a:pt x="236" y="3"/>
                    <a:pt x="227" y="5"/>
                  </a:cubicBezTo>
                  <a:cubicBezTo>
                    <a:pt x="204" y="29"/>
                    <a:pt x="180" y="68"/>
                    <a:pt x="165" y="107"/>
                  </a:cubicBezTo>
                  <a:cubicBezTo>
                    <a:pt x="141" y="138"/>
                    <a:pt x="126" y="177"/>
                    <a:pt x="102" y="201"/>
                  </a:cubicBezTo>
                  <a:cubicBezTo>
                    <a:pt x="87" y="232"/>
                    <a:pt x="63" y="263"/>
                    <a:pt x="48" y="302"/>
                  </a:cubicBezTo>
                  <a:cubicBezTo>
                    <a:pt x="24" y="334"/>
                    <a:pt x="8" y="373"/>
                    <a:pt x="1" y="396"/>
                  </a:cubicBezTo>
                  <a:cubicBezTo>
                    <a:pt x="1" y="408"/>
                    <a:pt x="5" y="415"/>
                    <a:pt x="10" y="415"/>
                  </a:cubicBezTo>
                  <a:cubicBezTo>
                    <a:pt x="12" y="415"/>
                    <a:pt x="14" y="414"/>
                    <a:pt x="16" y="412"/>
                  </a:cubicBezTo>
                  <a:cubicBezTo>
                    <a:pt x="48" y="341"/>
                    <a:pt x="87" y="271"/>
                    <a:pt x="134" y="224"/>
                  </a:cubicBezTo>
                  <a:cubicBezTo>
                    <a:pt x="157" y="201"/>
                    <a:pt x="180" y="177"/>
                    <a:pt x="212" y="154"/>
                  </a:cubicBezTo>
                  <a:cubicBezTo>
                    <a:pt x="219" y="146"/>
                    <a:pt x="243" y="138"/>
                    <a:pt x="251" y="123"/>
                  </a:cubicBezTo>
                  <a:cubicBezTo>
                    <a:pt x="274" y="115"/>
                    <a:pt x="282" y="107"/>
                    <a:pt x="298" y="99"/>
                  </a:cubicBezTo>
                  <a:cubicBezTo>
                    <a:pt x="313" y="68"/>
                    <a:pt x="313" y="37"/>
                    <a:pt x="298" y="21"/>
                  </a:cubicBezTo>
                  <a:cubicBezTo>
                    <a:pt x="288" y="6"/>
                    <a:pt x="272" y="1"/>
                    <a:pt x="25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7" name="Google Shape;607;p4"/>
            <p:cNvSpPr/>
            <p:nvPr/>
          </p:nvSpPr>
          <p:spPr>
            <a:xfrm>
              <a:off x="7585460" y="2945197"/>
              <a:ext cx="9701" cy="3512"/>
            </a:xfrm>
            <a:custGeom>
              <a:avLst/>
              <a:gdLst/>
              <a:ahLst/>
              <a:cxnLst/>
              <a:rect l="l" t="t" r="r" b="b"/>
              <a:pathLst>
                <a:path w="290" h="105" extrusionOk="0">
                  <a:moveTo>
                    <a:pt x="235" y="1"/>
                  </a:moveTo>
                  <a:cubicBezTo>
                    <a:pt x="222" y="1"/>
                    <a:pt x="209" y="12"/>
                    <a:pt x="203" y="23"/>
                  </a:cubicBezTo>
                  <a:lnTo>
                    <a:pt x="196" y="31"/>
                  </a:lnTo>
                  <a:lnTo>
                    <a:pt x="180" y="47"/>
                  </a:lnTo>
                  <a:lnTo>
                    <a:pt x="172" y="47"/>
                  </a:lnTo>
                  <a:cubicBezTo>
                    <a:pt x="164" y="54"/>
                    <a:pt x="141" y="62"/>
                    <a:pt x="125" y="62"/>
                  </a:cubicBezTo>
                  <a:cubicBezTo>
                    <a:pt x="94" y="62"/>
                    <a:pt x="55" y="62"/>
                    <a:pt x="24" y="47"/>
                  </a:cubicBezTo>
                  <a:cubicBezTo>
                    <a:pt x="16" y="47"/>
                    <a:pt x="8" y="47"/>
                    <a:pt x="0" y="54"/>
                  </a:cubicBezTo>
                  <a:cubicBezTo>
                    <a:pt x="0" y="62"/>
                    <a:pt x="0" y="70"/>
                    <a:pt x="8" y="86"/>
                  </a:cubicBezTo>
                  <a:cubicBezTo>
                    <a:pt x="37" y="97"/>
                    <a:pt x="65" y="104"/>
                    <a:pt x="94" y="104"/>
                  </a:cubicBezTo>
                  <a:cubicBezTo>
                    <a:pt x="104" y="104"/>
                    <a:pt x="115" y="103"/>
                    <a:pt x="125" y="101"/>
                  </a:cubicBezTo>
                  <a:lnTo>
                    <a:pt x="180" y="101"/>
                  </a:lnTo>
                  <a:cubicBezTo>
                    <a:pt x="203" y="101"/>
                    <a:pt x="211" y="93"/>
                    <a:pt x="235" y="86"/>
                  </a:cubicBezTo>
                  <a:cubicBezTo>
                    <a:pt x="242" y="86"/>
                    <a:pt x="250" y="86"/>
                    <a:pt x="258" y="70"/>
                  </a:cubicBezTo>
                  <a:cubicBezTo>
                    <a:pt x="281" y="62"/>
                    <a:pt x="289" y="54"/>
                    <a:pt x="281" y="31"/>
                  </a:cubicBezTo>
                  <a:cubicBezTo>
                    <a:pt x="281" y="23"/>
                    <a:pt x="274" y="7"/>
                    <a:pt x="250" y="7"/>
                  </a:cubicBezTo>
                  <a:cubicBezTo>
                    <a:pt x="246" y="3"/>
                    <a:pt x="240" y="1"/>
                    <a:pt x="23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8" name="Google Shape;608;p4"/>
            <p:cNvSpPr/>
            <p:nvPr/>
          </p:nvSpPr>
          <p:spPr>
            <a:xfrm>
              <a:off x="7545554" y="3184833"/>
              <a:ext cx="51413" cy="24117"/>
            </a:xfrm>
            <a:custGeom>
              <a:avLst/>
              <a:gdLst/>
              <a:ahLst/>
              <a:cxnLst/>
              <a:rect l="l" t="t" r="r" b="b"/>
              <a:pathLst>
                <a:path w="1537" h="721" extrusionOk="0">
                  <a:moveTo>
                    <a:pt x="434" y="0"/>
                  </a:moveTo>
                  <a:cubicBezTo>
                    <a:pt x="290" y="0"/>
                    <a:pt x="147" y="28"/>
                    <a:pt x="21" y="87"/>
                  </a:cubicBezTo>
                  <a:cubicBezTo>
                    <a:pt x="0" y="94"/>
                    <a:pt x="4" y="120"/>
                    <a:pt x="27" y="120"/>
                  </a:cubicBezTo>
                  <a:cubicBezTo>
                    <a:pt x="30" y="120"/>
                    <a:pt x="33" y="119"/>
                    <a:pt x="37" y="119"/>
                  </a:cubicBezTo>
                  <a:cubicBezTo>
                    <a:pt x="157" y="57"/>
                    <a:pt x="286" y="28"/>
                    <a:pt x="416" y="28"/>
                  </a:cubicBezTo>
                  <a:cubicBezTo>
                    <a:pt x="581" y="28"/>
                    <a:pt x="747" y="75"/>
                    <a:pt x="896" y="158"/>
                  </a:cubicBezTo>
                  <a:cubicBezTo>
                    <a:pt x="1021" y="220"/>
                    <a:pt x="1131" y="314"/>
                    <a:pt x="1240" y="408"/>
                  </a:cubicBezTo>
                  <a:cubicBezTo>
                    <a:pt x="1342" y="509"/>
                    <a:pt x="1459" y="603"/>
                    <a:pt x="1537" y="720"/>
                  </a:cubicBezTo>
                  <a:cubicBezTo>
                    <a:pt x="1451" y="587"/>
                    <a:pt x="1389" y="447"/>
                    <a:pt x="1279" y="345"/>
                  </a:cubicBezTo>
                  <a:cubicBezTo>
                    <a:pt x="1170" y="236"/>
                    <a:pt x="1037" y="158"/>
                    <a:pt x="896" y="95"/>
                  </a:cubicBezTo>
                  <a:cubicBezTo>
                    <a:pt x="753" y="34"/>
                    <a:pt x="592" y="0"/>
                    <a:pt x="434"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9" name="Google Shape;609;p4"/>
            <p:cNvSpPr/>
            <p:nvPr/>
          </p:nvSpPr>
          <p:spPr>
            <a:xfrm>
              <a:off x="7546256" y="3223803"/>
              <a:ext cx="57534" cy="10269"/>
            </a:xfrm>
            <a:custGeom>
              <a:avLst/>
              <a:gdLst/>
              <a:ahLst/>
              <a:cxnLst/>
              <a:rect l="l" t="t" r="r" b="b"/>
              <a:pathLst>
                <a:path w="1720" h="307" extrusionOk="0">
                  <a:moveTo>
                    <a:pt x="1719" y="1"/>
                  </a:moveTo>
                  <a:lnTo>
                    <a:pt x="1719" y="1"/>
                  </a:lnTo>
                  <a:cubicBezTo>
                    <a:pt x="1688" y="16"/>
                    <a:pt x="1649" y="40"/>
                    <a:pt x="1618" y="55"/>
                  </a:cubicBezTo>
                  <a:cubicBezTo>
                    <a:pt x="1579" y="79"/>
                    <a:pt x="1539" y="63"/>
                    <a:pt x="1500" y="87"/>
                  </a:cubicBezTo>
                  <a:cubicBezTo>
                    <a:pt x="1430" y="102"/>
                    <a:pt x="1375" y="134"/>
                    <a:pt x="1313" y="157"/>
                  </a:cubicBezTo>
                  <a:cubicBezTo>
                    <a:pt x="1242" y="173"/>
                    <a:pt x="1172" y="212"/>
                    <a:pt x="1102" y="235"/>
                  </a:cubicBezTo>
                  <a:cubicBezTo>
                    <a:pt x="1032" y="251"/>
                    <a:pt x="953" y="251"/>
                    <a:pt x="883" y="259"/>
                  </a:cubicBezTo>
                  <a:cubicBezTo>
                    <a:pt x="810" y="266"/>
                    <a:pt x="737" y="270"/>
                    <a:pt x="664" y="270"/>
                  </a:cubicBezTo>
                  <a:cubicBezTo>
                    <a:pt x="441" y="270"/>
                    <a:pt x="220" y="234"/>
                    <a:pt x="8" y="157"/>
                  </a:cubicBezTo>
                  <a:cubicBezTo>
                    <a:pt x="0" y="157"/>
                    <a:pt x="0" y="165"/>
                    <a:pt x="8" y="165"/>
                  </a:cubicBezTo>
                  <a:cubicBezTo>
                    <a:pt x="230" y="254"/>
                    <a:pt x="478" y="306"/>
                    <a:pt x="718" y="306"/>
                  </a:cubicBezTo>
                  <a:cubicBezTo>
                    <a:pt x="773" y="306"/>
                    <a:pt x="829" y="304"/>
                    <a:pt x="883" y="298"/>
                  </a:cubicBezTo>
                  <a:cubicBezTo>
                    <a:pt x="961" y="290"/>
                    <a:pt x="1032" y="282"/>
                    <a:pt x="1110" y="259"/>
                  </a:cubicBezTo>
                  <a:cubicBezTo>
                    <a:pt x="1188" y="251"/>
                    <a:pt x="1258" y="243"/>
                    <a:pt x="1321" y="220"/>
                  </a:cubicBezTo>
                  <a:cubicBezTo>
                    <a:pt x="1391" y="204"/>
                    <a:pt x="1469" y="180"/>
                    <a:pt x="1532" y="134"/>
                  </a:cubicBezTo>
                  <a:cubicBezTo>
                    <a:pt x="1571" y="118"/>
                    <a:pt x="1586" y="79"/>
                    <a:pt x="1625" y="55"/>
                  </a:cubicBezTo>
                  <a:lnTo>
                    <a:pt x="1719" y="1"/>
                  </a:ln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10" name="Google Shape;610;p4"/>
            <p:cNvSpPr/>
            <p:nvPr/>
          </p:nvSpPr>
          <p:spPr>
            <a:xfrm>
              <a:off x="7536054" y="3239892"/>
              <a:ext cx="55962" cy="11406"/>
            </a:xfrm>
            <a:custGeom>
              <a:avLst/>
              <a:gdLst/>
              <a:ahLst/>
              <a:cxnLst/>
              <a:rect l="l" t="t" r="r" b="b"/>
              <a:pathLst>
                <a:path w="1673" h="341" extrusionOk="0">
                  <a:moveTo>
                    <a:pt x="3" y="1"/>
                  </a:moveTo>
                  <a:cubicBezTo>
                    <a:pt x="0" y="1"/>
                    <a:pt x="0" y="7"/>
                    <a:pt x="0" y="12"/>
                  </a:cubicBezTo>
                  <a:cubicBezTo>
                    <a:pt x="196" y="239"/>
                    <a:pt x="516" y="309"/>
                    <a:pt x="797" y="325"/>
                  </a:cubicBezTo>
                  <a:cubicBezTo>
                    <a:pt x="868" y="340"/>
                    <a:pt x="946" y="340"/>
                    <a:pt x="1016" y="340"/>
                  </a:cubicBezTo>
                  <a:cubicBezTo>
                    <a:pt x="1094" y="325"/>
                    <a:pt x="1172" y="309"/>
                    <a:pt x="1251" y="286"/>
                  </a:cubicBezTo>
                  <a:cubicBezTo>
                    <a:pt x="1321" y="270"/>
                    <a:pt x="1399" y="246"/>
                    <a:pt x="1462" y="223"/>
                  </a:cubicBezTo>
                  <a:cubicBezTo>
                    <a:pt x="1540" y="192"/>
                    <a:pt x="1610" y="145"/>
                    <a:pt x="1673" y="90"/>
                  </a:cubicBezTo>
                  <a:lnTo>
                    <a:pt x="1673" y="90"/>
                  </a:lnTo>
                  <a:cubicBezTo>
                    <a:pt x="1415" y="246"/>
                    <a:pt x="1110" y="278"/>
                    <a:pt x="821" y="278"/>
                  </a:cubicBezTo>
                  <a:cubicBezTo>
                    <a:pt x="532" y="278"/>
                    <a:pt x="203" y="231"/>
                    <a:pt x="8" y="4"/>
                  </a:cubicBezTo>
                  <a:cubicBezTo>
                    <a:pt x="6" y="2"/>
                    <a:pt x="4" y="1"/>
                    <a:pt x="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grpSp>
      <p:grpSp>
        <p:nvGrpSpPr>
          <p:cNvPr id="611" name="Google Shape;611;p4"/>
          <p:cNvGrpSpPr/>
          <p:nvPr/>
        </p:nvGrpSpPr>
        <p:grpSpPr>
          <a:xfrm>
            <a:off x="7592725" y="3940864"/>
            <a:ext cx="1209880" cy="782338"/>
            <a:chOff x="7592725" y="3940864"/>
            <a:chExt cx="1209880" cy="782338"/>
          </a:xfrm>
        </p:grpSpPr>
        <p:sp>
          <p:nvSpPr>
            <p:cNvPr id="612" name="Google Shape;612;p4"/>
            <p:cNvSpPr/>
            <p:nvPr/>
          </p:nvSpPr>
          <p:spPr>
            <a:xfrm>
              <a:off x="7592725" y="4640234"/>
              <a:ext cx="1110462" cy="82967"/>
            </a:xfrm>
            <a:custGeom>
              <a:avLst/>
              <a:gdLst/>
              <a:ahLst/>
              <a:cxnLst/>
              <a:rect l="l" t="t" r="r" b="b"/>
              <a:pathLst>
                <a:path w="16610" h="1241" extrusionOk="0">
                  <a:moveTo>
                    <a:pt x="8305" y="1"/>
                  </a:moveTo>
                  <a:cubicBezTo>
                    <a:pt x="3719" y="1"/>
                    <a:pt x="0" y="298"/>
                    <a:pt x="0" y="621"/>
                  </a:cubicBezTo>
                  <a:cubicBezTo>
                    <a:pt x="0" y="968"/>
                    <a:pt x="3719" y="1240"/>
                    <a:pt x="8305" y="1240"/>
                  </a:cubicBezTo>
                  <a:cubicBezTo>
                    <a:pt x="12891" y="1240"/>
                    <a:pt x="16609" y="968"/>
                    <a:pt x="16609" y="621"/>
                  </a:cubicBezTo>
                  <a:cubicBezTo>
                    <a:pt x="16609" y="298"/>
                    <a:pt x="12891" y="1"/>
                    <a:pt x="8305"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613" name="Google Shape;613;p4"/>
            <p:cNvSpPr/>
            <p:nvPr/>
          </p:nvSpPr>
          <p:spPr>
            <a:xfrm>
              <a:off x="8181054" y="4121506"/>
              <a:ext cx="621551" cy="429343"/>
            </a:xfrm>
            <a:custGeom>
              <a:avLst/>
              <a:gdLst/>
              <a:ahLst/>
              <a:cxnLst/>
              <a:rect l="l" t="t" r="r" b="b"/>
              <a:pathLst>
                <a:path w="9297" h="6422" extrusionOk="0">
                  <a:moveTo>
                    <a:pt x="7611" y="1364"/>
                  </a:moveTo>
                  <a:cubicBezTo>
                    <a:pt x="7809" y="1364"/>
                    <a:pt x="7958" y="1513"/>
                    <a:pt x="7958" y="1711"/>
                  </a:cubicBezTo>
                  <a:lnTo>
                    <a:pt x="7958" y="4636"/>
                  </a:lnTo>
                  <a:cubicBezTo>
                    <a:pt x="7958" y="4835"/>
                    <a:pt x="7809" y="4984"/>
                    <a:pt x="7611" y="4984"/>
                  </a:cubicBezTo>
                  <a:lnTo>
                    <a:pt x="1661" y="4984"/>
                  </a:lnTo>
                  <a:cubicBezTo>
                    <a:pt x="1488" y="4984"/>
                    <a:pt x="1339" y="4835"/>
                    <a:pt x="1339" y="4636"/>
                  </a:cubicBezTo>
                  <a:lnTo>
                    <a:pt x="1339" y="1711"/>
                  </a:lnTo>
                  <a:cubicBezTo>
                    <a:pt x="1339" y="1513"/>
                    <a:pt x="1488" y="1364"/>
                    <a:pt x="1661" y="1364"/>
                  </a:cubicBezTo>
                  <a:close/>
                  <a:moveTo>
                    <a:pt x="1661" y="1"/>
                  </a:moveTo>
                  <a:cubicBezTo>
                    <a:pt x="744" y="1"/>
                    <a:pt x="0" y="769"/>
                    <a:pt x="0" y="1736"/>
                  </a:cubicBezTo>
                  <a:lnTo>
                    <a:pt x="0" y="4686"/>
                  </a:lnTo>
                  <a:cubicBezTo>
                    <a:pt x="0" y="5628"/>
                    <a:pt x="744" y="6421"/>
                    <a:pt x="1661" y="6421"/>
                  </a:cubicBezTo>
                  <a:lnTo>
                    <a:pt x="7611" y="6421"/>
                  </a:lnTo>
                  <a:cubicBezTo>
                    <a:pt x="8528" y="6421"/>
                    <a:pt x="9297" y="5628"/>
                    <a:pt x="9297" y="4686"/>
                  </a:cubicBezTo>
                  <a:lnTo>
                    <a:pt x="9297" y="1736"/>
                  </a:lnTo>
                  <a:cubicBezTo>
                    <a:pt x="9297" y="769"/>
                    <a:pt x="8553" y="1"/>
                    <a:pt x="76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4" name="Google Shape;614;p4"/>
            <p:cNvSpPr/>
            <p:nvPr/>
          </p:nvSpPr>
          <p:spPr>
            <a:xfrm>
              <a:off x="8181054" y="4121506"/>
              <a:ext cx="573482" cy="429343"/>
            </a:xfrm>
            <a:custGeom>
              <a:avLst/>
              <a:gdLst/>
              <a:ahLst/>
              <a:cxnLst/>
              <a:rect l="l" t="t" r="r" b="b"/>
              <a:pathLst>
                <a:path w="8578" h="6422" extrusionOk="0">
                  <a:moveTo>
                    <a:pt x="1661" y="1"/>
                  </a:moveTo>
                  <a:cubicBezTo>
                    <a:pt x="744" y="1"/>
                    <a:pt x="0" y="769"/>
                    <a:pt x="0" y="1736"/>
                  </a:cubicBezTo>
                  <a:lnTo>
                    <a:pt x="0" y="4686"/>
                  </a:lnTo>
                  <a:cubicBezTo>
                    <a:pt x="0" y="5628"/>
                    <a:pt x="744" y="6421"/>
                    <a:pt x="1661" y="6421"/>
                  </a:cubicBezTo>
                  <a:lnTo>
                    <a:pt x="7611" y="6421"/>
                  </a:lnTo>
                  <a:cubicBezTo>
                    <a:pt x="7983" y="6421"/>
                    <a:pt x="8330" y="6297"/>
                    <a:pt x="8578" y="6074"/>
                  </a:cubicBezTo>
                  <a:cubicBezTo>
                    <a:pt x="8032" y="5926"/>
                    <a:pt x="7537" y="5554"/>
                    <a:pt x="7214" y="5008"/>
                  </a:cubicBezTo>
                  <a:lnTo>
                    <a:pt x="1637" y="5008"/>
                  </a:lnTo>
                  <a:cubicBezTo>
                    <a:pt x="1463" y="5008"/>
                    <a:pt x="1290" y="4860"/>
                    <a:pt x="1290" y="4686"/>
                  </a:cubicBezTo>
                  <a:lnTo>
                    <a:pt x="1290" y="1736"/>
                  </a:lnTo>
                  <a:cubicBezTo>
                    <a:pt x="1290" y="1538"/>
                    <a:pt x="1463" y="1389"/>
                    <a:pt x="1637" y="1389"/>
                  </a:cubicBezTo>
                  <a:lnTo>
                    <a:pt x="6718" y="1389"/>
                  </a:lnTo>
                  <a:cubicBezTo>
                    <a:pt x="6743" y="918"/>
                    <a:pt x="6768" y="472"/>
                    <a:pt x="6842" y="1"/>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615" name="Google Shape;615;p4"/>
            <p:cNvSpPr/>
            <p:nvPr/>
          </p:nvSpPr>
          <p:spPr>
            <a:xfrm>
              <a:off x="7652360" y="3940864"/>
              <a:ext cx="986178" cy="764086"/>
            </a:xfrm>
            <a:custGeom>
              <a:avLst/>
              <a:gdLst/>
              <a:ahLst/>
              <a:cxnLst/>
              <a:rect l="l" t="t" r="r" b="b"/>
              <a:pathLst>
                <a:path w="14751" h="11429" extrusionOk="0">
                  <a:moveTo>
                    <a:pt x="7388" y="1"/>
                  </a:moveTo>
                  <a:cubicBezTo>
                    <a:pt x="3694" y="1"/>
                    <a:pt x="620" y="621"/>
                    <a:pt x="447" y="1389"/>
                  </a:cubicBezTo>
                  <a:cubicBezTo>
                    <a:pt x="447" y="1389"/>
                    <a:pt x="1" y="6049"/>
                    <a:pt x="1265" y="8900"/>
                  </a:cubicBezTo>
                  <a:cubicBezTo>
                    <a:pt x="2182" y="10908"/>
                    <a:pt x="3942" y="11429"/>
                    <a:pt x="7338" y="11429"/>
                  </a:cubicBezTo>
                  <a:cubicBezTo>
                    <a:pt x="10759" y="11429"/>
                    <a:pt x="12519" y="10908"/>
                    <a:pt x="13412" y="8900"/>
                  </a:cubicBezTo>
                  <a:cubicBezTo>
                    <a:pt x="14750" y="6049"/>
                    <a:pt x="14329" y="1389"/>
                    <a:pt x="14329" y="1389"/>
                  </a:cubicBezTo>
                  <a:cubicBezTo>
                    <a:pt x="14155" y="621"/>
                    <a:pt x="11106" y="1"/>
                    <a:pt x="738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6" name="Google Shape;616;p4"/>
            <p:cNvSpPr/>
            <p:nvPr/>
          </p:nvSpPr>
          <p:spPr>
            <a:xfrm>
              <a:off x="7783263" y="4040344"/>
              <a:ext cx="848657" cy="664606"/>
            </a:xfrm>
            <a:custGeom>
              <a:avLst/>
              <a:gdLst/>
              <a:ahLst/>
              <a:cxnLst/>
              <a:rect l="l" t="t" r="r" b="b"/>
              <a:pathLst>
                <a:path w="12694" h="9941" extrusionOk="0">
                  <a:moveTo>
                    <a:pt x="12396" y="0"/>
                  </a:moveTo>
                  <a:lnTo>
                    <a:pt x="12396" y="0"/>
                  </a:lnTo>
                  <a:cubicBezTo>
                    <a:pt x="12247" y="570"/>
                    <a:pt x="11826" y="1017"/>
                    <a:pt x="10586" y="1190"/>
                  </a:cubicBezTo>
                  <a:cubicBezTo>
                    <a:pt x="10016" y="1339"/>
                    <a:pt x="9421" y="1388"/>
                    <a:pt x="8826" y="1438"/>
                  </a:cubicBezTo>
                  <a:cubicBezTo>
                    <a:pt x="8677" y="1438"/>
                    <a:pt x="8529" y="1438"/>
                    <a:pt x="8355" y="1463"/>
                  </a:cubicBezTo>
                  <a:cubicBezTo>
                    <a:pt x="8082" y="1488"/>
                    <a:pt x="7810" y="1562"/>
                    <a:pt x="7562" y="1587"/>
                  </a:cubicBezTo>
                  <a:cubicBezTo>
                    <a:pt x="7983" y="1636"/>
                    <a:pt x="8454" y="1686"/>
                    <a:pt x="8925" y="1711"/>
                  </a:cubicBezTo>
                  <a:cubicBezTo>
                    <a:pt x="9793" y="1711"/>
                    <a:pt x="10636" y="1587"/>
                    <a:pt x="11503" y="1463"/>
                  </a:cubicBezTo>
                  <a:cubicBezTo>
                    <a:pt x="11514" y="1461"/>
                    <a:pt x="11526" y="1460"/>
                    <a:pt x="11537" y="1460"/>
                  </a:cubicBezTo>
                  <a:cubicBezTo>
                    <a:pt x="11705" y="1460"/>
                    <a:pt x="11902" y="1624"/>
                    <a:pt x="11925" y="1810"/>
                  </a:cubicBezTo>
                  <a:cubicBezTo>
                    <a:pt x="12024" y="2380"/>
                    <a:pt x="11801" y="2801"/>
                    <a:pt x="11702" y="3347"/>
                  </a:cubicBezTo>
                  <a:cubicBezTo>
                    <a:pt x="11578" y="3991"/>
                    <a:pt x="11404" y="4661"/>
                    <a:pt x="11255" y="5280"/>
                  </a:cubicBezTo>
                  <a:cubicBezTo>
                    <a:pt x="11008" y="6297"/>
                    <a:pt x="10586" y="7288"/>
                    <a:pt x="9793" y="7958"/>
                  </a:cubicBezTo>
                  <a:cubicBezTo>
                    <a:pt x="8363" y="9120"/>
                    <a:pt x="6611" y="9637"/>
                    <a:pt x="4881" y="9637"/>
                  </a:cubicBezTo>
                  <a:cubicBezTo>
                    <a:pt x="4692" y="9637"/>
                    <a:pt x="4503" y="9631"/>
                    <a:pt x="4314" y="9619"/>
                  </a:cubicBezTo>
                  <a:cubicBezTo>
                    <a:pt x="2877" y="9519"/>
                    <a:pt x="1290" y="9197"/>
                    <a:pt x="1" y="8429"/>
                  </a:cubicBezTo>
                  <a:lnTo>
                    <a:pt x="1" y="8429"/>
                  </a:lnTo>
                  <a:cubicBezTo>
                    <a:pt x="1017" y="9619"/>
                    <a:pt x="2678" y="9941"/>
                    <a:pt x="5455" y="9941"/>
                  </a:cubicBezTo>
                  <a:cubicBezTo>
                    <a:pt x="8851" y="9941"/>
                    <a:pt x="10636" y="9420"/>
                    <a:pt x="11528" y="7412"/>
                  </a:cubicBezTo>
                  <a:cubicBezTo>
                    <a:pt x="12693" y="4809"/>
                    <a:pt x="12421" y="694"/>
                    <a:pt x="12396"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617" name="Google Shape;617;p4"/>
            <p:cNvSpPr/>
            <p:nvPr/>
          </p:nvSpPr>
          <p:spPr>
            <a:xfrm>
              <a:off x="7726971" y="3967405"/>
              <a:ext cx="841972" cy="140930"/>
            </a:xfrm>
            <a:custGeom>
              <a:avLst/>
              <a:gdLst/>
              <a:ahLst/>
              <a:cxnLst/>
              <a:rect l="l" t="t" r="r" b="b"/>
              <a:pathLst>
                <a:path w="12594" h="2108" extrusionOk="0">
                  <a:moveTo>
                    <a:pt x="6297" y="0"/>
                  </a:moveTo>
                  <a:cubicBezTo>
                    <a:pt x="2826" y="0"/>
                    <a:pt x="0" y="471"/>
                    <a:pt x="0" y="1066"/>
                  </a:cubicBezTo>
                  <a:cubicBezTo>
                    <a:pt x="0" y="1661"/>
                    <a:pt x="2826" y="2108"/>
                    <a:pt x="6297" y="2108"/>
                  </a:cubicBezTo>
                  <a:cubicBezTo>
                    <a:pt x="9767" y="2108"/>
                    <a:pt x="12593" y="1661"/>
                    <a:pt x="12593" y="1066"/>
                  </a:cubicBezTo>
                  <a:cubicBezTo>
                    <a:pt x="12593" y="471"/>
                    <a:pt x="9767" y="0"/>
                    <a:pt x="6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8" name="Google Shape;618;p4"/>
            <p:cNvSpPr/>
            <p:nvPr/>
          </p:nvSpPr>
          <p:spPr>
            <a:xfrm>
              <a:off x="7728575" y="3997222"/>
              <a:ext cx="87914" cy="84572"/>
            </a:xfrm>
            <a:custGeom>
              <a:avLst/>
              <a:gdLst/>
              <a:ahLst/>
              <a:cxnLst/>
              <a:rect l="l" t="t" r="r" b="b"/>
              <a:pathLst>
                <a:path w="1315" h="1265" extrusionOk="0">
                  <a:moveTo>
                    <a:pt x="1290" y="1"/>
                  </a:moveTo>
                  <a:lnTo>
                    <a:pt x="1290" y="1"/>
                  </a:lnTo>
                  <a:cubicBezTo>
                    <a:pt x="472" y="174"/>
                    <a:pt x="1" y="397"/>
                    <a:pt x="1" y="620"/>
                  </a:cubicBezTo>
                  <a:cubicBezTo>
                    <a:pt x="1" y="868"/>
                    <a:pt x="497" y="1091"/>
                    <a:pt x="1315" y="1265"/>
                  </a:cubicBezTo>
                  <a:cubicBezTo>
                    <a:pt x="1240" y="1017"/>
                    <a:pt x="1240" y="794"/>
                    <a:pt x="1240" y="546"/>
                  </a:cubicBezTo>
                  <a:cubicBezTo>
                    <a:pt x="1240" y="372"/>
                    <a:pt x="1240" y="174"/>
                    <a:pt x="129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619" name="Google Shape;619;p4"/>
            <p:cNvSpPr/>
            <p:nvPr/>
          </p:nvSpPr>
          <p:spPr>
            <a:xfrm>
              <a:off x="8481035" y="3993946"/>
              <a:ext cx="87914" cy="86243"/>
            </a:xfrm>
            <a:custGeom>
              <a:avLst/>
              <a:gdLst/>
              <a:ahLst/>
              <a:cxnLst/>
              <a:rect l="l" t="t" r="r" b="b"/>
              <a:pathLst>
                <a:path w="1315" h="1290" extrusionOk="0">
                  <a:moveTo>
                    <a:pt x="25" y="0"/>
                  </a:moveTo>
                  <a:lnTo>
                    <a:pt x="25" y="0"/>
                  </a:lnTo>
                  <a:cubicBezTo>
                    <a:pt x="75" y="198"/>
                    <a:pt x="75" y="397"/>
                    <a:pt x="75" y="570"/>
                  </a:cubicBezTo>
                  <a:cubicBezTo>
                    <a:pt x="75" y="818"/>
                    <a:pt x="25" y="1041"/>
                    <a:pt x="0" y="1289"/>
                  </a:cubicBezTo>
                  <a:cubicBezTo>
                    <a:pt x="794" y="1091"/>
                    <a:pt x="1314" y="892"/>
                    <a:pt x="1314" y="645"/>
                  </a:cubicBezTo>
                  <a:cubicBezTo>
                    <a:pt x="1314" y="421"/>
                    <a:pt x="843" y="198"/>
                    <a:pt x="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90126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9"/>
        <p:cNvGrpSpPr/>
        <p:nvPr/>
      </p:nvGrpSpPr>
      <p:grpSpPr>
        <a:xfrm>
          <a:off x="0" y="0"/>
          <a:ext cx="0" cy="0"/>
          <a:chOff x="0" y="0"/>
          <a:chExt cx="0" cy="0"/>
        </a:xfrm>
      </p:grpSpPr>
      <p:sp>
        <p:nvSpPr>
          <p:cNvPr id="2800" name="Google Shape;2800;p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2801" name="Google Shape;2801;p9"/>
          <p:cNvSpPr/>
          <p:nvPr/>
        </p:nvSpPr>
        <p:spPr>
          <a:xfrm flipH="1">
            <a:off x="309307" y="55121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pic>
        <p:nvPicPr>
          <p:cNvPr id="2802" name="Google Shape;2802;p9"/>
          <p:cNvPicPr preferRelativeResize="0"/>
          <p:nvPr/>
        </p:nvPicPr>
        <p:blipFill>
          <a:blip r:embed="rId2">
            <a:alphaModFix/>
          </a:blip>
          <a:stretch>
            <a:fillRect/>
          </a:stretch>
        </p:blipFill>
        <p:spPr>
          <a:xfrm>
            <a:off x="360347" y="2801275"/>
            <a:ext cx="8371778" cy="2120550"/>
          </a:xfrm>
          <a:prstGeom prst="rect">
            <a:avLst/>
          </a:prstGeom>
          <a:noFill/>
          <a:ln>
            <a:noFill/>
          </a:ln>
        </p:spPr>
      </p:pic>
      <p:sp>
        <p:nvSpPr>
          <p:cNvPr id="2803" name="Google Shape;2803;p9"/>
          <p:cNvSpPr txBox="1">
            <a:spLocks noGrp="1"/>
          </p:cNvSpPr>
          <p:nvPr>
            <p:ph type="title"/>
          </p:nvPr>
        </p:nvSpPr>
        <p:spPr>
          <a:xfrm>
            <a:off x="4729775" y="619223"/>
            <a:ext cx="3691800" cy="1147200"/>
          </a:xfrm>
          <a:prstGeom prst="rect">
            <a:avLst/>
          </a:prstGeom>
        </p:spPr>
        <p:txBody>
          <a:bodyPr spcFirstLastPara="1" wrap="square" lIns="91425" tIns="91425" rIns="91425" bIns="91425" anchor="t" anchorCtr="0">
            <a:noAutofit/>
          </a:bodyPr>
          <a:lstStyle>
            <a:lvl1pPr lvl="0" rtl="0">
              <a:lnSpc>
                <a:spcPct val="6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04" name="Google Shape;2804;p9"/>
          <p:cNvSpPr txBox="1">
            <a:spLocks noGrp="1"/>
          </p:cNvSpPr>
          <p:nvPr>
            <p:ph type="subTitle" idx="1"/>
          </p:nvPr>
        </p:nvSpPr>
        <p:spPr>
          <a:xfrm>
            <a:off x="4729775" y="1655125"/>
            <a:ext cx="3691800" cy="129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5" name="Google Shape;2805;p9"/>
          <p:cNvGrpSpPr/>
          <p:nvPr/>
        </p:nvGrpSpPr>
        <p:grpSpPr>
          <a:xfrm>
            <a:off x="13" y="0"/>
            <a:ext cx="9144201" cy="5143610"/>
            <a:chOff x="13" y="0"/>
            <a:chExt cx="9144201" cy="5143610"/>
          </a:xfrm>
        </p:grpSpPr>
        <p:sp>
          <p:nvSpPr>
            <p:cNvPr id="2806" name="Google Shape;2806;p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7" name="Google Shape;2807;p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8" name="Google Shape;2808;p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9" name="Google Shape;2809;p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0" name="Google Shape;2810;p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1" name="Google Shape;2811;p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2" name="Google Shape;2812;p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13" name="Google Shape;2813;p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2814" name="Google Shape;2814;p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5" name="Google Shape;2815;p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6" name="Google Shape;2816;p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7" name="Google Shape;2817;p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18" name="Google Shape;2818;p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9" name="Google Shape;2819;p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20" name="Google Shape;2820;p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2821" name="Google Shape;2821;p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2" name="Google Shape;2822;p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23" name="Google Shape;2823;p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2824" name="Google Shape;2824;p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2825" name="Google Shape;2825;p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6" name="Google Shape;2826;p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2827" name="Google Shape;2827;p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2828" name="Google Shape;2828;p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829" name="Google Shape;2829;p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471011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22"/>
        <p:cNvGrpSpPr/>
        <p:nvPr/>
      </p:nvGrpSpPr>
      <p:grpSpPr>
        <a:xfrm>
          <a:off x="0" y="0"/>
          <a:ext cx="0" cy="0"/>
          <a:chOff x="0" y="0"/>
          <a:chExt cx="0" cy="0"/>
        </a:xfrm>
      </p:grpSpPr>
    </p:spTree>
    <p:extLst>
      <p:ext uri="{BB962C8B-B14F-4D97-AF65-F5344CB8AC3E}">
        <p14:creationId xmlns:p14="http://schemas.microsoft.com/office/powerpoint/2010/main" val="80687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23"/>
        <p:cNvGrpSpPr/>
        <p:nvPr/>
      </p:nvGrpSpPr>
      <p:grpSpPr>
        <a:xfrm>
          <a:off x="0" y="0"/>
          <a:ext cx="0" cy="0"/>
          <a:chOff x="0" y="0"/>
          <a:chExt cx="0" cy="0"/>
        </a:xfrm>
      </p:grpSpPr>
      <p:sp>
        <p:nvSpPr>
          <p:cNvPr id="3124" name="Google Shape;3124;p13"/>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3125" name="Google Shape;3125;p13"/>
          <p:cNvSpPr/>
          <p:nvPr/>
        </p:nvSpPr>
        <p:spPr>
          <a:xfrm>
            <a:off x="309307" y="112236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sp>
        <p:nvSpPr>
          <p:cNvPr id="3126" name="Google Shape;3126;p13"/>
          <p:cNvSpPr txBox="1">
            <a:spLocks noGrp="1"/>
          </p:cNvSpPr>
          <p:nvPr>
            <p:ph type="title"/>
          </p:nvPr>
        </p:nvSpPr>
        <p:spPr>
          <a:xfrm>
            <a:off x="9094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27" name="Google Shape;3127;p13"/>
          <p:cNvSpPr txBox="1">
            <a:spLocks noGrp="1"/>
          </p:cNvSpPr>
          <p:nvPr>
            <p:ph type="title" idx="2" hasCustomPrompt="1"/>
          </p:nvPr>
        </p:nvSpPr>
        <p:spPr>
          <a:xfrm>
            <a:off x="14857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8" name="Google Shape;3128;p13"/>
          <p:cNvSpPr txBox="1">
            <a:spLocks noGrp="1"/>
          </p:cNvSpPr>
          <p:nvPr>
            <p:ph type="subTitle" idx="1"/>
          </p:nvPr>
        </p:nvSpPr>
        <p:spPr>
          <a:xfrm>
            <a:off x="95515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9" name="Google Shape;3129;p13"/>
          <p:cNvSpPr txBox="1">
            <a:spLocks noGrp="1"/>
          </p:cNvSpPr>
          <p:nvPr>
            <p:ph type="title" idx="3"/>
          </p:nvPr>
        </p:nvSpPr>
        <p:spPr>
          <a:xfrm>
            <a:off x="3192000" y="1742775"/>
            <a:ext cx="27600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0" name="Google Shape;3130;p13"/>
          <p:cNvSpPr txBox="1">
            <a:spLocks noGrp="1"/>
          </p:cNvSpPr>
          <p:nvPr>
            <p:ph type="title" idx="4" hasCustomPrompt="1"/>
          </p:nvPr>
        </p:nvSpPr>
        <p:spPr>
          <a:xfrm>
            <a:off x="3936025"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1" name="Google Shape;3131;p13"/>
          <p:cNvSpPr txBox="1">
            <a:spLocks noGrp="1"/>
          </p:cNvSpPr>
          <p:nvPr>
            <p:ph type="subTitle" idx="5"/>
          </p:nvPr>
        </p:nvSpPr>
        <p:spPr>
          <a:xfrm>
            <a:off x="340380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2" name="Google Shape;3132;p13"/>
          <p:cNvSpPr txBox="1">
            <a:spLocks noGrp="1"/>
          </p:cNvSpPr>
          <p:nvPr>
            <p:ph type="title" idx="6"/>
          </p:nvPr>
        </p:nvSpPr>
        <p:spPr>
          <a:xfrm>
            <a:off x="58067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3" name="Google Shape;3133;p13"/>
          <p:cNvSpPr txBox="1">
            <a:spLocks noGrp="1"/>
          </p:cNvSpPr>
          <p:nvPr>
            <p:ph type="title" idx="7" hasCustomPrompt="1"/>
          </p:nvPr>
        </p:nvSpPr>
        <p:spPr>
          <a:xfrm>
            <a:off x="63830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4" name="Google Shape;3134;p13"/>
          <p:cNvSpPr txBox="1">
            <a:spLocks noGrp="1"/>
          </p:cNvSpPr>
          <p:nvPr>
            <p:ph type="subTitle" idx="8"/>
          </p:nvPr>
        </p:nvSpPr>
        <p:spPr>
          <a:xfrm>
            <a:off x="5852450" y="2133050"/>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5" name="Google Shape;3135;p13"/>
          <p:cNvSpPr txBox="1">
            <a:spLocks noGrp="1"/>
          </p:cNvSpPr>
          <p:nvPr>
            <p:ph type="title" idx="9"/>
          </p:nvPr>
        </p:nvSpPr>
        <p:spPr>
          <a:xfrm>
            <a:off x="9094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6" name="Google Shape;3136;p13"/>
          <p:cNvSpPr txBox="1">
            <a:spLocks noGrp="1"/>
          </p:cNvSpPr>
          <p:nvPr>
            <p:ph type="title" idx="13" hasCustomPrompt="1"/>
          </p:nvPr>
        </p:nvSpPr>
        <p:spPr>
          <a:xfrm>
            <a:off x="14857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7" name="Google Shape;3137;p13"/>
          <p:cNvSpPr txBox="1">
            <a:spLocks noGrp="1"/>
          </p:cNvSpPr>
          <p:nvPr>
            <p:ph type="subTitle" idx="14"/>
          </p:nvPr>
        </p:nvSpPr>
        <p:spPr>
          <a:xfrm>
            <a:off x="9551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8" name="Google Shape;3138;p13"/>
          <p:cNvSpPr txBox="1">
            <a:spLocks noGrp="1"/>
          </p:cNvSpPr>
          <p:nvPr>
            <p:ph type="title" idx="15"/>
          </p:nvPr>
        </p:nvSpPr>
        <p:spPr>
          <a:xfrm>
            <a:off x="335805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9" name="Google Shape;3139;p13"/>
          <p:cNvSpPr txBox="1">
            <a:spLocks noGrp="1"/>
          </p:cNvSpPr>
          <p:nvPr>
            <p:ph type="title" idx="16" hasCustomPrompt="1"/>
          </p:nvPr>
        </p:nvSpPr>
        <p:spPr>
          <a:xfrm>
            <a:off x="393435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0" name="Google Shape;3140;p13"/>
          <p:cNvSpPr txBox="1">
            <a:spLocks noGrp="1"/>
          </p:cNvSpPr>
          <p:nvPr>
            <p:ph type="subTitle" idx="17"/>
          </p:nvPr>
        </p:nvSpPr>
        <p:spPr>
          <a:xfrm>
            <a:off x="340380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1" name="Google Shape;3141;p13"/>
          <p:cNvSpPr txBox="1">
            <a:spLocks noGrp="1"/>
          </p:cNvSpPr>
          <p:nvPr>
            <p:ph type="title" idx="18"/>
          </p:nvPr>
        </p:nvSpPr>
        <p:spPr>
          <a:xfrm>
            <a:off x="58067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42" name="Google Shape;3142;p13"/>
          <p:cNvSpPr txBox="1">
            <a:spLocks noGrp="1"/>
          </p:cNvSpPr>
          <p:nvPr>
            <p:ph type="title" idx="19" hasCustomPrompt="1"/>
          </p:nvPr>
        </p:nvSpPr>
        <p:spPr>
          <a:xfrm>
            <a:off x="63830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3" name="Google Shape;3143;p13"/>
          <p:cNvSpPr txBox="1">
            <a:spLocks noGrp="1"/>
          </p:cNvSpPr>
          <p:nvPr>
            <p:ph type="subTitle" idx="20"/>
          </p:nvPr>
        </p:nvSpPr>
        <p:spPr>
          <a:xfrm>
            <a:off x="58524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4" name="Google Shape;3144;p13"/>
          <p:cNvSpPr txBox="1">
            <a:spLocks noGrp="1"/>
          </p:cNvSpPr>
          <p:nvPr>
            <p:ph type="title" idx="21"/>
          </p:nvPr>
        </p:nvSpPr>
        <p:spPr>
          <a:xfrm>
            <a:off x="722425" y="363825"/>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45" name="Google Shape;3145;p13"/>
          <p:cNvGrpSpPr/>
          <p:nvPr/>
        </p:nvGrpSpPr>
        <p:grpSpPr>
          <a:xfrm>
            <a:off x="13" y="0"/>
            <a:ext cx="9144201" cy="5143610"/>
            <a:chOff x="13" y="0"/>
            <a:chExt cx="9144201" cy="5143610"/>
          </a:xfrm>
        </p:grpSpPr>
        <p:sp>
          <p:nvSpPr>
            <p:cNvPr id="3146" name="Google Shape;3146;p13"/>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7" name="Google Shape;3147;p13"/>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8" name="Google Shape;3148;p13"/>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9" name="Google Shape;3149;p13"/>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0" name="Google Shape;3150;p13"/>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1" name="Google Shape;3151;p13"/>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2" name="Google Shape;3152;p13"/>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53" name="Google Shape;3153;p13"/>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3154" name="Google Shape;3154;p13"/>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55" name="Google Shape;3155;p13"/>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56" name="Google Shape;3156;p13"/>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3157" name="Google Shape;3157;p13"/>
            <p:cNvGrpSpPr/>
            <p:nvPr/>
          </p:nvGrpSpPr>
          <p:grpSpPr>
            <a:xfrm>
              <a:off x="25" y="0"/>
              <a:ext cx="9144189" cy="4594817"/>
              <a:chOff x="25" y="0"/>
              <a:chExt cx="9144189" cy="4594817"/>
            </a:xfrm>
          </p:grpSpPr>
          <p:sp>
            <p:nvSpPr>
              <p:cNvPr id="3158" name="Google Shape;3158;p13"/>
              <p:cNvSpPr/>
              <p:nvPr/>
            </p:nvSpPr>
            <p:spPr>
              <a:xfrm>
                <a:off x="219225" y="236825"/>
                <a:ext cx="216300" cy="4357200"/>
              </a:xfrm>
              <a:prstGeom prst="rect">
                <a:avLst/>
              </a:prstGeom>
              <a:solidFill>
                <a:srgbClr val="925D37"/>
              </a:solidFill>
              <a:ln>
                <a:noFill/>
              </a:ln>
            </p:spPr>
            <p:txBody>
              <a:bodyPr spcFirstLastPara="1" wrap="square" lIns="91425" tIns="91425" rIns="91425" bIns="91425" anchor="ctr" anchorCtr="0">
                <a:noAutofit/>
              </a:bodyPr>
              <a:lstStyle/>
              <a:p>
                <a:endParaRPr/>
              </a:p>
            </p:txBody>
          </p:sp>
          <p:sp>
            <p:nvSpPr>
              <p:cNvPr id="3159" name="Google Shape;3159;p13"/>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60" name="Google Shape;3160;p13"/>
              <p:cNvSpPr/>
              <p:nvPr/>
            </p:nvSpPr>
            <p:spPr>
              <a:xfrm>
                <a:off x="8711100" y="236825"/>
                <a:ext cx="216300" cy="4357200"/>
              </a:xfrm>
              <a:prstGeom prst="rect">
                <a:avLst/>
              </a:prstGeom>
              <a:solidFill>
                <a:srgbClr val="925D37"/>
              </a:solidFill>
              <a:ln>
                <a:noFill/>
              </a:ln>
            </p:spPr>
            <p:txBody>
              <a:bodyPr spcFirstLastPara="1" wrap="square" lIns="91425" tIns="91425" rIns="91425" bIns="91425" anchor="ctr" anchorCtr="0">
                <a:noAutofit/>
              </a:bodyPr>
              <a:lstStyle/>
              <a:p>
                <a:endParaRPr/>
              </a:p>
            </p:txBody>
          </p:sp>
        </p:grpSp>
        <p:sp>
          <p:nvSpPr>
            <p:cNvPr id="3161" name="Google Shape;3161;p13"/>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grpSp>
          <p:nvGrpSpPr>
            <p:cNvPr id="3162" name="Google Shape;3162;p13"/>
            <p:cNvGrpSpPr/>
            <p:nvPr/>
          </p:nvGrpSpPr>
          <p:grpSpPr>
            <a:xfrm>
              <a:off x="13" y="4588025"/>
              <a:ext cx="9144201" cy="555528"/>
              <a:chOff x="13" y="4588025"/>
              <a:chExt cx="9144201" cy="555528"/>
            </a:xfrm>
          </p:grpSpPr>
          <p:sp>
            <p:nvSpPr>
              <p:cNvPr id="3163" name="Google Shape;3163;p13"/>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64" name="Google Shape;3164;p13"/>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65" name="Google Shape;3165;p13"/>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3166" name="Google Shape;3166;p13"/>
              <p:cNvSpPr/>
              <p:nvPr/>
            </p:nvSpPr>
            <p:spPr>
              <a:xfrm rot="-5400000">
                <a:off x="4471766" y="4742937"/>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6B4124"/>
              </a:solidFill>
              <a:ln>
                <a:noFill/>
              </a:ln>
            </p:spPr>
            <p:txBody>
              <a:bodyPr spcFirstLastPara="1" wrap="square" lIns="91425" tIns="91425" rIns="91425" bIns="91425" anchor="ctr" anchorCtr="0">
                <a:noAutofit/>
              </a:bodyPr>
              <a:lstStyle/>
              <a:p>
                <a:endParaRPr/>
              </a:p>
            </p:txBody>
          </p:sp>
          <p:sp>
            <p:nvSpPr>
              <p:cNvPr id="3167" name="Google Shape;3167;p13"/>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sp>
          <p:nvSpPr>
            <p:cNvPr id="3168" name="Google Shape;3168;p13"/>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3169" name="Google Shape;3169;p13"/>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grpSp>
      <p:pic>
        <p:nvPicPr>
          <p:cNvPr id="3170" name="Google Shape;3170;p13"/>
          <p:cNvPicPr preferRelativeResize="0"/>
          <p:nvPr/>
        </p:nvPicPr>
        <p:blipFill>
          <a:blip r:embed="rId2">
            <a:alphaModFix/>
          </a:blip>
          <a:stretch>
            <a:fillRect/>
          </a:stretch>
        </p:blipFill>
        <p:spPr>
          <a:xfrm>
            <a:off x="7913773" y="-361079"/>
            <a:ext cx="1629875" cy="2326150"/>
          </a:xfrm>
          <a:prstGeom prst="rect">
            <a:avLst/>
          </a:prstGeom>
          <a:noFill/>
          <a:ln>
            <a:noFill/>
          </a:ln>
        </p:spPr>
      </p:pic>
      <p:pic>
        <p:nvPicPr>
          <p:cNvPr id="3171" name="Google Shape;3171;p13"/>
          <p:cNvPicPr preferRelativeResize="0"/>
          <p:nvPr/>
        </p:nvPicPr>
        <p:blipFill rotWithShape="1">
          <a:blip r:embed="rId2">
            <a:alphaModFix/>
          </a:blip>
          <a:srcRect t="42997"/>
          <a:stretch/>
        </p:blipFill>
        <p:spPr>
          <a:xfrm>
            <a:off x="7037538" y="-2"/>
            <a:ext cx="1629875" cy="1325950"/>
          </a:xfrm>
          <a:prstGeom prst="rect">
            <a:avLst/>
          </a:prstGeom>
          <a:noFill/>
          <a:ln>
            <a:noFill/>
          </a:ln>
        </p:spPr>
      </p:pic>
      <p:grpSp>
        <p:nvGrpSpPr>
          <p:cNvPr id="3172" name="Google Shape;3172;p13"/>
          <p:cNvGrpSpPr/>
          <p:nvPr/>
        </p:nvGrpSpPr>
        <p:grpSpPr>
          <a:xfrm>
            <a:off x="8375407" y="908195"/>
            <a:ext cx="444091" cy="451325"/>
            <a:chOff x="1126975" y="2118575"/>
            <a:chExt cx="554075" cy="563100"/>
          </a:xfrm>
        </p:grpSpPr>
        <p:sp>
          <p:nvSpPr>
            <p:cNvPr id="3173" name="Google Shape;3173;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4" name="Google Shape;3174;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5" name="Google Shape;3175;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6" name="Google Shape;3176;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7" name="Google Shape;3177;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8" name="Google Shape;3178;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9" name="Google Shape;3179;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0" name="Google Shape;3180;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1" name="Google Shape;3181;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2" name="Google Shape;3182;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3" name="Google Shape;3183;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4" name="Google Shape;3184;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5" name="Google Shape;3185;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6" name="Google Shape;3186;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7" name="Google Shape;3187;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8" name="Google Shape;3188;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9" name="Google Shape;3189;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0" name="Google Shape;3190;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1" name="Google Shape;3191;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2" name="Google Shape;3192;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3" name="Google Shape;3193;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4" name="Google Shape;3194;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5" name="Google Shape;3195;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96" name="Google Shape;3196;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197" name="Google Shape;3197;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98" name="Google Shape;3198;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199" name="Google Shape;3199;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0" name="Google Shape;3200;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1" name="Google Shape;3201;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2" name="Google Shape;3202;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3" name="Google Shape;3203;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4" name="Google Shape;3204;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5" name="Google Shape;3205;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6" name="Google Shape;3206;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7" name="Google Shape;3207;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8" name="Google Shape;3208;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9" name="Google Shape;3209;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0" name="Google Shape;3210;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1" name="Google Shape;3211;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2" name="Google Shape;3212;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3" name="Google Shape;3213;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4" name="Google Shape;3214;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5" name="Google Shape;3215;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6" name="Google Shape;3216;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7" name="Google Shape;3217;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3218" name="Google Shape;3218;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3219" name="Google Shape;3219;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0" name="Google Shape;3220;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1" name="Google Shape;3221;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2" name="Google Shape;3222;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3" name="Google Shape;3223;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4" name="Google Shape;3224;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5" name="Google Shape;3225;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6" name="Google Shape;3226;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7" name="Google Shape;3227;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8" name="Google Shape;3228;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9" name="Google Shape;3229;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0" name="Google Shape;3230;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1" name="Google Shape;3231;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2" name="Google Shape;3232;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3" name="Google Shape;3233;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4" name="Google Shape;3234;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5" name="Google Shape;3235;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6" name="Google Shape;3236;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7" name="Google Shape;3237;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8" name="Google Shape;3238;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pic>
        <p:nvPicPr>
          <p:cNvPr id="3239" name="Google Shape;3239;p13"/>
          <p:cNvPicPr preferRelativeResize="0"/>
          <p:nvPr/>
        </p:nvPicPr>
        <p:blipFill>
          <a:blip r:embed="rId3">
            <a:alphaModFix/>
          </a:blip>
          <a:stretch>
            <a:fillRect/>
          </a:stretch>
        </p:blipFill>
        <p:spPr>
          <a:xfrm>
            <a:off x="6970626" y="72446"/>
            <a:ext cx="827723" cy="780085"/>
          </a:xfrm>
          <a:prstGeom prst="rect">
            <a:avLst/>
          </a:prstGeom>
          <a:noFill/>
          <a:ln>
            <a:noFill/>
          </a:ln>
        </p:spPr>
      </p:pic>
      <p:grpSp>
        <p:nvGrpSpPr>
          <p:cNvPr id="3240" name="Google Shape;3240;p13"/>
          <p:cNvGrpSpPr/>
          <p:nvPr/>
        </p:nvGrpSpPr>
        <p:grpSpPr>
          <a:xfrm>
            <a:off x="7310182" y="236820"/>
            <a:ext cx="444091" cy="451325"/>
            <a:chOff x="1126975" y="2118575"/>
            <a:chExt cx="554075" cy="563100"/>
          </a:xfrm>
        </p:grpSpPr>
        <p:sp>
          <p:nvSpPr>
            <p:cNvPr id="3241" name="Google Shape;3241;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2" name="Google Shape;3242;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3" name="Google Shape;3243;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4" name="Google Shape;3244;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5" name="Google Shape;3245;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6" name="Google Shape;3246;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7" name="Google Shape;3247;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8" name="Google Shape;3248;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9" name="Google Shape;3249;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0" name="Google Shape;3250;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1" name="Google Shape;3251;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2" name="Google Shape;3252;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3" name="Google Shape;3253;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4" name="Google Shape;3254;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5" name="Google Shape;3255;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6" name="Google Shape;3256;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7" name="Google Shape;3257;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8" name="Google Shape;3258;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9" name="Google Shape;3259;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60" name="Google Shape;3260;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61" name="Google Shape;3261;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62" name="Google Shape;3262;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63" name="Google Shape;3263;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4" name="Google Shape;3264;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5" name="Google Shape;3265;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6" name="Google Shape;3266;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7" name="Google Shape;3267;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8" name="Google Shape;3268;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9" name="Google Shape;3269;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0" name="Google Shape;3270;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1" name="Google Shape;3271;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2" name="Google Shape;3272;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3" name="Google Shape;3273;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4" name="Google Shape;3274;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5" name="Google Shape;3275;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6" name="Google Shape;3276;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7" name="Google Shape;3277;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8" name="Google Shape;3278;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9" name="Google Shape;3279;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0" name="Google Shape;3280;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1" name="Google Shape;3281;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2" name="Google Shape;3282;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3" name="Google Shape;3283;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4" name="Google Shape;3284;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5" name="Google Shape;3285;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3286" name="Google Shape;3286;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3287" name="Google Shape;3287;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88" name="Google Shape;3288;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89" name="Google Shape;3289;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0" name="Google Shape;3290;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1" name="Google Shape;3291;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2" name="Google Shape;3292;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3" name="Google Shape;3293;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4" name="Google Shape;3294;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5" name="Google Shape;3295;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6" name="Google Shape;3296;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7" name="Google Shape;3297;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8" name="Google Shape;3298;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9" name="Google Shape;3299;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0" name="Google Shape;3300;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1" name="Google Shape;3301;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2" name="Google Shape;3302;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3" name="Google Shape;3303;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4" name="Google Shape;3304;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5" name="Google Shape;3305;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6" name="Google Shape;3306;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973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70"/>
        <p:cNvGrpSpPr/>
        <p:nvPr/>
      </p:nvGrpSpPr>
      <p:grpSpPr>
        <a:xfrm>
          <a:off x="0" y="0"/>
          <a:ext cx="0" cy="0"/>
          <a:chOff x="0" y="0"/>
          <a:chExt cx="0" cy="0"/>
        </a:xfrm>
      </p:grpSpPr>
      <p:sp>
        <p:nvSpPr>
          <p:cNvPr id="7171" name="Google Shape;7171;p2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7172" name="Google Shape;7172;p20"/>
          <p:cNvSpPr/>
          <p:nvPr/>
        </p:nvSpPr>
        <p:spPr>
          <a:xfrm rot="10800000">
            <a:off x="5280600" y="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7173" name="Google Shape;7173;p20"/>
          <p:cNvSpPr/>
          <p:nvPr/>
        </p:nvSpPr>
        <p:spPr>
          <a:xfrm>
            <a:off x="196200" y="334770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63C6E0">
              <a:alpha val="29859"/>
            </a:srgbClr>
          </a:solidFill>
          <a:ln>
            <a:noFill/>
          </a:ln>
        </p:spPr>
        <p:txBody>
          <a:bodyPr spcFirstLastPara="1" wrap="square" lIns="91425" tIns="91425" rIns="91425" bIns="91425" anchor="ctr" anchorCtr="0">
            <a:noAutofit/>
          </a:bodyPr>
          <a:lstStyle/>
          <a:p>
            <a:endParaRPr/>
          </a:p>
        </p:txBody>
      </p:sp>
      <p:sp>
        <p:nvSpPr>
          <p:cNvPr id="7174" name="Google Shape;7174;p20"/>
          <p:cNvSpPr/>
          <p:nvPr/>
        </p:nvSpPr>
        <p:spPr>
          <a:xfrm>
            <a:off x="4571998" y="3635010"/>
            <a:ext cx="4444074" cy="1496260"/>
          </a:xfrm>
          <a:custGeom>
            <a:avLst/>
            <a:gdLst/>
            <a:ahLst/>
            <a:cxnLst/>
            <a:rect l="l" t="t" r="r" b="b"/>
            <a:pathLst>
              <a:path w="29823" h="10041" extrusionOk="0">
                <a:moveTo>
                  <a:pt x="28533" y="1"/>
                </a:moveTo>
                <a:cubicBezTo>
                  <a:pt x="28013" y="1"/>
                  <a:pt x="27517" y="249"/>
                  <a:pt x="27219" y="670"/>
                </a:cubicBezTo>
                <a:cubicBezTo>
                  <a:pt x="27120" y="621"/>
                  <a:pt x="27046" y="621"/>
                  <a:pt x="26972" y="621"/>
                </a:cubicBezTo>
                <a:cubicBezTo>
                  <a:pt x="26476" y="621"/>
                  <a:pt x="26054" y="993"/>
                  <a:pt x="25980" y="1464"/>
                </a:cubicBezTo>
                <a:cubicBezTo>
                  <a:pt x="25856" y="1414"/>
                  <a:pt x="25683" y="1414"/>
                  <a:pt x="25534" y="1414"/>
                </a:cubicBezTo>
                <a:cubicBezTo>
                  <a:pt x="24815" y="1414"/>
                  <a:pt x="24270" y="1959"/>
                  <a:pt x="24245" y="2653"/>
                </a:cubicBezTo>
                <a:cubicBezTo>
                  <a:pt x="23947" y="2703"/>
                  <a:pt x="23749" y="2951"/>
                  <a:pt x="23749" y="3224"/>
                </a:cubicBezTo>
                <a:cubicBezTo>
                  <a:pt x="23625" y="3174"/>
                  <a:pt x="23451" y="3149"/>
                  <a:pt x="23303" y="3149"/>
                </a:cubicBezTo>
                <a:cubicBezTo>
                  <a:pt x="22931" y="3149"/>
                  <a:pt x="22584" y="3323"/>
                  <a:pt x="22410" y="3571"/>
                </a:cubicBezTo>
                <a:cubicBezTo>
                  <a:pt x="22286" y="3422"/>
                  <a:pt x="22088" y="3348"/>
                  <a:pt x="21890" y="3348"/>
                </a:cubicBezTo>
                <a:cubicBezTo>
                  <a:pt x="21791" y="3348"/>
                  <a:pt x="21716" y="3348"/>
                  <a:pt x="21667" y="3397"/>
                </a:cubicBezTo>
                <a:cubicBezTo>
                  <a:pt x="21518" y="2901"/>
                  <a:pt x="21047" y="2480"/>
                  <a:pt x="20477" y="2480"/>
                </a:cubicBezTo>
                <a:cubicBezTo>
                  <a:pt x="19807" y="2480"/>
                  <a:pt x="19287" y="3050"/>
                  <a:pt x="19287" y="3695"/>
                </a:cubicBezTo>
                <a:lnTo>
                  <a:pt x="19188" y="3695"/>
                </a:lnTo>
                <a:cubicBezTo>
                  <a:pt x="19064" y="3695"/>
                  <a:pt x="18965" y="3719"/>
                  <a:pt x="18865" y="3794"/>
                </a:cubicBezTo>
                <a:cubicBezTo>
                  <a:pt x="18865" y="3174"/>
                  <a:pt x="18370" y="2678"/>
                  <a:pt x="17725" y="2678"/>
                </a:cubicBezTo>
                <a:cubicBezTo>
                  <a:pt x="17378" y="2678"/>
                  <a:pt x="17105" y="2802"/>
                  <a:pt x="16882" y="3050"/>
                </a:cubicBezTo>
                <a:cubicBezTo>
                  <a:pt x="16765" y="3028"/>
                  <a:pt x="16649" y="3017"/>
                  <a:pt x="16536" y="3017"/>
                </a:cubicBezTo>
                <a:cubicBezTo>
                  <a:pt x="16145" y="3017"/>
                  <a:pt x="15782" y="3147"/>
                  <a:pt x="15494" y="3397"/>
                </a:cubicBezTo>
                <a:cubicBezTo>
                  <a:pt x="15420" y="3348"/>
                  <a:pt x="15345" y="3323"/>
                  <a:pt x="15246" y="3298"/>
                </a:cubicBezTo>
                <a:cubicBezTo>
                  <a:pt x="15173" y="3283"/>
                  <a:pt x="15100" y="3276"/>
                  <a:pt x="15029" y="3276"/>
                </a:cubicBezTo>
                <a:cubicBezTo>
                  <a:pt x="14618" y="3276"/>
                  <a:pt x="14254" y="3513"/>
                  <a:pt x="14106" y="3893"/>
                </a:cubicBezTo>
                <a:cubicBezTo>
                  <a:pt x="13982" y="3819"/>
                  <a:pt x="13858" y="3769"/>
                  <a:pt x="13709" y="3719"/>
                </a:cubicBezTo>
                <a:cubicBezTo>
                  <a:pt x="13611" y="3698"/>
                  <a:pt x="13514" y="3688"/>
                  <a:pt x="13419" y="3688"/>
                </a:cubicBezTo>
                <a:cubicBezTo>
                  <a:pt x="12836" y="3688"/>
                  <a:pt x="12318" y="4065"/>
                  <a:pt x="12147" y="4661"/>
                </a:cubicBezTo>
                <a:cubicBezTo>
                  <a:pt x="11875" y="4661"/>
                  <a:pt x="11602" y="4835"/>
                  <a:pt x="11528" y="5132"/>
                </a:cubicBezTo>
                <a:cubicBezTo>
                  <a:pt x="11404" y="5033"/>
                  <a:pt x="11280" y="4959"/>
                  <a:pt x="11131" y="4934"/>
                </a:cubicBezTo>
                <a:cubicBezTo>
                  <a:pt x="11043" y="4910"/>
                  <a:pt x="10955" y="4900"/>
                  <a:pt x="10870" y="4900"/>
                </a:cubicBezTo>
                <a:cubicBezTo>
                  <a:pt x="10598" y="4900"/>
                  <a:pt x="10347" y="5012"/>
                  <a:pt x="10139" y="5182"/>
                </a:cubicBezTo>
                <a:cubicBezTo>
                  <a:pt x="10040" y="5033"/>
                  <a:pt x="9892" y="4909"/>
                  <a:pt x="9668" y="4835"/>
                </a:cubicBezTo>
                <a:cubicBezTo>
                  <a:pt x="9619" y="4823"/>
                  <a:pt x="9582" y="4816"/>
                  <a:pt x="9544" y="4816"/>
                </a:cubicBezTo>
                <a:cubicBezTo>
                  <a:pt x="9507" y="4816"/>
                  <a:pt x="9470" y="4823"/>
                  <a:pt x="9421" y="4835"/>
                </a:cubicBezTo>
                <a:cubicBezTo>
                  <a:pt x="9396" y="4314"/>
                  <a:pt x="9024" y="3843"/>
                  <a:pt x="8454" y="3719"/>
                </a:cubicBezTo>
                <a:cubicBezTo>
                  <a:pt x="8370" y="3700"/>
                  <a:pt x="8285" y="3691"/>
                  <a:pt x="8202" y="3691"/>
                </a:cubicBezTo>
                <a:cubicBezTo>
                  <a:pt x="7649" y="3691"/>
                  <a:pt x="7145" y="4101"/>
                  <a:pt x="7016" y="4661"/>
                </a:cubicBezTo>
                <a:cubicBezTo>
                  <a:pt x="6966" y="4661"/>
                  <a:pt x="6942" y="4637"/>
                  <a:pt x="6917" y="4637"/>
                </a:cubicBezTo>
                <a:cubicBezTo>
                  <a:pt x="6855" y="4612"/>
                  <a:pt x="6799" y="4599"/>
                  <a:pt x="6743" y="4599"/>
                </a:cubicBezTo>
                <a:cubicBezTo>
                  <a:pt x="6687" y="4599"/>
                  <a:pt x="6632" y="4612"/>
                  <a:pt x="6570" y="4637"/>
                </a:cubicBezTo>
                <a:cubicBezTo>
                  <a:pt x="6694" y="4017"/>
                  <a:pt x="6322" y="3422"/>
                  <a:pt x="5702" y="3273"/>
                </a:cubicBezTo>
                <a:cubicBezTo>
                  <a:pt x="5617" y="3255"/>
                  <a:pt x="5532" y="3247"/>
                  <a:pt x="5450" y="3247"/>
                </a:cubicBezTo>
                <a:cubicBezTo>
                  <a:pt x="4958" y="3247"/>
                  <a:pt x="4533" y="3553"/>
                  <a:pt x="4363" y="4042"/>
                </a:cubicBezTo>
                <a:lnTo>
                  <a:pt x="4314" y="4042"/>
                </a:lnTo>
                <a:cubicBezTo>
                  <a:pt x="4258" y="4027"/>
                  <a:pt x="4202" y="4020"/>
                  <a:pt x="4147" y="4020"/>
                </a:cubicBezTo>
                <a:cubicBezTo>
                  <a:pt x="3830" y="4020"/>
                  <a:pt x="3531" y="4250"/>
                  <a:pt x="3446" y="4587"/>
                </a:cubicBezTo>
                <a:lnTo>
                  <a:pt x="3421" y="4587"/>
                </a:lnTo>
                <a:cubicBezTo>
                  <a:pt x="3372" y="4575"/>
                  <a:pt x="3322" y="4568"/>
                  <a:pt x="3273" y="4568"/>
                </a:cubicBezTo>
                <a:cubicBezTo>
                  <a:pt x="3223" y="4568"/>
                  <a:pt x="3174" y="4575"/>
                  <a:pt x="3124" y="4587"/>
                </a:cubicBezTo>
                <a:cubicBezTo>
                  <a:pt x="2950" y="4414"/>
                  <a:pt x="2727" y="4290"/>
                  <a:pt x="2479" y="4215"/>
                </a:cubicBezTo>
                <a:cubicBezTo>
                  <a:pt x="2386" y="4196"/>
                  <a:pt x="2293" y="4187"/>
                  <a:pt x="2203" y="4187"/>
                </a:cubicBezTo>
                <a:cubicBezTo>
                  <a:pt x="1595" y="4187"/>
                  <a:pt x="1072" y="4603"/>
                  <a:pt x="942" y="5207"/>
                </a:cubicBezTo>
                <a:cubicBezTo>
                  <a:pt x="893" y="5207"/>
                  <a:pt x="893" y="5207"/>
                  <a:pt x="868" y="5182"/>
                </a:cubicBezTo>
                <a:cubicBezTo>
                  <a:pt x="816" y="5167"/>
                  <a:pt x="763" y="5160"/>
                  <a:pt x="710" y="5160"/>
                </a:cubicBezTo>
                <a:cubicBezTo>
                  <a:pt x="416" y="5160"/>
                  <a:pt x="142" y="5383"/>
                  <a:pt x="100" y="5678"/>
                </a:cubicBezTo>
                <a:cubicBezTo>
                  <a:pt x="0" y="6025"/>
                  <a:pt x="248" y="6397"/>
                  <a:pt x="595" y="6446"/>
                </a:cubicBezTo>
                <a:lnTo>
                  <a:pt x="16610" y="10041"/>
                </a:lnTo>
                <a:lnTo>
                  <a:pt x="29822" y="10041"/>
                </a:lnTo>
                <a:lnTo>
                  <a:pt x="29822" y="6917"/>
                </a:lnTo>
                <a:lnTo>
                  <a:pt x="29822" y="2852"/>
                </a:lnTo>
                <a:lnTo>
                  <a:pt x="29822" y="621"/>
                </a:lnTo>
                <a:cubicBezTo>
                  <a:pt x="29500" y="224"/>
                  <a:pt x="29029" y="1"/>
                  <a:pt x="28533"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7175" name="Google Shape;7175;p20"/>
          <p:cNvSpPr txBox="1">
            <a:spLocks noGrp="1"/>
          </p:cNvSpPr>
          <p:nvPr>
            <p:ph type="title"/>
          </p:nvPr>
        </p:nvSpPr>
        <p:spPr>
          <a:xfrm>
            <a:off x="1063650"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6" name="Google Shape;7176;p20"/>
          <p:cNvSpPr txBox="1">
            <a:spLocks noGrp="1"/>
          </p:cNvSpPr>
          <p:nvPr>
            <p:ph type="subTitle" idx="1"/>
          </p:nvPr>
        </p:nvSpPr>
        <p:spPr>
          <a:xfrm>
            <a:off x="8474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7" name="Google Shape;7177;p20"/>
          <p:cNvSpPr txBox="1">
            <a:spLocks noGrp="1"/>
          </p:cNvSpPr>
          <p:nvPr>
            <p:ph type="title" idx="2"/>
          </p:nvPr>
        </p:nvSpPr>
        <p:spPr>
          <a:xfrm>
            <a:off x="3684339"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8" name="Google Shape;7178;p20"/>
          <p:cNvSpPr txBox="1">
            <a:spLocks noGrp="1"/>
          </p:cNvSpPr>
          <p:nvPr>
            <p:ph type="subTitle" idx="3"/>
          </p:nvPr>
        </p:nvSpPr>
        <p:spPr>
          <a:xfrm>
            <a:off x="34681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9" name="Google Shape;7179;p20"/>
          <p:cNvSpPr txBox="1">
            <a:spLocks noGrp="1"/>
          </p:cNvSpPr>
          <p:nvPr>
            <p:ph type="title" idx="4"/>
          </p:nvPr>
        </p:nvSpPr>
        <p:spPr>
          <a:xfrm>
            <a:off x="6305027"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0" name="Google Shape;7180;p20"/>
          <p:cNvSpPr txBox="1">
            <a:spLocks noGrp="1"/>
          </p:cNvSpPr>
          <p:nvPr>
            <p:ph type="subTitle" idx="5"/>
          </p:nvPr>
        </p:nvSpPr>
        <p:spPr>
          <a:xfrm>
            <a:off x="60888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81" name="Google Shape;7181;p20"/>
          <p:cNvSpPr txBox="1">
            <a:spLocks noGrp="1"/>
          </p:cNvSpPr>
          <p:nvPr>
            <p:ph type="title" idx="6"/>
          </p:nvPr>
        </p:nvSpPr>
        <p:spPr>
          <a:xfrm>
            <a:off x="720000" y="3637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182" name="Google Shape;7182;p20"/>
          <p:cNvGrpSpPr/>
          <p:nvPr/>
        </p:nvGrpSpPr>
        <p:grpSpPr>
          <a:xfrm>
            <a:off x="13" y="0"/>
            <a:ext cx="9144201" cy="5143610"/>
            <a:chOff x="13" y="0"/>
            <a:chExt cx="9144201" cy="5143610"/>
          </a:xfrm>
        </p:grpSpPr>
        <p:sp>
          <p:nvSpPr>
            <p:cNvPr id="7183" name="Google Shape;7183;p2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4" name="Google Shape;7184;p2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5" name="Google Shape;7185;p2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6" name="Google Shape;7186;p2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7" name="Google Shape;7187;p2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8" name="Google Shape;7188;p2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9" name="Google Shape;7189;p2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90" name="Google Shape;7190;p2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7191" name="Google Shape;7191;p20"/>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2" name="Google Shape;7192;p20"/>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3" name="Google Shape;7193;p2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4" name="Google Shape;7194;p2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7195" name="Google Shape;7195;p2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6" name="Google Shape;7196;p2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7197" name="Google Shape;7197;p2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7198" name="Google Shape;7198;p2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99" name="Google Shape;7199;p2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200" name="Google Shape;7200;p2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7201" name="Google Shape;7201;p2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7202" name="Google Shape;7202;p2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3" name="Google Shape;7203;p2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7204" name="Google Shape;7204;p2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7205" name="Google Shape;7205;p2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7206" name="Google Shape;7206;p2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7207" name="Google Shape;7207;p20"/>
          <p:cNvPicPr preferRelativeResize="0"/>
          <p:nvPr/>
        </p:nvPicPr>
        <p:blipFill>
          <a:blip r:embed="rId2">
            <a:alphaModFix/>
          </a:blip>
          <a:stretch>
            <a:fillRect/>
          </a:stretch>
        </p:blipFill>
        <p:spPr>
          <a:xfrm>
            <a:off x="-144899" y="-99774"/>
            <a:ext cx="1250359" cy="1478133"/>
          </a:xfrm>
          <a:prstGeom prst="rect">
            <a:avLst/>
          </a:prstGeom>
          <a:noFill/>
          <a:ln>
            <a:noFill/>
          </a:ln>
        </p:spPr>
      </p:pic>
      <p:pic>
        <p:nvPicPr>
          <p:cNvPr id="7208" name="Google Shape;7208;p20"/>
          <p:cNvPicPr preferRelativeResize="0"/>
          <p:nvPr/>
        </p:nvPicPr>
        <p:blipFill>
          <a:blip r:embed="rId2">
            <a:alphaModFix/>
          </a:blip>
          <a:stretch>
            <a:fillRect/>
          </a:stretch>
        </p:blipFill>
        <p:spPr>
          <a:xfrm>
            <a:off x="27283" y="423702"/>
            <a:ext cx="1250359" cy="1478133"/>
          </a:xfrm>
          <a:prstGeom prst="rect">
            <a:avLst/>
          </a:prstGeom>
          <a:noFill/>
          <a:ln>
            <a:noFill/>
          </a:ln>
        </p:spPr>
      </p:pic>
      <p:pic>
        <p:nvPicPr>
          <p:cNvPr id="7209" name="Google Shape;7209;p20"/>
          <p:cNvPicPr preferRelativeResize="0"/>
          <p:nvPr/>
        </p:nvPicPr>
        <p:blipFill>
          <a:blip r:embed="rId2">
            <a:alphaModFix/>
          </a:blip>
          <a:stretch>
            <a:fillRect/>
          </a:stretch>
        </p:blipFill>
        <p:spPr>
          <a:xfrm>
            <a:off x="343675" y="-37695"/>
            <a:ext cx="1250359" cy="1478133"/>
          </a:xfrm>
          <a:prstGeom prst="rect">
            <a:avLst/>
          </a:prstGeom>
          <a:noFill/>
          <a:ln>
            <a:noFill/>
          </a:ln>
        </p:spPr>
      </p:pic>
      <p:pic>
        <p:nvPicPr>
          <p:cNvPr id="7210" name="Google Shape;7210;p20"/>
          <p:cNvPicPr preferRelativeResize="0"/>
          <p:nvPr/>
        </p:nvPicPr>
        <p:blipFill rotWithShape="1">
          <a:blip r:embed="rId2">
            <a:alphaModFix/>
          </a:blip>
          <a:srcRect t="-29115"/>
          <a:stretch/>
        </p:blipFill>
        <p:spPr>
          <a:xfrm>
            <a:off x="652460" y="-371349"/>
            <a:ext cx="1250359" cy="1478133"/>
          </a:xfrm>
          <a:prstGeom prst="rect">
            <a:avLst/>
          </a:prstGeom>
          <a:noFill/>
          <a:ln>
            <a:noFill/>
          </a:ln>
        </p:spPr>
      </p:pic>
      <p:pic>
        <p:nvPicPr>
          <p:cNvPr id="7211" name="Google Shape;7211;p20"/>
          <p:cNvPicPr preferRelativeResize="0"/>
          <p:nvPr/>
        </p:nvPicPr>
        <p:blipFill rotWithShape="1">
          <a:blip r:embed="rId2">
            <a:alphaModFix/>
          </a:blip>
          <a:srcRect/>
          <a:stretch/>
        </p:blipFill>
        <p:spPr>
          <a:xfrm>
            <a:off x="722422" y="55346"/>
            <a:ext cx="1250354" cy="1056284"/>
          </a:xfrm>
          <a:prstGeom prst="rect">
            <a:avLst/>
          </a:prstGeom>
          <a:noFill/>
          <a:ln>
            <a:noFill/>
          </a:ln>
        </p:spPr>
      </p:pic>
      <p:grpSp>
        <p:nvGrpSpPr>
          <p:cNvPr id="7212" name="Google Shape;7212;p20"/>
          <p:cNvGrpSpPr/>
          <p:nvPr/>
        </p:nvGrpSpPr>
        <p:grpSpPr>
          <a:xfrm rot="8100115">
            <a:off x="183820" y="1215491"/>
            <a:ext cx="836855" cy="620222"/>
            <a:chOff x="3748050" y="180275"/>
            <a:chExt cx="394800" cy="292600"/>
          </a:xfrm>
        </p:grpSpPr>
        <p:sp>
          <p:nvSpPr>
            <p:cNvPr id="7213" name="Google Shape;7213;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4" name="Google Shape;7214;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15" name="Google Shape;7215;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6" name="Google Shape;7216;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17" name="Google Shape;7217;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8" name="Google Shape;7218;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9" name="Google Shape;7219;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0" name="Google Shape;7220;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1" name="Google Shape;7221;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7222" name="Google Shape;7222;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3" name="Google Shape;7223;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4" name="Google Shape;7224;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5" name="Google Shape;7225;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6" name="Google Shape;7226;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7" name="Google Shape;7227;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8" name="Google Shape;7228;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229" name="Google Shape;7229;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0" name="Google Shape;7230;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1" name="Google Shape;7231;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2" name="Google Shape;7232;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3" name="Google Shape;7233;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4" name="Google Shape;7234;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5" name="Google Shape;7235;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6" name="Google Shape;7236;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7" name="Google Shape;7237;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8" name="Google Shape;7238;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9" name="Google Shape;7239;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0" name="Google Shape;7240;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1" name="Google Shape;7241;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2" name="Google Shape;7242;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3" name="Google Shape;7243;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4" name="Google Shape;7244;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45" name="Google Shape;7245;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46" name="Google Shape;7246;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7" name="Google Shape;7247;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8" name="Google Shape;7248;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9" name="Google Shape;7249;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0" name="Google Shape;7250;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1" name="Google Shape;7251;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2" name="Google Shape;7252;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3" name="Google Shape;7253;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4" name="Google Shape;7254;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5" name="Google Shape;7255;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6" name="Google Shape;7256;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57" name="Google Shape;7257;p20"/>
          <p:cNvGrpSpPr/>
          <p:nvPr/>
        </p:nvGrpSpPr>
        <p:grpSpPr>
          <a:xfrm rot="7601124">
            <a:off x="384720" y="437399"/>
            <a:ext cx="535481" cy="403786"/>
            <a:chOff x="3693500" y="1118850"/>
            <a:chExt cx="535500" cy="403800"/>
          </a:xfrm>
        </p:grpSpPr>
        <p:sp>
          <p:nvSpPr>
            <p:cNvPr id="7258" name="Google Shape;7258;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59" name="Google Shape;7259;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0" name="Google Shape;7260;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1" name="Google Shape;7261;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2" name="Google Shape;7262;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3" name="Google Shape;7263;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4" name="Google Shape;7264;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5" name="Google Shape;7265;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6" name="Google Shape;7266;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7" name="Google Shape;7267;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8" name="Google Shape;7268;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9" name="Google Shape;7269;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0" name="Google Shape;7270;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1" name="Google Shape;7271;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2" name="Google Shape;7272;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3" name="Google Shape;7273;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4" name="Google Shape;7274;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5" name="Google Shape;7275;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6" name="Google Shape;7276;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7" name="Google Shape;7277;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8" name="Google Shape;7278;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9" name="Google Shape;7279;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0" name="Google Shape;7280;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1" name="Google Shape;7281;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2" name="Google Shape;7282;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3" name="Google Shape;7283;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4" name="Google Shape;7284;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5" name="Google Shape;7285;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6" name="Google Shape;7286;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7" name="Google Shape;7287;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8" name="Google Shape;7288;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9" name="Google Shape;7289;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0" name="Google Shape;7290;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1" name="Google Shape;7291;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2" name="Google Shape;7292;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3" name="Google Shape;7293;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4" name="Google Shape;7294;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5" name="Google Shape;7295;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6" name="Google Shape;7296;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7" name="Google Shape;7297;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8" name="Google Shape;7298;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9" name="Google Shape;7299;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00" name="Google Shape;7300;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01" name="Google Shape;7301;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02" name="Google Shape;7302;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03" name="Google Shape;7303;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04" name="Google Shape;7304;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5" name="Google Shape;7305;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6" name="Google Shape;7306;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7" name="Google Shape;7307;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8" name="Google Shape;7308;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9" name="Google Shape;7309;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0" name="Google Shape;7310;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1" name="Google Shape;7311;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2" name="Google Shape;7312;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3" name="Google Shape;7313;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4" name="Google Shape;7314;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5" name="Google Shape;7315;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6" name="Google Shape;7316;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7" name="Google Shape;7317;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8" name="Google Shape;7318;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9" name="Google Shape;7319;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0" name="Google Shape;7320;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1" name="Google Shape;7321;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2" name="Google Shape;7322;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3" name="Google Shape;7323;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324" name="Google Shape;7324;p20"/>
          <p:cNvGrpSpPr/>
          <p:nvPr/>
        </p:nvGrpSpPr>
        <p:grpSpPr>
          <a:xfrm rot="8912696">
            <a:off x="1356530" y="459347"/>
            <a:ext cx="650096" cy="490233"/>
            <a:chOff x="3693500" y="1118850"/>
            <a:chExt cx="535500" cy="403800"/>
          </a:xfrm>
        </p:grpSpPr>
        <p:sp>
          <p:nvSpPr>
            <p:cNvPr id="7325" name="Google Shape;7325;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26" name="Google Shape;7326;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27" name="Google Shape;7327;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28" name="Google Shape;7328;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29" name="Google Shape;7329;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0" name="Google Shape;7330;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1" name="Google Shape;7331;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2" name="Google Shape;7332;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3" name="Google Shape;7333;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4" name="Google Shape;7334;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5" name="Google Shape;7335;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6" name="Google Shape;7336;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7" name="Google Shape;7337;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8" name="Google Shape;7338;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9" name="Google Shape;7339;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0" name="Google Shape;7340;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1" name="Google Shape;7341;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2" name="Google Shape;7342;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3" name="Google Shape;7343;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4" name="Google Shape;7344;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5" name="Google Shape;7345;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6" name="Google Shape;7346;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7" name="Google Shape;7347;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48" name="Google Shape;7348;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9" name="Google Shape;7349;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0" name="Google Shape;7350;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1" name="Google Shape;7351;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2" name="Google Shape;7352;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3" name="Google Shape;7353;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4" name="Google Shape;7354;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5" name="Google Shape;7355;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6" name="Google Shape;7356;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7" name="Google Shape;7357;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8" name="Google Shape;7358;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9" name="Google Shape;7359;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0" name="Google Shape;7360;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1" name="Google Shape;7361;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2" name="Google Shape;7362;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3" name="Google Shape;7363;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4" name="Google Shape;7364;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5" name="Google Shape;7365;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6" name="Google Shape;7366;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7" name="Google Shape;7367;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8" name="Google Shape;7368;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9" name="Google Shape;7369;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70" name="Google Shape;7370;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71" name="Google Shape;7371;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2" name="Google Shape;7372;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3" name="Google Shape;7373;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4" name="Google Shape;7374;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5" name="Google Shape;7375;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6" name="Google Shape;7376;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7" name="Google Shape;7377;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8" name="Google Shape;7378;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9" name="Google Shape;7379;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0" name="Google Shape;7380;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1" name="Google Shape;7381;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2" name="Google Shape;7382;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3" name="Google Shape;7383;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4" name="Google Shape;7384;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5" name="Google Shape;7385;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6" name="Google Shape;7386;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7" name="Google Shape;7387;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8" name="Google Shape;7388;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9" name="Google Shape;7389;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0" name="Google Shape;7390;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391" name="Google Shape;7391;p20"/>
          <p:cNvGrpSpPr/>
          <p:nvPr/>
        </p:nvGrpSpPr>
        <p:grpSpPr>
          <a:xfrm rot="8816066">
            <a:off x="791498" y="178047"/>
            <a:ext cx="836854" cy="620213"/>
            <a:chOff x="3748050" y="180275"/>
            <a:chExt cx="394800" cy="292600"/>
          </a:xfrm>
        </p:grpSpPr>
        <p:sp>
          <p:nvSpPr>
            <p:cNvPr id="7392" name="Google Shape;7392;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3" name="Google Shape;7393;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4" name="Google Shape;7394;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5" name="Google Shape;7395;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6" name="Google Shape;7396;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7" name="Google Shape;7397;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8" name="Google Shape;7398;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9" name="Google Shape;7399;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0" name="Google Shape;7400;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7401" name="Google Shape;7401;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2" name="Google Shape;7402;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3" name="Google Shape;7403;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4" name="Google Shape;7404;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5" name="Google Shape;7405;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6" name="Google Shape;7406;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7" name="Google Shape;7407;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408" name="Google Shape;7408;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9" name="Google Shape;7409;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0" name="Google Shape;7410;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1" name="Google Shape;7411;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2" name="Google Shape;7412;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3" name="Google Shape;7413;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4" name="Google Shape;7414;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5" name="Google Shape;7415;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6" name="Google Shape;7416;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7" name="Google Shape;7417;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8" name="Google Shape;7418;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9" name="Google Shape;7419;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0" name="Google Shape;7420;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21" name="Google Shape;7421;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2" name="Google Shape;7422;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23" name="Google Shape;7423;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424" name="Google Shape;7424;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425" name="Google Shape;7425;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6" name="Google Shape;7426;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7" name="Google Shape;7427;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8" name="Google Shape;7428;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9" name="Google Shape;7429;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0" name="Google Shape;7430;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1" name="Google Shape;7431;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2" name="Google Shape;7432;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3" name="Google Shape;7433;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4" name="Google Shape;7434;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5" name="Google Shape;7435;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3166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267"/>
        <p:cNvGrpSpPr/>
        <p:nvPr/>
      </p:nvGrpSpPr>
      <p:grpSpPr>
        <a:xfrm>
          <a:off x="0" y="0"/>
          <a:ext cx="0" cy="0"/>
          <a:chOff x="0" y="0"/>
          <a:chExt cx="0" cy="0"/>
        </a:xfrm>
      </p:grpSpPr>
      <p:sp>
        <p:nvSpPr>
          <p:cNvPr id="9268" name="Google Shape;9268;p25"/>
          <p:cNvSpPr txBox="1">
            <a:spLocks noGrp="1"/>
          </p:cNvSpPr>
          <p:nvPr>
            <p:ph type="title"/>
          </p:nvPr>
        </p:nvSpPr>
        <p:spPr>
          <a:xfrm>
            <a:off x="720000" y="3575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69" name="Google Shape;9269;p25"/>
          <p:cNvSpPr/>
          <p:nvPr/>
        </p:nvSpPr>
        <p:spPr>
          <a:xfrm rot="10800000" flipH="1">
            <a:off x="591385" y="5125175"/>
            <a:ext cx="1270131" cy="22550"/>
          </a:xfrm>
          <a:custGeom>
            <a:avLst/>
            <a:gdLst/>
            <a:ahLst/>
            <a:cxnLst/>
            <a:rect l="l" t="t" r="r" b="b"/>
            <a:pathLst>
              <a:path w="28793" h="902" extrusionOk="0">
                <a:moveTo>
                  <a:pt x="0" y="1"/>
                </a:moveTo>
                <a:lnTo>
                  <a:pt x="0" y="901"/>
                </a:lnTo>
                <a:lnTo>
                  <a:pt x="28793" y="901"/>
                </a:lnTo>
                <a:lnTo>
                  <a:pt x="2879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9270" name="Google Shape;9270;p25"/>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9271" name="Google Shape;9271;p25"/>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grpSp>
        <p:nvGrpSpPr>
          <p:cNvPr id="9272" name="Google Shape;9272;p25"/>
          <p:cNvGrpSpPr/>
          <p:nvPr/>
        </p:nvGrpSpPr>
        <p:grpSpPr>
          <a:xfrm>
            <a:off x="13" y="0"/>
            <a:ext cx="9144201" cy="5143610"/>
            <a:chOff x="13" y="0"/>
            <a:chExt cx="9144201" cy="5143610"/>
          </a:xfrm>
        </p:grpSpPr>
        <p:sp>
          <p:nvSpPr>
            <p:cNvPr id="9273" name="Google Shape;9273;p25"/>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4" name="Google Shape;9274;p25"/>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5" name="Google Shape;9275;p25"/>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6" name="Google Shape;9276;p25"/>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7" name="Google Shape;9277;p25"/>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8" name="Google Shape;9278;p25"/>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9" name="Google Shape;9279;p25"/>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80" name="Google Shape;9280;p25"/>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9281" name="Google Shape;9281;p25"/>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2" name="Google Shape;9282;p25"/>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3" name="Google Shape;9283;p25"/>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4" name="Google Shape;9284;p25"/>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9285" name="Google Shape;9285;p25"/>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6" name="Google Shape;9286;p25"/>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9287" name="Google Shape;9287;p25"/>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9288" name="Google Shape;9288;p25"/>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89" name="Google Shape;9289;p25"/>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90" name="Google Shape;9290;p25"/>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9291" name="Google Shape;9291;p25"/>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9292" name="Google Shape;9292;p25"/>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93" name="Google Shape;9293;p25"/>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9294" name="Google Shape;9294;p25"/>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9295" name="Google Shape;9295;p25"/>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9296" name="Google Shape;9296;p25"/>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9297" name="Google Shape;9297;p25"/>
          <p:cNvPicPr preferRelativeResize="0"/>
          <p:nvPr/>
        </p:nvPicPr>
        <p:blipFill>
          <a:blip r:embed="rId2">
            <a:alphaModFix/>
          </a:blip>
          <a:stretch>
            <a:fillRect/>
          </a:stretch>
        </p:blipFill>
        <p:spPr>
          <a:xfrm>
            <a:off x="8071473" y="-87603"/>
            <a:ext cx="1459500" cy="2082969"/>
          </a:xfrm>
          <a:prstGeom prst="rect">
            <a:avLst/>
          </a:prstGeom>
          <a:noFill/>
          <a:ln>
            <a:noFill/>
          </a:ln>
        </p:spPr>
      </p:pic>
      <p:pic>
        <p:nvPicPr>
          <p:cNvPr id="9298" name="Google Shape;9298;p25"/>
          <p:cNvPicPr preferRelativeResize="0"/>
          <p:nvPr/>
        </p:nvPicPr>
        <p:blipFill>
          <a:blip r:embed="rId2">
            <a:alphaModFix/>
          </a:blip>
          <a:stretch>
            <a:fillRect/>
          </a:stretch>
        </p:blipFill>
        <p:spPr>
          <a:xfrm>
            <a:off x="7332150" y="-696900"/>
            <a:ext cx="1409150" cy="2011125"/>
          </a:xfrm>
          <a:prstGeom prst="rect">
            <a:avLst/>
          </a:prstGeom>
          <a:noFill/>
          <a:ln>
            <a:noFill/>
          </a:ln>
        </p:spPr>
      </p:pic>
      <p:grpSp>
        <p:nvGrpSpPr>
          <p:cNvPr id="9299" name="Google Shape;9299;p25"/>
          <p:cNvGrpSpPr/>
          <p:nvPr/>
        </p:nvGrpSpPr>
        <p:grpSpPr>
          <a:xfrm>
            <a:off x="7429100" y="255325"/>
            <a:ext cx="535500" cy="403800"/>
            <a:chOff x="3693500" y="1118850"/>
            <a:chExt cx="535500" cy="403800"/>
          </a:xfrm>
        </p:grpSpPr>
        <p:sp>
          <p:nvSpPr>
            <p:cNvPr id="9300" name="Google Shape;9300;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1" name="Google Shape;9301;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2" name="Google Shape;9302;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3" name="Google Shape;9303;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4" name="Google Shape;9304;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5" name="Google Shape;9305;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6" name="Google Shape;9306;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7" name="Google Shape;9307;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8" name="Google Shape;9308;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9" name="Google Shape;9309;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0" name="Google Shape;9310;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1" name="Google Shape;9311;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2" name="Google Shape;9312;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3" name="Google Shape;9313;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4" name="Google Shape;9314;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5" name="Google Shape;9315;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6" name="Google Shape;9316;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7" name="Google Shape;9317;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8" name="Google Shape;9318;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9" name="Google Shape;9319;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0" name="Google Shape;9320;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21" name="Google Shape;9321;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2" name="Google Shape;9322;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3" name="Google Shape;9323;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4" name="Google Shape;9324;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5" name="Google Shape;9325;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6" name="Google Shape;9326;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7" name="Google Shape;9327;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8" name="Google Shape;9328;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9" name="Google Shape;9329;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0" name="Google Shape;9330;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1" name="Google Shape;9331;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2" name="Google Shape;9332;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3" name="Google Shape;9333;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4" name="Google Shape;9334;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5" name="Google Shape;9335;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6" name="Google Shape;9336;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7" name="Google Shape;9337;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8" name="Google Shape;9338;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9" name="Google Shape;9339;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0" name="Google Shape;9340;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41" name="Google Shape;9341;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2" name="Google Shape;9342;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43" name="Google Shape;9343;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4" name="Google Shape;9344;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45" name="Google Shape;9345;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46" name="Google Shape;9346;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7" name="Google Shape;9347;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8" name="Google Shape;9348;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9" name="Google Shape;9349;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0" name="Google Shape;9350;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1" name="Google Shape;9351;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2" name="Google Shape;9352;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3" name="Google Shape;9353;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4" name="Google Shape;9354;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5" name="Google Shape;9355;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6" name="Google Shape;9356;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7" name="Google Shape;9357;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8" name="Google Shape;9358;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9" name="Google Shape;9359;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0" name="Google Shape;9360;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1" name="Google Shape;9361;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2" name="Google Shape;9362;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3" name="Google Shape;9363;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4" name="Google Shape;9364;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5" name="Google Shape;9365;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366" name="Google Shape;9366;p25"/>
          <p:cNvGrpSpPr/>
          <p:nvPr/>
        </p:nvGrpSpPr>
        <p:grpSpPr>
          <a:xfrm rot="-5255570">
            <a:off x="8153651" y="1062539"/>
            <a:ext cx="535491" cy="403793"/>
            <a:chOff x="3693500" y="1118850"/>
            <a:chExt cx="535500" cy="403800"/>
          </a:xfrm>
        </p:grpSpPr>
        <p:sp>
          <p:nvSpPr>
            <p:cNvPr id="9367" name="Google Shape;9367;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68" name="Google Shape;9368;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69" name="Google Shape;9369;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0" name="Google Shape;9370;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1" name="Google Shape;9371;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2" name="Google Shape;9372;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3" name="Google Shape;9373;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4" name="Google Shape;9374;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5" name="Google Shape;9375;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6" name="Google Shape;9376;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7" name="Google Shape;9377;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8" name="Google Shape;9378;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9" name="Google Shape;9379;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0" name="Google Shape;9380;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1" name="Google Shape;9381;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2" name="Google Shape;9382;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3" name="Google Shape;9383;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4" name="Google Shape;9384;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5" name="Google Shape;9385;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6" name="Google Shape;9386;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7" name="Google Shape;9387;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8" name="Google Shape;9388;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9" name="Google Shape;9389;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0" name="Google Shape;9390;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1" name="Google Shape;9391;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2" name="Google Shape;9392;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3" name="Google Shape;9393;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4" name="Google Shape;9394;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5" name="Google Shape;9395;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6" name="Google Shape;9396;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7" name="Google Shape;9397;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8" name="Google Shape;9398;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9" name="Google Shape;9399;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0" name="Google Shape;9400;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1" name="Google Shape;9401;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2" name="Google Shape;9402;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3" name="Google Shape;9403;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4" name="Google Shape;9404;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5" name="Google Shape;9405;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6" name="Google Shape;9406;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7" name="Google Shape;9407;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8" name="Google Shape;9408;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9" name="Google Shape;9409;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0" name="Google Shape;9410;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11" name="Google Shape;9411;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12" name="Google Shape;9412;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13" name="Google Shape;9413;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4" name="Google Shape;9414;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5" name="Google Shape;9415;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6" name="Google Shape;9416;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7" name="Google Shape;9417;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8" name="Google Shape;9418;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9" name="Google Shape;9419;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0" name="Google Shape;9420;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1" name="Google Shape;9421;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2" name="Google Shape;9422;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3" name="Google Shape;9423;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4" name="Google Shape;9424;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5" name="Google Shape;9425;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6" name="Google Shape;9426;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7" name="Google Shape;9427;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8" name="Google Shape;9428;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9" name="Google Shape;9429;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0" name="Google Shape;9430;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1" name="Google Shape;9431;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2" name="Google Shape;9432;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433" name="Google Shape;9433;p25"/>
          <p:cNvGrpSpPr/>
          <p:nvPr/>
        </p:nvGrpSpPr>
        <p:grpSpPr>
          <a:xfrm rot="-5255570">
            <a:off x="8466526" y="142714"/>
            <a:ext cx="535491" cy="403793"/>
            <a:chOff x="3693500" y="1118850"/>
            <a:chExt cx="535500" cy="403800"/>
          </a:xfrm>
        </p:grpSpPr>
        <p:sp>
          <p:nvSpPr>
            <p:cNvPr id="9434" name="Google Shape;9434;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5" name="Google Shape;9435;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36" name="Google Shape;9436;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7" name="Google Shape;9437;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38" name="Google Shape;9438;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9" name="Google Shape;9439;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0" name="Google Shape;9440;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1" name="Google Shape;9441;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2" name="Google Shape;9442;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3" name="Google Shape;9443;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4" name="Google Shape;9444;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5" name="Google Shape;9445;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6" name="Google Shape;9446;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7" name="Google Shape;9447;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8" name="Google Shape;9448;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9" name="Google Shape;9449;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0" name="Google Shape;9450;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1" name="Google Shape;9451;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2" name="Google Shape;9452;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3" name="Google Shape;9453;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4" name="Google Shape;9454;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5" name="Google Shape;9455;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6" name="Google Shape;9456;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7" name="Google Shape;9457;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8" name="Google Shape;9458;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9" name="Google Shape;9459;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0" name="Google Shape;9460;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1" name="Google Shape;9461;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2" name="Google Shape;9462;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3" name="Google Shape;9463;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4" name="Google Shape;9464;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5" name="Google Shape;9465;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6" name="Google Shape;9466;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7" name="Google Shape;9467;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8" name="Google Shape;9468;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9" name="Google Shape;9469;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0" name="Google Shape;9470;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1" name="Google Shape;9471;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2" name="Google Shape;9472;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3" name="Google Shape;9473;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4" name="Google Shape;9474;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5" name="Google Shape;9475;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6" name="Google Shape;9476;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7" name="Google Shape;9477;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8" name="Google Shape;9478;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79" name="Google Shape;9479;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80" name="Google Shape;9480;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1" name="Google Shape;9481;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2" name="Google Shape;9482;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3" name="Google Shape;9483;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4" name="Google Shape;9484;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5" name="Google Shape;9485;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6" name="Google Shape;9486;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7" name="Google Shape;9487;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8" name="Google Shape;9488;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9" name="Google Shape;9489;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0" name="Google Shape;9490;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1" name="Google Shape;9491;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2" name="Google Shape;9492;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3" name="Google Shape;9493;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4" name="Google Shape;9494;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5" name="Google Shape;9495;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6" name="Google Shape;9496;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7" name="Google Shape;9497;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8" name="Google Shape;9498;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9" name="Google Shape;9499;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500" name="Google Shape;9500;p25"/>
          <p:cNvGrpSpPr/>
          <p:nvPr/>
        </p:nvGrpSpPr>
        <p:grpSpPr>
          <a:xfrm rot="-5255460">
            <a:off x="8633969" y="1418088"/>
            <a:ext cx="349080" cy="263228"/>
            <a:chOff x="3693500" y="1118850"/>
            <a:chExt cx="535500" cy="403800"/>
          </a:xfrm>
        </p:grpSpPr>
        <p:sp>
          <p:nvSpPr>
            <p:cNvPr id="9501" name="Google Shape;9501;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2" name="Google Shape;9502;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3" name="Google Shape;9503;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4" name="Google Shape;9504;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5" name="Google Shape;9505;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6" name="Google Shape;9506;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7" name="Google Shape;9507;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8" name="Google Shape;9508;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9" name="Google Shape;9509;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0" name="Google Shape;9510;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1" name="Google Shape;9511;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2" name="Google Shape;9512;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3" name="Google Shape;9513;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4" name="Google Shape;9514;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5" name="Google Shape;9515;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6" name="Google Shape;9516;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7" name="Google Shape;9517;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8" name="Google Shape;9518;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9" name="Google Shape;9519;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20" name="Google Shape;9520;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1" name="Google Shape;9521;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22" name="Google Shape;9522;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3" name="Google Shape;9523;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4" name="Google Shape;9524;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5" name="Google Shape;9525;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6" name="Google Shape;9526;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7" name="Google Shape;9527;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8" name="Google Shape;9528;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9" name="Google Shape;9529;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0" name="Google Shape;9530;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1" name="Google Shape;9531;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2" name="Google Shape;9532;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3" name="Google Shape;9533;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4" name="Google Shape;9534;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5" name="Google Shape;9535;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6" name="Google Shape;9536;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7" name="Google Shape;9537;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8" name="Google Shape;9538;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9" name="Google Shape;9539;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0" name="Google Shape;9540;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1" name="Google Shape;9541;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2" name="Google Shape;9542;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3" name="Google Shape;9543;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4" name="Google Shape;9544;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5" name="Google Shape;9545;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46" name="Google Shape;9546;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547" name="Google Shape;9547;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48" name="Google Shape;9548;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49" name="Google Shape;9549;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0" name="Google Shape;9550;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1" name="Google Shape;9551;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2" name="Google Shape;9552;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3" name="Google Shape;9553;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4" name="Google Shape;9554;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5" name="Google Shape;9555;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6" name="Google Shape;9556;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7" name="Google Shape;9557;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8" name="Google Shape;9558;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9" name="Google Shape;9559;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0" name="Google Shape;9560;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1" name="Google Shape;9561;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2" name="Google Shape;9562;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3" name="Google Shape;9563;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4" name="Google Shape;9564;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5" name="Google Shape;9565;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6" name="Google Shape;9566;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567" name="Google Shape;9567;p25"/>
          <p:cNvGrpSpPr/>
          <p:nvPr/>
        </p:nvGrpSpPr>
        <p:grpSpPr>
          <a:xfrm>
            <a:off x="7989850" y="44200"/>
            <a:ext cx="394800" cy="292600"/>
            <a:chOff x="3748050" y="180275"/>
            <a:chExt cx="394800" cy="292600"/>
          </a:xfrm>
        </p:grpSpPr>
        <p:sp>
          <p:nvSpPr>
            <p:cNvPr id="9568" name="Google Shape;9568;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9" name="Google Shape;9569;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0" name="Google Shape;9570;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1" name="Google Shape;9571;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2" name="Google Shape;9572;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3" name="Google Shape;9573;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4" name="Google Shape;9574;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5" name="Google Shape;9575;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6" name="Google Shape;9576;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9577" name="Google Shape;9577;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8" name="Google Shape;9578;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9" name="Google Shape;9579;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0" name="Google Shape;9580;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1" name="Google Shape;9581;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2" name="Google Shape;9582;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3" name="Google Shape;9583;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584" name="Google Shape;9584;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5" name="Google Shape;9585;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6" name="Google Shape;9586;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7" name="Google Shape;9587;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8" name="Google Shape;9588;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9" name="Google Shape;9589;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0" name="Google Shape;9590;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1" name="Google Shape;9591;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2" name="Google Shape;9592;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3" name="Google Shape;9593;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4" name="Google Shape;9594;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5" name="Google Shape;9595;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6" name="Google Shape;9596;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7" name="Google Shape;9597;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8" name="Google Shape;9598;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9" name="Google Shape;9599;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600" name="Google Shape;9600;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601" name="Google Shape;9601;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2" name="Google Shape;9602;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3" name="Google Shape;9603;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4" name="Google Shape;9604;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5" name="Google Shape;9605;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6" name="Google Shape;9606;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7" name="Google Shape;9607;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8" name="Google Shape;9608;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9" name="Google Shape;9609;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0" name="Google Shape;9610;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1" name="Google Shape;9611;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612" name="Google Shape;9612;p25"/>
          <p:cNvGrpSpPr/>
          <p:nvPr/>
        </p:nvGrpSpPr>
        <p:grpSpPr>
          <a:xfrm rot="-3345796">
            <a:off x="8311899" y="734975"/>
            <a:ext cx="394790" cy="292593"/>
            <a:chOff x="3748050" y="180275"/>
            <a:chExt cx="394800" cy="292600"/>
          </a:xfrm>
        </p:grpSpPr>
        <p:sp>
          <p:nvSpPr>
            <p:cNvPr id="9613" name="Google Shape;9613;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4" name="Google Shape;9614;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15" name="Google Shape;9615;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6" name="Google Shape;9616;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17" name="Google Shape;9617;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8" name="Google Shape;9618;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9" name="Google Shape;9619;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0" name="Google Shape;9620;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1" name="Google Shape;9621;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9622" name="Google Shape;9622;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3" name="Google Shape;9623;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4" name="Google Shape;9624;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5" name="Google Shape;9625;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6" name="Google Shape;9626;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7" name="Google Shape;9627;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8" name="Google Shape;9628;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29" name="Google Shape;9629;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0" name="Google Shape;9630;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1" name="Google Shape;9631;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2" name="Google Shape;9632;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3" name="Google Shape;9633;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4" name="Google Shape;9634;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5" name="Google Shape;9635;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6" name="Google Shape;9636;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7" name="Google Shape;9637;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8" name="Google Shape;9638;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9" name="Google Shape;9639;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0" name="Google Shape;9640;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1" name="Google Shape;9641;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2" name="Google Shape;9642;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3" name="Google Shape;9643;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4" name="Google Shape;9644;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645" name="Google Shape;9645;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646" name="Google Shape;9646;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7" name="Google Shape;9647;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8" name="Google Shape;9648;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9" name="Google Shape;9649;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0" name="Google Shape;9650;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1" name="Google Shape;9651;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2" name="Google Shape;9652;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3" name="Google Shape;9653;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4" name="Google Shape;9654;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5" name="Google Shape;9655;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6" name="Google Shape;9656;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9657" name="Google Shape;9657;p25"/>
          <p:cNvPicPr preferRelativeResize="0"/>
          <p:nvPr/>
        </p:nvPicPr>
        <p:blipFill>
          <a:blip r:embed="rId3">
            <a:alphaModFix amt="50000"/>
          </a:blip>
          <a:stretch>
            <a:fillRect/>
          </a:stretch>
        </p:blipFill>
        <p:spPr>
          <a:xfrm>
            <a:off x="8329326" y="100896"/>
            <a:ext cx="827723" cy="780085"/>
          </a:xfrm>
          <a:prstGeom prst="rect">
            <a:avLst/>
          </a:prstGeom>
          <a:noFill/>
          <a:ln>
            <a:noFill/>
          </a:ln>
        </p:spPr>
      </p:pic>
    </p:spTree>
    <p:extLst>
      <p:ext uri="{BB962C8B-B14F-4D97-AF65-F5344CB8AC3E}">
        <p14:creationId xmlns:p14="http://schemas.microsoft.com/office/powerpoint/2010/main" val="115194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816"/>
        <p:cNvGrpSpPr/>
        <p:nvPr/>
      </p:nvGrpSpPr>
      <p:grpSpPr>
        <a:xfrm>
          <a:off x="0" y="0"/>
          <a:ext cx="0" cy="0"/>
          <a:chOff x="0" y="0"/>
          <a:chExt cx="0" cy="0"/>
        </a:xfrm>
      </p:grpSpPr>
      <p:sp>
        <p:nvSpPr>
          <p:cNvPr id="10817" name="Google Shape;10817;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818" name="Google Shape;10818;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819" name="Google Shape;10819;p29"/>
          <p:cNvSpPr/>
          <p:nvPr/>
        </p:nvSpPr>
        <p:spPr>
          <a:xfrm>
            <a:off x="64300" y="2579000"/>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10820" name="Google Shape;10820;p29"/>
          <p:cNvSpPr/>
          <p:nvPr/>
        </p:nvSpPr>
        <p:spPr>
          <a:xfrm rot="10800000">
            <a:off x="4038450" y="-359312"/>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grpSp>
        <p:nvGrpSpPr>
          <p:cNvPr id="10821" name="Google Shape;10821;p29"/>
          <p:cNvGrpSpPr/>
          <p:nvPr/>
        </p:nvGrpSpPr>
        <p:grpSpPr>
          <a:xfrm>
            <a:off x="13" y="0"/>
            <a:ext cx="9144201" cy="5143610"/>
            <a:chOff x="13" y="0"/>
            <a:chExt cx="9144201" cy="5143610"/>
          </a:xfrm>
        </p:grpSpPr>
        <p:sp>
          <p:nvSpPr>
            <p:cNvPr id="10822" name="Google Shape;10822;p2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3" name="Google Shape;10823;p2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4" name="Google Shape;10824;p2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5" name="Google Shape;10825;p2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6" name="Google Shape;10826;p2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7" name="Google Shape;10827;p2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8" name="Google Shape;10828;p2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29" name="Google Shape;10829;p2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10830" name="Google Shape;10830;p2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1" name="Google Shape;10831;p2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2" name="Google Shape;10832;p2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3" name="Google Shape;10833;p2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0834" name="Google Shape;10834;p2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5" name="Google Shape;10835;p2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0836" name="Google Shape;10836;p2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10837" name="Google Shape;10837;p2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38" name="Google Shape;10838;p2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9" name="Google Shape;10839;p2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10840" name="Google Shape;10840;p2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10841" name="Google Shape;10841;p2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42" name="Google Shape;10842;p2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10843" name="Google Shape;10843;p2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10844" name="Google Shape;10844;p2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0845" name="Google Shape;10845;p2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0846" name="Google Shape;10846;p29"/>
          <p:cNvGrpSpPr/>
          <p:nvPr/>
        </p:nvGrpSpPr>
        <p:grpSpPr>
          <a:xfrm>
            <a:off x="-621765" y="-6373"/>
            <a:ext cx="2367140" cy="1947751"/>
            <a:chOff x="-621765" y="-6373"/>
            <a:chExt cx="2367140" cy="1947751"/>
          </a:xfrm>
        </p:grpSpPr>
        <p:pic>
          <p:nvPicPr>
            <p:cNvPr id="10847" name="Google Shape;10847;p29"/>
            <p:cNvPicPr preferRelativeResize="0"/>
            <p:nvPr/>
          </p:nvPicPr>
          <p:blipFill rotWithShape="1">
            <a:blip r:embed="rId2">
              <a:alphaModFix/>
            </a:blip>
            <a:srcRect t="38931"/>
            <a:stretch/>
          </p:blipFill>
          <p:spPr>
            <a:xfrm flipH="1">
              <a:off x="-281550" y="1"/>
              <a:ext cx="1360075" cy="981874"/>
            </a:xfrm>
            <a:prstGeom prst="rect">
              <a:avLst/>
            </a:prstGeom>
            <a:noFill/>
            <a:ln>
              <a:noFill/>
            </a:ln>
          </p:spPr>
        </p:pic>
        <p:pic>
          <p:nvPicPr>
            <p:cNvPr id="10848" name="Google Shape;10848;p29"/>
            <p:cNvPicPr preferRelativeResize="0"/>
            <p:nvPr/>
          </p:nvPicPr>
          <p:blipFill>
            <a:blip r:embed="rId2">
              <a:alphaModFix/>
            </a:blip>
            <a:stretch>
              <a:fillRect/>
            </a:stretch>
          </p:blipFill>
          <p:spPr>
            <a:xfrm>
              <a:off x="-621765" y="333572"/>
              <a:ext cx="1360055" cy="1607807"/>
            </a:xfrm>
            <a:prstGeom prst="rect">
              <a:avLst/>
            </a:prstGeom>
            <a:noFill/>
            <a:ln>
              <a:noFill/>
            </a:ln>
          </p:spPr>
        </p:pic>
        <p:pic>
          <p:nvPicPr>
            <p:cNvPr id="10849" name="Google Shape;10849;p29"/>
            <p:cNvPicPr preferRelativeResize="0"/>
            <p:nvPr/>
          </p:nvPicPr>
          <p:blipFill rotWithShape="1">
            <a:blip r:embed="rId2">
              <a:alphaModFix/>
            </a:blip>
            <a:srcRect t="64547"/>
            <a:stretch/>
          </p:blipFill>
          <p:spPr>
            <a:xfrm flipH="1">
              <a:off x="385300" y="-6373"/>
              <a:ext cx="1360075" cy="570000"/>
            </a:xfrm>
            <a:prstGeom prst="rect">
              <a:avLst/>
            </a:prstGeom>
            <a:noFill/>
            <a:ln>
              <a:noFill/>
            </a:ln>
          </p:spPr>
        </p:pic>
        <p:grpSp>
          <p:nvGrpSpPr>
            <p:cNvPr id="10850" name="Google Shape;10850;p29"/>
            <p:cNvGrpSpPr/>
            <p:nvPr/>
          </p:nvGrpSpPr>
          <p:grpSpPr>
            <a:xfrm>
              <a:off x="12" y="1028292"/>
              <a:ext cx="407984" cy="415906"/>
              <a:chOff x="3646250" y="1707050"/>
              <a:chExt cx="552375" cy="563100"/>
            </a:xfrm>
          </p:grpSpPr>
          <p:sp>
            <p:nvSpPr>
              <p:cNvPr id="10851" name="Google Shape;10851;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2" name="Google Shape;10852;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3" name="Google Shape;10853;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4" name="Google Shape;10854;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5" name="Google Shape;10855;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6" name="Google Shape;10856;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7" name="Google Shape;10857;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8" name="Google Shape;10858;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9" name="Google Shape;10859;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0" name="Google Shape;10860;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1" name="Google Shape;10861;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2" name="Google Shape;10862;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3" name="Google Shape;10863;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4" name="Google Shape;10864;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5" name="Google Shape;10865;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6" name="Google Shape;10866;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7" name="Google Shape;10867;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8" name="Google Shape;10868;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9" name="Google Shape;10869;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0" name="Google Shape;10870;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1" name="Google Shape;10871;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2" name="Google Shape;10872;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3" name="Google Shape;10873;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4" name="Google Shape;10874;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5" name="Google Shape;10875;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6" name="Google Shape;10876;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7" name="Google Shape;10877;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8" name="Google Shape;10878;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9" name="Google Shape;10879;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0" name="Google Shape;10880;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1" name="Google Shape;10881;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2" name="Google Shape;10882;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3" name="Google Shape;10883;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4" name="Google Shape;10884;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5" name="Google Shape;10885;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6" name="Google Shape;10886;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7" name="Google Shape;10887;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8" name="Google Shape;10888;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9" name="Google Shape;10889;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0" name="Google Shape;10890;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1" name="Google Shape;10891;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2" name="Google Shape;10892;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3" name="Google Shape;10893;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4" name="Google Shape;10894;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5" name="Google Shape;10895;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96" name="Google Shape;10896;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7" name="Google Shape;10897;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98" name="Google Shape;10898;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9" name="Google Shape;10899;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0" name="Google Shape;10900;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1" name="Google Shape;10901;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2" name="Google Shape;10902;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3" name="Google Shape;10903;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4" name="Google Shape;10904;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5" name="Google Shape;10905;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6" name="Google Shape;10906;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7" name="Google Shape;10907;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8" name="Google Shape;10908;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9" name="Google Shape;10909;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0" name="Google Shape;10910;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1" name="Google Shape;10911;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2" name="Google Shape;10912;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3" name="Google Shape;10913;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4" name="Google Shape;10914;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5" name="Google Shape;10915;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6" name="Google Shape;10916;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7" name="Google Shape;10917;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918" name="Google Shape;10918;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0919" name="Google Shape;10919;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0" name="Google Shape;10920;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1" name="Google Shape;10921;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2" name="Google Shape;10922;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3" name="Google Shape;10923;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4" name="Google Shape;10924;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5" name="Google Shape;10925;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6" name="Google Shape;10926;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7" name="Google Shape;10927;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8" name="Google Shape;10928;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9" name="Google Shape;10929;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0" name="Google Shape;10930;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1" name="Google Shape;10931;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2" name="Google Shape;10932;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3" name="Google Shape;10933;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4" name="Google Shape;10934;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5" name="Google Shape;10935;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6" name="Google Shape;10936;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7" name="Google Shape;10937;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8" name="Google Shape;10938;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0939" name="Google Shape;10939;p29"/>
            <p:cNvGrpSpPr/>
            <p:nvPr/>
          </p:nvGrpSpPr>
          <p:grpSpPr>
            <a:xfrm>
              <a:off x="254050" y="1175175"/>
              <a:ext cx="552375" cy="563100"/>
              <a:chOff x="3646250" y="1707050"/>
              <a:chExt cx="552375" cy="563100"/>
            </a:xfrm>
          </p:grpSpPr>
          <p:sp>
            <p:nvSpPr>
              <p:cNvPr id="10940" name="Google Shape;10940;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1" name="Google Shape;10941;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2" name="Google Shape;10942;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3" name="Google Shape;10943;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4" name="Google Shape;10944;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5" name="Google Shape;10945;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6" name="Google Shape;10946;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7" name="Google Shape;10947;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8" name="Google Shape;10948;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9" name="Google Shape;10949;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0" name="Google Shape;10950;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1" name="Google Shape;10951;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2" name="Google Shape;10952;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3" name="Google Shape;10953;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4" name="Google Shape;10954;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5" name="Google Shape;10955;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6" name="Google Shape;10956;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7" name="Google Shape;10957;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8" name="Google Shape;10958;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9" name="Google Shape;10959;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0" name="Google Shape;10960;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1" name="Google Shape;10961;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2" name="Google Shape;10962;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3" name="Google Shape;10963;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4" name="Google Shape;10964;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5" name="Google Shape;10965;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6" name="Google Shape;10966;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7" name="Google Shape;10967;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8" name="Google Shape;10968;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9" name="Google Shape;10969;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0" name="Google Shape;10970;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1" name="Google Shape;10971;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2" name="Google Shape;10972;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3" name="Google Shape;10973;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4" name="Google Shape;10974;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5" name="Google Shape;10975;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6" name="Google Shape;10976;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7" name="Google Shape;10977;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8" name="Google Shape;10978;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9" name="Google Shape;10979;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0" name="Google Shape;10980;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81" name="Google Shape;10981;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2" name="Google Shape;10982;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83" name="Google Shape;10983;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4" name="Google Shape;10984;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5" name="Google Shape;10985;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6" name="Google Shape;10986;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7" name="Google Shape;10987;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8" name="Google Shape;10988;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9" name="Google Shape;10989;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0" name="Google Shape;10990;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1" name="Google Shape;10991;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2" name="Google Shape;10992;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3" name="Google Shape;10993;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4" name="Google Shape;10994;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5" name="Google Shape;10995;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6" name="Google Shape;10996;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7" name="Google Shape;10997;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8" name="Google Shape;10998;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9" name="Google Shape;10999;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0" name="Google Shape;11000;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1" name="Google Shape;11001;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2" name="Google Shape;11002;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3" name="Google Shape;11003;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4" name="Google Shape;11004;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5" name="Google Shape;11005;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6" name="Google Shape;11006;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07" name="Google Shape;11007;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008" name="Google Shape;11008;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09" name="Google Shape;11009;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0" name="Google Shape;11010;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1" name="Google Shape;11011;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2" name="Google Shape;11012;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3" name="Google Shape;11013;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4" name="Google Shape;11014;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5" name="Google Shape;11015;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6" name="Google Shape;11016;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7" name="Google Shape;11017;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8" name="Google Shape;11018;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9" name="Google Shape;11019;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0" name="Google Shape;11020;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1" name="Google Shape;11021;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2" name="Google Shape;11022;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3" name="Google Shape;11023;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4" name="Google Shape;11024;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5" name="Google Shape;11025;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6" name="Google Shape;11026;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7" name="Google Shape;11027;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028" name="Google Shape;11028;p29"/>
            <p:cNvGrpSpPr/>
            <p:nvPr/>
          </p:nvGrpSpPr>
          <p:grpSpPr>
            <a:xfrm>
              <a:off x="341650" y="292900"/>
              <a:ext cx="552375" cy="563100"/>
              <a:chOff x="3646250" y="1707050"/>
              <a:chExt cx="552375" cy="563100"/>
            </a:xfrm>
          </p:grpSpPr>
          <p:sp>
            <p:nvSpPr>
              <p:cNvPr id="11029" name="Google Shape;11029;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0" name="Google Shape;11030;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1" name="Google Shape;11031;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2" name="Google Shape;11032;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3" name="Google Shape;11033;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4" name="Google Shape;11034;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5" name="Google Shape;11035;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6" name="Google Shape;11036;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7" name="Google Shape;11037;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8" name="Google Shape;11038;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9" name="Google Shape;11039;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0" name="Google Shape;11040;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1" name="Google Shape;11041;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2" name="Google Shape;11042;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3" name="Google Shape;11043;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4" name="Google Shape;11044;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5" name="Google Shape;11045;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6" name="Google Shape;11046;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7" name="Google Shape;11047;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8" name="Google Shape;11048;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9" name="Google Shape;11049;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0" name="Google Shape;11050;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1" name="Google Shape;11051;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2" name="Google Shape;11052;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3" name="Google Shape;11053;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4" name="Google Shape;11054;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5" name="Google Shape;11055;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6" name="Google Shape;11056;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7" name="Google Shape;11057;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8" name="Google Shape;11058;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9" name="Google Shape;11059;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0" name="Google Shape;11060;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1" name="Google Shape;11061;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2" name="Google Shape;11062;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3" name="Google Shape;11063;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4" name="Google Shape;11064;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5" name="Google Shape;11065;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6" name="Google Shape;11066;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7" name="Google Shape;11067;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8" name="Google Shape;11068;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9" name="Google Shape;11069;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70" name="Google Shape;11070;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1" name="Google Shape;11071;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72" name="Google Shape;11072;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3" name="Google Shape;11073;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4" name="Google Shape;11074;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5" name="Google Shape;11075;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6" name="Google Shape;11076;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7" name="Google Shape;11077;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8" name="Google Shape;11078;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9" name="Google Shape;11079;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0" name="Google Shape;11080;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1" name="Google Shape;11081;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2" name="Google Shape;11082;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3" name="Google Shape;11083;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4" name="Google Shape;11084;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5" name="Google Shape;11085;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6" name="Google Shape;11086;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7" name="Google Shape;11087;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8" name="Google Shape;11088;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9" name="Google Shape;11089;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0" name="Google Shape;11090;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1" name="Google Shape;11091;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2" name="Google Shape;11092;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3" name="Google Shape;11093;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4" name="Google Shape;11094;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5" name="Google Shape;11095;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96" name="Google Shape;11096;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097" name="Google Shape;11097;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98" name="Google Shape;11098;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99" name="Google Shape;11099;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0" name="Google Shape;11100;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1" name="Google Shape;11101;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2" name="Google Shape;11102;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3" name="Google Shape;11103;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4" name="Google Shape;11104;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5" name="Google Shape;11105;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6" name="Google Shape;11106;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7" name="Google Shape;11107;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8" name="Google Shape;11108;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9" name="Google Shape;11109;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0" name="Google Shape;11110;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1" name="Google Shape;11111;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2" name="Google Shape;11112;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3" name="Google Shape;11113;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4" name="Google Shape;11114;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5" name="Google Shape;11115;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6" name="Google Shape;11116;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117" name="Google Shape;11117;p29"/>
            <p:cNvGrpSpPr/>
            <p:nvPr/>
          </p:nvGrpSpPr>
          <p:grpSpPr>
            <a:xfrm>
              <a:off x="1136362" y="332417"/>
              <a:ext cx="407984" cy="415906"/>
              <a:chOff x="3646250" y="1707050"/>
              <a:chExt cx="552375" cy="563100"/>
            </a:xfrm>
          </p:grpSpPr>
          <p:sp>
            <p:nvSpPr>
              <p:cNvPr id="11118" name="Google Shape;11118;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19" name="Google Shape;11119;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0" name="Google Shape;11120;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1" name="Google Shape;11121;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2" name="Google Shape;11122;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3" name="Google Shape;11123;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4" name="Google Shape;11124;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5" name="Google Shape;11125;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6" name="Google Shape;11126;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7" name="Google Shape;11127;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8" name="Google Shape;11128;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9" name="Google Shape;11129;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0" name="Google Shape;11130;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1" name="Google Shape;11131;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2" name="Google Shape;11132;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3" name="Google Shape;11133;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4" name="Google Shape;11134;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5" name="Google Shape;11135;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6" name="Google Shape;11136;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7" name="Google Shape;11137;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8" name="Google Shape;11138;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9" name="Google Shape;11139;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40" name="Google Shape;11140;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1" name="Google Shape;11141;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2" name="Google Shape;11142;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3" name="Google Shape;11143;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4" name="Google Shape;11144;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5" name="Google Shape;11145;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6" name="Google Shape;11146;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7" name="Google Shape;11147;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8" name="Google Shape;11148;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9" name="Google Shape;11149;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0" name="Google Shape;11150;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1" name="Google Shape;11151;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2" name="Google Shape;11152;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3" name="Google Shape;11153;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4" name="Google Shape;11154;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5" name="Google Shape;11155;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6" name="Google Shape;11156;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7" name="Google Shape;11157;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8" name="Google Shape;11158;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9" name="Google Shape;11159;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0" name="Google Shape;11160;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61" name="Google Shape;11161;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2" name="Google Shape;11162;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3" name="Google Shape;11163;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4" name="Google Shape;11164;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5" name="Google Shape;11165;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6" name="Google Shape;11166;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7" name="Google Shape;11167;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8" name="Google Shape;11168;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9" name="Google Shape;11169;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0" name="Google Shape;11170;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1" name="Google Shape;11171;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2" name="Google Shape;11172;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3" name="Google Shape;11173;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4" name="Google Shape;11174;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5" name="Google Shape;11175;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6" name="Google Shape;11176;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7" name="Google Shape;11177;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8" name="Google Shape;11178;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9" name="Google Shape;11179;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0" name="Google Shape;11180;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1" name="Google Shape;11181;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2" name="Google Shape;11182;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3" name="Google Shape;11183;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4" name="Google Shape;11184;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85" name="Google Shape;11185;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186" name="Google Shape;11186;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7" name="Google Shape;11187;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8" name="Google Shape;11188;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9" name="Google Shape;11189;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0" name="Google Shape;11190;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1" name="Google Shape;11191;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2" name="Google Shape;11192;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3" name="Google Shape;11193;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4" name="Google Shape;11194;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5" name="Google Shape;11195;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6" name="Google Shape;11196;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7" name="Google Shape;11197;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8" name="Google Shape;11198;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9" name="Google Shape;11199;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0" name="Google Shape;11200;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1" name="Google Shape;11201;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2" name="Google Shape;11202;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3" name="Google Shape;11203;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4" name="Google Shape;11204;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5" name="Google Shape;11205;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206" name="Google Shape;11206;p29"/>
            <p:cNvGrpSpPr/>
            <p:nvPr/>
          </p:nvGrpSpPr>
          <p:grpSpPr>
            <a:xfrm rot="1472812" flipH="1">
              <a:off x="754265" y="125031"/>
              <a:ext cx="339458" cy="238798"/>
              <a:chOff x="9221475" y="2460200"/>
              <a:chExt cx="2104828" cy="1480678"/>
            </a:xfrm>
          </p:grpSpPr>
          <p:sp>
            <p:nvSpPr>
              <p:cNvPr id="11207" name="Google Shape;1120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08" name="Google Shape;11208;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09" name="Google Shape;11209;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0" name="Google Shape;11210;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1" name="Google Shape;11211;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2" name="Google Shape;11212;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3" name="Google Shape;11213;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4" name="Google Shape;11214;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5" name="Google Shape;11215;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6" name="Google Shape;11216;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7" name="Google Shape;11217;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8" name="Google Shape;11218;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9" name="Google Shape;11219;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0" name="Google Shape;11220;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1" name="Google Shape;11221;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2" name="Google Shape;11222;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3" name="Google Shape;11223;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4" name="Google Shape;11224;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5" name="Google Shape;11225;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6" name="Google Shape;11226;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7" name="Google Shape;11227;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8" name="Google Shape;11228;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9" name="Google Shape;11229;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0" name="Google Shape;11230;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1" name="Google Shape;11231;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2" name="Google Shape;11232;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3" name="Google Shape;1123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4" name="Google Shape;11234;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5" name="Google Shape;11235;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6" name="Google Shape;11236;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7" name="Google Shape;11237;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8" name="Google Shape;11238;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9" name="Google Shape;11239;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240" name="Google Shape;11240;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41" name="Google Shape;11241;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2" name="Google Shape;11242;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3" name="Google Shape;11243;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4" name="Google Shape;11244;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5" name="Google Shape;11245;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6" name="Google Shape;11246;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7" name="Google Shape;11247;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8" name="Google Shape;11248;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249" name="Google Shape;11249;p29"/>
            <p:cNvGrpSpPr/>
            <p:nvPr/>
          </p:nvGrpSpPr>
          <p:grpSpPr>
            <a:xfrm rot="3659209" flipH="1">
              <a:off x="34320" y="702646"/>
              <a:ext cx="339369" cy="238735"/>
              <a:chOff x="9221475" y="2460200"/>
              <a:chExt cx="2104828" cy="1480678"/>
            </a:xfrm>
          </p:grpSpPr>
          <p:sp>
            <p:nvSpPr>
              <p:cNvPr id="11250" name="Google Shape;1125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1" name="Google Shape;11251;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2" name="Google Shape;11252;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3" name="Google Shape;1125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4" name="Google Shape;11254;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5" name="Google Shape;11255;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6" name="Google Shape;11256;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7" name="Google Shape;11257;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8" name="Google Shape;11258;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9" name="Google Shape;11259;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0" name="Google Shape;11260;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1" name="Google Shape;11261;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2" name="Google Shape;11262;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3" name="Google Shape;11263;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4" name="Google Shape;11264;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5" name="Google Shape;11265;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6" name="Google Shape;11266;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7" name="Google Shape;11267;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8" name="Google Shape;11268;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9" name="Google Shape;11269;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0" name="Google Shape;11270;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1" name="Google Shape;11271;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2" name="Google Shape;11272;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3" name="Google Shape;11273;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4" name="Google Shape;11274;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5" name="Google Shape;11275;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6" name="Google Shape;1127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7" name="Google Shape;11277;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8" name="Google Shape;11278;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9" name="Google Shape;11279;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80" name="Google Shape;11280;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81" name="Google Shape;11281;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82" name="Google Shape;11282;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283" name="Google Shape;11283;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84" name="Google Shape;11284;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5" name="Google Shape;11285;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6" name="Google Shape;11286;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7" name="Google Shape;11287;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8" name="Google Shape;11288;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9" name="Google Shape;11289;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90" name="Google Shape;11290;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91" name="Google Shape;11291;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grpSp>
        <p:nvGrpSpPr>
          <p:cNvPr id="11292" name="Google Shape;11292;p29"/>
          <p:cNvGrpSpPr/>
          <p:nvPr/>
        </p:nvGrpSpPr>
        <p:grpSpPr>
          <a:xfrm>
            <a:off x="7380835" y="-6373"/>
            <a:ext cx="2367140" cy="1947751"/>
            <a:chOff x="7380835" y="-6373"/>
            <a:chExt cx="2367140" cy="1947751"/>
          </a:xfrm>
        </p:grpSpPr>
        <p:pic>
          <p:nvPicPr>
            <p:cNvPr id="11293" name="Google Shape;11293;p29"/>
            <p:cNvPicPr preferRelativeResize="0"/>
            <p:nvPr/>
          </p:nvPicPr>
          <p:blipFill rotWithShape="1">
            <a:blip r:embed="rId2">
              <a:alphaModFix/>
            </a:blip>
            <a:srcRect t="38931"/>
            <a:stretch/>
          </p:blipFill>
          <p:spPr>
            <a:xfrm>
              <a:off x="8047685" y="1"/>
              <a:ext cx="1360075" cy="981874"/>
            </a:xfrm>
            <a:prstGeom prst="rect">
              <a:avLst/>
            </a:prstGeom>
            <a:noFill/>
            <a:ln>
              <a:noFill/>
            </a:ln>
          </p:spPr>
        </p:pic>
        <p:pic>
          <p:nvPicPr>
            <p:cNvPr id="11294" name="Google Shape;11294;p29"/>
            <p:cNvPicPr preferRelativeResize="0"/>
            <p:nvPr/>
          </p:nvPicPr>
          <p:blipFill>
            <a:blip r:embed="rId2">
              <a:alphaModFix/>
            </a:blip>
            <a:stretch>
              <a:fillRect/>
            </a:stretch>
          </p:blipFill>
          <p:spPr>
            <a:xfrm flipH="1">
              <a:off x="8387920" y="333572"/>
              <a:ext cx="1360055" cy="1607807"/>
            </a:xfrm>
            <a:prstGeom prst="rect">
              <a:avLst/>
            </a:prstGeom>
            <a:noFill/>
            <a:ln>
              <a:noFill/>
            </a:ln>
          </p:spPr>
        </p:pic>
        <p:pic>
          <p:nvPicPr>
            <p:cNvPr id="11295" name="Google Shape;11295;p29"/>
            <p:cNvPicPr preferRelativeResize="0"/>
            <p:nvPr/>
          </p:nvPicPr>
          <p:blipFill rotWithShape="1">
            <a:blip r:embed="rId2">
              <a:alphaModFix/>
            </a:blip>
            <a:srcRect t="64547"/>
            <a:stretch/>
          </p:blipFill>
          <p:spPr>
            <a:xfrm>
              <a:off x="7380835" y="-6373"/>
              <a:ext cx="1360075" cy="570000"/>
            </a:xfrm>
            <a:prstGeom prst="rect">
              <a:avLst/>
            </a:prstGeom>
            <a:noFill/>
            <a:ln>
              <a:noFill/>
            </a:ln>
          </p:spPr>
        </p:pic>
        <p:grpSp>
          <p:nvGrpSpPr>
            <p:cNvPr id="11296" name="Google Shape;11296;p29"/>
            <p:cNvGrpSpPr/>
            <p:nvPr/>
          </p:nvGrpSpPr>
          <p:grpSpPr>
            <a:xfrm flipH="1">
              <a:off x="8718214" y="1028292"/>
              <a:ext cx="407984" cy="415906"/>
              <a:chOff x="3646250" y="1707050"/>
              <a:chExt cx="552375" cy="563100"/>
            </a:xfrm>
          </p:grpSpPr>
          <p:sp>
            <p:nvSpPr>
              <p:cNvPr id="11297" name="Google Shape;11297;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98" name="Google Shape;11298;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99" name="Google Shape;11299;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0" name="Google Shape;11300;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1" name="Google Shape;11301;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2" name="Google Shape;11302;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3" name="Google Shape;11303;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4" name="Google Shape;11304;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5" name="Google Shape;11305;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6" name="Google Shape;11306;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7" name="Google Shape;11307;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8" name="Google Shape;11308;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9" name="Google Shape;11309;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0" name="Google Shape;11310;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1" name="Google Shape;11311;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2" name="Google Shape;11312;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3" name="Google Shape;11313;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4" name="Google Shape;11314;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5" name="Google Shape;11315;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6" name="Google Shape;11316;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7" name="Google Shape;11317;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8" name="Google Shape;11318;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9" name="Google Shape;11319;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0" name="Google Shape;11320;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1" name="Google Shape;11321;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2" name="Google Shape;11322;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3" name="Google Shape;11323;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4" name="Google Shape;11324;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5" name="Google Shape;11325;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6" name="Google Shape;11326;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7" name="Google Shape;11327;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8" name="Google Shape;11328;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9" name="Google Shape;11329;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0" name="Google Shape;11330;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1" name="Google Shape;11331;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2" name="Google Shape;11332;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3" name="Google Shape;11333;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4" name="Google Shape;11334;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5" name="Google Shape;11335;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6" name="Google Shape;11336;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7" name="Google Shape;11337;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8" name="Google Shape;11338;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9" name="Google Shape;11339;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40" name="Google Shape;11340;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1" name="Google Shape;11341;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2" name="Google Shape;11342;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3" name="Google Shape;11343;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4" name="Google Shape;11344;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5" name="Google Shape;11345;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6" name="Google Shape;11346;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7" name="Google Shape;11347;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8" name="Google Shape;11348;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9" name="Google Shape;11349;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0" name="Google Shape;11350;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1" name="Google Shape;11351;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2" name="Google Shape;11352;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3" name="Google Shape;11353;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4" name="Google Shape;11354;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5" name="Google Shape;11355;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6" name="Google Shape;11356;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7" name="Google Shape;11357;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8" name="Google Shape;11358;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9" name="Google Shape;11359;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60" name="Google Shape;11360;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61" name="Google Shape;11361;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62" name="Google Shape;11362;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63" name="Google Shape;11363;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364" name="Google Shape;11364;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365" name="Google Shape;11365;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6" name="Google Shape;11366;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7" name="Google Shape;11367;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8" name="Google Shape;11368;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9" name="Google Shape;11369;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0" name="Google Shape;11370;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1" name="Google Shape;11371;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2" name="Google Shape;11372;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3" name="Google Shape;11373;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4" name="Google Shape;11374;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5" name="Google Shape;11375;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6" name="Google Shape;11376;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7" name="Google Shape;11377;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8" name="Google Shape;11378;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9" name="Google Shape;11379;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0" name="Google Shape;11380;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1" name="Google Shape;11381;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2" name="Google Shape;11382;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3" name="Google Shape;11383;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4" name="Google Shape;11384;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385" name="Google Shape;11385;p29"/>
            <p:cNvGrpSpPr/>
            <p:nvPr/>
          </p:nvGrpSpPr>
          <p:grpSpPr>
            <a:xfrm flipH="1">
              <a:off x="8319785" y="1175175"/>
              <a:ext cx="552375" cy="563100"/>
              <a:chOff x="3646250" y="1707050"/>
              <a:chExt cx="552375" cy="563100"/>
            </a:xfrm>
          </p:grpSpPr>
          <p:sp>
            <p:nvSpPr>
              <p:cNvPr id="11386" name="Google Shape;11386;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7" name="Google Shape;11387;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8" name="Google Shape;11388;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9" name="Google Shape;11389;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0" name="Google Shape;11390;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1" name="Google Shape;11391;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2" name="Google Shape;11392;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3" name="Google Shape;11393;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4" name="Google Shape;11394;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5" name="Google Shape;11395;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6" name="Google Shape;11396;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7" name="Google Shape;11397;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8" name="Google Shape;11398;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9" name="Google Shape;11399;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0" name="Google Shape;11400;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1" name="Google Shape;11401;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2" name="Google Shape;11402;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3" name="Google Shape;11403;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4" name="Google Shape;11404;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5" name="Google Shape;11405;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6" name="Google Shape;11406;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7" name="Google Shape;11407;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8" name="Google Shape;11408;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09" name="Google Shape;11409;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0" name="Google Shape;11410;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1" name="Google Shape;11411;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2" name="Google Shape;11412;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3" name="Google Shape;11413;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4" name="Google Shape;11414;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5" name="Google Shape;11415;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6" name="Google Shape;11416;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7" name="Google Shape;11417;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8" name="Google Shape;11418;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9" name="Google Shape;11419;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0" name="Google Shape;11420;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1" name="Google Shape;11421;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2" name="Google Shape;11422;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3" name="Google Shape;11423;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4" name="Google Shape;11424;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5" name="Google Shape;11425;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6" name="Google Shape;11426;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7" name="Google Shape;11427;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8" name="Google Shape;11428;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9" name="Google Shape;11429;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0" name="Google Shape;11430;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1" name="Google Shape;11431;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2" name="Google Shape;11432;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3" name="Google Shape;11433;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4" name="Google Shape;11434;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5" name="Google Shape;11435;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6" name="Google Shape;11436;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7" name="Google Shape;11437;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8" name="Google Shape;11438;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9" name="Google Shape;11439;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0" name="Google Shape;11440;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1" name="Google Shape;11441;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2" name="Google Shape;11442;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3" name="Google Shape;11443;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4" name="Google Shape;11444;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5" name="Google Shape;11445;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6" name="Google Shape;11446;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7" name="Google Shape;11447;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8" name="Google Shape;11448;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9" name="Google Shape;11449;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50" name="Google Shape;11450;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51" name="Google Shape;11451;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52" name="Google Shape;11452;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453" name="Google Shape;11453;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454" name="Google Shape;11454;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5" name="Google Shape;11455;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6" name="Google Shape;11456;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7" name="Google Shape;11457;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8" name="Google Shape;11458;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9" name="Google Shape;11459;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0" name="Google Shape;11460;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1" name="Google Shape;11461;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2" name="Google Shape;11462;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3" name="Google Shape;11463;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4" name="Google Shape;11464;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5" name="Google Shape;11465;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6" name="Google Shape;11466;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7" name="Google Shape;11467;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8" name="Google Shape;11468;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9" name="Google Shape;11469;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0" name="Google Shape;11470;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1" name="Google Shape;11471;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2" name="Google Shape;11472;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3" name="Google Shape;11473;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474" name="Google Shape;11474;p29"/>
            <p:cNvGrpSpPr/>
            <p:nvPr/>
          </p:nvGrpSpPr>
          <p:grpSpPr>
            <a:xfrm flipH="1">
              <a:off x="8232185" y="292900"/>
              <a:ext cx="552375" cy="563100"/>
              <a:chOff x="3646250" y="1707050"/>
              <a:chExt cx="552375" cy="563100"/>
            </a:xfrm>
          </p:grpSpPr>
          <p:sp>
            <p:nvSpPr>
              <p:cNvPr id="11475" name="Google Shape;11475;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6" name="Google Shape;11476;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7" name="Google Shape;11477;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8" name="Google Shape;11478;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9" name="Google Shape;11479;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0" name="Google Shape;11480;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1" name="Google Shape;11481;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2" name="Google Shape;11482;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3" name="Google Shape;11483;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4" name="Google Shape;11484;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5" name="Google Shape;11485;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6" name="Google Shape;11486;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7" name="Google Shape;11487;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8" name="Google Shape;11488;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9" name="Google Shape;11489;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0" name="Google Shape;11490;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1" name="Google Shape;11491;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2" name="Google Shape;11492;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3" name="Google Shape;11493;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4" name="Google Shape;11494;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5" name="Google Shape;11495;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6" name="Google Shape;11496;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7" name="Google Shape;11497;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98" name="Google Shape;11498;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99" name="Google Shape;11499;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0" name="Google Shape;11500;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1" name="Google Shape;11501;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2" name="Google Shape;11502;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3" name="Google Shape;11503;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4" name="Google Shape;11504;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5" name="Google Shape;11505;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6" name="Google Shape;11506;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7" name="Google Shape;11507;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8" name="Google Shape;11508;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9" name="Google Shape;11509;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0" name="Google Shape;11510;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1" name="Google Shape;11511;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2" name="Google Shape;11512;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3" name="Google Shape;11513;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4" name="Google Shape;11514;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5" name="Google Shape;11515;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6" name="Google Shape;11516;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7" name="Google Shape;11517;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8" name="Google Shape;11518;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9" name="Google Shape;11519;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0" name="Google Shape;11520;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1" name="Google Shape;11521;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2" name="Google Shape;11522;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3" name="Google Shape;11523;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4" name="Google Shape;11524;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5" name="Google Shape;11525;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6" name="Google Shape;11526;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7" name="Google Shape;11527;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8" name="Google Shape;11528;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9" name="Google Shape;11529;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0" name="Google Shape;11530;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1" name="Google Shape;11531;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2" name="Google Shape;11532;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3" name="Google Shape;11533;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4" name="Google Shape;11534;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5" name="Google Shape;11535;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6" name="Google Shape;11536;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7" name="Google Shape;11537;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8" name="Google Shape;11538;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9" name="Google Shape;11539;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40" name="Google Shape;11540;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41" name="Google Shape;11541;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542" name="Google Shape;11542;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543" name="Google Shape;11543;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4" name="Google Shape;11544;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5" name="Google Shape;11545;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6" name="Google Shape;11546;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7" name="Google Shape;11547;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8" name="Google Shape;11548;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9" name="Google Shape;11549;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0" name="Google Shape;11550;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1" name="Google Shape;11551;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2" name="Google Shape;11552;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3" name="Google Shape;11553;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4" name="Google Shape;11554;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5" name="Google Shape;11555;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6" name="Google Shape;11556;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7" name="Google Shape;11557;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8" name="Google Shape;11558;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9" name="Google Shape;11559;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0" name="Google Shape;11560;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1" name="Google Shape;11561;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2" name="Google Shape;11562;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563" name="Google Shape;11563;p29"/>
            <p:cNvGrpSpPr/>
            <p:nvPr/>
          </p:nvGrpSpPr>
          <p:grpSpPr>
            <a:xfrm flipH="1">
              <a:off x="7581864" y="332417"/>
              <a:ext cx="407984" cy="415906"/>
              <a:chOff x="3646250" y="1707050"/>
              <a:chExt cx="552375" cy="563100"/>
            </a:xfrm>
          </p:grpSpPr>
          <p:sp>
            <p:nvSpPr>
              <p:cNvPr id="11564" name="Google Shape;11564;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5" name="Google Shape;11565;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6" name="Google Shape;11566;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7" name="Google Shape;11567;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8" name="Google Shape;11568;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9" name="Google Shape;11569;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0" name="Google Shape;11570;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1" name="Google Shape;11571;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2" name="Google Shape;11572;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3" name="Google Shape;11573;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4" name="Google Shape;11574;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5" name="Google Shape;11575;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6" name="Google Shape;11576;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7" name="Google Shape;11577;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8" name="Google Shape;11578;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9" name="Google Shape;11579;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0" name="Google Shape;11580;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1" name="Google Shape;11581;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2" name="Google Shape;11582;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3" name="Google Shape;11583;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4" name="Google Shape;11584;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5" name="Google Shape;11585;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6" name="Google Shape;11586;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87" name="Google Shape;11587;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88" name="Google Shape;11588;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89" name="Google Shape;11589;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0" name="Google Shape;11590;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1" name="Google Shape;11591;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2" name="Google Shape;11592;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3" name="Google Shape;11593;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4" name="Google Shape;11594;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5" name="Google Shape;11595;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6" name="Google Shape;11596;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7" name="Google Shape;11597;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8" name="Google Shape;11598;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9" name="Google Shape;11599;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0" name="Google Shape;11600;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1" name="Google Shape;11601;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2" name="Google Shape;11602;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3" name="Google Shape;11603;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4" name="Google Shape;11604;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5" name="Google Shape;11605;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6" name="Google Shape;11606;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7" name="Google Shape;11607;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8" name="Google Shape;11608;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09" name="Google Shape;11609;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0" name="Google Shape;11610;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1" name="Google Shape;11611;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2" name="Google Shape;11612;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3" name="Google Shape;11613;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4" name="Google Shape;11614;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5" name="Google Shape;11615;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6" name="Google Shape;11616;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7" name="Google Shape;11617;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8" name="Google Shape;11618;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9" name="Google Shape;11619;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0" name="Google Shape;11620;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1" name="Google Shape;11621;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2" name="Google Shape;11622;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3" name="Google Shape;11623;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4" name="Google Shape;11624;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5" name="Google Shape;11625;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6" name="Google Shape;11626;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7" name="Google Shape;11627;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8" name="Google Shape;11628;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9" name="Google Shape;11629;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30" name="Google Shape;11630;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631" name="Google Shape;11631;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632" name="Google Shape;11632;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3" name="Google Shape;11633;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4" name="Google Shape;11634;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5" name="Google Shape;11635;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6" name="Google Shape;11636;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7" name="Google Shape;11637;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8" name="Google Shape;11638;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9" name="Google Shape;11639;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0" name="Google Shape;11640;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1" name="Google Shape;11641;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2" name="Google Shape;11642;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3" name="Google Shape;11643;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4" name="Google Shape;11644;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5" name="Google Shape;11645;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6" name="Google Shape;11646;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7" name="Google Shape;11647;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8" name="Google Shape;11648;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9" name="Google Shape;11649;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50" name="Google Shape;11650;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51" name="Google Shape;11651;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652" name="Google Shape;11652;p29"/>
            <p:cNvGrpSpPr/>
            <p:nvPr/>
          </p:nvGrpSpPr>
          <p:grpSpPr>
            <a:xfrm rot="-1472812">
              <a:off x="8032487" y="125031"/>
              <a:ext cx="339458" cy="238798"/>
              <a:chOff x="9221475" y="2460200"/>
              <a:chExt cx="2104828" cy="1480678"/>
            </a:xfrm>
          </p:grpSpPr>
          <p:sp>
            <p:nvSpPr>
              <p:cNvPr id="11653" name="Google Shape;11653;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4" name="Google Shape;11654;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5" name="Google Shape;11655;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6" name="Google Shape;1165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7" name="Google Shape;1165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58" name="Google Shape;11658;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59" name="Google Shape;11659;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0" name="Google Shape;11660;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1" name="Google Shape;11661;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2" name="Google Shape;11662;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3" name="Google Shape;11663;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4" name="Google Shape;11664;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5" name="Google Shape;11665;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6" name="Google Shape;11666;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7" name="Google Shape;11667;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8" name="Google Shape;11668;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9" name="Google Shape;11669;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0" name="Google Shape;11670;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1" name="Google Shape;11671;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2" name="Google Shape;11672;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3" name="Google Shape;11673;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4" name="Google Shape;11674;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5" name="Google Shape;11675;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6" name="Google Shape;11676;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7" name="Google Shape;11677;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8" name="Google Shape;11678;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9" name="Google Shape;1167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0" name="Google Shape;11680;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1" name="Google Shape;11681;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82" name="Google Shape;11682;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3" name="Google Shape;11683;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84" name="Google Shape;11684;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5" name="Google Shape;11685;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686" name="Google Shape;11686;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687" name="Google Shape;11687;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88" name="Google Shape;11688;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89" name="Google Shape;11689;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0" name="Google Shape;11690;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1" name="Google Shape;11691;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2" name="Google Shape;11692;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3" name="Google Shape;11693;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4" name="Google Shape;11694;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695" name="Google Shape;11695;p29"/>
            <p:cNvGrpSpPr/>
            <p:nvPr/>
          </p:nvGrpSpPr>
          <p:grpSpPr>
            <a:xfrm rot="-3659209">
              <a:off x="8752520" y="702646"/>
              <a:ext cx="339369" cy="238735"/>
              <a:chOff x="9221475" y="2460200"/>
              <a:chExt cx="2104828" cy="1480678"/>
            </a:xfrm>
          </p:grpSpPr>
          <p:sp>
            <p:nvSpPr>
              <p:cNvPr id="11696" name="Google Shape;11696;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7" name="Google Shape;11697;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8" name="Google Shape;11698;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9" name="Google Shape;1169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0" name="Google Shape;1170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1" name="Google Shape;11701;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2" name="Google Shape;11702;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3" name="Google Shape;11703;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4" name="Google Shape;11704;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5" name="Google Shape;11705;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6" name="Google Shape;11706;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7" name="Google Shape;11707;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8" name="Google Shape;11708;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9" name="Google Shape;11709;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0" name="Google Shape;11710;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1" name="Google Shape;11711;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2" name="Google Shape;11712;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3" name="Google Shape;11713;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4" name="Google Shape;11714;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5" name="Google Shape;11715;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6" name="Google Shape;11716;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7" name="Google Shape;11717;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8" name="Google Shape;11718;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9" name="Google Shape;11719;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0" name="Google Shape;11720;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1" name="Google Shape;11721;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2" name="Google Shape;11722;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3" name="Google Shape;11723;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4" name="Google Shape;11724;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5" name="Google Shape;11725;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6" name="Google Shape;11726;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7" name="Google Shape;11727;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8" name="Google Shape;11728;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729" name="Google Shape;11729;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30" name="Google Shape;11730;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1" name="Google Shape;11731;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2" name="Google Shape;11732;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3" name="Google Shape;11733;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4" name="Google Shape;11734;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5" name="Google Shape;11735;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6" name="Google Shape;11736;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7" name="Google Shape;11737;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661864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38"/>
        <p:cNvGrpSpPr/>
        <p:nvPr/>
      </p:nvGrpSpPr>
      <p:grpSpPr>
        <a:xfrm>
          <a:off x="0" y="0"/>
          <a:ext cx="0" cy="0"/>
          <a:chOff x="0" y="0"/>
          <a:chExt cx="0" cy="0"/>
        </a:xfrm>
      </p:grpSpPr>
      <p:sp>
        <p:nvSpPr>
          <p:cNvPr id="11739" name="Google Shape;11739;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1740" name="Google Shape;11740;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1741" name="Google Shape;11741;p30"/>
          <p:cNvSpPr/>
          <p:nvPr/>
        </p:nvSpPr>
        <p:spPr>
          <a:xfrm>
            <a:off x="376729" y="364937"/>
            <a:ext cx="8562895" cy="4398940"/>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63C6E0">
              <a:alpha val="11110"/>
            </a:srgbClr>
          </a:solidFill>
          <a:ln>
            <a:noFill/>
          </a:ln>
        </p:spPr>
        <p:txBody>
          <a:bodyPr spcFirstLastPara="1" wrap="square" lIns="91425" tIns="91425" rIns="91425" bIns="91425" anchor="ctr" anchorCtr="0">
            <a:noAutofit/>
          </a:bodyPr>
          <a:lstStyle/>
          <a:p>
            <a:endParaRPr/>
          </a:p>
        </p:txBody>
      </p:sp>
      <p:sp>
        <p:nvSpPr>
          <p:cNvPr id="11742" name="Google Shape;11742;p30"/>
          <p:cNvSpPr/>
          <p:nvPr/>
        </p:nvSpPr>
        <p:spPr>
          <a:xfrm>
            <a:off x="376729" y="1183604"/>
            <a:ext cx="8594998" cy="3594967"/>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FFFFFF">
              <a:alpha val="50669"/>
            </a:srgbClr>
          </a:solidFill>
          <a:ln>
            <a:noFill/>
          </a:ln>
        </p:spPr>
        <p:txBody>
          <a:bodyPr spcFirstLastPara="1" wrap="square" lIns="91425" tIns="91425" rIns="91425" bIns="91425" anchor="ctr" anchorCtr="0">
            <a:noAutofit/>
          </a:bodyPr>
          <a:lstStyle/>
          <a:p>
            <a:endParaRPr/>
          </a:p>
        </p:txBody>
      </p:sp>
      <p:grpSp>
        <p:nvGrpSpPr>
          <p:cNvPr id="11743" name="Google Shape;11743;p30"/>
          <p:cNvGrpSpPr/>
          <p:nvPr/>
        </p:nvGrpSpPr>
        <p:grpSpPr>
          <a:xfrm>
            <a:off x="13" y="0"/>
            <a:ext cx="9144201" cy="5143610"/>
            <a:chOff x="13" y="0"/>
            <a:chExt cx="9144201" cy="5143610"/>
          </a:xfrm>
        </p:grpSpPr>
        <p:sp>
          <p:nvSpPr>
            <p:cNvPr id="11744" name="Google Shape;11744;p3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5" name="Google Shape;11745;p3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6" name="Google Shape;11746;p3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7" name="Google Shape;11747;p3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48" name="Google Shape;11748;p3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49" name="Google Shape;11749;p3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50" name="Google Shape;11750;p3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1" name="Google Shape;11751;p3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11752" name="Google Shape;11752;p30"/>
            <p:cNvSpPr/>
            <p:nvPr/>
          </p:nvSpPr>
          <p:spPr>
            <a:xfrm>
              <a:off x="435525" y="249075"/>
              <a:ext cx="2258131" cy="2221692"/>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3" name="Google Shape;11753;p30"/>
            <p:cNvSpPr/>
            <p:nvPr/>
          </p:nvSpPr>
          <p:spPr>
            <a:xfrm>
              <a:off x="435525" y="249075"/>
              <a:ext cx="2858868" cy="2813203"/>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4" name="Google Shape;11754;p3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5" name="Google Shape;11755;p3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1756" name="Google Shape;11756;p3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7" name="Google Shape;11757;p3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1758" name="Google Shape;11758;p3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11759" name="Google Shape;11759;p3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60" name="Google Shape;11760;p3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61" name="Google Shape;11761;p3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11762" name="Google Shape;11762;p3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11763" name="Google Shape;11763;p3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64" name="Google Shape;11764;p3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11765" name="Google Shape;11765;p3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11766" name="Google Shape;11766;p3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67" name="Google Shape;11767;p3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768" name="Google Shape;11768;p30"/>
          <p:cNvGrpSpPr/>
          <p:nvPr/>
        </p:nvGrpSpPr>
        <p:grpSpPr>
          <a:xfrm>
            <a:off x="7175309" y="-79702"/>
            <a:ext cx="2447777" cy="2918376"/>
            <a:chOff x="7175309" y="-79702"/>
            <a:chExt cx="2447777" cy="2918376"/>
          </a:xfrm>
        </p:grpSpPr>
        <p:pic>
          <p:nvPicPr>
            <p:cNvPr id="11769" name="Google Shape;11769;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1770" name="Google Shape;11770;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1771" name="Google Shape;11771;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1772" name="Google Shape;11772;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1773" name="Google Shape;11773;p30"/>
            <p:cNvGrpSpPr/>
            <p:nvPr/>
          </p:nvGrpSpPr>
          <p:grpSpPr>
            <a:xfrm rot="-7420510" flipH="1">
              <a:off x="7491636" y="353484"/>
              <a:ext cx="800232" cy="593080"/>
              <a:chOff x="3748050" y="180275"/>
              <a:chExt cx="394800" cy="292600"/>
            </a:xfrm>
          </p:grpSpPr>
          <p:sp>
            <p:nvSpPr>
              <p:cNvPr id="11774" name="Google Shape;11774;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5" name="Google Shape;11775;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76" name="Google Shape;11776;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7" name="Google Shape;11777;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78" name="Google Shape;11778;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9" name="Google Shape;11779;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0" name="Google Shape;11780;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1" name="Google Shape;11781;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2" name="Google Shape;11782;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1783" name="Google Shape;11783;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4" name="Google Shape;11784;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5" name="Google Shape;11785;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6" name="Google Shape;11786;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7" name="Google Shape;11787;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8" name="Google Shape;11788;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9" name="Google Shape;11789;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790" name="Google Shape;11790;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1" name="Google Shape;11791;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2" name="Google Shape;11792;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3" name="Google Shape;11793;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4" name="Google Shape;11794;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5" name="Google Shape;11795;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6" name="Google Shape;11796;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7" name="Google Shape;11797;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8" name="Google Shape;11798;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9" name="Google Shape;11799;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0" name="Google Shape;11800;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1" name="Google Shape;11801;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2" name="Google Shape;11802;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3" name="Google Shape;11803;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4" name="Google Shape;11804;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5" name="Google Shape;11805;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06" name="Google Shape;11806;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07" name="Google Shape;11807;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8" name="Google Shape;11808;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9" name="Google Shape;11809;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0" name="Google Shape;11810;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1" name="Google Shape;11811;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2" name="Google Shape;11812;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3" name="Google Shape;11813;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4" name="Google Shape;11814;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5" name="Google Shape;11815;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6" name="Google Shape;11816;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7" name="Google Shape;11817;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818" name="Google Shape;11818;p30"/>
            <p:cNvGrpSpPr/>
            <p:nvPr/>
          </p:nvGrpSpPr>
          <p:grpSpPr>
            <a:xfrm rot="-9286199" flipH="1">
              <a:off x="8402054" y="1563351"/>
              <a:ext cx="800246" cy="593090"/>
              <a:chOff x="3748050" y="180275"/>
              <a:chExt cx="394800" cy="292600"/>
            </a:xfrm>
          </p:grpSpPr>
          <p:sp>
            <p:nvSpPr>
              <p:cNvPr id="11819" name="Google Shape;11819;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0" name="Google Shape;11820;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1" name="Google Shape;11821;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2" name="Google Shape;11822;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3" name="Google Shape;11823;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4" name="Google Shape;11824;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5" name="Google Shape;11825;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6" name="Google Shape;11826;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7" name="Google Shape;11827;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1828" name="Google Shape;11828;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9" name="Google Shape;11829;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0" name="Google Shape;11830;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1" name="Google Shape;11831;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2" name="Google Shape;11832;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3" name="Google Shape;11833;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4" name="Google Shape;11834;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835" name="Google Shape;11835;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6" name="Google Shape;11836;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7" name="Google Shape;11837;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8" name="Google Shape;11838;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9" name="Google Shape;11839;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0" name="Google Shape;11840;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1" name="Google Shape;11841;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2" name="Google Shape;11842;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3" name="Google Shape;11843;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4" name="Google Shape;11844;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5" name="Google Shape;11845;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6" name="Google Shape;11846;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7" name="Google Shape;11847;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8" name="Google Shape;11848;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9" name="Google Shape;11849;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50" name="Google Shape;11850;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51" name="Google Shape;11851;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52" name="Google Shape;11852;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3" name="Google Shape;11853;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4" name="Google Shape;11854;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5" name="Google Shape;11855;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6" name="Google Shape;11856;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7" name="Google Shape;11857;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8" name="Google Shape;11858;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9" name="Google Shape;11859;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0" name="Google Shape;11860;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1" name="Google Shape;11861;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2" name="Google Shape;11862;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863" name="Google Shape;11863;p30"/>
            <p:cNvGrpSpPr/>
            <p:nvPr/>
          </p:nvGrpSpPr>
          <p:grpSpPr>
            <a:xfrm rot="-6334814" flipH="1">
              <a:off x="8586724" y="540497"/>
              <a:ext cx="535525" cy="403819"/>
              <a:chOff x="3693500" y="1118850"/>
              <a:chExt cx="535500" cy="403800"/>
            </a:xfrm>
          </p:grpSpPr>
          <p:sp>
            <p:nvSpPr>
              <p:cNvPr id="11864" name="Google Shape;1186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5" name="Google Shape;1186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66" name="Google Shape;1186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7" name="Google Shape;1186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68" name="Google Shape;1186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9" name="Google Shape;1186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0" name="Google Shape;1187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1" name="Google Shape;1187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2" name="Google Shape;1187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3" name="Google Shape;1187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4" name="Google Shape;1187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5" name="Google Shape;1187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6" name="Google Shape;1187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7" name="Google Shape;1187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8" name="Google Shape;1187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9" name="Google Shape;1187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0" name="Google Shape;1188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1" name="Google Shape;1188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2" name="Google Shape;1188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3" name="Google Shape;1188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4" name="Google Shape;1188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5" name="Google Shape;1188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6" name="Google Shape;1188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87" name="Google Shape;1188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8" name="Google Shape;1188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89" name="Google Shape;1188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0" name="Google Shape;1189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1" name="Google Shape;1189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2" name="Google Shape;1189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3" name="Google Shape;1189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4" name="Google Shape;1189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5" name="Google Shape;1189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6" name="Google Shape;1189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7" name="Google Shape;1189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8" name="Google Shape;1189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9" name="Google Shape;1189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0" name="Google Shape;1190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1" name="Google Shape;1190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2" name="Google Shape;1190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3" name="Google Shape;1190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4" name="Google Shape;1190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5" name="Google Shape;1190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6" name="Google Shape;1190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7" name="Google Shape;1190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8" name="Google Shape;1190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09" name="Google Shape;1190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10" name="Google Shape;1191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1" name="Google Shape;1191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2" name="Google Shape;1191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3" name="Google Shape;1191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4" name="Google Shape;1191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5" name="Google Shape;1191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6" name="Google Shape;1191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7" name="Google Shape;1191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8" name="Google Shape;1191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9" name="Google Shape;1191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0" name="Google Shape;1192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1" name="Google Shape;1192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2" name="Google Shape;1192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3" name="Google Shape;1192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4" name="Google Shape;1192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5" name="Google Shape;1192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6" name="Google Shape;1192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7" name="Google Shape;1192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8" name="Google Shape;1192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9" name="Google Shape;1192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930" name="Google Shape;11930;p30"/>
            <p:cNvGrpSpPr/>
            <p:nvPr/>
          </p:nvGrpSpPr>
          <p:grpSpPr>
            <a:xfrm rot="-8354311" flipH="1">
              <a:off x="8751997" y="1353748"/>
              <a:ext cx="452899" cy="341514"/>
              <a:chOff x="3693500" y="1118850"/>
              <a:chExt cx="535500" cy="403800"/>
            </a:xfrm>
          </p:grpSpPr>
          <p:sp>
            <p:nvSpPr>
              <p:cNvPr id="11931" name="Google Shape;11931;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2" name="Google Shape;11932;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3" name="Google Shape;11933;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4" name="Google Shape;11934;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5" name="Google Shape;11935;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6" name="Google Shape;11936;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7" name="Google Shape;11937;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8" name="Google Shape;11938;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9" name="Google Shape;11939;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0" name="Google Shape;11940;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1" name="Google Shape;11941;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2" name="Google Shape;11942;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3" name="Google Shape;11943;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4" name="Google Shape;11944;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5" name="Google Shape;11945;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6" name="Google Shape;11946;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7" name="Google Shape;11947;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8" name="Google Shape;11948;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9" name="Google Shape;11949;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50" name="Google Shape;11950;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1" name="Google Shape;11951;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52" name="Google Shape;11952;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3" name="Google Shape;11953;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4" name="Google Shape;11954;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5" name="Google Shape;11955;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6" name="Google Shape;11956;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7" name="Google Shape;11957;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8" name="Google Shape;11958;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9" name="Google Shape;11959;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0" name="Google Shape;11960;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1" name="Google Shape;11961;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2" name="Google Shape;11962;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3" name="Google Shape;11963;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4" name="Google Shape;11964;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5" name="Google Shape;11965;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6" name="Google Shape;11966;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7" name="Google Shape;11967;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8" name="Google Shape;11968;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9" name="Google Shape;11969;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0" name="Google Shape;11970;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1" name="Google Shape;11971;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2" name="Google Shape;11972;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3" name="Google Shape;11973;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4" name="Google Shape;11974;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5" name="Google Shape;11975;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76" name="Google Shape;11976;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77" name="Google Shape;11977;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78" name="Google Shape;11978;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79" name="Google Shape;11979;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0" name="Google Shape;11980;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1" name="Google Shape;11981;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2" name="Google Shape;11982;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3" name="Google Shape;11983;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4" name="Google Shape;11984;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5" name="Google Shape;11985;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6" name="Google Shape;11986;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7" name="Google Shape;11987;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8" name="Google Shape;11988;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9" name="Google Shape;11989;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0" name="Google Shape;11990;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1" name="Google Shape;11991;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2" name="Google Shape;11992;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3" name="Google Shape;11993;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4" name="Google Shape;11994;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5" name="Google Shape;11995;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6" name="Google Shape;11996;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997" name="Google Shape;11997;p30"/>
            <p:cNvGrpSpPr/>
            <p:nvPr/>
          </p:nvGrpSpPr>
          <p:grpSpPr>
            <a:xfrm rot="-8354311" flipH="1">
              <a:off x="8918722" y="2026948"/>
              <a:ext cx="452899" cy="341514"/>
              <a:chOff x="3693500" y="1118850"/>
              <a:chExt cx="535500" cy="403800"/>
            </a:xfrm>
          </p:grpSpPr>
          <p:sp>
            <p:nvSpPr>
              <p:cNvPr id="11998" name="Google Shape;11998;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99" name="Google Shape;11999;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0" name="Google Shape;12000;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1" name="Google Shape;12001;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2" name="Google Shape;12002;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3" name="Google Shape;12003;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4" name="Google Shape;12004;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5" name="Google Shape;12005;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6" name="Google Shape;12006;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7" name="Google Shape;12007;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8" name="Google Shape;12008;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9" name="Google Shape;12009;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0" name="Google Shape;12010;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1" name="Google Shape;12011;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2" name="Google Shape;12012;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3" name="Google Shape;12013;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4" name="Google Shape;12014;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5" name="Google Shape;12015;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6" name="Google Shape;12016;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7" name="Google Shape;12017;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8" name="Google Shape;12018;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9" name="Google Shape;12019;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0" name="Google Shape;12020;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1" name="Google Shape;12021;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2" name="Google Shape;12022;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3" name="Google Shape;12023;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4" name="Google Shape;12024;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5" name="Google Shape;12025;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6" name="Google Shape;12026;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7" name="Google Shape;12027;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8" name="Google Shape;12028;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9" name="Google Shape;12029;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0" name="Google Shape;12030;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1" name="Google Shape;12031;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2" name="Google Shape;12032;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3" name="Google Shape;12033;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4" name="Google Shape;12034;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5" name="Google Shape;12035;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6" name="Google Shape;12036;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7" name="Google Shape;12037;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8" name="Google Shape;12038;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9" name="Google Shape;12039;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40" name="Google Shape;12040;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41" name="Google Shape;12041;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42" name="Google Shape;12042;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43" name="Google Shape;12043;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44" name="Google Shape;12044;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5" name="Google Shape;12045;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6" name="Google Shape;12046;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7" name="Google Shape;12047;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8" name="Google Shape;12048;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9" name="Google Shape;12049;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0" name="Google Shape;12050;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1" name="Google Shape;12051;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2" name="Google Shape;12052;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3" name="Google Shape;12053;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4" name="Google Shape;12054;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5" name="Google Shape;12055;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6" name="Google Shape;12056;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7" name="Google Shape;12057;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8" name="Google Shape;12058;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9" name="Google Shape;12059;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0" name="Google Shape;12060;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1" name="Google Shape;12061;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2" name="Google Shape;12062;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3" name="Google Shape;12063;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2064" name="Google Shape;12064;p30"/>
          <p:cNvGrpSpPr/>
          <p:nvPr/>
        </p:nvGrpSpPr>
        <p:grpSpPr>
          <a:xfrm flipH="1">
            <a:off x="-501454" y="-79702"/>
            <a:ext cx="2447777" cy="2918376"/>
            <a:chOff x="7175309" y="-79702"/>
            <a:chExt cx="2447777" cy="2918376"/>
          </a:xfrm>
        </p:grpSpPr>
        <p:pic>
          <p:nvPicPr>
            <p:cNvPr id="12065" name="Google Shape;12065;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2066" name="Google Shape;12066;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2067" name="Google Shape;12067;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2068" name="Google Shape;12068;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2069" name="Google Shape;12069;p30"/>
            <p:cNvGrpSpPr/>
            <p:nvPr/>
          </p:nvGrpSpPr>
          <p:grpSpPr>
            <a:xfrm rot="-7420510" flipH="1">
              <a:off x="7491636" y="353484"/>
              <a:ext cx="800232" cy="593080"/>
              <a:chOff x="3748050" y="180275"/>
              <a:chExt cx="394800" cy="292600"/>
            </a:xfrm>
          </p:grpSpPr>
          <p:sp>
            <p:nvSpPr>
              <p:cNvPr id="12070" name="Google Shape;12070;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1" name="Google Shape;12071;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2" name="Google Shape;12072;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3" name="Google Shape;12073;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4" name="Google Shape;12074;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5" name="Google Shape;12075;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6" name="Google Shape;12076;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7" name="Google Shape;12077;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8" name="Google Shape;12078;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2079" name="Google Shape;12079;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0" name="Google Shape;12080;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1" name="Google Shape;12081;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2" name="Google Shape;12082;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3" name="Google Shape;12083;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4" name="Google Shape;12084;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5" name="Google Shape;12085;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086" name="Google Shape;12086;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7" name="Google Shape;12087;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8" name="Google Shape;12088;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9" name="Google Shape;12089;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0" name="Google Shape;12090;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1" name="Google Shape;12091;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2" name="Google Shape;12092;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3" name="Google Shape;12093;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4" name="Google Shape;12094;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5" name="Google Shape;12095;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6" name="Google Shape;12096;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7" name="Google Shape;12097;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8" name="Google Shape;12098;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9" name="Google Shape;12099;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0" name="Google Shape;12100;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01" name="Google Shape;12101;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02" name="Google Shape;12102;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03" name="Google Shape;12103;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4" name="Google Shape;12104;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5" name="Google Shape;12105;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6" name="Google Shape;12106;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7" name="Google Shape;12107;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8" name="Google Shape;12108;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9" name="Google Shape;12109;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0" name="Google Shape;12110;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1" name="Google Shape;12111;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2" name="Google Shape;12112;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3" name="Google Shape;12113;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114" name="Google Shape;12114;p30"/>
            <p:cNvGrpSpPr/>
            <p:nvPr/>
          </p:nvGrpSpPr>
          <p:grpSpPr>
            <a:xfrm rot="-9286199" flipH="1">
              <a:off x="8402054" y="1563351"/>
              <a:ext cx="800246" cy="593090"/>
              <a:chOff x="3748050" y="180275"/>
              <a:chExt cx="394800" cy="292600"/>
            </a:xfrm>
          </p:grpSpPr>
          <p:sp>
            <p:nvSpPr>
              <p:cNvPr id="12115" name="Google Shape;12115;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6" name="Google Shape;12116;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17" name="Google Shape;12117;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8" name="Google Shape;12118;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19" name="Google Shape;12119;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0" name="Google Shape;12120;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1" name="Google Shape;12121;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2" name="Google Shape;12122;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3" name="Google Shape;12123;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2124" name="Google Shape;12124;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5" name="Google Shape;12125;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6" name="Google Shape;12126;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7" name="Google Shape;12127;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8" name="Google Shape;12128;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9" name="Google Shape;12129;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0" name="Google Shape;12130;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131" name="Google Shape;12131;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2" name="Google Shape;12132;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3" name="Google Shape;12133;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4" name="Google Shape;12134;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5" name="Google Shape;12135;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6" name="Google Shape;12136;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7" name="Google Shape;12137;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8" name="Google Shape;12138;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9" name="Google Shape;12139;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0" name="Google Shape;12140;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1" name="Google Shape;12141;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2" name="Google Shape;12142;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3" name="Google Shape;12143;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4" name="Google Shape;12144;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5" name="Google Shape;12145;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6" name="Google Shape;12146;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47" name="Google Shape;12147;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48" name="Google Shape;12148;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9" name="Google Shape;12149;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0" name="Google Shape;12150;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1" name="Google Shape;12151;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2" name="Google Shape;12152;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3" name="Google Shape;12153;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4" name="Google Shape;12154;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5" name="Google Shape;12155;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6" name="Google Shape;12156;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7" name="Google Shape;12157;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8" name="Google Shape;12158;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159" name="Google Shape;12159;p30"/>
            <p:cNvGrpSpPr/>
            <p:nvPr/>
          </p:nvGrpSpPr>
          <p:grpSpPr>
            <a:xfrm rot="-6334814" flipH="1">
              <a:off x="8586724" y="540497"/>
              <a:ext cx="535525" cy="403819"/>
              <a:chOff x="3693500" y="1118850"/>
              <a:chExt cx="535500" cy="403800"/>
            </a:xfrm>
          </p:grpSpPr>
          <p:sp>
            <p:nvSpPr>
              <p:cNvPr id="12160" name="Google Shape;12160;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1" name="Google Shape;12161;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2" name="Google Shape;12162;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3" name="Google Shape;12163;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4" name="Google Shape;12164;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5" name="Google Shape;12165;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6" name="Google Shape;12166;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7" name="Google Shape;12167;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8" name="Google Shape;12168;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9" name="Google Shape;12169;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0" name="Google Shape;12170;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1" name="Google Shape;12171;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2" name="Google Shape;12172;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3" name="Google Shape;12173;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4" name="Google Shape;12174;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5" name="Google Shape;12175;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6" name="Google Shape;12176;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7" name="Google Shape;12177;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8" name="Google Shape;12178;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9" name="Google Shape;12179;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0" name="Google Shape;12180;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81" name="Google Shape;12181;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2" name="Google Shape;12182;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3" name="Google Shape;12183;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4" name="Google Shape;12184;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5" name="Google Shape;12185;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6" name="Google Shape;12186;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7" name="Google Shape;12187;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8" name="Google Shape;12188;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9" name="Google Shape;12189;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0" name="Google Shape;12190;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1" name="Google Shape;12191;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2" name="Google Shape;12192;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3" name="Google Shape;12193;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4" name="Google Shape;12194;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5" name="Google Shape;12195;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6" name="Google Shape;12196;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7" name="Google Shape;12197;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8" name="Google Shape;12198;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9" name="Google Shape;12199;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0" name="Google Shape;12200;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01" name="Google Shape;12201;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2" name="Google Shape;12202;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03" name="Google Shape;12203;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4" name="Google Shape;12204;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5" name="Google Shape;12205;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06" name="Google Shape;12206;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7" name="Google Shape;12207;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8" name="Google Shape;12208;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9" name="Google Shape;12209;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0" name="Google Shape;12210;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1" name="Google Shape;12211;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2" name="Google Shape;12212;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3" name="Google Shape;12213;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4" name="Google Shape;12214;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5" name="Google Shape;12215;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6" name="Google Shape;12216;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7" name="Google Shape;12217;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8" name="Google Shape;12218;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9" name="Google Shape;12219;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0" name="Google Shape;12220;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1" name="Google Shape;12221;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2" name="Google Shape;12222;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3" name="Google Shape;12223;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4" name="Google Shape;12224;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5" name="Google Shape;12225;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226" name="Google Shape;12226;p30"/>
            <p:cNvGrpSpPr/>
            <p:nvPr/>
          </p:nvGrpSpPr>
          <p:grpSpPr>
            <a:xfrm rot="-8354311" flipH="1">
              <a:off x="8751997" y="1353748"/>
              <a:ext cx="452899" cy="341514"/>
              <a:chOff x="3693500" y="1118850"/>
              <a:chExt cx="535500" cy="403800"/>
            </a:xfrm>
          </p:grpSpPr>
          <p:sp>
            <p:nvSpPr>
              <p:cNvPr id="12227" name="Google Shape;12227;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28" name="Google Shape;12228;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29" name="Google Shape;12229;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0" name="Google Shape;12230;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1" name="Google Shape;12231;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2" name="Google Shape;12232;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3" name="Google Shape;12233;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4" name="Google Shape;12234;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5" name="Google Shape;12235;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6" name="Google Shape;12236;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7" name="Google Shape;12237;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8" name="Google Shape;12238;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9" name="Google Shape;12239;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0" name="Google Shape;12240;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1" name="Google Shape;12241;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2" name="Google Shape;12242;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3" name="Google Shape;12243;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4" name="Google Shape;12244;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5" name="Google Shape;12245;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6" name="Google Shape;12246;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7" name="Google Shape;12247;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8" name="Google Shape;12248;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9" name="Google Shape;12249;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0" name="Google Shape;12250;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1" name="Google Shape;12251;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2" name="Google Shape;12252;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3" name="Google Shape;12253;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4" name="Google Shape;12254;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5" name="Google Shape;12255;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6" name="Google Shape;12256;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7" name="Google Shape;12257;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8" name="Google Shape;12258;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9" name="Google Shape;12259;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0" name="Google Shape;12260;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1" name="Google Shape;12261;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2" name="Google Shape;12262;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3" name="Google Shape;12263;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4" name="Google Shape;12264;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5" name="Google Shape;12265;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6" name="Google Shape;12266;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7" name="Google Shape;12267;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8" name="Google Shape;12268;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9" name="Google Shape;12269;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70" name="Google Shape;12270;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71" name="Google Shape;12271;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72" name="Google Shape;12272;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73" name="Google Shape;12273;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4" name="Google Shape;12274;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5" name="Google Shape;12275;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6" name="Google Shape;12276;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7" name="Google Shape;12277;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8" name="Google Shape;12278;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9" name="Google Shape;12279;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0" name="Google Shape;12280;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1" name="Google Shape;12281;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2" name="Google Shape;12282;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3" name="Google Shape;12283;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4" name="Google Shape;12284;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5" name="Google Shape;12285;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6" name="Google Shape;12286;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7" name="Google Shape;12287;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8" name="Google Shape;12288;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9" name="Google Shape;12289;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0" name="Google Shape;12290;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1" name="Google Shape;12291;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2" name="Google Shape;12292;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293" name="Google Shape;12293;p30"/>
            <p:cNvGrpSpPr/>
            <p:nvPr/>
          </p:nvGrpSpPr>
          <p:grpSpPr>
            <a:xfrm rot="-8354311" flipH="1">
              <a:off x="8918722" y="2026948"/>
              <a:ext cx="452899" cy="341514"/>
              <a:chOff x="3693500" y="1118850"/>
              <a:chExt cx="535500" cy="403800"/>
            </a:xfrm>
          </p:grpSpPr>
          <p:sp>
            <p:nvSpPr>
              <p:cNvPr id="12294" name="Google Shape;1229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5" name="Google Shape;1229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96" name="Google Shape;1229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7" name="Google Shape;1229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98" name="Google Shape;1229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9" name="Google Shape;1229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0" name="Google Shape;1230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1" name="Google Shape;1230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2" name="Google Shape;1230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3" name="Google Shape;1230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4" name="Google Shape;1230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5" name="Google Shape;1230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6" name="Google Shape;1230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7" name="Google Shape;1230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8" name="Google Shape;1230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9" name="Google Shape;1230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0" name="Google Shape;1231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1" name="Google Shape;1231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2" name="Google Shape;1231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3" name="Google Shape;1231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4" name="Google Shape;1231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5" name="Google Shape;1231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6" name="Google Shape;1231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17" name="Google Shape;1231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8" name="Google Shape;1231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19" name="Google Shape;1231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0" name="Google Shape;1232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1" name="Google Shape;1232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2" name="Google Shape;1232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3" name="Google Shape;1232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4" name="Google Shape;1232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5" name="Google Shape;1232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6" name="Google Shape;1232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7" name="Google Shape;1232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8" name="Google Shape;1232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9" name="Google Shape;1232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0" name="Google Shape;1233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1" name="Google Shape;1233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2" name="Google Shape;1233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3" name="Google Shape;1233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4" name="Google Shape;1233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5" name="Google Shape;1233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6" name="Google Shape;1233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7" name="Google Shape;1233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8" name="Google Shape;1233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39" name="Google Shape;1233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340" name="Google Shape;1234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1" name="Google Shape;1234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2" name="Google Shape;1234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3" name="Google Shape;1234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4" name="Google Shape;1234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5" name="Google Shape;1234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6" name="Google Shape;1234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7" name="Google Shape;1234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8" name="Google Shape;1234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9" name="Google Shape;1234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0" name="Google Shape;1235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1" name="Google Shape;1235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2" name="Google Shape;1235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3" name="Google Shape;1235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4" name="Google Shape;1235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5" name="Google Shape;1235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6" name="Google Shape;1235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7" name="Google Shape;1235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8" name="Google Shape;1235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9" name="Google Shape;1235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5300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99"/>
        <p:cNvGrpSpPr/>
        <p:nvPr/>
      </p:nvGrpSpPr>
      <p:grpSpPr>
        <a:xfrm>
          <a:off x="0" y="0"/>
          <a:ext cx="0" cy="0"/>
          <a:chOff x="0" y="0"/>
          <a:chExt cx="0" cy="0"/>
        </a:xfrm>
      </p:grpSpPr>
      <p:sp>
        <p:nvSpPr>
          <p:cNvPr id="2800" name="Google Shape;2800;p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flipH="1">
            <a:off x="309307" y="55121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2" name="Google Shape;2802;p9"/>
          <p:cNvPicPr preferRelativeResize="0"/>
          <p:nvPr/>
        </p:nvPicPr>
        <p:blipFill>
          <a:blip r:embed="rId2">
            <a:alphaModFix/>
          </a:blip>
          <a:stretch>
            <a:fillRect/>
          </a:stretch>
        </p:blipFill>
        <p:spPr>
          <a:xfrm>
            <a:off x="360347" y="2801275"/>
            <a:ext cx="8371778" cy="2120550"/>
          </a:xfrm>
          <a:prstGeom prst="rect">
            <a:avLst/>
          </a:prstGeom>
          <a:noFill/>
          <a:ln>
            <a:noFill/>
          </a:ln>
        </p:spPr>
      </p:pic>
      <p:sp>
        <p:nvSpPr>
          <p:cNvPr id="2803" name="Google Shape;2803;p9"/>
          <p:cNvSpPr txBox="1">
            <a:spLocks noGrp="1"/>
          </p:cNvSpPr>
          <p:nvPr>
            <p:ph type="title"/>
          </p:nvPr>
        </p:nvSpPr>
        <p:spPr>
          <a:xfrm>
            <a:off x="4729775" y="619223"/>
            <a:ext cx="3691800" cy="1147200"/>
          </a:xfrm>
          <a:prstGeom prst="rect">
            <a:avLst/>
          </a:prstGeom>
        </p:spPr>
        <p:txBody>
          <a:bodyPr spcFirstLastPara="1" wrap="square" lIns="91425" tIns="91425" rIns="91425" bIns="91425" anchor="t" anchorCtr="0">
            <a:noAutofit/>
          </a:bodyPr>
          <a:lstStyle>
            <a:lvl1pPr lvl="0" rtl="0">
              <a:lnSpc>
                <a:spcPct val="6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04" name="Google Shape;2804;p9"/>
          <p:cNvSpPr txBox="1">
            <a:spLocks noGrp="1"/>
          </p:cNvSpPr>
          <p:nvPr>
            <p:ph type="subTitle" idx="1"/>
          </p:nvPr>
        </p:nvSpPr>
        <p:spPr>
          <a:xfrm>
            <a:off x="4729775" y="1655125"/>
            <a:ext cx="3691800" cy="129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5" name="Google Shape;2805;p9"/>
          <p:cNvGrpSpPr/>
          <p:nvPr/>
        </p:nvGrpSpPr>
        <p:grpSpPr>
          <a:xfrm>
            <a:off x="13" y="0"/>
            <a:ext cx="9144201" cy="5143610"/>
            <a:chOff x="13" y="0"/>
            <a:chExt cx="9144201" cy="5143610"/>
          </a:xfrm>
        </p:grpSpPr>
        <p:sp>
          <p:nvSpPr>
            <p:cNvPr id="2806" name="Google Shape;2806;p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123"/>
        <p:cNvGrpSpPr/>
        <p:nvPr/>
      </p:nvGrpSpPr>
      <p:grpSpPr>
        <a:xfrm>
          <a:off x="0" y="0"/>
          <a:ext cx="0" cy="0"/>
          <a:chOff x="0" y="0"/>
          <a:chExt cx="0" cy="0"/>
        </a:xfrm>
      </p:grpSpPr>
      <p:sp>
        <p:nvSpPr>
          <p:cNvPr id="3124" name="Google Shape;3124;p13"/>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309307" y="112236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txBox="1">
            <a:spLocks noGrp="1"/>
          </p:cNvSpPr>
          <p:nvPr>
            <p:ph type="title"/>
          </p:nvPr>
        </p:nvSpPr>
        <p:spPr>
          <a:xfrm>
            <a:off x="9094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27" name="Google Shape;3127;p13"/>
          <p:cNvSpPr txBox="1">
            <a:spLocks noGrp="1"/>
          </p:cNvSpPr>
          <p:nvPr>
            <p:ph type="title" idx="2" hasCustomPrompt="1"/>
          </p:nvPr>
        </p:nvSpPr>
        <p:spPr>
          <a:xfrm>
            <a:off x="14857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8" name="Google Shape;3128;p13"/>
          <p:cNvSpPr txBox="1">
            <a:spLocks noGrp="1"/>
          </p:cNvSpPr>
          <p:nvPr>
            <p:ph type="subTitle" idx="1"/>
          </p:nvPr>
        </p:nvSpPr>
        <p:spPr>
          <a:xfrm>
            <a:off x="95515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9" name="Google Shape;3129;p13"/>
          <p:cNvSpPr txBox="1">
            <a:spLocks noGrp="1"/>
          </p:cNvSpPr>
          <p:nvPr>
            <p:ph type="title" idx="3"/>
          </p:nvPr>
        </p:nvSpPr>
        <p:spPr>
          <a:xfrm>
            <a:off x="3192000" y="1742775"/>
            <a:ext cx="27600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0" name="Google Shape;3130;p13"/>
          <p:cNvSpPr txBox="1">
            <a:spLocks noGrp="1"/>
          </p:cNvSpPr>
          <p:nvPr>
            <p:ph type="title" idx="4" hasCustomPrompt="1"/>
          </p:nvPr>
        </p:nvSpPr>
        <p:spPr>
          <a:xfrm>
            <a:off x="3936025"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1" name="Google Shape;3131;p13"/>
          <p:cNvSpPr txBox="1">
            <a:spLocks noGrp="1"/>
          </p:cNvSpPr>
          <p:nvPr>
            <p:ph type="subTitle" idx="5"/>
          </p:nvPr>
        </p:nvSpPr>
        <p:spPr>
          <a:xfrm>
            <a:off x="340380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2" name="Google Shape;3132;p13"/>
          <p:cNvSpPr txBox="1">
            <a:spLocks noGrp="1"/>
          </p:cNvSpPr>
          <p:nvPr>
            <p:ph type="title" idx="6"/>
          </p:nvPr>
        </p:nvSpPr>
        <p:spPr>
          <a:xfrm>
            <a:off x="58067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3" name="Google Shape;3133;p13"/>
          <p:cNvSpPr txBox="1">
            <a:spLocks noGrp="1"/>
          </p:cNvSpPr>
          <p:nvPr>
            <p:ph type="title" idx="7" hasCustomPrompt="1"/>
          </p:nvPr>
        </p:nvSpPr>
        <p:spPr>
          <a:xfrm>
            <a:off x="63830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4" name="Google Shape;3134;p13"/>
          <p:cNvSpPr txBox="1">
            <a:spLocks noGrp="1"/>
          </p:cNvSpPr>
          <p:nvPr>
            <p:ph type="subTitle" idx="8"/>
          </p:nvPr>
        </p:nvSpPr>
        <p:spPr>
          <a:xfrm>
            <a:off x="5852450" y="2133050"/>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5" name="Google Shape;3135;p13"/>
          <p:cNvSpPr txBox="1">
            <a:spLocks noGrp="1"/>
          </p:cNvSpPr>
          <p:nvPr>
            <p:ph type="title" idx="9"/>
          </p:nvPr>
        </p:nvSpPr>
        <p:spPr>
          <a:xfrm>
            <a:off x="9094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6" name="Google Shape;3136;p13"/>
          <p:cNvSpPr txBox="1">
            <a:spLocks noGrp="1"/>
          </p:cNvSpPr>
          <p:nvPr>
            <p:ph type="title" idx="13" hasCustomPrompt="1"/>
          </p:nvPr>
        </p:nvSpPr>
        <p:spPr>
          <a:xfrm>
            <a:off x="14857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7" name="Google Shape;3137;p13"/>
          <p:cNvSpPr txBox="1">
            <a:spLocks noGrp="1"/>
          </p:cNvSpPr>
          <p:nvPr>
            <p:ph type="subTitle" idx="14"/>
          </p:nvPr>
        </p:nvSpPr>
        <p:spPr>
          <a:xfrm>
            <a:off x="9551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8" name="Google Shape;3138;p13"/>
          <p:cNvSpPr txBox="1">
            <a:spLocks noGrp="1"/>
          </p:cNvSpPr>
          <p:nvPr>
            <p:ph type="title" idx="15"/>
          </p:nvPr>
        </p:nvSpPr>
        <p:spPr>
          <a:xfrm>
            <a:off x="335805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9" name="Google Shape;3139;p13"/>
          <p:cNvSpPr txBox="1">
            <a:spLocks noGrp="1"/>
          </p:cNvSpPr>
          <p:nvPr>
            <p:ph type="title" idx="16" hasCustomPrompt="1"/>
          </p:nvPr>
        </p:nvSpPr>
        <p:spPr>
          <a:xfrm>
            <a:off x="393435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0" name="Google Shape;3140;p13"/>
          <p:cNvSpPr txBox="1">
            <a:spLocks noGrp="1"/>
          </p:cNvSpPr>
          <p:nvPr>
            <p:ph type="subTitle" idx="17"/>
          </p:nvPr>
        </p:nvSpPr>
        <p:spPr>
          <a:xfrm>
            <a:off x="340380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1" name="Google Shape;3141;p13"/>
          <p:cNvSpPr txBox="1">
            <a:spLocks noGrp="1"/>
          </p:cNvSpPr>
          <p:nvPr>
            <p:ph type="title" idx="18"/>
          </p:nvPr>
        </p:nvSpPr>
        <p:spPr>
          <a:xfrm>
            <a:off x="58067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42" name="Google Shape;3142;p13"/>
          <p:cNvSpPr txBox="1">
            <a:spLocks noGrp="1"/>
          </p:cNvSpPr>
          <p:nvPr>
            <p:ph type="title" idx="19" hasCustomPrompt="1"/>
          </p:nvPr>
        </p:nvSpPr>
        <p:spPr>
          <a:xfrm>
            <a:off x="63830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3" name="Google Shape;3143;p13"/>
          <p:cNvSpPr txBox="1">
            <a:spLocks noGrp="1"/>
          </p:cNvSpPr>
          <p:nvPr>
            <p:ph type="subTitle" idx="20"/>
          </p:nvPr>
        </p:nvSpPr>
        <p:spPr>
          <a:xfrm>
            <a:off x="58524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4" name="Google Shape;3144;p13"/>
          <p:cNvSpPr txBox="1">
            <a:spLocks noGrp="1"/>
          </p:cNvSpPr>
          <p:nvPr>
            <p:ph type="title" idx="21"/>
          </p:nvPr>
        </p:nvSpPr>
        <p:spPr>
          <a:xfrm>
            <a:off x="722425" y="363825"/>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45" name="Google Shape;3145;p13"/>
          <p:cNvGrpSpPr/>
          <p:nvPr/>
        </p:nvGrpSpPr>
        <p:grpSpPr>
          <a:xfrm>
            <a:off x="13" y="0"/>
            <a:ext cx="9144201" cy="5143610"/>
            <a:chOff x="13" y="0"/>
            <a:chExt cx="9144201" cy="5143610"/>
          </a:xfrm>
        </p:grpSpPr>
        <p:sp>
          <p:nvSpPr>
            <p:cNvPr id="3146" name="Google Shape;3146;p13"/>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7" name="Google Shape;3157;p13"/>
            <p:cNvGrpSpPr/>
            <p:nvPr/>
          </p:nvGrpSpPr>
          <p:grpSpPr>
            <a:xfrm>
              <a:off x="25" y="0"/>
              <a:ext cx="9144189" cy="4594817"/>
              <a:chOff x="25" y="0"/>
              <a:chExt cx="9144189" cy="4594817"/>
            </a:xfrm>
          </p:grpSpPr>
          <p:sp>
            <p:nvSpPr>
              <p:cNvPr id="3158" name="Google Shape;3158;p13"/>
              <p:cNvSpPr/>
              <p:nvPr/>
            </p:nvSpPr>
            <p:spPr>
              <a:xfrm>
                <a:off x="219225" y="236825"/>
                <a:ext cx="216300" cy="4357200"/>
              </a:xfrm>
              <a:prstGeom prst="rect">
                <a:avLst/>
              </a:pr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8711100" y="236825"/>
                <a:ext cx="216300" cy="4357200"/>
              </a:xfrm>
              <a:prstGeom prst="rect">
                <a:avLst/>
              </a:pr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1" name="Google Shape;3161;p13"/>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2" name="Google Shape;3162;p13"/>
            <p:cNvGrpSpPr/>
            <p:nvPr/>
          </p:nvGrpSpPr>
          <p:grpSpPr>
            <a:xfrm>
              <a:off x="13" y="4588025"/>
              <a:ext cx="9144201" cy="555528"/>
              <a:chOff x="13" y="4588025"/>
              <a:chExt cx="9144201" cy="555528"/>
            </a:xfrm>
          </p:grpSpPr>
          <p:sp>
            <p:nvSpPr>
              <p:cNvPr id="3163" name="Google Shape;3163;p13"/>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rot="-5400000">
                <a:off x="4471766" y="4742937"/>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6B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8" name="Google Shape;3168;p13"/>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70" name="Google Shape;3170;p13"/>
          <p:cNvPicPr preferRelativeResize="0"/>
          <p:nvPr/>
        </p:nvPicPr>
        <p:blipFill>
          <a:blip r:embed="rId2">
            <a:alphaModFix/>
          </a:blip>
          <a:stretch>
            <a:fillRect/>
          </a:stretch>
        </p:blipFill>
        <p:spPr>
          <a:xfrm>
            <a:off x="7913773" y="-361079"/>
            <a:ext cx="1629875" cy="2326150"/>
          </a:xfrm>
          <a:prstGeom prst="rect">
            <a:avLst/>
          </a:prstGeom>
          <a:noFill/>
          <a:ln>
            <a:noFill/>
          </a:ln>
        </p:spPr>
      </p:pic>
      <p:pic>
        <p:nvPicPr>
          <p:cNvPr id="3171" name="Google Shape;3171;p13"/>
          <p:cNvPicPr preferRelativeResize="0"/>
          <p:nvPr/>
        </p:nvPicPr>
        <p:blipFill rotWithShape="1">
          <a:blip r:embed="rId2">
            <a:alphaModFix/>
          </a:blip>
          <a:srcRect t="42997"/>
          <a:stretch/>
        </p:blipFill>
        <p:spPr>
          <a:xfrm>
            <a:off x="7037538" y="-2"/>
            <a:ext cx="1629875" cy="1325950"/>
          </a:xfrm>
          <a:prstGeom prst="rect">
            <a:avLst/>
          </a:prstGeom>
          <a:noFill/>
          <a:ln>
            <a:noFill/>
          </a:ln>
        </p:spPr>
      </p:pic>
      <p:grpSp>
        <p:nvGrpSpPr>
          <p:cNvPr id="3172" name="Google Shape;3172;p13"/>
          <p:cNvGrpSpPr/>
          <p:nvPr/>
        </p:nvGrpSpPr>
        <p:grpSpPr>
          <a:xfrm>
            <a:off x="8375407" y="908195"/>
            <a:ext cx="444091" cy="451325"/>
            <a:chOff x="1126975" y="2118575"/>
            <a:chExt cx="554075" cy="563100"/>
          </a:xfrm>
        </p:grpSpPr>
        <p:sp>
          <p:nvSpPr>
            <p:cNvPr id="3173" name="Google Shape;3173;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39" name="Google Shape;3239;p13"/>
          <p:cNvPicPr preferRelativeResize="0"/>
          <p:nvPr/>
        </p:nvPicPr>
        <p:blipFill>
          <a:blip r:embed="rId3">
            <a:alphaModFix/>
          </a:blip>
          <a:stretch>
            <a:fillRect/>
          </a:stretch>
        </p:blipFill>
        <p:spPr>
          <a:xfrm>
            <a:off x="6970626" y="72446"/>
            <a:ext cx="827723" cy="780085"/>
          </a:xfrm>
          <a:prstGeom prst="rect">
            <a:avLst/>
          </a:prstGeom>
          <a:noFill/>
          <a:ln>
            <a:noFill/>
          </a:ln>
        </p:spPr>
      </p:pic>
      <p:grpSp>
        <p:nvGrpSpPr>
          <p:cNvPr id="3240" name="Google Shape;3240;p13"/>
          <p:cNvGrpSpPr/>
          <p:nvPr/>
        </p:nvGrpSpPr>
        <p:grpSpPr>
          <a:xfrm>
            <a:off x="7310182" y="236820"/>
            <a:ext cx="444091" cy="451325"/>
            <a:chOff x="1126975" y="2118575"/>
            <a:chExt cx="554075" cy="563100"/>
          </a:xfrm>
        </p:grpSpPr>
        <p:sp>
          <p:nvSpPr>
            <p:cNvPr id="3241" name="Google Shape;3241;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170"/>
        <p:cNvGrpSpPr/>
        <p:nvPr/>
      </p:nvGrpSpPr>
      <p:grpSpPr>
        <a:xfrm>
          <a:off x="0" y="0"/>
          <a:ext cx="0" cy="0"/>
          <a:chOff x="0" y="0"/>
          <a:chExt cx="0" cy="0"/>
        </a:xfrm>
      </p:grpSpPr>
      <p:sp>
        <p:nvSpPr>
          <p:cNvPr id="7171" name="Google Shape;7171;p2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0"/>
          <p:cNvSpPr/>
          <p:nvPr/>
        </p:nvSpPr>
        <p:spPr>
          <a:xfrm rot="10800000">
            <a:off x="5280600" y="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196200" y="334770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63C6E0">
              <a:alpha val="29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4571998" y="3635010"/>
            <a:ext cx="4444074" cy="1496260"/>
          </a:xfrm>
          <a:custGeom>
            <a:avLst/>
            <a:gdLst/>
            <a:ahLst/>
            <a:cxnLst/>
            <a:rect l="l" t="t" r="r" b="b"/>
            <a:pathLst>
              <a:path w="29823" h="10041" extrusionOk="0">
                <a:moveTo>
                  <a:pt x="28533" y="1"/>
                </a:moveTo>
                <a:cubicBezTo>
                  <a:pt x="28013" y="1"/>
                  <a:pt x="27517" y="249"/>
                  <a:pt x="27219" y="670"/>
                </a:cubicBezTo>
                <a:cubicBezTo>
                  <a:pt x="27120" y="621"/>
                  <a:pt x="27046" y="621"/>
                  <a:pt x="26972" y="621"/>
                </a:cubicBezTo>
                <a:cubicBezTo>
                  <a:pt x="26476" y="621"/>
                  <a:pt x="26054" y="993"/>
                  <a:pt x="25980" y="1464"/>
                </a:cubicBezTo>
                <a:cubicBezTo>
                  <a:pt x="25856" y="1414"/>
                  <a:pt x="25683" y="1414"/>
                  <a:pt x="25534" y="1414"/>
                </a:cubicBezTo>
                <a:cubicBezTo>
                  <a:pt x="24815" y="1414"/>
                  <a:pt x="24270" y="1959"/>
                  <a:pt x="24245" y="2653"/>
                </a:cubicBezTo>
                <a:cubicBezTo>
                  <a:pt x="23947" y="2703"/>
                  <a:pt x="23749" y="2951"/>
                  <a:pt x="23749" y="3224"/>
                </a:cubicBezTo>
                <a:cubicBezTo>
                  <a:pt x="23625" y="3174"/>
                  <a:pt x="23451" y="3149"/>
                  <a:pt x="23303" y="3149"/>
                </a:cubicBezTo>
                <a:cubicBezTo>
                  <a:pt x="22931" y="3149"/>
                  <a:pt x="22584" y="3323"/>
                  <a:pt x="22410" y="3571"/>
                </a:cubicBezTo>
                <a:cubicBezTo>
                  <a:pt x="22286" y="3422"/>
                  <a:pt x="22088" y="3348"/>
                  <a:pt x="21890" y="3348"/>
                </a:cubicBezTo>
                <a:cubicBezTo>
                  <a:pt x="21791" y="3348"/>
                  <a:pt x="21716" y="3348"/>
                  <a:pt x="21667" y="3397"/>
                </a:cubicBezTo>
                <a:cubicBezTo>
                  <a:pt x="21518" y="2901"/>
                  <a:pt x="21047" y="2480"/>
                  <a:pt x="20477" y="2480"/>
                </a:cubicBezTo>
                <a:cubicBezTo>
                  <a:pt x="19807" y="2480"/>
                  <a:pt x="19287" y="3050"/>
                  <a:pt x="19287" y="3695"/>
                </a:cubicBezTo>
                <a:lnTo>
                  <a:pt x="19188" y="3695"/>
                </a:lnTo>
                <a:cubicBezTo>
                  <a:pt x="19064" y="3695"/>
                  <a:pt x="18965" y="3719"/>
                  <a:pt x="18865" y="3794"/>
                </a:cubicBezTo>
                <a:cubicBezTo>
                  <a:pt x="18865" y="3174"/>
                  <a:pt x="18370" y="2678"/>
                  <a:pt x="17725" y="2678"/>
                </a:cubicBezTo>
                <a:cubicBezTo>
                  <a:pt x="17378" y="2678"/>
                  <a:pt x="17105" y="2802"/>
                  <a:pt x="16882" y="3050"/>
                </a:cubicBezTo>
                <a:cubicBezTo>
                  <a:pt x="16765" y="3028"/>
                  <a:pt x="16649" y="3017"/>
                  <a:pt x="16536" y="3017"/>
                </a:cubicBezTo>
                <a:cubicBezTo>
                  <a:pt x="16145" y="3017"/>
                  <a:pt x="15782" y="3147"/>
                  <a:pt x="15494" y="3397"/>
                </a:cubicBezTo>
                <a:cubicBezTo>
                  <a:pt x="15420" y="3348"/>
                  <a:pt x="15345" y="3323"/>
                  <a:pt x="15246" y="3298"/>
                </a:cubicBezTo>
                <a:cubicBezTo>
                  <a:pt x="15173" y="3283"/>
                  <a:pt x="15100" y="3276"/>
                  <a:pt x="15029" y="3276"/>
                </a:cubicBezTo>
                <a:cubicBezTo>
                  <a:pt x="14618" y="3276"/>
                  <a:pt x="14254" y="3513"/>
                  <a:pt x="14106" y="3893"/>
                </a:cubicBezTo>
                <a:cubicBezTo>
                  <a:pt x="13982" y="3819"/>
                  <a:pt x="13858" y="3769"/>
                  <a:pt x="13709" y="3719"/>
                </a:cubicBezTo>
                <a:cubicBezTo>
                  <a:pt x="13611" y="3698"/>
                  <a:pt x="13514" y="3688"/>
                  <a:pt x="13419" y="3688"/>
                </a:cubicBezTo>
                <a:cubicBezTo>
                  <a:pt x="12836" y="3688"/>
                  <a:pt x="12318" y="4065"/>
                  <a:pt x="12147" y="4661"/>
                </a:cubicBezTo>
                <a:cubicBezTo>
                  <a:pt x="11875" y="4661"/>
                  <a:pt x="11602" y="4835"/>
                  <a:pt x="11528" y="5132"/>
                </a:cubicBezTo>
                <a:cubicBezTo>
                  <a:pt x="11404" y="5033"/>
                  <a:pt x="11280" y="4959"/>
                  <a:pt x="11131" y="4934"/>
                </a:cubicBezTo>
                <a:cubicBezTo>
                  <a:pt x="11043" y="4910"/>
                  <a:pt x="10955" y="4900"/>
                  <a:pt x="10870" y="4900"/>
                </a:cubicBezTo>
                <a:cubicBezTo>
                  <a:pt x="10598" y="4900"/>
                  <a:pt x="10347" y="5012"/>
                  <a:pt x="10139" y="5182"/>
                </a:cubicBezTo>
                <a:cubicBezTo>
                  <a:pt x="10040" y="5033"/>
                  <a:pt x="9892" y="4909"/>
                  <a:pt x="9668" y="4835"/>
                </a:cubicBezTo>
                <a:cubicBezTo>
                  <a:pt x="9619" y="4823"/>
                  <a:pt x="9582" y="4816"/>
                  <a:pt x="9544" y="4816"/>
                </a:cubicBezTo>
                <a:cubicBezTo>
                  <a:pt x="9507" y="4816"/>
                  <a:pt x="9470" y="4823"/>
                  <a:pt x="9421" y="4835"/>
                </a:cubicBezTo>
                <a:cubicBezTo>
                  <a:pt x="9396" y="4314"/>
                  <a:pt x="9024" y="3843"/>
                  <a:pt x="8454" y="3719"/>
                </a:cubicBezTo>
                <a:cubicBezTo>
                  <a:pt x="8370" y="3700"/>
                  <a:pt x="8285" y="3691"/>
                  <a:pt x="8202" y="3691"/>
                </a:cubicBezTo>
                <a:cubicBezTo>
                  <a:pt x="7649" y="3691"/>
                  <a:pt x="7145" y="4101"/>
                  <a:pt x="7016" y="4661"/>
                </a:cubicBezTo>
                <a:cubicBezTo>
                  <a:pt x="6966" y="4661"/>
                  <a:pt x="6942" y="4637"/>
                  <a:pt x="6917" y="4637"/>
                </a:cubicBezTo>
                <a:cubicBezTo>
                  <a:pt x="6855" y="4612"/>
                  <a:pt x="6799" y="4599"/>
                  <a:pt x="6743" y="4599"/>
                </a:cubicBezTo>
                <a:cubicBezTo>
                  <a:pt x="6687" y="4599"/>
                  <a:pt x="6632" y="4612"/>
                  <a:pt x="6570" y="4637"/>
                </a:cubicBezTo>
                <a:cubicBezTo>
                  <a:pt x="6694" y="4017"/>
                  <a:pt x="6322" y="3422"/>
                  <a:pt x="5702" y="3273"/>
                </a:cubicBezTo>
                <a:cubicBezTo>
                  <a:pt x="5617" y="3255"/>
                  <a:pt x="5532" y="3247"/>
                  <a:pt x="5450" y="3247"/>
                </a:cubicBezTo>
                <a:cubicBezTo>
                  <a:pt x="4958" y="3247"/>
                  <a:pt x="4533" y="3553"/>
                  <a:pt x="4363" y="4042"/>
                </a:cubicBezTo>
                <a:lnTo>
                  <a:pt x="4314" y="4042"/>
                </a:lnTo>
                <a:cubicBezTo>
                  <a:pt x="4258" y="4027"/>
                  <a:pt x="4202" y="4020"/>
                  <a:pt x="4147" y="4020"/>
                </a:cubicBezTo>
                <a:cubicBezTo>
                  <a:pt x="3830" y="4020"/>
                  <a:pt x="3531" y="4250"/>
                  <a:pt x="3446" y="4587"/>
                </a:cubicBezTo>
                <a:lnTo>
                  <a:pt x="3421" y="4587"/>
                </a:lnTo>
                <a:cubicBezTo>
                  <a:pt x="3372" y="4575"/>
                  <a:pt x="3322" y="4568"/>
                  <a:pt x="3273" y="4568"/>
                </a:cubicBezTo>
                <a:cubicBezTo>
                  <a:pt x="3223" y="4568"/>
                  <a:pt x="3174" y="4575"/>
                  <a:pt x="3124" y="4587"/>
                </a:cubicBezTo>
                <a:cubicBezTo>
                  <a:pt x="2950" y="4414"/>
                  <a:pt x="2727" y="4290"/>
                  <a:pt x="2479" y="4215"/>
                </a:cubicBezTo>
                <a:cubicBezTo>
                  <a:pt x="2386" y="4196"/>
                  <a:pt x="2293" y="4187"/>
                  <a:pt x="2203" y="4187"/>
                </a:cubicBezTo>
                <a:cubicBezTo>
                  <a:pt x="1595" y="4187"/>
                  <a:pt x="1072" y="4603"/>
                  <a:pt x="942" y="5207"/>
                </a:cubicBezTo>
                <a:cubicBezTo>
                  <a:pt x="893" y="5207"/>
                  <a:pt x="893" y="5207"/>
                  <a:pt x="868" y="5182"/>
                </a:cubicBezTo>
                <a:cubicBezTo>
                  <a:pt x="816" y="5167"/>
                  <a:pt x="763" y="5160"/>
                  <a:pt x="710" y="5160"/>
                </a:cubicBezTo>
                <a:cubicBezTo>
                  <a:pt x="416" y="5160"/>
                  <a:pt x="142" y="5383"/>
                  <a:pt x="100" y="5678"/>
                </a:cubicBezTo>
                <a:cubicBezTo>
                  <a:pt x="0" y="6025"/>
                  <a:pt x="248" y="6397"/>
                  <a:pt x="595" y="6446"/>
                </a:cubicBezTo>
                <a:lnTo>
                  <a:pt x="16610" y="10041"/>
                </a:lnTo>
                <a:lnTo>
                  <a:pt x="29822" y="10041"/>
                </a:lnTo>
                <a:lnTo>
                  <a:pt x="29822" y="6917"/>
                </a:lnTo>
                <a:lnTo>
                  <a:pt x="29822" y="2852"/>
                </a:lnTo>
                <a:lnTo>
                  <a:pt x="29822" y="621"/>
                </a:lnTo>
                <a:cubicBezTo>
                  <a:pt x="29500" y="224"/>
                  <a:pt x="29029" y="1"/>
                  <a:pt x="28533"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txBox="1">
            <a:spLocks noGrp="1"/>
          </p:cNvSpPr>
          <p:nvPr>
            <p:ph type="title"/>
          </p:nvPr>
        </p:nvSpPr>
        <p:spPr>
          <a:xfrm>
            <a:off x="1063650"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6" name="Google Shape;7176;p20"/>
          <p:cNvSpPr txBox="1">
            <a:spLocks noGrp="1"/>
          </p:cNvSpPr>
          <p:nvPr>
            <p:ph type="subTitle" idx="1"/>
          </p:nvPr>
        </p:nvSpPr>
        <p:spPr>
          <a:xfrm>
            <a:off x="8474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7" name="Google Shape;7177;p20"/>
          <p:cNvSpPr txBox="1">
            <a:spLocks noGrp="1"/>
          </p:cNvSpPr>
          <p:nvPr>
            <p:ph type="title" idx="2"/>
          </p:nvPr>
        </p:nvSpPr>
        <p:spPr>
          <a:xfrm>
            <a:off x="3684339"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8" name="Google Shape;7178;p20"/>
          <p:cNvSpPr txBox="1">
            <a:spLocks noGrp="1"/>
          </p:cNvSpPr>
          <p:nvPr>
            <p:ph type="subTitle" idx="3"/>
          </p:nvPr>
        </p:nvSpPr>
        <p:spPr>
          <a:xfrm>
            <a:off x="34681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9" name="Google Shape;7179;p20"/>
          <p:cNvSpPr txBox="1">
            <a:spLocks noGrp="1"/>
          </p:cNvSpPr>
          <p:nvPr>
            <p:ph type="title" idx="4"/>
          </p:nvPr>
        </p:nvSpPr>
        <p:spPr>
          <a:xfrm>
            <a:off x="6305027"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0" name="Google Shape;7180;p20"/>
          <p:cNvSpPr txBox="1">
            <a:spLocks noGrp="1"/>
          </p:cNvSpPr>
          <p:nvPr>
            <p:ph type="subTitle" idx="5"/>
          </p:nvPr>
        </p:nvSpPr>
        <p:spPr>
          <a:xfrm>
            <a:off x="60888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81" name="Google Shape;7181;p20"/>
          <p:cNvSpPr txBox="1">
            <a:spLocks noGrp="1"/>
          </p:cNvSpPr>
          <p:nvPr>
            <p:ph type="title" idx="6"/>
          </p:nvPr>
        </p:nvSpPr>
        <p:spPr>
          <a:xfrm>
            <a:off x="720000" y="3637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182" name="Google Shape;7182;p20"/>
          <p:cNvGrpSpPr/>
          <p:nvPr/>
        </p:nvGrpSpPr>
        <p:grpSpPr>
          <a:xfrm>
            <a:off x="13" y="0"/>
            <a:ext cx="9144201" cy="5143610"/>
            <a:chOff x="13" y="0"/>
            <a:chExt cx="9144201" cy="5143610"/>
          </a:xfrm>
        </p:grpSpPr>
        <p:sp>
          <p:nvSpPr>
            <p:cNvPr id="7183" name="Google Shape;7183;p2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07" name="Google Shape;7207;p20"/>
          <p:cNvPicPr preferRelativeResize="0"/>
          <p:nvPr/>
        </p:nvPicPr>
        <p:blipFill>
          <a:blip r:embed="rId2">
            <a:alphaModFix/>
          </a:blip>
          <a:stretch>
            <a:fillRect/>
          </a:stretch>
        </p:blipFill>
        <p:spPr>
          <a:xfrm>
            <a:off x="-144899" y="-99774"/>
            <a:ext cx="1250359" cy="1478133"/>
          </a:xfrm>
          <a:prstGeom prst="rect">
            <a:avLst/>
          </a:prstGeom>
          <a:noFill/>
          <a:ln>
            <a:noFill/>
          </a:ln>
        </p:spPr>
      </p:pic>
      <p:pic>
        <p:nvPicPr>
          <p:cNvPr id="7208" name="Google Shape;7208;p20"/>
          <p:cNvPicPr preferRelativeResize="0"/>
          <p:nvPr/>
        </p:nvPicPr>
        <p:blipFill>
          <a:blip r:embed="rId2">
            <a:alphaModFix/>
          </a:blip>
          <a:stretch>
            <a:fillRect/>
          </a:stretch>
        </p:blipFill>
        <p:spPr>
          <a:xfrm>
            <a:off x="27283" y="423702"/>
            <a:ext cx="1250359" cy="1478133"/>
          </a:xfrm>
          <a:prstGeom prst="rect">
            <a:avLst/>
          </a:prstGeom>
          <a:noFill/>
          <a:ln>
            <a:noFill/>
          </a:ln>
        </p:spPr>
      </p:pic>
      <p:pic>
        <p:nvPicPr>
          <p:cNvPr id="7209" name="Google Shape;7209;p20"/>
          <p:cNvPicPr preferRelativeResize="0"/>
          <p:nvPr/>
        </p:nvPicPr>
        <p:blipFill>
          <a:blip r:embed="rId2">
            <a:alphaModFix/>
          </a:blip>
          <a:stretch>
            <a:fillRect/>
          </a:stretch>
        </p:blipFill>
        <p:spPr>
          <a:xfrm>
            <a:off x="343675" y="-37695"/>
            <a:ext cx="1250359" cy="1478133"/>
          </a:xfrm>
          <a:prstGeom prst="rect">
            <a:avLst/>
          </a:prstGeom>
          <a:noFill/>
          <a:ln>
            <a:noFill/>
          </a:ln>
        </p:spPr>
      </p:pic>
      <p:pic>
        <p:nvPicPr>
          <p:cNvPr id="7210" name="Google Shape;7210;p20"/>
          <p:cNvPicPr preferRelativeResize="0"/>
          <p:nvPr/>
        </p:nvPicPr>
        <p:blipFill rotWithShape="1">
          <a:blip r:embed="rId2">
            <a:alphaModFix/>
          </a:blip>
          <a:srcRect t="-29115"/>
          <a:stretch/>
        </p:blipFill>
        <p:spPr>
          <a:xfrm>
            <a:off x="652460" y="-371349"/>
            <a:ext cx="1250359" cy="1478133"/>
          </a:xfrm>
          <a:prstGeom prst="rect">
            <a:avLst/>
          </a:prstGeom>
          <a:noFill/>
          <a:ln>
            <a:noFill/>
          </a:ln>
        </p:spPr>
      </p:pic>
      <p:pic>
        <p:nvPicPr>
          <p:cNvPr id="7211" name="Google Shape;7211;p20"/>
          <p:cNvPicPr preferRelativeResize="0"/>
          <p:nvPr/>
        </p:nvPicPr>
        <p:blipFill rotWithShape="1">
          <a:blip r:embed="rId2">
            <a:alphaModFix/>
          </a:blip>
          <a:srcRect/>
          <a:stretch/>
        </p:blipFill>
        <p:spPr>
          <a:xfrm>
            <a:off x="722422" y="55346"/>
            <a:ext cx="1250354" cy="1056284"/>
          </a:xfrm>
          <a:prstGeom prst="rect">
            <a:avLst/>
          </a:prstGeom>
          <a:noFill/>
          <a:ln>
            <a:noFill/>
          </a:ln>
        </p:spPr>
      </p:pic>
      <p:grpSp>
        <p:nvGrpSpPr>
          <p:cNvPr id="7212" name="Google Shape;7212;p20"/>
          <p:cNvGrpSpPr/>
          <p:nvPr/>
        </p:nvGrpSpPr>
        <p:grpSpPr>
          <a:xfrm rot="8100115">
            <a:off x="183820" y="1215491"/>
            <a:ext cx="836855" cy="620222"/>
            <a:chOff x="3748050" y="180275"/>
            <a:chExt cx="394800" cy="292600"/>
          </a:xfrm>
        </p:grpSpPr>
        <p:sp>
          <p:nvSpPr>
            <p:cNvPr id="7213" name="Google Shape;7213;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7" name="Google Shape;7257;p20"/>
          <p:cNvGrpSpPr/>
          <p:nvPr/>
        </p:nvGrpSpPr>
        <p:grpSpPr>
          <a:xfrm rot="7601124">
            <a:off x="384720" y="437399"/>
            <a:ext cx="535481" cy="403786"/>
            <a:chOff x="3693500" y="1118850"/>
            <a:chExt cx="535500" cy="403800"/>
          </a:xfrm>
        </p:grpSpPr>
        <p:sp>
          <p:nvSpPr>
            <p:cNvPr id="7258" name="Google Shape;7258;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4" name="Google Shape;7324;p20"/>
          <p:cNvGrpSpPr/>
          <p:nvPr/>
        </p:nvGrpSpPr>
        <p:grpSpPr>
          <a:xfrm rot="8912696">
            <a:off x="1356530" y="459347"/>
            <a:ext cx="650096" cy="490233"/>
            <a:chOff x="3693500" y="1118850"/>
            <a:chExt cx="535500" cy="403800"/>
          </a:xfrm>
        </p:grpSpPr>
        <p:sp>
          <p:nvSpPr>
            <p:cNvPr id="7325" name="Google Shape;7325;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1" name="Google Shape;7391;p20"/>
          <p:cNvGrpSpPr/>
          <p:nvPr/>
        </p:nvGrpSpPr>
        <p:grpSpPr>
          <a:xfrm rot="8816066">
            <a:off x="791498" y="178047"/>
            <a:ext cx="836854" cy="620213"/>
            <a:chOff x="3748050" y="180275"/>
            <a:chExt cx="394800" cy="292600"/>
          </a:xfrm>
        </p:grpSpPr>
        <p:sp>
          <p:nvSpPr>
            <p:cNvPr id="7392" name="Google Shape;7392;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_1">
    <p:spTree>
      <p:nvGrpSpPr>
        <p:cNvPr id="1" name="Shape 9267"/>
        <p:cNvGrpSpPr/>
        <p:nvPr/>
      </p:nvGrpSpPr>
      <p:grpSpPr>
        <a:xfrm>
          <a:off x="0" y="0"/>
          <a:ext cx="0" cy="0"/>
          <a:chOff x="0" y="0"/>
          <a:chExt cx="0" cy="0"/>
        </a:xfrm>
      </p:grpSpPr>
      <p:sp>
        <p:nvSpPr>
          <p:cNvPr id="9268" name="Google Shape;9268;p25"/>
          <p:cNvSpPr txBox="1">
            <a:spLocks noGrp="1"/>
          </p:cNvSpPr>
          <p:nvPr>
            <p:ph type="title"/>
          </p:nvPr>
        </p:nvSpPr>
        <p:spPr>
          <a:xfrm>
            <a:off x="720000" y="3575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69" name="Google Shape;9269;p25"/>
          <p:cNvSpPr/>
          <p:nvPr/>
        </p:nvSpPr>
        <p:spPr>
          <a:xfrm rot="10800000" flipH="1">
            <a:off x="591385" y="5125175"/>
            <a:ext cx="1270131" cy="22550"/>
          </a:xfrm>
          <a:custGeom>
            <a:avLst/>
            <a:gdLst/>
            <a:ahLst/>
            <a:cxnLst/>
            <a:rect l="l" t="t" r="r" b="b"/>
            <a:pathLst>
              <a:path w="28793" h="902" extrusionOk="0">
                <a:moveTo>
                  <a:pt x="0" y="1"/>
                </a:moveTo>
                <a:lnTo>
                  <a:pt x="0" y="901"/>
                </a:lnTo>
                <a:lnTo>
                  <a:pt x="28793" y="901"/>
                </a:lnTo>
                <a:lnTo>
                  <a:pt x="287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5"/>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5"/>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2" name="Google Shape;9272;p25"/>
          <p:cNvGrpSpPr/>
          <p:nvPr/>
        </p:nvGrpSpPr>
        <p:grpSpPr>
          <a:xfrm>
            <a:off x="13" y="0"/>
            <a:ext cx="9144201" cy="5143610"/>
            <a:chOff x="13" y="0"/>
            <a:chExt cx="9144201" cy="5143610"/>
          </a:xfrm>
        </p:grpSpPr>
        <p:sp>
          <p:nvSpPr>
            <p:cNvPr id="9273" name="Google Shape;9273;p25"/>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5"/>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5"/>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5"/>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5"/>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5"/>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5"/>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5"/>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5"/>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5"/>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5"/>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5"/>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5"/>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5"/>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5"/>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5"/>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5"/>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5"/>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5"/>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5"/>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5"/>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5"/>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5"/>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5"/>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97" name="Google Shape;9297;p25"/>
          <p:cNvPicPr preferRelativeResize="0"/>
          <p:nvPr/>
        </p:nvPicPr>
        <p:blipFill>
          <a:blip r:embed="rId2">
            <a:alphaModFix/>
          </a:blip>
          <a:stretch>
            <a:fillRect/>
          </a:stretch>
        </p:blipFill>
        <p:spPr>
          <a:xfrm>
            <a:off x="8071473" y="-87603"/>
            <a:ext cx="1459500" cy="2082969"/>
          </a:xfrm>
          <a:prstGeom prst="rect">
            <a:avLst/>
          </a:prstGeom>
          <a:noFill/>
          <a:ln>
            <a:noFill/>
          </a:ln>
        </p:spPr>
      </p:pic>
      <p:pic>
        <p:nvPicPr>
          <p:cNvPr id="9298" name="Google Shape;9298;p25"/>
          <p:cNvPicPr preferRelativeResize="0"/>
          <p:nvPr/>
        </p:nvPicPr>
        <p:blipFill>
          <a:blip r:embed="rId2">
            <a:alphaModFix/>
          </a:blip>
          <a:stretch>
            <a:fillRect/>
          </a:stretch>
        </p:blipFill>
        <p:spPr>
          <a:xfrm>
            <a:off x="7332150" y="-696900"/>
            <a:ext cx="1409150" cy="2011125"/>
          </a:xfrm>
          <a:prstGeom prst="rect">
            <a:avLst/>
          </a:prstGeom>
          <a:noFill/>
          <a:ln>
            <a:noFill/>
          </a:ln>
        </p:spPr>
      </p:pic>
      <p:grpSp>
        <p:nvGrpSpPr>
          <p:cNvPr id="9299" name="Google Shape;9299;p25"/>
          <p:cNvGrpSpPr/>
          <p:nvPr/>
        </p:nvGrpSpPr>
        <p:grpSpPr>
          <a:xfrm>
            <a:off x="7429100" y="255325"/>
            <a:ext cx="535500" cy="403800"/>
            <a:chOff x="3693500" y="1118850"/>
            <a:chExt cx="535500" cy="403800"/>
          </a:xfrm>
        </p:grpSpPr>
        <p:sp>
          <p:nvSpPr>
            <p:cNvPr id="9300" name="Google Shape;9300;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6" name="Google Shape;9366;p25"/>
          <p:cNvGrpSpPr/>
          <p:nvPr/>
        </p:nvGrpSpPr>
        <p:grpSpPr>
          <a:xfrm rot="-5255570">
            <a:off x="8153651" y="1062539"/>
            <a:ext cx="535491" cy="403793"/>
            <a:chOff x="3693500" y="1118850"/>
            <a:chExt cx="535500" cy="403800"/>
          </a:xfrm>
        </p:grpSpPr>
        <p:sp>
          <p:nvSpPr>
            <p:cNvPr id="9367" name="Google Shape;9367;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3" name="Google Shape;9433;p25"/>
          <p:cNvGrpSpPr/>
          <p:nvPr/>
        </p:nvGrpSpPr>
        <p:grpSpPr>
          <a:xfrm rot="-5255570">
            <a:off x="8466526" y="142714"/>
            <a:ext cx="535491" cy="403793"/>
            <a:chOff x="3693500" y="1118850"/>
            <a:chExt cx="535500" cy="403800"/>
          </a:xfrm>
        </p:grpSpPr>
        <p:sp>
          <p:nvSpPr>
            <p:cNvPr id="9434" name="Google Shape;9434;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0" name="Google Shape;9500;p25"/>
          <p:cNvGrpSpPr/>
          <p:nvPr/>
        </p:nvGrpSpPr>
        <p:grpSpPr>
          <a:xfrm rot="-5255460">
            <a:off x="8633969" y="1418088"/>
            <a:ext cx="349080" cy="263228"/>
            <a:chOff x="3693500" y="1118850"/>
            <a:chExt cx="535500" cy="403800"/>
          </a:xfrm>
        </p:grpSpPr>
        <p:sp>
          <p:nvSpPr>
            <p:cNvPr id="9501" name="Google Shape;9501;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7" name="Google Shape;9567;p25"/>
          <p:cNvGrpSpPr/>
          <p:nvPr/>
        </p:nvGrpSpPr>
        <p:grpSpPr>
          <a:xfrm>
            <a:off x="7989850" y="44200"/>
            <a:ext cx="394800" cy="292600"/>
            <a:chOff x="3748050" y="180275"/>
            <a:chExt cx="394800" cy="292600"/>
          </a:xfrm>
        </p:grpSpPr>
        <p:sp>
          <p:nvSpPr>
            <p:cNvPr id="9568" name="Google Shape;9568;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2" name="Google Shape;9612;p25"/>
          <p:cNvGrpSpPr/>
          <p:nvPr/>
        </p:nvGrpSpPr>
        <p:grpSpPr>
          <a:xfrm rot="-3345796">
            <a:off x="8311899" y="734975"/>
            <a:ext cx="394790" cy="292593"/>
            <a:chOff x="3748050" y="180275"/>
            <a:chExt cx="394800" cy="292600"/>
          </a:xfrm>
        </p:grpSpPr>
        <p:sp>
          <p:nvSpPr>
            <p:cNvPr id="9613" name="Google Shape;9613;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57" name="Google Shape;9657;p25"/>
          <p:cNvPicPr preferRelativeResize="0"/>
          <p:nvPr/>
        </p:nvPicPr>
        <p:blipFill>
          <a:blip r:embed="rId3">
            <a:alphaModFix amt="50000"/>
          </a:blip>
          <a:stretch>
            <a:fillRect/>
          </a:stretch>
        </p:blipFill>
        <p:spPr>
          <a:xfrm>
            <a:off x="8329326" y="100896"/>
            <a:ext cx="827723" cy="7800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816"/>
        <p:cNvGrpSpPr/>
        <p:nvPr/>
      </p:nvGrpSpPr>
      <p:grpSpPr>
        <a:xfrm>
          <a:off x="0" y="0"/>
          <a:ext cx="0" cy="0"/>
          <a:chOff x="0" y="0"/>
          <a:chExt cx="0" cy="0"/>
        </a:xfrm>
      </p:grpSpPr>
      <p:sp>
        <p:nvSpPr>
          <p:cNvPr id="10817" name="Google Shape;10817;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29"/>
          <p:cNvSpPr/>
          <p:nvPr/>
        </p:nvSpPr>
        <p:spPr>
          <a:xfrm>
            <a:off x="64300" y="2579000"/>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29"/>
          <p:cNvSpPr/>
          <p:nvPr/>
        </p:nvSpPr>
        <p:spPr>
          <a:xfrm rot="10800000">
            <a:off x="4038450" y="-359312"/>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21" name="Google Shape;10821;p29"/>
          <p:cNvGrpSpPr/>
          <p:nvPr/>
        </p:nvGrpSpPr>
        <p:grpSpPr>
          <a:xfrm>
            <a:off x="13" y="0"/>
            <a:ext cx="9144201" cy="5143610"/>
            <a:chOff x="13" y="0"/>
            <a:chExt cx="9144201" cy="5143610"/>
          </a:xfrm>
        </p:grpSpPr>
        <p:sp>
          <p:nvSpPr>
            <p:cNvPr id="10822" name="Google Shape;10822;p2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2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2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2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2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2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2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2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2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2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2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2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2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2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2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2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2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2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0" name="Google Shape;10840;p2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1" name="Google Shape;10841;p2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2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2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2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5" name="Google Shape;10845;p2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6" name="Google Shape;10846;p29"/>
          <p:cNvGrpSpPr/>
          <p:nvPr/>
        </p:nvGrpSpPr>
        <p:grpSpPr>
          <a:xfrm>
            <a:off x="-621765" y="-6373"/>
            <a:ext cx="2367140" cy="1947751"/>
            <a:chOff x="-621765" y="-6373"/>
            <a:chExt cx="2367140" cy="1947751"/>
          </a:xfrm>
        </p:grpSpPr>
        <p:pic>
          <p:nvPicPr>
            <p:cNvPr id="10847" name="Google Shape;10847;p29"/>
            <p:cNvPicPr preferRelativeResize="0"/>
            <p:nvPr/>
          </p:nvPicPr>
          <p:blipFill rotWithShape="1">
            <a:blip r:embed="rId2">
              <a:alphaModFix/>
            </a:blip>
            <a:srcRect t="38931"/>
            <a:stretch/>
          </p:blipFill>
          <p:spPr>
            <a:xfrm flipH="1">
              <a:off x="-281550" y="1"/>
              <a:ext cx="1360075" cy="981874"/>
            </a:xfrm>
            <a:prstGeom prst="rect">
              <a:avLst/>
            </a:prstGeom>
            <a:noFill/>
            <a:ln>
              <a:noFill/>
            </a:ln>
          </p:spPr>
        </p:pic>
        <p:pic>
          <p:nvPicPr>
            <p:cNvPr id="10848" name="Google Shape;10848;p29"/>
            <p:cNvPicPr preferRelativeResize="0"/>
            <p:nvPr/>
          </p:nvPicPr>
          <p:blipFill>
            <a:blip r:embed="rId2">
              <a:alphaModFix/>
            </a:blip>
            <a:stretch>
              <a:fillRect/>
            </a:stretch>
          </p:blipFill>
          <p:spPr>
            <a:xfrm>
              <a:off x="-621765" y="333572"/>
              <a:ext cx="1360055" cy="1607807"/>
            </a:xfrm>
            <a:prstGeom prst="rect">
              <a:avLst/>
            </a:prstGeom>
            <a:noFill/>
            <a:ln>
              <a:noFill/>
            </a:ln>
          </p:spPr>
        </p:pic>
        <p:pic>
          <p:nvPicPr>
            <p:cNvPr id="10849" name="Google Shape;10849;p29"/>
            <p:cNvPicPr preferRelativeResize="0"/>
            <p:nvPr/>
          </p:nvPicPr>
          <p:blipFill rotWithShape="1">
            <a:blip r:embed="rId2">
              <a:alphaModFix/>
            </a:blip>
            <a:srcRect t="64547"/>
            <a:stretch/>
          </p:blipFill>
          <p:spPr>
            <a:xfrm flipH="1">
              <a:off x="385300" y="-6373"/>
              <a:ext cx="1360075" cy="570000"/>
            </a:xfrm>
            <a:prstGeom prst="rect">
              <a:avLst/>
            </a:prstGeom>
            <a:noFill/>
            <a:ln>
              <a:noFill/>
            </a:ln>
          </p:spPr>
        </p:pic>
        <p:grpSp>
          <p:nvGrpSpPr>
            <p:cNvPr id="10850" name="Google Shape;10850;p29"/>
            <p:cNvGrpSpPr/>
            <p:nvPr/>
          </p:nvGrpSpPr>
          <p:grpSpPr>
            <a:xfrm>
              <a:off x="12" y="1028292"/>
              <a:ext cx="407984" cy="415906"/>
              <a:chOff x="3646250" y="1707050"/>
              <a:chExt cx="552375" cy="563100"/>
            </a:xfrm>
          </p:grpSpPr>
          <p:sp>
            <p:nvSpPr>
              <p:cNvPr id="10851" name="Google Shape;10851;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5" name="Google Shape;10895;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3" name="Google Shape;10933;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9" name="Google Shape;10939;p29"/>
            <p:cNvGrpSpPr/>
            <p:nvPr/>
          </p:nvGrpSpPr>
          <p:grpSpPr>
            <a:xfrm>
              <a:off x="254050" y="1175175"/>
              <a:ext cx="552375" cy="563100"/>
              <a:chOff x="3646250" y="1707050"/>
              <a:chExt cx="552375" cy="563100"/>
            </a:xfrm>
          </p:grpSpPr>
          <p:sp>
            <p:nvSpPr>
              <p:cNvPr id="10940" name="Google Shape;10940;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4" name="Google Shape;10984;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4" name="Google Shape;11014;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5" name="Google Shape;11015;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8" name="Google Shape;11028;p29"/>
            <p:cNvGrpSpPr/>
            <p:nvPr/>
          </p:nvGrpSpPr>
          <p:grpSpPr>
            <a:xfrm>
              <a:off x="341650" y="292900"/>
              <a:ext cx="552375" cy="563100"/>
              <a:chOff x="3646250" y="1707050"/>
              <a:chExt cx="552375" cy="563100"/>
            </a:xfrm>
          </p:grpSpPr>
          <p:sp>
            <p:nvSpPr>
              <p:cNvPr id="11029" name="Google Shape;11029;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7" name="Google Shape;11047;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8" name="Google Shape;11048;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4" name="Google Shape;11104;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5" name="Google Shape;11115;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7" name="Google Shape;11117;p29"/>
            <p:cNvGrpSpPr/>
            <p:nvPr/>
          </p:nvGrpSpPr>
          <p:grpSpPr>
            <a:xfrm>
              <a:off x="1136362" y="332417"/>
              <a:ext cx="407984" cy="415906"/>
              <a:chOff x="3646250" y="1707050"/>
              <a:chExt cx="552375" cy="563100"/>
            </a:xfrm>
          </p:grpSpPr>
          <p:sp>
            <p:nvSpPr>
              <p:cNvPr id="11118" name="Google Shape;11118;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2" name="Google Shape;11142;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6" name="Google Shape;11206;p29"/>
            <p:cNvGrpSpPr/>
            <p:nvPr/>
          </p:nvGrpSpPr>
          <p:grpSpPr>
            <a:xfrm rot="1472812" flipH="1">
              <a:off x="754265" y="125031"/>
              <a:ext cx="339458" cy="238798"/>
              <a:chOff x="9221475" y="2460200"/>
              <a:chExt cx="2104828" cy="1480678"/>
            </a:xfrm>
          </p:grpSpPr>
          <p:sp>
            <p:nvSpPr>
              <p:cNvPr id="11207" name="Google Shape;1120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9" name="Google Shape;11249;p29"/>
            <p:cNvGrpSpPr/>
            <p:nvPr/>
          </p:nvGrpSpPr>
          <p:grpSpPr>
            <a:xfrm rot="3659209" flipH="1">
              <a:off x="34320" y="702646"/>
              <a:ext cx="339369" cy="238735"/>
              <a:chOff x="9221475" y="2460200"/>
              <a:chExt cx="2104828" cy="1480678"/>
            </a:xfrm>
          </p:grpSpPr>
          <p:sp>
            <p:nvSpPr>
              <p:cNvPr id="11250" name="Google Shape;1125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92" name="Google Shape;11292;p29"/>
          <p:cNvGrpSpPr/>
          <p:nvPr/>
        </p:nvGrpSpPr>
        <p:grpSpPr>
          <a:xfrm>
            <a:off x="7380835" y="-6373"/>
            <a:ext cx="2367140" cy="1947751"/>
            <a:chOff x="7380835" y="-6373"/>
            <a:chExt cx="2367140" cy="1947751"/>
          </a:xfrm>
        </p:grpSpPr>
        <p:pic>
          <p:nvPicPr>
            <p:cNvPr id="11293" name="Google Shape;11293;p29"/>
            <p:cNvPicPr preferRelativeResize="0"/>
            <p:nvPr/>
          </p:nvPicPr>
          <p:blipFill rotWithShape="1">
            <a:blip r:embed="rId2">
              <a:alphaModFix/>
            </a:blip>
            <a:srcRect t="38931"/>
            <a:stretch/>
          </p:blipFill>
          <p:spPr>
            <a:xfrm>
              <a:off x="8047685" y="1"/>
              <a:ext cx="1360075" cy="981874"/>
            </a:xfrm>
            <a:prstGeom prst="rect">
              <a:avLst/>
            </a:prstGeom>
            <a:noFill/>
            <a:ln>
              <a:noFill/>
            </a:ln>
          </p:spPr>
        </p:pic>
        <p:pic>
          <p:nvPicPr>
            <p:cNvPr id="11294" name="Google Shape;11294;p29"/>
            <p:cNvPicPr preferRelativeResize="0"/>
            <p:nvPr/>
          </p:nvPicPr>
          <p:blipFill>
            <a:blip r:embed="rId2">
              <a:alphaModFix/>
            </a:blip>
            <a:stretch>
              <a:fillRect/>
            </a:stretch>
          </p:blipFill>
          <p:spPr>
            <a:xfrm flipH="1">
              <a:off x="8387920" y="333572"/>
              <a:ext cx="1360055" cy="1607807"/>
            </a:xfrm>
            <a:prstGeom prst="rect">
              <a:avLst/>
            </a:prstGeom>
            <a:noFill/>
            <a:ln>
              <a:noFill/>
            </a:ln>
          </p:spPr>
        </p:pic>
        <p:pic>
          <p:nvPicPr>
            <p:cNvPr id="11295" name="Google Shape;11295;p29"/>
            <p:cNvPicPr preferRelativeResize="0"/>
            <p:nvPr/>
          </p:nvPicPr>
          <p:blipFill rotWithShape="1">
            <a:blip r:embed="rId2">
              <a:alphaModFix/>
            </a:blip>
            <a:srcRect t="64547"/>
            <a:stretch/>
          </p:blipFill>
          <p:spPr>
            <a:xfrm>
              <a:off x="7380835" y="-6373"/>
              <a:ext cx="1360075" cy="570000"/>
            </a:xfrm>
            <a:prstGeom prst="rect">
              <a:avLst/>
            </a:prstGeom>
            <a:noFill/>
            <a:ln>
              <a:noFill/>
            </a:ln>
          </p:spPr>
        </p:pic>
        <p:grpSp>
          <p:nvGrpSpPr>
            <p:cNvPr id="11296" name="Google Shape;11296;p29"/>
            <p:cNvGrpSpPr/>
            <p:nvPr/>
          </p:nvGrpSpPr>
          <p:grpSpPr>
            <a:xfrm flipH="1">
              <a:off x="8718214" y="1028292"/>
              <a:ext cx="407984" cy="415906"/>
              <a:chOff x="3646250" y="1707050"/>
              <a:chExt cx="552375" cy="563100"/>
            </a:xfrm>
          </p:grpSpPr>
          <p:sp>
            <p:nvSpPr>
              <p:cNvPr id="11297" name="Google Shape;11297;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2" name="Google Shape;11302;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5" name="Google Shape;11325;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9" name="Google Shape;11329;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5" name="Google Shape;11385;p29"/>
            <p:cNvGrpSpPr/>
            <p:nvPr/>
          </p:nvGrpSpPr>
          <p:grpSpPr>
            <a:xfrm flipH="1">
              <a:off x="8319785" y="1175175"/>
              <a:ext cx="552375" cy="563100"/>
              <a:chOff x="3646250" y="1707050"/>
              <a:chExt cx="552375" cy="563100"/>
            </a:xfrm>
          </p:grpSpPr>
          <p:sp>
            <p:nvSpPr>
              <p:cNvPr id="11386" name="Google Shape;11386;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4" name="Google Shape;11474;p29"/>
            <p:cNvGrpSpPr/>
            <p:nvPr/>
          </p:nvGrpSpPr>
          <p:grpSpPr>
            <a:xfrm flipH="1">
              <a:off x="8232185" y="292900"/>
              <a:ext cx="552375" cy="563100"/>
              <a:chOff x="3646250" y="1707050"/>
              <a:chExt cx="552375" cy="563100"/>
            </a:xfrm>
          </p:grpSpPr>
          <p:sp>
            <p:nvSpPr>
              <p:cNvPr id="11475" name="Google Shape;11475;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3" name="Google Shape;11563;p29"/>
            <p:cNvGrpSpPr/>
            <p:nvPr/>
          </p:nvGrpSpPr>
          <p:grpSpPr>
            <a:xfrm flipH="1">
              <a:off x="7581864" y="332417"/>
              <a:ext cx="407984" cy="415906"/>
              <a:chOff x="3646250" y="1707050"/>
              <a:chExt cx="552375" cy="563100"/>
            </a:xfrm>
          </p:grpSpPr>
          <p:sp>
            <p:nvSpPr>
              <p:cNvPr id="11564" name="Google Shape;11564;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2" name="Google Shape;11652;p29"/>
            <p:cNvGrpSpPr/>
            <p:nvPr/>
          </p:nvGrpSpPr>
          <p:grpSpPr>
            <a:xfrm rot="-1472812">
              <a:off x="8032487" y="125031"/>
              <a:ext cx="339458" cy="238798"/>
              <a:chOff x="9221475" y="2460200"/>
              <a:chExt cx="2104828" cy="1480678"/>
            </a:xfrm>
          </p:grpSpPr>
          <p:sp>
            <p:nvSpPr>
              <p:cNvPr id="11653" name="Google Shape;11653;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5" name="Google Shape;11695;p29"/>
            <p:cNvGrpSpPr/>
            <p:nvPr/>
          </p:nvGrpSpPr>
          <p:grpSpPr>
            <a:xfrm rot="-3659209">
              <a:off x="8752520" y="702646"/>
              <a:ext cx="339369" cy="238735"/>
              <a:chOff x="9221475" y="2460200"/>
              <a:chExt cx="2104828" cy="1480678"/>
            </a:xfrm>
          </p:grpSpPr>
          <p:sp>
            <p:nvSpPr>
              <p:cNvPr id="11696" name="Google Shape;11696;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738"/>
        <p:cNvGrpSpPr/>
        <p:nvPr/>
      </p:nvGrpSpPr>
      <p:grpSpPr>
        <a:xfrm>
          <a:off x="0" y="0"/>
          <a:ext cx="0" cy="0"/>
          <a:chOff x="0" y="0"/>
          <a:chExt cx="0" cy="0"/>
        </a:xfrm>
      </p:grpSpPr>
      <p:sp>
        <p:nvSpPr>
          <p:cNvPr id="11739" name="Google Shape;11739;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30"/>
          <p:cNvSpPr/>
          <p:nvPr/>
        </p:nvSpPr>
        <p:spPr>
          <a:xfrm>
            <a:off x="376729" y="364937"/>
            <a:ext cx="8562895" cy="4398940"/>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63C6E0">
              <a:alpha val="1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30"/>
          <p:cNvSpPr/>
          <p:nvPr/>
        </p:nvSpPr>
        <p:spPr>
          <a:xfrm>
            <a:off x="376729" y="1183604"/>
            <a:ext cx="8594998" cy="3594967"/>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FFFFFF">
              <a:alpha val="50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43" name="Google Shape;11743;p30"/>
          <p:cNvGrpSpPr/>
          <p:nvPr/>
        </p:nvGrpSpPr>
        <p:grpSpPr>
          <a:xfrm>
            <a:off x="13" y="0"/>
            <a:ext cx="9144201" cy="5143610"/>
            <a:chOff x="13" y="0"/>
            <a:chExt cx="9144201" cy="5143610"/>
          </a:xfrm>
        </p:grpSpPr>
        <p:sp>
          <p:nvSpPr>
            <p:cNvPr id="11744" name="Google Shape;11744;p3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3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3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3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3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3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3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3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30"/>
            <p:cNvSpPr/>
            <p:nvPr/>
          </p:nvSpPr>
          <p:spPr>
            <a:xfrm>
              <a:off x="435525" y="249075"/>
              <a:ext cx="2258131" cy="2221692"/>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30"/>
            <p:cNvSpPr/>
            <p:nvPr/>
          </p:nvSpPr>
          <p:spPr>
            <a:xfrm>
              <a:off x="435525" y="249075"/>
              <a:ext cx="2858868" cy="2813203"/>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3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3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3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3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3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3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3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3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3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3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3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3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3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3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8" name="Google Shape;11768;p30"/>
          <p:cNvGrpSpPr/>
          <p:nvPr/>
        </p:nvGrpSpPr>
        <p:grpSpPr>
          <a:xfrm>
            <a:off x="7175309" y="-79702"/>
            <a:ext cx="2447777" cy="2918376"/>
            <a:chOff x="7175309" y="-79702"/>
            <a:chExt cx="2447777" cy="2918376"/>
          </a:xfrm>
        </p:grpSpPr>
        <p:pic>
          <p:nvPicPr>
            <p:cNvPr id="11769" name="Google Shape;11769;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1770" name="Google Shape;11770;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1771" name="Google Shape;11771;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1772" name="Google Shape;11772;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1773" name="Google Shape;11773;p30"/>
            <p:cNvGrpSpPr/>
            <p:nvPr/>
          </p:nvGrpSpPr>
          <p:grpSpPr>
            <a:xfrm rot="-7420510" flipH="1">
              <a:off x="7491636" y="353484"/>
              <a:ext cx="800232" cy="593080"/>
              <a:chOff x="3748050" y="180275"/>
              <a:chExt cx="394800" cy="292600"/>
            </a:xfrm>
          </p:grpSpPr>
          <p:sp>
            <p:nvSpPr>
              <p:cNvPr id="11774" name="Google Shape;11774;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8" name="Google Shape;11818;p30"/>
            <p:cNvGrpSpPr/>
            <p:nvPr/>
          </p:nvGrpSpPr>
          <p:grpSpPr>
            <a:xfrm rot="-9286199" flipH="1">
              <a:off x="8402054" y="1563351"/>
              <a:ext cx="800246" cy="593090"/>
              <a:chOff x="3748050" y="180275"/>
              <a:chExt cx="394800" cy="292600"/>
            </a:xfrm>
          </p:grpSpPr>
          <p:sp>
            <p:nvSpPr>
              <p:cNvPr id="11819" name="Google Shape;11819;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3" name="Google Shape;11863;p30"/>
            <p:cNvGrpSpPr/>
            <p:nvPr/>
          </p:nvGrpSpPr>
          <p:grpSpPr>
            <a:xfrm rot="-6334814" flipH="1">
              <a:off x="8586724" y="540497"/>
              <a:ext cx="535525" cy="403819"/>
              <a:chOff x="3693500" y="1118850"/>
              <a:chExt cx="535500" cy="403800"/>
            </a:xfrm>
          </p:grpSpPr>
          <p:sp>
            <p:nvSpPr>
              <p:cNvPr id="11864" name="Google Shape;1186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0" name="Google Shape;11930;p30"/>
            <p:cNvGrpSpPr/>
            <p:nvPr/>
          </p:nvGrpSpPr>
          <p:grpSpPr>
            <a:xfrm rot="-8354311" flipH="1">
              <a:off x="8751997" y="1353748"/>
              <a:ext cx="452899" cy="341514"/>
              <a:chOff x="3693500" y="1118850"/>
              <a:chExt cx="535500" cy="403800"/>
            </a:xfrm>
          </p:grpSpPr>
          <p:sp>
            <p:nvSpPr>
              <p:cNvPr id="11931" name="Google Shape;11931;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5" name="Google Shape;11995;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7" name="Google Shape;11997;p30"/>
            <p:cNvGrpSpPr/>
            <p:nvPr/>
          </p:nvGrpSpPr>
          <p:grpSpPr>
            <a:xfrm rot="-8354311" flipH="1">
              <a:off x="8918722" y="2026948"/>
              <a:ext cx="452899" cy="341514"/>
              <a:chOff x="3693500" y="1118850"/>
              <a:chExt cx="535500" cy="403800"/>
            </a:xfrm>
          </p:grpSpPr>
          <p:sp>
            <p:nvSpPr>
              <p:cNvPr id="11998" name="Google Shape;11998;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64" name="Google Shape;12064;p30"/>
          <p:cNvGrpSpPr/>
          <p:nvPr/>
        </p:nvGrpSpPr>
        <p:grpSpPr>
          <a:xfrm flipH="1">
            <a:off x="-501454" y="-79702"/>
            <a:ext cx="2447777" cy="2918376"/>
            <a:chOff x="7175309" y="-79702"/>
            <a:chExt cx="2447777" cy="2918376"/>
          </a:xfrm>
        </p:grpSpPr>
        <p:pic>
          <p:nvPicPr>
            <p:cNvPr id="12065" name="Google Shape;12065;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2066" name="Google Shape;12066;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2067" name="Google Shape;12067;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2068" name="Google Shape;12068;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2069" name="Google Shape;12069;p30"/>
            <p:cNvGrpSpPr/>
            <p:nvPr/>
          </p:nvGrpSpPr>
          <p:grpSpPr>
            <a:xfrm rot="-7420510" flipH="1">
              <a:off x="7491636" y="353484"/>
              <a:ext cx="800232" cy="593080"/>
              <a:chOff x="3748050" y="180275"/>
              <a:chExt cx="394800" cy="292600"/>
            </a:xfrm>
          </p:grpSpPr>
          <p:sp>
            <p:nvSpPr>
              <p:cNvPr id="12070" name="Google Shape;12070;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4" name="Google Shape;12114;p30"/>
            <p:cNvGrpSpPr/>
            <p:nvPr/>
          </p:nvGrpSpPr>
          <p:grpSpPr>
            <a:xfrm rot="-9286199" flipH="1">
              <a:off x="8402054" y="1563351"/>
              <a:ext cx="800246" cy="593090"/>
              <a:chOff x="3748050" y="180275"/>
              <a:chExt cx="394800" cy="292600"/>
            </a:xfrm>
          </p:grpSpPr>
          <p:sp>
            <p:nvSpPr>
              <p:cNvPr id="12115" name="Google Shape;12115;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9" name="Google Shape;12159;p30"/>
            <p:cNvGrpSpPr/>
            <p:nvPr/>
          </p:nvGrpSpPr>
          <p:grpSpPr>
            <a:xfrm rot="-6334814" flipH="1">
              <a:off x="8586724" y="540497"/>
              <a:ext cx="535525" cy="403819"/>
              <a:chOff x="3693500" y="1118850"/>
              <a:chExt cx="535500" cy="403800"/>
            </a:xfrm>
          </p:grpSpPr>
          <p:sp>
            <p:nvSpPr>
              <p:cNvPr id="12160" name="Google Shape;12160;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6" name="Google Shape;12226;p30"/>
            <p:cNvGrpSpPr/>
            <p:nvPr/>
          </p:nvGrpSpPr>
          <p:grpSpPr>
            <a:xfrm rot="-8354311" flipH="1">
              <a:off x="8751997" y="1353748"/>
              <a:ext cx="452899" cy="341514"/>
              <a:chOff x="3693500" y="1118850"/>
              <a:chExt cx="535500" cy="403800"/>
            </a:xfrm>
          </p:grpSpPr>
          <p:sp>
            <p:nvSpPr>
              <p:cNvPr id="12227" name="Google Shape;12227;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3" name="Google Shape;12293;p30"/>
            <p:cNvGrpSpPr/>
            <p:nvPr/>
          </p:nvGrpSpPr>
          <p:grpSpPr>
            <a:xfrm rot="-8354311" flipH="1">
              <a:off x="8918722" y="2026948"/>
              <a:ext cx="452899" cy="341514"/>
              <a:chOff x="3693500" y="1118850"/>
              <a:chExt cx="535500" cy="403800"/>
            </a:xfrm>
          </p:grpSpPr>
          <p:sp>
            <p:nvSpPr>
              <p:cNvPr id="12294" name="Google Shape;1229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 name="Google Shape;10;p2"/>
          <p:cNvSpPr/>
          <p:nvPr/>
        </p:nvSpPr>
        <p:spPr>
          <a:xfrm>
            <a:off x="405750" y="344175"/>
            <a:ext cx="8488587" cy="4360766"/>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FFFFFF">
              <a:alpha val="5467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405750" y="1155737"/>
            <a:ext cx="8520411" cy="3563771"/>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63C6E0">
              <a:alpha val="11110"/>
            </a:srgbClr>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626300" y="904575"/>
            <a:ext cx="6400200" cy="1590300"/>
          </a:xfrm>
          <a:prstGeom prst="rect">
            <a:avLst/>
          </a:prstGeom>
          <a:noFill/>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653925" y="2503725"/>
            <a:ext cx="4211400" cy="36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solidFill>
                  <a:srgbClr val="6B4124"/>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2">
            <a:alphaModFix/>
          </a:blip>
          <a:srcRect/>
          <a:stretch/>
        </p:blipFill>
        <p:spPr>
          <a:xfrm>
            <a:off x="211501" y="2503728"/>
            <a:ext cx="8732326" cy="2465100"/>
          </a:xfrm>
          <a:prstGeom prst="rect">
            <a:avLst/>
          </a:prstGeom>
          <a:noFill/>
          <a:ln>
            <a:noFill/>
          </a:ln>
        </p:spPr>
      </p:pic>
      <p:grpSp>
        <p:nvGrpSpPr>
          <p:cNvPr id="15" name="Google Shape;15;p2"/>
          <p:cNvGrpSpPr/>
          <p:nvPr/>
        </p:nvGrpSpPr>
        <p:grpSpPr>
          <a:xfrm>
            <a:off x="13" y="0"/>
            <a:ext cx="9144201" cy="5143610"/>
            <a:chOff x="13" y="0"/>
            <a:chExt cx="9144201" cy="5143610"/>
          </a:xfrm>
        </p:grpSpPr>
        <p:sp>
          <p:nvSpPr>
            <p:cNvPr id="16" name="Google Shape;16;p2"/>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34" name="Google Shape;34;p2"/>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35" name="Google Shape;35;p2"/>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36;p2"/>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38" name="Google Shape;38;p2"/>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39" name="Google Shape;39;p2"/>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40" name="Google Shape;40;p2"/>
          <p:cNvPicPr preferRelativeResize="0"/>
          <p:nvPr/>
        </p:nvPicPr>
        <p:blipFill>
          <a:blip r:embed="rId3">
            <a:alphaModFix/>
          </a:blip>
          <a:stretch>
            <a:fillRect/>
          </a:stretch>
        </p:blipFill>
        <p:spPr>
          <a:xfrm>
            <a:off x="7226277" y="-358999"/>
            <a:ext cx="2390600" cy="2826074"/>
          </a:xfrm>
          <a:prstGeom prst="rect">
            <a:avLst/>
          </a:prstGeom>
          <a:noFill/>
          <a:ln>
            <a:noFill/>
          </a:ln>
        </p:spPr>
      </p:pic>
      <p:grpSp>
        <p:nvGrpSpPr>
          <p:cNvPr id="41" name="Google Shape;41;p2"/>
          <p:cNvGrpSpPr/>
          <p:nvPr/>
        </p:nvGrpSpPr>
        <p:grpSpPr>
          <a:xfrm>
            <a:off x="7789550" y="1131300"/>
            <a:ext cx="554075" cy="563100"/>
            <a:chOff x="1126975" y="2118575"/>
            <a:chExt cx="554075" cy="563100"/>
          </a:xfrm>
        </p:grpSpPr>
        <p:sp>
          <p:nvSpPr>
            <p:cNvPr id="42" name="Google Shape;42;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grpSp>
        <p:nvGrpSpPr>
          <p:cNvPr id="108" name="Google Shape;108;p2"/>
          <p:cNvGrpSpPr/>
          <p:nvPr/>
        </p:nvGrpSpPr>
        <p:grpSpPr>
          <a:xfrm>
            <a:off x="8376400" y="55538"/>
            <a:ext cx="554075" cy="563100"/>
            <a:chOff x="1126975" y="2118575"/>
            <a:chExt cx="554075" cy="563100"/>
          </a:xfrm>
        </p:grpSpPr>
        <p:sp>
          <p:nvSpPr>
            <p:cNvPr id="109" name="Google Shape;109;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grpSp>
        <p:nvGrpSpPr>
          <p:cNvPr id="175" name="Google Shape;175;p2"/>
          <p:cNvGrpSpPr/>
          <p:nvPr/>
        </p:nvGrpSpPr>
        <p:grpSpPr>
          <a:xfrm rot="-1473304">
            <a:off x="7150182" y="4163986"/>
            <a:ext cx="1113782" cy="783509"/>
            <a:chOff x="9221475" y="2460200"/>
            <a:chExt cx="2104828" cy="1480678"/>
          </a:xfrm>
        </p:grpSpPr>
        <p:sp>
          <p:nvSpPr>
            <p:cNvPr id="176" name="Google Shape;176;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218" name="Google Shape;218;p2"/>
          <p:cNvGrpSpPr/>
          <p:nvPr/>
        </p:nvGrpSpPr>
        <p:grpSpPr>
          <a:xfrm flipH="1">
            <a:off x="7465104" y="3141073"/>
            <a:ext cx="1366800" cy="1198843"/>
            <a:chOff x="1246700" y="-52951"/>
            <a:chExt cx="794143" cy="696556"/>
          </a:xfrm>
        </p:grpSpPr>
        <p:sp>
          <p:nvSpPr>
            <p:cNvPr id="219" name="Google Shape;219;p2"/>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233" name="Google Shape;233;p2"/>
          <p:cNvGrpSpPr/>
          <p:nvPr/>
        </p:nvGrpSpPr>
        <p:grpSpPr>
          <a:xfrm>
            <a:off x="7653385" y="296768"/>
            <a:ext cx="657381" cy="487208"/>
            <a:chOff x="3748050" y="180275"/>
            <a:chExt cx="394800" cy="292600"/>
          </a:xfrm>
        </p:grpSpPr>
        <p:sp>
          <p:nvSpPr>
            <p:cNvPr id="234" name="Google Shape;23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78" name="Google Shape;278;p2"/>
          <p:cNvGrpSpPr/>
          <p:nvPr/>
        </p:nvGrpSpPr>
        <p:grpSpPr>
          <a:xfrm rot="2700000">
            <a:off x="7610274" y="1855478"/>
            <a:ext cx="657380" cy="487207"/>
            <a:chOff x="3748050" y="180275"/>
            <a:chExt cx="394800" cy="292600"/>
          </a:xfrm>
        </p:grpSpPr>
        <p:sp>
          <p:nvSpPr>
            <p:cNvPr id="279" name="Google Shape;279;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23" name="Google Shape;323;p2"/>
          <p:cNvGrpSpPr/>
          <p:nvPr/>
        </p:nvGrpSpPr>
        <p:grpSpPr>
          <a:xfrm>
            <a:off x="6555559" y="4296621"/>
            <a:ext cx="939821" cy="696564"/>
            <a:chOff x="3748050" y="180275"/>
            <a:chExt cx="394800" cy="292600"/>
          </a:xfrm>
        </p:grpSpPr>
        <p:sp>
          <p:nvSpPr>
            <p:cNvPr id="324" name="Google Shape;32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93186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l Messiri"/>
              <a:buNone/>
              <a:defRPr sz="3500" b="1">
                <a:solidFill>
                  <a:schemeClr val="dk1"/>
                </a:solidFill>
                <a:latin typeface="El Messiri"/>
                <a:ea typeface="El Messiri"/>
                <a:cs typeface="El Messiri"/>
                <a:sym typeface="El Messiri"/>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311700" y="1152475"/>
            <a:ext cx="8520600" cy="2604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59" r:id="rId4"/>
    <p:sldLayoutId id="2147483666" r:id="rId5"/>
    <p:sldLayoutId id="2147483671" r:id="rId6"/>
    <p:sldLayoutId id="2147483675"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l Messiri"/>
              <a:buNone/>
              <a:defRPr sz="3500" b="1">
                <a:solidFill>
                  <a:schemeClr val="dk1"/>
                </a:solidFill>
                <a:latin typeface="El Messiri"/>
                <a:ea typeface="El Messiri"/>
                <a:cs typeface="El Messiri"/>
                <a:sym typeface="El Messiri"/>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311700" y="1152475"/>
            <a:ext cx="8520600" cy="2604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465331749"/>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1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3" Type="http://schemas.openxmlformats.org/officeDocument/2006/relationships/image" Target="../media/image18.emf"/><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6.png"/><Relationship Id="rId21" Type="http://schemas.openxmlformats.org/officeDocument/2006/relationships/image" Target="../media/image21.emf"/><Relationship Id="rId7" Type="http://schemas.openxmlformats.org/officeDocument/2006/relationships/image" Target="../media/image16.emf"/><Relationship Id="rId12" Type="http://schemas.openxmlformats.org/officeDocument/2006/relationships/customXml" Target="../ink/ink4.xml"/><Relationship Id="rId17" Type="http://schemas.openxmlformats.org/officeDocument/2006/relationships/image" Target="../media/image19.emf"/><Relationship Id="rId25" Type="http://schemas.openxmlformats.org/officeDocument/2006/relationships/image" Target="../media/image23.emf"/><Relationship Id="rId33" Type="http://schemas.openxmlformats.org/officeDocument/2006/relationships/image" Target="../media/image27.emf"/><Relationship Id="rId2" Type="http://schemas.openxmlformats.org/officeDocument/2006/relationships/notesSlide" Target="../notesSlides/notesSlide4.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25.emf"/><Relationship Id="rId1" Type="http://schemas.openxmlformats.org/officeDocument/2006/relationships/slideLayout" Target="../slideLayouts/slideLayout4.xml"/><Relationship Id="rId6" Type="http://schemas.openxmlformats.org/officeDocument/2006/relationships/customXml" Target="../ink/ink1.xml"/><Relationship Id="rId11" Type="http://schemas.openxmlformats.org/officeDocument/2006/relationships/image" Target="../media/image17.emf"/><Relationship Id="rId24" Type="http://schemas.openxmlformats.org/officeDocument/2006/relationships/customXml" Target="../ink/ink10.xml"/><Relationship Id="rId32" Type="http://schemas.openxmlformats.org/officeDocument/2006/relationships/customXml" Target="../ink/ink14.xml"/><Relationship Id="rId5" Type="http://schemas.openxmlformats.org/officeDocument/2006/relationships/image" Target="../media/image12.png"/><Relationship Id="rId15" Type="http://schemas.openxmlformats.org/officeDocument/2006/relationships/image" Target="../media/image180.emf"/><Relationship Id="rId23" Type="http://schemas.openxmlformats.org/officeDocument/2006/relationships/image" Target="../media/image22.emf"/><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20.emf"/><Relationship Id="rId31" Type="http://schemas.openxmlformats.org/officeDocument/2006/relationships/image" Target="../media/image26.emf"/><Relationship Id="rId4" Type="http://schemas.openxmlformats.org/officeDocument/2006/relationships/image" Target="../media/image5.png"/><Relationship Id="rId9" Type="http://schemas.openxmlformats.org/officeDocument/2006/relationships/image" Target="../media/image15.emf"/><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4.emf"/><Relationship Id="rId30" Type="http://schemas.openxmlformats.org/officeDocument/2006/relationships/customXml" Target="../ink/ink13.xml"/><Relationship Id="rId8" Type="http://schemas.openxmlformats.org/officeDocument/2006/relationships/customXml" Target="../ink/ink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customXml" Target="../ink/ink18.xml"/><Relationship Id="rId18" Type="http://schemas.openxmlformats.org/officeDocument/2006/relationships/image" Target="../media/image36.emf"/><Relationship Id="rId26" Type="http://schemas.openxmlformats.org/officeDocument/2006/relationships/image" Target="../media/image34.emf"/><Relationship Id="rId3" Type="http://schemas.openxmlformats.org/officeDocument/2006/relationships/image" Target="../media/image6.png"/><Relationship Id="rId21" Type="http://schemas.openxmlformats.org/officeDocument/2006/relationships/customXml" Target="../ink/ink22.xml"/><Relationship Id="rId7" Type="http://schemas.openxmlformats.org/officeDocument/2006/relationships/customXml" Target="../ink/ink15.xml"/><Relationship Id="rId12" Type="http://schemas.openxmlformats.org/officeDocument/2006/relationships/image" Target="../media/image31.emf"/><Relationship Id="rId17" Type="http://schemas.openxmlformats.org/officeDocument/2006/relationships/customXml" Target="../ink/ink20.xml"/><Relationship Id="rId25" Type="http://schemas.openxmlformats.org/officeDocument/2006/relationships/customXml" Target="../ink/ink24.xml"/><Relationship Id="rId2" Type="http://schemas.openxmlformats.org/officeDocument/2006/relationships/notesSlide" Target="../notesSlides/notesSlide7.xml"/><Relationship Id="rId16" Type="http://schemas.openxmlformats.org/officeDocument/2006/relationships/image" Target="../media/image35.emf"/><Relationship Id="rId20" Type="http://schemas.openxmlformats.org/officeDocument/2006/relationships/image" Target="../media/image37.emf"/><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customXml" Target="../ink/ink17.xml"/><Relationship Id="rId24" Type="http://schemas.openxmlformats.org/officeDocument/2006/relationships/image" Target="../media/image33.emf"/><Relationship Id="rId5" Type="http://schemas.openxmlformats.org/officeDocument/2006/relationships/image" Target="../media/image17.png"/><Relationship Id="rId15" Type="http://schemas.openxmlformats.org/officeDocument/2006/relationships/customXml" Target="../ink/ink19.xml"/><Relationship Id="rId23" Type="http://schemas.openxmlformats.org/officeDocument/2006/relationships/customXml" Target="../ink/ink23.xml"/><Relationship Id="rId10" Type="http://schemas.openxmlformats.org/officeDocument/2006/relationships/image" Target="../media/image30.emf"/><Relationship Id="rId19" Type="http://schemas.openxmlformats.org/officeDocument/2006/relationships/customXml" Target="../ink/ink21.xml"/><Relationship Id="rId4" Type="http://schemas.openxmlformats.org/officeDocument/2006/relationships/image" Target="../media/image5.png"/><Relationship Id="rId9" Type="http://schemas.openxmlformats.org/officeDocument/2006/relationships/customXml" Target="../ink/ink16.xml"/><Relationship Id="rId14" Type="http://schemas.openxmlformats.org/officeDocument/2006/relationships/image" Target="../media/image32.emf"/><Relationship Id="rId22" Type="http://schemas.openxmlformats.org/officeDocument/2006/relationships/image" Target="../media/image38.emf"/></Relationships>
</file>

<file path=ppt/slides/_rels/slide19.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customXml" Target="../ink/ink28.xml"/><Relationship Id="rId18" Type="http://schemas.openxmlformats.org/officeDocument/2006/relationships/image" Target="../media/image44.emf"/><Relationship Id="rId26" Type="http://schemas.openxmlformats.org/officeDocument/2006/relationships/image" Target="../media/image48.emf"/><Relationship Id="rId3" Type="http://schemas.openxmlformats.org/officeDocument/2006/relationships/image" Target="../media/image6.png"/><Relationship Id="rId21" Type="http://schemas.openxmlformats.org/officeDocument/2006/relationships/customXml" Target="../ink/ink32.xml"/><Relationship Id="rId7" Type="http://schemas.openxmlformats.org/officeDocument/2006/relationships/customXml" Target="../ink/ink25.xml"/><Relationship Id="rId12" Type="http://schemas.openxmlformats.org/officeDocument/2006/relationships/image" Target="../media/image42.emf"/><Relationship Id="rId17" Type="http://schemas.openxmlformats.org/officeDocument/2006/relationships/customXml" Target="../ink/ink30.xml"/><Relationship Id="rId25" Type="http://schemas.openxmlformats.org/officeDocument/2006/relationships/customXml" Target="../ink/ink34.xml"/><Relationship Id="rId2" Type="http://schemas.openxmlformats.org/officeDocument/2006/relationships/notesSlide" Target="../notesSlides/notesSlide8.xml"/><Relationship Id="rId16" Type="http://schemas.openxmlformats.org/officeDocument/2006/relationships/image" Target="../media/image43.emf"/><Relationship Id="rId20" Type="http://schemas.openxmlformats.org/officeDocument/2006/relationships/image" Target="../media/image45.emf"/><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customXml" Target="../ink/ink27.xml"/><Relationship Id="rId24" Type="http://schemas.openxmlformats.org/officeDocument/2006/relationships/image" Target="../media/image47.emf"/><Relationship Id="rId5" Type="http://schemas.openxmlformats.org/officeDocument/2006/relationships/image" Target="../media/image17.png"/><Relationship Id="rId15" Type="http://schemas.openxmlformats.org/officeDocument/2006/relationships/customXml" Target="../ink/ink29.xml"/><Relationship Id="rId23" Type="http://schemas.openxmlformats.org/officeDocument/2006/relationships/customXml" Target="../ink/ink33.xml"/><Relationship Id="rId10" Type="http://schemas.openxmlformats.org/officeDocument/2006/relationships/image" Target="../media/image41.emf"/><Relationship Id="rId19" Type="http://schemas.openxmlformats.org/officeDocument/2006/relationships/customXml" Target="../ink/ink31.xml"/><Relationship Id="rId4" Type="http://schemas.openxmlformats.org/officeDocument/2006/relationships/image" Target="../media/image5.png"/><Relationship Id="rId9" Type="http://schemas.openxmlformats.org/officeDocument/2006/relationships/customXml" Target="../ink/ink26.xml"/><Relationship Id="rId14" Type="http://schemas.openxmlformats.org/officeDocument/2006/relationships/image" Target="../media/image39.emf"/><Relationship Id="rId22"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customXml" Target="../ink/ink39.xml"/><Relationship Id="rId18" Type="http://schemas.openxmlformats.org/officeDocument/2006/relationships/customXml" Target="../ink/ink43.xml"/><Relationship Id="rId26" Type="http://schemas.openxmlformats.org/officeDocument/2006/relationships/customXml" Target="../ink/ink47.xml"/><Relationship Id="rId3" Type="http://schemas.openxmlformats.org/officeDocument/2006/relationships/image" Target="../media/image6.png"/><Relationship Id="rId21" Type="http://schemas.openxmlformats.org/officeDocument/2006/relationships/image" Target="../media/image54.emf"/><Relationship Id="rId7" Type="http://schemas.openxmlformats.org/officeDocument/2006/relationships/customXml" Target="../ink/ink35.xml"/><Relationship Id="rId12" Type="http://schemas.openxmlformats.org/officeDocument/2006/relationships/customXml" Target="../ink/ink38.xml"/><Relationship Id="rId17" Type="http://schemas.openxmlformats.org/officeDocument/2006/relationships/customXml" Target="../ink/ink42.xml"/><Relationship Id="rId25" Type="http://schemas.openxmlformats.org/officeDocument/2006/relationships/image" Target="../media/image56.emf"/><Relationship Id="rId2" Type="http://schemas.openxmlformats.org/officeDocument/2006/relationships/notesSlide" Target="../notesSlides/notesSlide10.xml"/><Relationship Id="rId16" Type="http://schemas.openxmlformats.org/officeDocument/2006/relationships/customXml" Target="../ink/ink41.xml"/><Relationship Id="rId20" Type="http://schemas.openxmlformats.org/officeDocument/2006/relationships/customXml" Target="../ink/ink44.xml"/><Relationship Id="rId29" Type="http://schemas.openxmlformats.org/officeDocument/2006/relationships/image" Target="../media/image58.emf"/><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51.emf"/><Relationship Id="rId24" Type="http://schemas.openxmlformats.org/officeDocument/2006/relationships/customXml" Target="../ink/ink46.xml"/><Relationship Id="rId5" Type="http://schemas.openxmlformats.org/officeDocument/2006/relationships/image" Target="../media/image18.png"/><Relationship Id="rId15" Type="http://schemas.openxmlformats.org/officeDocument/2006/relationships/customXml" Target="../ink/ink40.xml"/><Relationship Id="rId23" Type="http://schemas.openxmlformats.org/officeDocument/2006/relationships/image" Target="../media/image55.emf"/><Relationship Id="rId28" Type="http://schemas.openxmlformats.org/officeDocument/2006/relationships/customXml" Target="../ink/ink48.xml"/><Relationship Id="rId10" Type="http://schemas.openxmlformats.org/officeDocument/2006/relationships/customXml" Target="../ink/ink37.xml"/><Relationship Id="rId19" Type="http://schemas.openxmlformats.org/officeDocument/2006/relationships/image" Target="../media/image53.emf"/><Relationship Id="rId4" Type="http://schemas.openxmlformats.org/officeDocument/2006/relationships/image" Target="../media/image5.png"/><Relationship Id="rId9" Type="http://schemas.openxmlformats.org/officeDocument/2006/relationships/customXml" Target="../ink/ink36.xml"/><Relationship Id="rId14" Type="http://schemas.openxmlformats.org/officeDocument/2006/relationships/image" Target="../media/image52.emf"/><Relationship Id="rId22" Type="http://schemas.openxmlformats.org/officeDocument/2006/relationships/customXml" Target="../ink/ink45.xml"/><Relationship Id="rId27"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75"/>
        <p:cNvGrpSpPr/>
        <p:nvPr/>
      </p:nvGrpSpPr>
      <p:grpSpPr>
        <a:xfrm>
          <a:off x="0" y="0"/>
          <a:ext cx="0" cy="0"/>
          <a:chOff x="0" y="0"/>
          <a:chExt cx="0" cy="0"/>
        </a:xfrm>
      </p:grpSpPr>
      <p:sp>
        <p:nvSpPr>
          <p:cNvPr id="12376" name="Google Shape;12376;p37"/>
          <p:cNvSpPr/>
          <p:nvPr/>
        </p:nvSpPr>
        <p:spPr>
          <a:xfrm>
            <a:off x="9373675" y="2828834"/>
            <a:ext cx="47811" cy="54140"/>
          </a:xfrm>
          <a:custGeom>
            <a:avLst/>
            <a:gdLst/>
            <a:ahLst/>
            <a:cxnLst/>
            <a:rect l="l" t="t" r="r" b="b"/>
            <a:pathLst>
              <a:path w="423" h="479" extrusionOk="0">
                <a:moveTo>
                  <a:pt x="248" y="0"/>
                </a:moveTo>
                <a:cubicBezTo>
                  <a:pt x="183" y="0"/>
                  <a:pt x="120" y="33"/>
                  <a:pt x="75" y="93"/>
                </a:cubicBezTo>
                <a:cubicBezTo>
                  <a:pt x="1" y="167"/>
                  <a:pt x="1" y="341"/>
                  <a:pt x="50" y="415"/>
                </a:cubicBezTo>
                <a:cubicBezTo>
                  <a:pt x="83" y="459"/>
                  <a:pt x="120" y="478"/>
                  <a:pt x="160" y="478"/>
                </a:cubicBezTo>
                <a:cubicBezTo>
                  <a:pt x="212" y="478"/>
                  <a:pt x="267" y="446"/>
                  <a:pt x="323" y="390"/>
                </a:cubicBezTo>
                <a:cubicBezTo>
                  <a:pt x="422" y="291"/>
                  <a:pt x="422" y="142"/>
                  <a:pt x="372" y="43"/>
                </a:cubicBezTo>
                <a:cubicBezTo>
                  <a:pt x="333" y="14"/>
                  <a:pt x="290" y="0"/>
                  <a:pt x="248" y="0"/>
                </a:cubicBezTo>
                <a:close/>
              </a:path>
            </a:pathLst>
          </a:custGeom>
          <a:solidFill>
            <a:srgbClr val="FF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37"/>
          <p:cNvSpPr txBox="1">
            <a:spLocks noGrp="1"/>
          </p:cNvSpPr>
          <p:nvPr>
            <p:ph type="ctrTitle"/>
          </p:nvPr>
        </p:nvSpPr>
        <p:spPr>
          <a:xfrm>
            <a:off x="449448" y="926201"/>
            <a:ext cx="7260826" cy="1342101"/>
          </a:xfrm>
          <a:prstGeom prst="rect">
            <a:avLst/>
          </a:prstGeom>
        </p:spPr>
        <p:txBody>
          <a:bodyPr spcFirstLastPara="1" wrap="square" lIns="91425" tIns="91425" rIns="91425" bIns="91425" anchor="t" anchorCtr="0">
            <a:noAutofit/>
          </a:bodyPr>
          <a:lstStyle/>
          <a:p>
            <a:pPr>
              <a:lnSpc>
                <a:spcPct val="100000"/>
              </a:lnSpc>
            </a:pPr>
            <a:r>
              <a:rPr lang="en-US" sz="5400" dirty="0" smtClean="0">
                <a:effectLst>
                  <a:outerShdw blurRad="38100" dist="38100" dir="2700000" algn="tl">
                    <a:srgbClr val="000000">
                      <a:alpha val="43137"/>
                    </a:srgbClr>
                  </a:outerShdw>
                </a:effectLst>
                <a:latin typeface="Segoe Print" panose="02000600000000000000" pitchFamily="2" charset="0"/>
              </a:rPr>
              <a:t>S</a:t>
            </a:r>
            <a:r>
              <a:rPr lang="en" sz="5400" dirty="0" smtClean="0">
                <a:effectLst>
                  <a:outerShdw blurRad="38100" dist="38100" dir="2700000" algn="tl">
                    <a:srgbClr val="000000">
                      <a:alpha val="43137"/>
                    </a:srgbClr>
                  </a:outerShdw>
                </a:effectLst>
                <a:latin typeface="Segoe Print" panose="02000600000000000000" pitchFamily="2" charset="0"/>
              </a:rPr>
              <a:t>tone Soup </a:t>
            </a:r>
            <a:r>
              <a:rPr lang="en" sz="2800" dirty="0" smtClean="0">
                <a:effectLst>
                  <a:outerShdw blurRad="38100" dist="38100" dir="2700000" algn="tl">
                    <a:srgbClr val="000000">
                      <a:alpha val="43137"/>
                    </a:srgbClr>
                  </a:outerShdw>
                </a:effectLst>
                <a:latin typeface="Segoe Print" panose="02000600000000000000" pitchFamily="2" charset="0"/>
              </a:rPr>
              <a:t>pp.30 and 31</a:t>
            </a:r>
            <a:r>
              <a:rPr lang="en-US" sz="4400" dirty="0">
                <a:effectLst>
                  <a:outerShdw blurRad="38100" dist="38100" dir="2700000" algn="tl">
                    <a:srgbClr val="000000">
                      <a:alpha val="43137"/>
                    </a:srgbClr>
                  </a:outerShdw>
                </a:effectLst>
                <a:latin typeface="Segoe Print" panose="02000600000000000000" pitchFamily="2" charset="0"/>
              </a:rPr>
              <a:t/>
            </a:r>
            <a:br>
              <a:rPr lang="en-US" sz="4400" dirty="0">
                <a:effectLst>
                  <a:outerShdw blurRad="38100" dist="38100" dir="2700000" algn="tl">
                    <a:srgbClr val="000000">
                      <a:alpha val="43137"/>
                    </a:srgbClr>
                  </a:outerShdw>
                </a:effectLst>
                <a:latin typeface="Segoe Print" panose="02000600000000000000" pitchFamily="2" charset="0"/>
              </a:rPr>
            </a:br>
            <a:endParaRPr dirty="0">
              <a:effectLst>
                <a:outerShdw blurRad="38100" dist="38100" dir="2700000" algn="tl">
                  <a:srgbClr val="000000">
                    <a:alpha val="43137"/>
                  </a:srgbClr>
                </a:outerShdw>
              </a:effectLst>
              <a:latin typeface="Segoe Print" panose="02000600000000000000" pitchFamily="2" charset="0"/>
            </a:endParaRPr>
          </a:p>
        </p:txBody>
      </p:sp>
      <p:sp>
        <p:nvSpPr>
          <p:cNvPr id="12378" name="Google Shape;12378;p37"/>
          <p:cNvSpPr txBox="1">
            <a:spLocks noGrp="1"/>
          </p:cNvSpPr>
          <p:nvPr>
            <p:ph type="subTitle" idx="1"/>
          </p:nvPr>
        </p:nvSpPr>
        <p:spPr>
          <a:xfrm>
            <a:off x="449448" y="1449890"/>
            <a:ext cx="7446837" cy="14077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2000" u="sng" dirty="0" smtClean="0">
              <a:latin typeface="Segoe Print" panose="02000600000000000000" pitchFamily="2" charset="0"/>
            </a:endParaRPr>
          </a:p>
          <a:p>
            <a:pPr marL="0" lvl="0" indent="0" algn="l" rtl="0">
              <a:spcBef>
                <a:spcPts val="0"/>
              </a:spcBef>
              <a:spcAft>
                <a:spcPts val="0"/>
              </a:spcAft>
              <a:buNone/>
            </a:pPr>
            <a:r>
              <a:rPr lang="en-US" sz="2000" u="sng" dirty="0" smtClean="0">
                <a:latin typeface="Segoe Print" panose="02000600000000000000" pitchFamily="2" charset="0"/>
              </a:rPr>
              <a:t>Unit:</a:t>
            </a:r>
            <a:r>
              <a:rPr lang="en-US" sz="2000" dirty="0" smtClean="0">
                <a:effectLst>
                  <a:outerShdw blurRad="38100" dist="38100" dir="2700000" algn="tl">
                    <a:srgbClr val="000000">
                      <a:alpha val="43137"/>
                    </a:srgbClr>
                  </a:outerShdw>
                </a:effectLst>
                <a:latin typeface="Segoe Print" panose="02000600000000000000" pitchFamily="2" charset="0"/>
              </a:rPr>
              <a:t> 1</a:t>
            </a:r>
          </a:p>
          <a:p>
            <a:pPr marL="0" lvl="0" indent="0" algn="l" rtl="0">
              <a:spcBef>
                <a:spcPts val="0"/>
              </a:spcBef>
              <a:spcAft>
                <a:spcPts val="0"/>
              </a:spcAft>
              <a:buNone/>
            </a:pPr>
            <a:r>
              <a:rPr lang="en-US" sz="2000" u="sng" dirty="0" smtClean="0">
                <a:latin typeface="Segoe Print" panose="02000600000000000000" pitchFamily="2" charset="0"/>
              </a:rPr>
              <a:t>Big Question</a:t>
            </a:r>
            <a:r>
              <a:rPr lang="en-US" sz="2000" dirty="0" smtClean="0">
                <a:latin typeface="Segoe Print" panose="02000600000000000000" pitchFamily="2" charset="0"/>
              </a:rPr>
              <a:t>: </a:t>
            </a:r>
            <a:r>
              <a:rPr lang="en-US" sz="2000" dirty="0" smtClean="0">
                <a:effectLst>
                  <a:outerShdw blurRad="38100" dist="38100" dir="2700000" algn="tl">
                    <a:srgbClr val="000000">
                      <a:alpha val="43137"/>
                    </a:srgbClr>
                  </a:outerShdw>
                </a:effectLst>
                <a:latin typeface="Segoe Print" panose="02000600000000000000" pitchFamily="2" charset="0"/>
              </a:rPr>
              <a:t>What are the pros and cons of sharing?</a:t>
            </a:r>
          </a:p>
          <a:p>
            <a:pPr marL="0" lvl="0" indent="0" algn="l" rtl="0">
              <a:spcBef>
                <a:spcPts val="0"/>
              </a:spcBef>
              <a:spcAft>
                <a:spcPts val="0"/>
              </a:spcAft>
              <a:buNone/>
            </a:pPr>
            <a:r>
              <a:rPr lang="en-US" sz="2000" u="sng" dirty="0" smtClean="0">
                <a:latin typeface="Segoe Print" panose="02000600000000000000" pitchFamily="2" charset="0"/>
              </a:rPr>
              <a:t>Genre</a:t>
            </a:r>
            <a:r>
              <a:rPr lang="en-US" sz="2000" dirty="0" smtClean="0">
                <a:latin typeface="Segoe Print" panose="02000600000000000000" pitchFamily="2" charset="0"/>
              </a:rPr>
              <a:t>: </a:t>
            </a:r>
            <a:r>
              <a:rPr lang="en-US" sz="2000" dirty="0" smtClean="0">
                <a:effectLst>
                  <a:outerShdw blurRad="38100" dist="38100" dir="2700000" algn="tl">
                    <a:srgbClr val="000000">
                      <a:alpha val="43137"/>
                    </a:srgbClr>
                  </a:outerShdw>
                </a:effectLst>
                <a:latin typeface="Segoe Print" panose="02000600000000000000" pitchFamily="2" charset="0"/>
              </a:rPr>
              <a:t>Folktale</a:t>
            </a:r>
          </a:p>
        </p:txBody>
      </p:sp>
      <p:grpSp>
        <p:nvGrpSpPr>
          <p:cNvPr id="12379" name="Google Shape;12379;p37"/>
          <p:cNvGrpSpPr/>
          <p:nvPr/>
        </p:nvGrpSpPr>
        <p:grpSpPr>
          <a:xfrm rot="3812247">
            <a:off x="591442" y="460781"/>
            <a:ext cx="261967" cy="275928"/>
            <a:chOff x="9310391" y="2486565"/>
            <a:chExt cx="261975" cy="275936"/>
          </a:xfrm>
        </p:grpSpPr>
        <p:sp>
          <p:nvSpPr>
            <p:cNvPr id="12380" name="Google Shape;12380;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3" name="Google Shape;12383;p37"/>
          <p:cNvGrpSpPr/>
          <p:nvPr/>
        </p:nvGrpSpPr>
        <p:grpSpPr>
          <a:xfrm rot="5400000">
            <a:off x="8350604" y="2376365"/>
            <a:ext cx="261975" cy="275936"/>
            <a:chOff x="9310391" y="2486565"/>
            <a:chExt cx="261975" cy="275936"/>
          </a:xfrm>
        </p:grpSpPr>
        <p:sp>
          <p:nvSpPr>
            <p:cNvPr id="12384" name="Google Shape;12384;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7" name="Google Shape;12387;p37"/>
          <p:cNvGrpSpPr/>
          <p:nvPr/>
        </p:nvGrpSpPr>
        <p:grpSpPr>
          <a:xfrm rot="175696">
            <a:off x="7188309" y="484892"/>
            <a:ext cx="389226" cy="409996"/>
            <a:chOff x="9310391" y="2486565"/>
            <a:chExt cx="261975" cy="275936"/>
          </a:xfrm>
        </p:grpSpPr>
        <p:sp>
          <p:nvSpPr>
            <p:cNvPr id="12388" name="Google Shape;12388;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1" name="Google Shape;12391;p37"/>
          <p:cNvGrpSpPr/>
          <p:nvPr/>
        </p:nvGrpSpPr>
        <p:grpSpPr>
          <a:xfrm rot="5400000">
            <a:off x="295521" y="3177483"/>
            <a:ext cx="388902" cy="409654"/>
            <a:chOff x="9310391" y="2486565"/>
            <a:chExt cx="261975" cy="275936"/>
          </a:xfrm>
        </p:grpSpPr>
        <p:sp>
          <p:nvSpPr>
            <p:cNvPr id="12392" name="Google Shape;12392;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95" name="Google Shape;12395;p37"/>
          <p:cNvPicPr preferRelativeResize="0"/>
          <p:nvPr/>
        </p:nvPicPr>
        <p:blipFill>
          <a:blip r:embed="rId3">
            <a:alphaModFix amt="50000"/>
          </a:blip>
          <a:stretch>
            <a:fillRect/>
          </a:stretch>
        </p:blipFill>
        <p:spPr>
          <a:xfrm>
            <a:off x="-147987" y="-262350"/>
            <a:ext cx="1198874" cy="1198874"/>
          </a:xfrm>
          <a:prstGeom prst="rect">
            <a:avLst/>
          </a:prstGeom>
          <a:noFill/>
          <a:ln>
            <a:noFill/>
          </a:ln>
        </p:spPr>
      </p:pic>
      <p:pic>
        <p:nvPicPr>
          <p:cNvPr id="12396" name="Google Shape;12396;p37"/>
          <p:cNvPicPr preferRelativeResize="0"/>
          <p:nvPr/>
        </p:nvPicPr>
        <p:blipFill>
          <a:blip r:embed="rId4">
            <a:alphaModFix amt="50000"/>
          </a:blip>
          <a:stretch>
            <a:fillRect/>
          </a:stretch>
        </p:blipFill>
        <p:spPr>
          <a:xfrm>
            <a:off x="6350376" y="2915621"/>
            <a:ext cx="827723" cy="780085"/>
          </a:xfrm>
          <a:prstGeom prst="rect">
            <a:avLst/>
          </a:prstGeom>
          <a:noFill/>
          <a:ln>
            <a:noFill/>
          </a:ln>
        </p:spPr>
      </p:pic>
      <p:pic>
        <p:nvPicPr>
          <p:cNvPr id="12397" name="Google Shape;12397;p37"/>
          <p:cNvPicPr preferRelativeResize="0"/>
          <p:nvPr/>
        </p:nvPicPr>
        <p:blipFill>
          <a:blip r:embed="rId4">
            <a:alphaModFix amt="50000"/>
          </a:blip>
          <a:stretch>
            <a:fillRect/>
          </a:stretch>
        </p:blipFill>
        <p:spPr>
          <a:xfrm>
            <a:off x="7380626" y="-52954"/>
            <a:ext cx="827723" cy="780085"/>
          </a:xfrm>
          <a:prstGeom prst="rect">
            <a:avLst/>
          </a:prstGeom>
          <a:noFill/>
          <a:ln>
            <a:noFill/>
          </a:ln>
        </p:spPr>
      </p:pic>
      <p:pic>
        <p:nvPicPr>
          <p:cNvPr id="12398" name="Google Shape;12398;p37"/>
          <p:cNvPicPr preferRelativeResize="0"/>
          <p:nvPr/>
        </p:nvPicPr>
        <p:blipFill>
          <a:blip r:embed="rId4">
            <a:alphaModFix amt="50000"/>
          </a:blip>
          <a:stretch>
            <a:fillRect/>
          </a:stretch>
        </p:blipFill>
        <p:spPr>
          <a:xfrm>
            <a:off x="1050876" y="4213083"/>
            <a:ext cx="827723" cy="780085"/>
          </a:xfrm>
          <a:prstGeom prst="rect">
            <a:avLst/>
          </a:prstGeom>
          <a:noFill/>
          <a:ln>
            <a:noFill/>
          </a:ln>
        </p:spPr>
      </p:pic>
      <p:grpSp>
        <p:nvGrpSpPr>
          <p:cNvPr id="12399" name="Google Shape;12399;p37"/>
          <p:cNvGrpSpPr/>
          <p:nvPr/>
        </p:nvGrpSpPr>
        <p:grpSpPr>
          <a:xfrm>
            <a:off x="1184550" y="80924"/>
            <a:ext cx="794143" cy="696556"/>
            <a:chOff x="1246700" y="-52951"/>
            <a:chExt cx="794143" cy="696556"/>
          </a:xfrm>
        </p:grpSpPr>
        <p:sp>
          <p:nvSpPr>
            <p:cNvPr id="12400" name="Google Shape;12400;p37"/>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37"/>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37"/>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37"/>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37"/>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37"/>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37"/>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37"/>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37"/>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37"/>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37"/>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37"/>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37"/>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37"/>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86467" y="493853"/>
            <a:ext cx="5621866" cy="2739211"/>
          </a:xfrm>
          <a:prstGeom prst="rect">
            <a:avLst/>
          </a:prstGeom>
        </p:spPr>
        <p:txBody>
          <a:bodyPr wrap="square">
            <a:spAutoFit/>
          </a:bodyPr>
          <a:lstStyle/>
          <a:p>
            <a:r>
              <a:rPr lang="en-US" sz="2400" b="1" dirty="0" smtClean="0">
                <a:latin typeface="Catamaran" panose="020B0604020202020204" charset="0"/>
                <a:cs typeface="Catamaran" panose="020B0604020202020204" charset="0"/>
              </a:rPr>
              <a:t>What did John do when the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water began to boil</a:t>
            </a:r>
            <a:r>
              <a:rPr lang="en-US" sz="2400" b="1" dirty="0" smtClean="0">
                <a:latin typeface="Catamaran" panose="020B0604020202020204" charset="0"/>
                <a:cs typeface="Catamaran" panose="020B0604020202020204" charset="0"/>
              </a:rPr>
              <a:t>?</a:t>
            </a:r>
            <a:endParaRPr lang="en-US" sz="2400" b="1" dirty="0" smtClean="0">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drank the water.</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added vegetables.</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dropped the stone into the pot.</a:t>
            </a:r>
            <a:endParaRPr lang="en-US" sz="2400" b="1" dirty="0">
              <a:solidFill>
                <a:srgbClr val="36A221"/>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1886395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86467" y="493853"/>
            <a:ext cx="5621866" cy="2739211"/>
          </a:xfrm>
          <a:prstGeom prst="rect">
            <a:avLst/>
          </a:prstGeom>
        </p:spPr>
        <p:txBody>
          <a:bodyPr wrap="square">
            <a:spAutoFit/>
          </a:bodyPr>
          <a:lstStyle/>
          <a:p>
            <a:r>
              <a:rPr lang="en-US" sz="2400" b="1" dirty="0" smtClean="0">
                <a:latin typeface="Catamaran" panose="020B0604020202020204" charset="0"/>
                <a:cs typeface="Catamaran" panose="020B0604020202020204" charset="0"/>
              </a:rPr>
              <a:t>What did John do when the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water began to boil</a:t>
            </a:r>
            <a:r>
              <a:rPr lang="en-US" sz="2400" b="1" dirty="0" smtClean="0">
                <a:latin typeface="Catamaran" panose="020B0604020202020204" charset="0"/>
                <a:cs typeface="Catamaran" panose="020B0604020202020204" charset="0"/>
              </a:rPr>
              <a:t>?</a:t>
            </a:r>
            <a:endParaRPr lang="en-US" sz="2400" b="1" dirty="0" smtClean="0">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drank the water.</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added vegetables.</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dropped the stone into the pot.</a:t>
            </a:r>
            <a:endParaRPr lang="en-US" sz="2400" b="1" dirty="0">
              <a:solidFill>
                <a:srgbClr val="36A221"/>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34067" y="2581130"/>
            <a:ext cx="5376333" cy="6519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54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271309" y="89635"/>
            <a:ext cx="4425697" cy="1341806"/>
          </a:xfrm>
        </p:spPr>
        <p:txBody>
          <a:bodyPr/>
          <a:lstStyle/>
          <a:p>
            <a:pPr algn="ctr"/>
            <a:r>
              <a:rPr lang="en-US" sz="3600" dirty="0" smtClean="0">
                <a:solidFill>
                  <a:schemeClr val="bg2">
                    <a:lumMod val="75000"/>
                  </a:schemeClr>
                </a:solidFill>
                <a:effectLst>
                  <a:outerShdw blurRad="38100" dist="38100" dir="2700000" algn="tl">
                    <a:srgbClr val="000000">
                      <a:alpha val="43137"/>
                    </a:srgbClr>
                  </a:outerShdw>
                </a:effectLst>
              </a:rPr>
              <a:t>Warm-up Activity</a:t>
            </a:r>
            <a:r>
              <a:rPr lang="en-US" sz="3600" dirty="0">
                <a:solidFill>
                  <a:schemeClr val="bg2">
                    <a:lumMod val="75000"/>
                  </a:schemeClr>
                </a:solidFill>
                <a:effectLst>
                  <a:outerShdw blurRad="38100" dist="38100" dir="2700000" algn="tl">
                    <a:srgbClr val="000000">
                      <a:alpha val="43137"/>
                    </a:srgbClr>
                  </a:outerShdw>
                </a:effectLst>
              </a:rPr>
              <a:t> </a:t>
            </a:r>
            <a:br>
              <a:rPr lang="en-US" sz="3600" dirty="0">
                <a:solidFill>
                  <a:schemeClr val="bg2">
                    <a:lumMod val="75000"/>
                  </a:schemeClr>
                </a:solidFill>
                <a:effectLst>
                  <a:outerShdw blurRad="38100" dist="38100" dir="2700000" algn="tl">
                    <a:srgbClr val="000000">
                      <a:alpha val="43137"/>
                    </a:srgbClr>
                  </a:outerShdw>
                </a:effectLst>
              </a:rPr>
            </a:br>
            <a:r>
              <a:rPr lang="en-US" sz="3200" dirty="0" smtClean="0">
                <a:solidFill>
                  <a:schemeClr val="bg2">
                    <a:lumMod val="75000"/>
                  </a:schemeClr>
                </a:solidFill>
                <a:effectLst>
                  <a:outerShdw blurRad="38100" dist="38100" dir="2700000" algn="tl">
                    <a:srgbClr val="000000">
                      <a:alpha val="43137"/>
                    </a:srgbClr>
                  </a:outerShdw>
                </a:effectLst>
              </a:rPr>
              <a:t>What’s in the pot?</a:t>
            </a:r>
            <a:endParaRPr lang="en-US" sz="3200" dirty="0">
              <a:solidFill>
                <a:schemeClr val="bg2">
                  <a:lumMod val="75000"/>
                </a:schemeClr>
              </a:solidFill>
              <a:effectLst>
                <a:outerShdw blurRad="38100" dist="38100" dir="2700000" algn="tl">
                  <a:srgbClr val="000000">
                    <a:alpha val="43137"/>
                  </a:srgbClr>
                </a:outerShdw>
              </a:effectLst>
            </a:endParaRPr>
          </a:p>
        </p:txBody>
      </p:sp>
      <p:pic>
        <p:nvPicPr>
          <p:cNvPr id="1026" name="Picture 2" descr="Image result for rally robin ka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64" y="2941611"/>
            <a:ext cx="1840145" cy="1631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3"/>
          <a:srcRect l="3200" t="7361" r="77591" b="51242"/>
          <a:stretch/>
        </p:blipFill>
        <p:spPr>
          <a:xfrm>
            <a:off x="7461505" y="3266903"/>
            <a:ext cx="1185061" cy="1176816"/>
          </a:xfrm>
          <a:prstGeom prst="rect">
            <a:avLst/>
          </a:prstGeom>
          <a:ln>
            <a:noFill/>
          </a:ln>
          <a:effectLst>
            <a:softEdge rad="112500"/>
          </a:effectLst>
        </p:spPr>
      </p:pic>
      <p:pic>
        <p:nvPicPr>
          <p:cNvPr id="3" name="Picture 2" descr="potatoes are falling into a pot with the word for written on i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81244" y="1431441"/>
            <a:ext cx="3005828" cy="3012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1661" y="1227539"/>
            <a:ext cx="5624992"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smtClean="0">
                <a:ln/>
                <a:solidFill>
                  <a:schemeClr val="accent3"/>
                </a:solidFill>
              </a:rPr>
              <a:t>I</a:t>
            </a:r>
            <a:r>
              <a:rPr lang="en-US" sz="1600" b="1" cap="none" spc="0" dirty="0" smtClean="0">
                <a:ln/>
                <a:solidFill>
                  <a:schemeClr val="accent3"/>
                </a:solidFill>
                <a:effectLst/>
              </a:rPr>
              <a:t>magine you’re making </a:t>
            </a:r>
            <a:r>
              <a:rPr lang="en-US" sz="1600" b="1" cap="none" spc="0" dirty="0">
                <a:ln/>
                <a:solidFill>
                  <a:schemeClr val="accent3"/>
                </a:solidFill>
                <a:effectLst/>
              </a:rPr>
              <a:t>a soup. In </a:t>
            </a:r>
            <a:r>
              <a:rPr lang="en-US" sz="1600" b="1" cap="none" spc="0" dirty="0" smtClean="0">
                <a:ln/>
                <a:solidFill>
                  <a:schemeClr val="accent3"/>
                </a:solidFill>
                <a:effectLst/>
              </a:rPr>
              <a:t>pairs, share </a:t>
            </a:r>
            <a:r>
              <a:rPr lang="en-US" sz="1600" b="1" cap="none" spc="0" dirty="0">
                <a:ln/>
                <a:solidFill>
                  <a:schemeClr val="accent3"/>
                </a:solidFill>
                <a:effectLst/>
              </a:rPr>
              <a:t>what ingredients </a:t>
            </a:r>
            <a:r>
              <a:rPr lang="en-US" sz="1600" b="1" cap="none" spc="0" dirty="0" smtClean="0">
                <a:ln/>
                <a:solidFill>
                  <a:schemeClr val="accent3"/>
                </a:solidFill>
                <a:effectLst/>
              </a:rPr>
              <a:t>you would </a:t>
            </a:r>
            <a:r>
              <a:rPr lang="en-US" sz="1600" b="1" cap="none" spc="0" dirty="0">
                <a:ln/>
                <a:solidFill>
                  <a:schemeClr val="accent3"/>
                </a:solidFill>
                <a:effectLst/>
              </a:rPr>
              <a:t>add to the </a:t>
            </a:r>
            <a:r>
              <a:rPr lang="en-US" sz="1600" b="1" cap="none" spc="0" dirty="0" smtClean="0">
                <a:ln/>
                <a:solidFill>
                  <a:schemeClr val="accent3"/>
                </a:solidFill>
                <a:effectLst/>
              </a:rPr>
              <a:t>pot.</a:t>
            </a:r>
            <a:endParaRPr lang="en-US" sz="1600" b="1" cap="none" spc="0" dirty="0">
              <a:ln/>
              <a:solidFill>
                <a:schemeClr val="accent3"/>
              </a:solidFill>
              <a:effectLst/>
            </a:endParaRPr>
          </a:p>
        </p:txBody>
      </p:sp>
    </p:spTree>
    <p:extLst>
      <p:ext uri="{BB962C8B-B14F-4D97-AF65-F5344CB8AC3E}">
        <p14:creationId xmlns:p14="http://schemas.microsoft.com/office/powerpoint/2010/main" val="99623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5">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6">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45556" y="166691"/>
            <a:ext cx="1709122"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p</a:t>
            </a:r>
            <a:r>
              <a:rPr lang="en-US" sz="32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age 30</a:t>
            </a:r>
            <a:endPar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4" name="Picture 3"/>
          <p:cNvPicPr>
            <a:picLocks noChangeAspect="1"/>
          </p:cNvPicPr>
          <p:nvPr/>
        </p:nvPicPr>
        <p:blipFill rotWithShape="1">
          <a:blip r:embed="rId7"/>
          <a:srcRect l="5893" r="1451"/>
          <a:stretch/>
        </p:blipFill>
        <p:spPr>
          <a:xfrm>
            <a:off x="245556" y="768594"/>
            <a:ext cx="4483111" cy="3794367"/>
          </a:xfrm>
          <a:prstGeom prst="rect">
            <a:avLst/>
          </a:prstGeom>
        </p:spPr>
      </p:pic>
      <p:pic>
        <p:nvPicPr>
          <p:cNvPr id="36" name="Listen to Stone Soup pp.28-33">
            <a:hlinkClick r:id="" action="ppaction://media"/>
          </p:cNvPr>
          <p:cNvPicPr>
            <a:picLocks noChangeAspect="1"/>
          </p:cNvPicPr>
          <p:nvPr>
            <a:audioFile r:link="rId1"/>
            <p:extLst>
              <p:ext uri="{DAA4B4D4-6D71-4841-9C94-3DE7FCFB9230}">
                <p14:media xmlns:p14="http://schemas.microsoft.com/office/powerpoint/2010/main" r:embed="rId2">
                  <p14:trim st="110000" end="171145.9375"/>
                </p14:media>
              </p:ext>
            </p:extLst>
          </p:nvPr>
        </p:nvPicPr>
        <p:blipFill>
          <a:blip r:embed="rId8"/>
          <a:stretch>
            <a:fillRect/>
          </a:stretch>
        </p:blipFill>
        <p:spPr>
          <a:xfrm>
            <a:off x="2002579" y="-78050"/>
            <a:ext cx="1027957" cy="1027957"/>
          </a:xfrm>
          <a:prstGeom prst="rect">
            <a:avLst/>
          </a:prstGeom>
        </p:spPr>
      </p:pic>
      <p:sp>
        <p:nvSpPr>
          <p:cNvPr id="3" name="Rectangle 2"/>
          <p:cNvSpPr/>
          <p:nvPr/>
        </p:nvSpPr>
        <p:spPr>
          <a:xfrm>
            <a:off x="4325427" y="2011309"/>
            <a:ext cx="386078" cy="7022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733B1A"/>
              </a:solidFill>
            </a:endParaRPr>
          </a:p>
        </p:txBody>
      </p:sp>
      <p:pic>
        <p:nvPicPr>
          <p:cNvPr id="5" name="Picture 4"/>
          <p:cNvPicPr>
            <a:picLocks noChangeAspect="1"/>
          </p:cNvPicPr>
          <p:nvPr/>
        </p:nvPicPr>
        <p:blipFill>
          <a:blip r:embed="rId9"/>
          <a:stretch>
            <a:fillRect/>
          </a:stretch>
        </p:blipFill>
        <p:spPr>
          <a:xfrm>
            <a:off x="4475891" y="768594"/>
            <a:ext cx="2799467" cy="2354846"/>
          </a:xfrm>
          <a:prstGeom prst="rect">
            <a:avLst/>
          </a:prstGeom>
        </p:spPr>
      </p:pic>
    </p:spTree>
    <p:extLst>
      <p:ext uri="{BB962C8B-B14F-4D97-AF65-F5344CB8AC3E}">
        <p14:creationId xmlns:p14="http://schemas.microsoft.com/office/powerpoint/2010/main" val="167320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00"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pic>
        <p:nvPicPr>
          <p:cNvPr id="4" name="Picture 3"/>
          <p:cNvPicPr>
            <a:picLocks noChangeAspect="1"/>
          </p:cNvPicPr>
          <p:nvPr/>
        </p:nvPicPr>
        <p:blipFill rotWithShape="1">
          <a:blip r:embed="rId5"/>
          <a:srcRect l="5893" r="1451"/>
          <a:stretch/>
        </p:blipFill>
        <p:spPr>
          <a:xfrm>
            <a:off x="245556" y="766981"/>
            <a:ext cx="4483111" cy="3794367"/>
          </a:xfrm>
          <a:prstGeom prst="rect">
            <a:avLst/>
          </a:prstGeom>
        </p:spPr>
      </p:pic>
      <p:sp>
        <p:nvSpPr>
          <p:cNvPr id="2" name="Rectangle 1"/>
          <p:cNvSpPr/>
          <p:nvPr/>
        </p:nvSpPr>
        <p:spPr>
          <a:xfrm>
            <a:off x="4500133" y="583517"/>
            <a:ext cx="4042273" cy="342657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1200" b="1" dirty="0" smtClean="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1. What </a:t>
            </a:r>
            <a:r>
              <a:rPr lang="en-US" sz="1200" b="1" dirty="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does the little girl </a:t>
            </a:r>
            <a:r>
              <a:rPr lang="en-US" sz="1200" b="1" dirty="0">
                <a:solidFill>
                  <a:srgbClr val="63C6E0">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do</a:t>
            </a:r>
            <a:r>
              <a:rPr lang="en-US" sz="1200" b="1" dirty="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 after John tells her about the stone soup</a:t>
            </a:r>
            <a:r>
              <a:rPr lang="en-US" sz="1200" b="1" dirty="0" smtClean="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200" b="1" dirty="0" smtClean="0">
                <a:solidFill>
                  <a:srgbClr val="FF8700"/>
                </a:solidFill>
                <a:latin typeface="Segoe Print" panose="02000600000000000000" pitchFamily="2" charset="0"/>
                <a:ea typeface="Calibri" panose="020F0502020204030204" pitchFamily="34" charset="0"/>
                <a:cs typeface="Arial" panose="020B0604020202020204" pitchFamily="34" charset="0"/>
              </a:rPr>
              <a:t>2. What does </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the little girl </a:t>
            </a:r>
            <a:r>
              <a:rPr lang="en-US" sz="1200" b="1" dirty="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see</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 when she </a:t>
            </a:r>
            <a:r>
              <a:rPr lang="en-US" sz="1200" b="1" dirty="0" smtClean="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peeks</a:t>
            </a:r>
            <a:r>
              <a:rPr lang="en-US" sz="1200" b="1" dirty="0" smtClean="0">
                <a:solidFill>
                  <a:srgbClr val="FF8700"/>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into the pot of water?</a:t>
            </a:r>
          </a:p>
          <a:p>
            <a:pPr>
              <a:lnSpc>
                <a:spcPct val="150000"/>
              </a:lnSpc>
            </a:pPr>
            <a:r>
              <a:rPr lang="en-US" sz="1200" b="1" dirty="0" smtClean="0">
                <a:solidFill>
                  <a:srgbClr val="36A221"/>
                </a:solidFill>
                <a:latin typeface="Segoe Print" panose="02000600000000000000" pitchFamily="2" charset="0"/>
                <a:ea typeface="Calibri" panose="020F0502020204030204" pitchFamily="34" charset="0"/>
                <a:cs typeface="Arial" panose="020B0604020202020204" pitchFamily="34" charset="0"/>
              </a:rPr>
              <a:t>3. What </a:t>
            </a:r>
            <a:r>
              <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rPr>
              <a:t>does the </a:t>
            </a:r>
            <a:r>
              <a:rPr lang="en-US" sz="1200" b="1" dirty="0" smtClean="0">
                <a:solidFill>
                  <a:srgbClr val="36A221"/>
                </a:solidFill>
                <a:latin typeface="Segoe Print" panose="02000600000000000000" pitchFamily="2" charset="0"/>
                <a:ea typeface="Calibri" panose="020F0502020204030204" pitchFamily="34" charset="0"/>
                <a:cs typeface="Arial" panose="020B0604020202020204" pitchFamily="34" charset="0"/>
              </a:rPr>
              <a:t>little girl</a:t>
            </a:r>
            <a:r>
              <a:rPr lang="en-US" sz="1200" b="1" dirty="0" smtClean="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offer to add </a:t>
            </a:r>
            <a:r>
              <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rPr>
              <a:t>to the stone soup?</a:t>
            </a:r>
          </a:p>
          <a:p>
            <a:pPr>
              <a:lnSpc>
                <a:spcPct val="150000"/>
              </a:lnSpc>
            </a:pPr>
            <a:r>
              <a:rPr lang="en-US" sz="1200" b="1" dirty="0" smtClean="0">
                <a:solidFill>
                  <a:srgbClr val="7030A0"/>
                </a:solidFill>
                <a:latin typeface="Segoe Print" panose="02000600000000000000" pitchFamily="2" charset="0"/>
                <a:ea typeface="Calibri" panose="020F0502020204030204" pitchFamily="34" charset="0"/>
                <a:cs typeface="Arial" panose="020B0604020202020204" pitchFamily="34" charset="0"/>
              </a:rPr>
              <a:t>4. </a:t>
            </a: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How does John </a:t>
            </a:r>
            <a:r>
              <a:rPr lang="en-US" sz="1200" b="1" dirty="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feel</a:t>
            </a: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 about adding potatoes to the stone soup</a:t>
            </a:r>
            <a:r>
              <a:rPr lang="en-US" sz="1200" b="1" dirty="0" smtClean="0">
                <a:solidFill>
                  <a:srgbClr val="7030A0"/>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5</a:t>
            </a:r>
            <a:r>
              <a:rPr lang="en-US" sz="1200" b="1" dirty="0" smtClean="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 What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do you think </a:t>
            </a:r>
            <a:r>
              <a:rPr lang="en-US" sz="1200" b="1" dirty="0">
                <a:solidFill>
                  <a:srgbClr val="FDD642">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will happen next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in the story after they add the potatoes?</a:t>
            </a:r>
          </a:p>
          <a:p>
            <a:pPr>
              <a:spcAft>
                <a:spcPts val="800"/>
              </a:spcAft>
            </a:pP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6</a:t>
            </a:r>
            <a:r>
              <a:rPr lang="en-US" sz="1200" b="1" dirty="0" smtClean="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What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do the following pronouns refer to? </a:t>
            </a:r>
            <a:r>
              <a:rPr lang="en-US" sz="1200" b="1" dirty="0" smtClean="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p>
          <a:p>
            <a:pPr>
              <a:spcAft>
                <a:spcPts val="800"/>
              </a:spcAft>
            </a:pPr>
            <a:r>
              <a:rPr lang="en-US" b="1" u="sng" dirty="0" smtClean="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her</a:t>
            </a:r>
            <a:r>
              <a:rPr lang="en-US" sz="1100" b="1" dirty="0" smtClean="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3), </a:t>
            </a:r>
            <a:r>
              <a:rPr lang="en-US" b="1" u="sng" dirty="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1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4), </a:t>
            </a:r>
            <a:r>
              <a:rPr lang="en-US" b="1" u="sng" dirty="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1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13</a:t>
            </a:r>
            <a:r>
              <a:rPr lang="en-US" sz="1200" b="1" dirty="0" smtClean="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a:t>
            </a:r>
            <a:endPar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endParaRPr>
          </a:p>
        </p:txBody>
      </p:sp>
      <p:sp>
        <p:nvSpPr>
          <p:cNvPr id="37" name="Rectangle 36"/>
          <p:cNvSpPr/>
          <p:nvPr/>
        </p:nvSpPr>
        <p:spPr>
          <a:xfrm>
            <a:off x="141366" y="103751"/>
            <a:ext cx="5319085"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Discussion Questions on p.30</a:t>
            </a:r>
            <a:endParaRPr lang="en-US" sz="28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36" name="Picture 3" descr="Image result for kagan structures clipart | Gravity activities - Clip Art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775" y="3306750"/>
            <a:ext cx="1688068" cy="168806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6941980" y="4024200"/>
            <a:ext cx="652281" cy="655432"/>
          </a:xfrm>
          <a:prstGeom prst="rect">
            <a:avLst/>
          </a:prstGeom>
        </p:spPr>
      </p:pic>
    </p:spTree>
    <p:extLst>
      <p:ext uri="{BB962C8B-B14F-4D97-AF65-F5344CB8AC3E}">
        <p14:creationId xmlns:p14="http://schemas.microsoft.com/office/powerpoint/2010/main" val="1217249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45556" y="194600"/>
            <a:ext cx="2073004"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32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endPar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4" name="Picture 3"/>
          <p:cNvPicPr>
            <a:picLocks noChangeAspect="1"/>
          </p:cNvPicPr>
          <p:nvPr/>
        </p:nvPicPr>
        <p:blipFill rotWithShape="1">
          <a:blip r:embed="rId5"/>
          <a:srcRect l="5893" r="1451"/>
          <a:stretch/>
        </p:blipFill>
        <p:spPr>
          <a:xfrm>
            <a:off x="245556" y="766981"/>
            <a:ext cx="4483111" cy="3794367"/>
          </a:xfrm>
          <a:prstGeom prst="rect">
            <a:avLst/>
          </a:prstGeom>
        </p:spPr>
      </p:pic>
      <p:sp>
        <p:nvSpPr>
          <p:cNvPr id="2" name="Rectangle 1"/>
          <p:cNvSpPr/>
          <p:nvPr/>
        </p:nvSpPr>
        <p:spPr>
          <a:xfrm>
            <a:off x="4509812" y="772769"/>
            <a:ext cx="3647326" cy="31188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1. What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does the little girl do after John tells her about the stone soup</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2. What does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the little girl see when she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peeks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into the pot of water?</a:t>
            </a:r>
          </a:p>
          <a:p>
            <a:pPr>
              <a:lnSpc>
                <a:spcPct val="150000"/>
              </a:lnSpc>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3. What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does the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little girl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offer to add to the stone soup?</a:t>
            </a:r>
          </a:p>
          <a:p>
            <a:pPr>
              <a:lnSpc>
                <a:spcPct val="150000"/>
              </a:lnSpc>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4.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How does John feel about adding potatoes to the stone soup</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5</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What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do you think will happen next in the story after they add the potatoes?</a:t>
            </a:r>
          </a:p>
          <a:p>
            <a:pPr>
              <a:spcAft>
                <a:spcPts val="800"/>
              </a:spcAft>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6</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What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do the following pronouns refer to?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p>
          <a:p>
            <a:pPr>
              <a:spcAft>
                <a:spcPts val="800"/>
              </a:spcAft>
            </a:pPr>
            <a:r>
              <a:rPr lang="en-US" b="1" u="sng"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her</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3),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(line 4),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(line 13</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endPar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4655880" y="974160"/>
              <a:ext cx="129600" cy="360"/>
            </p14:xfrm>
          </p:contentPart>
        </mc:Choice>
        <mc:Fallback xmlns="">
          <p:pic>
            <p:nvPicPr>
              <p:cNvPr id="3" name="Ink 2"/>
              <p:cNvPicPr/>
              <p:nvPr/>
            </p:nvPicPr>
            <p:blipFill>
              <a:blip r:embed="rId7"/>
              <a:stretch>
                <a:fillRect/>
              </a:stretch>
            </p:blipFill>
            <p:spPr>
              <a:xfrm>
                <a:off x="4640040" y="910800"/>
                <a:ext cx="161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4657680" y="976320"/>
              <a:ext cx="360" cy="360"/>
            </p14:xfrm>
          </p:contentPart>
        </mc:Choice>
        <mc:Fallback xmlns="">
          <p:pic>
            <p:nvPicPr>
              <p:cNvPr id="5" name="Ink 4"/>
              <p:cNvPicPr/>
              <p:nvPr/>
            </p:nvPicPr>
            <p:blipFill>
              <a:blip r:embed="rId9"/>
              <a:stretch>
                <a:fillRect/>
              </a:stretch>
            </p:blipFill>
            <p:spPr>
              <a:xfrm>
                <a:off x="4641840" y="912960"/>
                <a:ext cx="320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619920" y="2584800"/>
              <a:ext cx="3016080" cy="26280"/>
            </p14:xfrm>
          </p:contentPart>
        </mc:Choice>
        <mc:Fallback xmlns="">
          <p:pic>
            <p:nvPicPr>
              <p:cNvPr id="6" name="Ink 5"/>
              <p:cNvPicPr/>
              <p:nvPr/>
            </p:nvPicPr>
            <p:blipFill>
              <a:blip r:embed="rId11"/>
              <a:stretch>
                <a:fillRect/>
              </a:stretch>
            </p:blipFill>
            <p:spPr>
              <a:xfrm>
                <a:off x="604080" y="2521440"/>
                <a:ext cx="30477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4597920" y="1441800"/>
              <a:ext cx="174600" cy="3600"/>
            </p14:xfrm>
          </p:contentPart>
        </mc:Choice>
        <mc:Fallback xmlns="">
          <p:pic>
            <p:nvPicPr>
              <p:cNvPr id="7" name="Ink 6"/>
              <p:cNvPicPr/>
              <p:nvPr/>
            </p:nvPicPr>
            <p:blipFill>
              <a:blip r:embed="rId13"/>
              <a:stretch>
                <a:fillRect/>
              </a:stretch>
            </p:blipFill>
            <p:spPr>
              <a:xfrm>
                <a:off x="4582080" y="1378440"/>
                <a:ext cx="2062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p14:cNvContentPartPr/>
              <p14:nvPr/>
            </p14:nvContentPartPr>
            <p14:xfrm>
              <a:off x="4581360" y="1447920"/>
              <a:ext cx="360" cy="360"/>
            </p14:xfrm>
          </p:contentPart>
        </mc:Choice>
        <mc:Fallback xmlns="">
          <p:pic>
            <p:nvPicPr>
              <p:cNvPr id="8" name="Ink 7"/>
              <p:cNvPicPr/>
              <p:nvPr/>
            </p:nvPicPr>
            <p:blipFill>
              <a:blip r:embed="rId15"/>
              <a:stretch>
                <a:fillRect/>
              </a:stretch>
            </p:blipFill>
            <p:spPr>
              <a:xfrm>
                <a:off x="4565520" y="1384200"/>
                <a:ext cx="324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p14:cNvContentPartPr/>
              <p14:nvPr/>
            </p14:nvContentPartPr>
            <p14:xfrm>
              <a:off x="465120" y="2808720"/>
              <a:ext cx="2699640" cy="29520"/>
            </p14:xfrm>
          </p:contentPart>
        </mc:Choice>
        <mc:Fallback xmlns="">
          <p:pic>
            <p:nvPicPr>
              <p:cNvPr id="9" name="Ink 8"/>
              <p:cNvPicPr/>
              <p:nvPr/>
            </p:nvPicPr>
            <p:blipFill>
              <a:blip r:embed="rId17"/>
              <a:stretch>
                <a:fillRect/>
              </a:stretch>
            </p:blipFill>
            <p:spPr>
              <a:xfrm>
                <a:off x="449280" y="2745360"/>
                <a:ext cx="27313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p14:cNvContentPartPr/>
              <p14:nvPr/>
            </p14:nvContentPartPr>
            <p14:xfrm>
              <a:off x="3764880" y="2565360"/>
              <a:ext cx="252000" cy="10080"/>
            </p14:xfrm>
          </p:contentPart>
        </mc:Choice>
        <mc:Fallback xmlns="">
          <p:pic>
            <p:nvPicPr>
              <p:cNvPr id="10" name="Ink 9"/>
              <p:cNvPicPr/>
              <p:nvPr/>
            </p:nvPicPr>
            <p:blipFill>
              <a:blip r:embed="rId19"/>
              <a:stretch>
                <a:fillRect/>
              </a:stretch>
            </p:blipFill>
            <p:spPr>
              <a:xfrm>
                <a:off x="3749040" y="2502000"/>
                <a:ext cx="2836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p14:cNvContentPartPr/>
              <p14:nvPr/>
            </p14:nvContentPartPr>
            <p14:xfrm>
              <a:off x="4581720" y="1938600"/>
              <a:ext cx="145800" cy="45720"/>
            </p14:xfrm>
          </p:contentPart>
        </mc:Choice>
        <mc:Fallback xmlns="">
          <p:pic>
            <p:nvPicPr>
              <p:cNvPr id="11" name="Ink 10"/>
              <p:cNvPicPr/>
              <p:nvPr/>
            </p:nvPicPr>
            <p:blipFill>
              <a:blip r:embed="rId21"/>
              <a:stretch>
                <a:fillRect/>
              </a:stretch>
            </p:blipFill>
            <p:spPr>
              <a:xfrm>
                <a:off x="4565880" y="1875240"/>
                <a:ext cx="1774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 name="Ink 11"/>
              <p14:cNvContentPartPr/>
              <p14:nvPr/>
            </p14:nvContentPartPr>
            <p14:xfrm>
              <a:off x="1155960" y="3081600"/>
              <a:ext cx="1459800" cy="10080"/>
            </p14:xfrm>
          </p:contentPart>
        </mc:Choice>
        <mc:Fallback xmlns="">
          <p:pic>
            <p:nvPicPr>
              <p:cNvPr id="12" name="Ink 11"/>
              <p:cNvPicPr/>
              <p:nvPr/>
            </p:nvPicPr>
            <p:blipFill>
              <a:blip r:embed="rId23"/>
              <a:stretch>
                <a:fillRect/>
              </a:stretch>
            </p:blipFill>
            <p:spPr>
              <a:xfrm>
                <a:off x="1140120" y="3018240"/>
                <a:ext cx="14914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Ink 12"/>
              <p14:cNvContentPartPr/>
              <p14:nvPr/>
            </p14:nvContentPartPr>
            <p14:xfrm>
              <a:off x="4652640" y="2458080"/>
              <a:ext cx="103680" cy="13320"/>
            </p14:xfrm>
          </p:contentPart>
        </mc:Choice>
        <mc:Fallback xmlns="">
          <p:pic>
            <p:nvPicPr>
              <p:cNvPr id="13" name="Ink 12"/>
              <p:cNvPicPr/>
              <p:nvPr/>
            </p:nvPicPr>
            <p:blipFill>
              <a:blip r:embed="rId25"/>
              <a:stretch>
                <a:fillRect/>
              </a:stretch>
            </p:blipFill>
            <p:spPr>
              <a:xfrm>
                <a:off x="4636800" y="2394720"/>
                <a:ext cx="1353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 name="Ink 13"/>
              <p14:cNvContentPartPr/>
              <p14:nvPr/>
            </p14:nvContentPartPr>
            <p14:xfrm>
              <a:off x="3987720" y="3623760"/>
              <a:ext cx="526680" cy="39240"/>
            </p14:xfrm>
          </p:contentPart>
        </mc:Choice>
        <mc:Fallback xmlns="">
          <p:pic>
            <p:nvPicPr>
              <p:cNvPr id="14" name="Ink 13"/>
              <p:cNvPicPr/>
              <p:nvPr/>
            </p:nvPicPr>
            <p:blipFill>
              <a:blip r:embed="rId27"/>
              <a:stretch>
                <a:fillRect/>
              </a:stretch>
            </p:blipFill>
            <p:spPr>
              <a:xfrm>
                <a:off x="3971880" y="3560400"/>
                <a:ext cx="5583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 name="Ink 14"/>
              <p14:cNvContentPartPr/>
              <p14:nvPr/>
            </p14:nvContentPartPr>
            <p14:xfrm>
              <a:off x="355320" y="3880440"/>
              <a:ext cx="2396160" cy="23040"/>
            </p14:xfrm>
          </p:contentPart>
        </mc:Choice>
        <mc:Fallback xmlns="">
          <p:pic>
            <p:nvPicPr>
              <p:cNvPr id="15" name="Ink 14"/>
              <p:cNvPicPr/>
              <p:nvPr/>
            </p:nvPicPr>
            <p:blipFill>
              <a:blip r:embed="rId29"/>
              <a:stretch>
                <a:fillRect/>
              </a:stretch>
            </p:blipFill>
            <p:spPr>
              <a:xfrm>
                <a:off x="339480" y="3817080"/>
                <a:ext cx="24278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Ink 16"/>
              <p14:cNvContentPartPr/>
              <p14:nvPr/>
            </p14:nvContentPartPr>
            <p14:xfrm>
              <a:off x="843120" y="3467160"/>
              <a:ext cx="360" cy="360"/>
            </p14:xfrm>
          </p:contentPart>
        </mc:Choice>
        <mc:Fallback xmlns="">
          <p:pic>
            <p:nvPicPr>
              <p:cNvPr id="17" name="Ink 16"/>
              <p:cNvPicPr/>
              <p:nvPr/>
            </p:nvPicPr>
            <p:blipFill>
              <a:blip r:embed="rId31"/>
              <a:stretch>
                <a:fillRect/>
              </a:stretch>
            </p:blipFill>
            <p:spPr>
              <a:xfrm>
                <a:off x="826920" y="3403440"/>
                <a:ext cx="324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p14:cNvContentPartPr/>
              <p14:nvPr/>
            </p14:nvContentPartPr>
            <p14:xfrm>
              <a:off x="306720" y="779400"/>
              <a:ext cx="4501440" cy="3516840"/>
            </p14:xfrm>
          </p:contentPart>
        </mc:Choice>
        <mc:Fallback xmlns="">
          <p:pic>
            <p:nvPicPr>
              <p:cNvPr id="18" name="Ink 17"/>
              <p:cNvPicPr/>
              <p:nvPr/>
            </p:nvPicPr>
            <p:blipFill>
              <a:blip r:embed="rId33"/>
              <a:stretch>
                <a:fillRect/>
              </a:stretch>
            </p:blipFill>
            <p:spPr>
              <a:xfrm>
                <a:off x="297360" y="770040"/>
                <a:ext cx="4520160" cy="3535560"/>
              </a:xfrm>
              <a:prstGeom prst="rect">
                <a:avLst/>
              </a:prstGeom>
            </p:spPr>
          </p:pic>
        </mc:Fallback>
      </mc:AlternateContent>
    </p:spTree>
    <p:extLst>
      <p:ext uri="{BB962C8B-B14F-4D97-AF65-F5344CB8AC3E}">
        <p14:creationId xmlns:p14="http://schemas.microsoft.com/office/powerpoint/2010/main" val="4127869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5">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6">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455477" y="193498"/>
            <a:ext cx="1709122" cy="58477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p</a:t>
            </a:r>
            <a:r>
              <a:rPr lang="en-US" sz="32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age 31</a:t>
            </a:r>
            <a:endPar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2" name="Picture 1"/>
          <p:cNvPicPr>
            <a:picLocks noChangeAspect="1"/>
          </p:cNvPicPr>
          <p:nvPr/>
        </p:nvPicPr>
        <p:blipFill rotWithShape="1">
          <a:blip r:embed="rId7"/>
          <a:srcRect t="7371"/>
          <a:stretch/>
        </p:blipFill>
        <p:spPr>
          <a:xfrm>
            <a:off x="2181353" y="194962"/>
            <a:ext cx="3947421" cy="1668854"/>
          </a:xfrm>
          <a:prstGeom prst="rect">
            <a:avLst/>
          </a:prstGeom>
        </p:spPr>
      </p:pic>
      <p:pic>
        <p:nvPicPr>
          <p:cNvPr id="3" name="Picture 2"/>
          <p:cNvPicPr>
            <a:picLocks noChangeAspect="1"/>
          </p:cNvPicPr>
          <p:nvPr/>
        </p:nvPicPr>
        <p:blipFill rotWithShape="1">
          <a:blip r:embed="rId8"/>
          <a:srcRect r="2317" b="4170"/>
          <a:stretch/>
        </p:blipFill>
        <p:spPr>
          <a:xfrm>
            <a:off x="2150865" y="1894428"/>
            <a:ext cx="4099371" cy="2749194"/>
          </a:xfrm>
          <a:prstGeom prst="rect">
            <a:avLst/>
          </a:prstGeom>
        </p:spPr>
      </p:pic>
      <p:pic>
        <p:nvPicPr>
          <p:cNvPr id="6" name="Picture 5"/>
          <p:cNvPicPr>
            <a:picLocks noChangeAspect="1"/>
          </p:cNvPicPr>
          <p:nvPr/>
        </p:nvPicPr>
        <p:blipFill rotWithShape="1">
          <a:blip r:embed="rId9"/>
          <a:srcRect t="12322"/>
          <a:stretch/>
        </p:blipFill>
        <p:spPr>
          <a:xfrm>
            <a:off x="6257847" y="3985740"/>
            <a:ext cx="2104872" cy="633117"/>
          </a:xfrm>
          <a:prstGeom prst="rect">
            <a:avLst/>
          </a:prstGeom>
          <a:ln>
            <a:noFill/>
          </a:ln>
          <a:effectLst>
            <a:outerShdw blurRad="190500" algn="tl" rotWithShape="0">
              <a:srgbClr val="000000">
                <a:alpha val="70000"/>
              </a:srgbClr>
            </a:outerShdw>
          </a:effectLst>
        </p:spPr>
      </p:pic>
      <p:pic>
        <p:nvPicPr>
          <p:cNvPr id="36" name="Listen to Stone Soup pp.28-33">
            <a:hlinkClick r:id="" action="ppaction://media"/>
          </p:cNvPr>
          <p:cNvPicPr>
            <a:picLocks noChangeAspect="1"/>
          </p:cNvPicPr>
          <p:nvPr>
            <a:audioFile r:link="rId1"/>
            <p:extLst>
              <p:ext uri="{DAA4B4D4-6D71-4841-9C94-3DE7FCFB9230}">
                <p14:media xmlns:p14="http://schemas.microsoft.com/office/powerpoint/2010/main" r:embed="rId2">
                  <p14:trim st="169200" end="109245.9375"/>
                </p14:media>
              </p:ext>
            </p:extLst>
          </p:nvPr>
        </p:nvPicPr>
        <p:blipFill>
          <a:blip r:embed="rId10"/>
          <a:stretch>
            <a:fillRect/>
          </a:stretch>
        </p:blipFill>
        <p:spPr>
          <a:xfrm>
            <a:off x="521449" y="867041"/>
            <a:ext cx="1027957" cy="1027957"/>
          </a:xfrm>
          <a:prstGeom prst="rect">
            <a:avLst/>
          </a:prstGeom>
        </p:spPr>
      </p:pic>
    </p:spTree>
    <p:extLst>
      <p:ext uri="{BB962C8B-B14F-4D97-AF65-F5344CB8AC3E}">
        <p14:creationId xmlns:p14="http://schemas.microsoft.com/office/powerpoint/2010/main" val="486365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4512789" cy="40011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0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Discussion Questions on p.31</a:t>
            </a:r>
            <a:endParaRPr lang="en-US" sz="20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09772"/>
          </a:xfrm>
          <a:prstGeom prst="rect">
            <a:avLst/>
          </a:prstGeom>
        </p:spPr>
      </p:pic>
      <p:sp>
        <p:nvSpPr>
          <p:cNvPr id="5" name="Rectangle 4"/>
          <p:cNvSpPr/>
          <p:nvPr/>
        </p:nvSpPr>
        <p:spPr>
          <a:xfrm>
            <a:off x="236708" y="443169"/>
            <a:ext cx="4504051"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200000"/>
              </a:lnSpc>
            </a:pPr>
            <a:r>
              <a:rPr lang="en-US" sz="1200" b="1" dirty="0" smtClean="0">
                <a:solidFill>
                  <a:srgbClr val="FF89B6"/>
                </a:solidFill>
                <a:latin typeface="Segoe Print" panose="02000600000000000000" pitchFamily="2" charset="0"/>
                <a:ea typeface="Calibri" panose="020F0502020204030204" pitchFamily="34" charset="0"/>
                <a:cs typeface="Calibri" panose="020F0502020204030204" pitchFamily="34" charset="0"/>
              </a:rPr>
              <a:t>1. What </a:t>
            </a:r>
            <a:r>
              <a:rPr lang="en-US" sz="1200" b="1" dirty="0">
                <a:solidFill>
                  <a:srgbClr val="FF89B6"/>
                </a:solidFill>
                <a:latin typeface="Segoe Print" panose="02000600000000000000" pitchFamily="2" charset="0"/>
                <a:ea typeface="Calibri" panose="020F0502020204030204" pitchFamily="34" charset="0"/>
                <a:cs typeface="Calibri" panose="020F0502020204030204" pitchFamily="34" charset="0"/>
              </a:rPr>
              <a:t>does the boy </a:t>
            </a:r>
            <a:r>
              <a:rPr lang="en-US" sz="1200" b="1" dirty="0">
                <a:solidFill>
                  <a:srgbClr val="FF89B6"/>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offer to add </a:t>
            </a:r>
            <a:r>
              <a:rPr lang="en-US" sz="1200" b="1" dirty="0">
                <a:solidFill>
                  <a:srgbClr val="FF89B6"/>
                </a:solidFill>
                <a:latin typeface="Segoe Print" panose="02000600000000000000" pitchFamily="2" charset="0"/>
                <a:ea typeface="Calibri" panose="020F0502020204030204" pitchFamily="34" charset="0"/>
                <a:cs typeface="Calibri" panose="020F0502020204030204" pitchFamily="34" charset="0"/>
              </a:rPr>
              <a:t>to the stone soup?</a:t>
            </a:r>
            <a:endParaRPr lang="en-US" sz="1200" b="1" dirty="0">
              <a:solidFill>
                <a:srgbClr val="FF89B6"/>
              </a:solidFill>
              <a:latin typeface="Segoe Print" panose="02000600000000000000" pitchFamily="2" charset="0"/>
              <a:ea typeface="Calibri" panose="020F0502020204030204" pitchFamily="34" charset="0"/>
              <a:cs typeface="Arial" panose="020B0604020202020204" pitchFamily="34" charset="0"/>
            </a:endParaRPr>
          </a:p>
          <a:p>
            <a:pPr>
              <a:lnSpc>
                <a:spcPct val="150000"/>
              </a:lnSpc>
            </a:pPr>
            <a:r>
              <a:rPr lang="en-US" sz="1200" b="1" dirty="0" smtClean="0">
                <a:solidFill>
                  <a:srgbClr val="36A221"/>
                </a:solidFill>
                <a:latin typeface="Segoe Print" panose="02000600000000000000" pitchFamily="2" charset="0"/>
                <a:ea typeface="Calibri" panose="020F0502020204030204" pitchFamily="34" charset="0"/>
                <a:cs typeface="Calibri" panose="020F0502020204030204" pitchFamily="34" charset="0"/>
              </a:rPr>
              <a:t>2. How </a:t>
            </a: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does the stone soup </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smell</a:t>
            </a: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 </a:t>
            </a:r>
            <a:endPar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endParaRPr>
          </a:p>
          <a:p>
            <a:pPr marL="53975" indent="-53975">
              <a:lnSpc>
                <a:spcPct val="150000"/>
              </a:lnSpc>
            </a:pP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Find </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evidence</a:t>
            </a: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 from the text to support your answer</a:t>
            </a:r>
            <a:r>
              <a:rPr lang="en-US" sz="1200" b="1" dirty="0" smtClean="0">
                <a:solidFill>
                  <a:srgbClr val="36A221"/>
                </a:solidFill>
                <a:latin typeface="Segoe Print" panose="02000600000000000000" pitchFamily="2" charset="0"/>
                <a:ea typeface="Calibri" panose="020F0502020204030204" pitchFamily="34" charset="0"/>
                <a:cs typeface="Calibri" panose="020F0502020204030204" pitchFamily="34" charset="0"/>
              </a:rPr>
              <a:t>.</a:t>
            </a:r>
          </a:p>
          <a:p>
            <a:pPr>
              <a:lnSpc>
                <a:spcPct val="150000"/>
              </a:lnSpc>
            </a:pPr>
            <a:r>
              <a:rPr lang="en-US" sz="1200" b="1" dirty="0" smtClean="0">
                <a:solidFill>
                  <a:srgbClr val="FF8700"/>
                </a:solidFill>
                <a:latin typeface="Segoe Print" panose="02000600000000000000" pitchFamily="2" charset="0"/>
                <a:ea typeface="Calibri" panose="020F0502020204030204" pitchFamily="34" charset="0"/>
                <a:cs typeface="Arial" panose="020B0604020202020204" pitchFamily="34" charset="0"/>
              </a:rPr>
              <a:t>3. What </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made John ask the children to </a:t>
            </a:r>
            <a:r>
              <a:rPr lang="en-US" sz="1200" b="1" dirty="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stay and share the soup</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 with him</a:t>
            </a:r>
            <a:r>
              <a:rPr lang="en-US" sz="1200" b="1" dirty="0" smtClean="0">
                <a:solidFill>
                  <a:srgbClr val="FF8700"/>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200" b="1" dirty="0" smtClean="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4. What </a:t>
            </a:r>
            <a:r>
              <a:rPr lang="en-US" sz="1200" b="1" dirty="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was the little girl </a:t>
            </a: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worried</a:t>
            </a:r>
            <a:r>
              <a:rPr lang="en-US" sz="1200" b="1" dirty="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 </a:t>
            </a:r>
            <a:r>
              <a:rPr lang="en-US" sz="1200" b="1" dirty="0" smtClean="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about?</a:t>
            </a:r>
          </a:p>
          <a:p>
            <a:pPr>
              <a:lnSpc>
                <a:spcPct val="200000"/>
              </a:lnSpc>
            </a:pPr>
            <a:r>
              <a:rPr lang="en-US" sz="1200" b="1" dirty="0">
                <a:solidFill>
                  <a:srgbClr val="63C6E0">
                    <a:lumMod val="75000"/>
                  </a:srgbClr>
                </a:solidFill>
                <a:latin typeface="Segoe Print" panose="02000600000000000000" pitchFamily="2" charset="0"/>
                <a:ea typeface="Calibri" panose="020F0502020204030204" pitchFamily="34" charset="0"/>
                <a:cs typeface="Arial" panose="020B0604020202020204" pitchFamily="34" charset="0"/>
              </a:rPr>
              <a:t>5</a:t>
            </a:r>
            <a:r>
              <a:rPr lang="en-US" sz="1200" b="1" dirty="0" smtClean="0">
                <a:solidFill>
                  <a:srgbClr val="63C6E0">
                    <a:lumMod val="75000"/>
                  </a:srgbClr>
                </a:solidFill>
                <a:latin typeface="Segoe Print" panose="02000600000000000000" pitchFamily="2" charset="0"/>
                <a:ea typeface="Calibri" panose="020F0502020204030204" pitchFamily="34" charset="0"/>
                <a:cs typeface="Arial" panose="020B0604020202020204" pitchFamily="34" charset="0"/>
              </a:rPr>
              <a:t>. Identify </a:t>
            </a:r>
            <a:r>
              <a:rPr lang="en-US" sz="1200" b="1" dirty="0">
                <a:solidFill>
                  <a:srgbClr val="63C6E0">
                    <a:lumMod val="75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two major events </a:t>
            </a:r>
            <a:r>
              <a:rPr lang="en-US" sz="1200" b="1" dirty="0">
                <a:solidFill>
                  <a:srgbClr val="63C6E0">
                    <a:lumMod val="75000"/>
                  </a:srgbClr>
                </a:solidFill>
                <a:latin typeface="Segoe Print" panose="02000600000000000000" pitchFamily="2" charset="0"/>
                <a:ea typeface="Calibri" panose="020F0502020204030204" pitchFamily="34" charset="0"/>
                <a:cs typeface="Arial" panose="020B0604020202020204" pitchFamily="34" charset="0"/>
              </a:rPr>
              <a:t>that occur on this page. </a:t>
            </a:r>
          </a:p>
          <a:p>
            <a:pPr>
              <a:lnSpc>
                <a:spcPct val="150000"/>
              </a:lnSpc>
              <a:spcAft>
                <a:spcPts val="800"/>
              </a:spcAft>
            </a:pP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6</a:t>
            </a:r>
            <a:r>
              <a:rPr lang="en-US" sz="1200" b="1" dirty="0" smtClean="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 What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details does the </a:t>
            </a:r>
            <a:r>
              <a:rPr lang="en-US" sz="1200" b="1" dirty="0" smtClean="0">
                <a:solidFill>
                  <a:srgbClr val="FDD642">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illustration</a:t>
            </a:r>
            <a:r>
              <a:rPr lang="en-US" sz="1200" b="1" dirty="0" smtClean="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help you learn that are not </a:t>
            </a:r>
            <a:r>
              <a:rPr lang="en-US" sz="1200" b="1" dirty="0" smtClean="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mentioned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in the story?</a:t>
            </a:r>
          </a:p>
          <a:p>
            <a:pPr>
              <a:lnSpc>
                <a:spcPct val="150000"/>
              </a:lnSpc>
              <a:spcAft>
                <a:spcPts val="800"/>
              </a:spcAft>
            </a:pP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7</a:t>
            </a:r>
            <a:r>
              <a:rPr lang="en-US" sz="1200" b="1" dirty="0" smtClean="0">
                <a:solidFill>
                  <a:srgbClr val="7030A0"/>
                </a:solidFill>
                <a:latin typeface="Segoe Print" panose="02000600000000000000" pitchFamily="2" charset="0"/>
                <a:ea typeface="Calibri" panose="020F0502020204030204" pitchFamily="34" charset="0"/>
                <a:cs typeface="Arial" panose="020B0604020202020204" pitchFamily="34" charset="0"/>
              </a:rPr>
              <a:t>. Does John think </a:t>
            </a:r>
            <a:r>
              <a:rPr lang="en-US" sz="1200" b="1" dirty="0" smtClean="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there will be enough soup to share </a:t>
            </a:r>
            <a:r>
              <a:rPr lang="en-US" sz="1200" b="1" dirty="0" smtClean="0">
                <a:solidFill>
                  <a:srgbClr val="7030A0"/>
                </a:solidFill>
                <a:latin typeface="Segoe Print" panose="02000600000000000000" pitchFamily="2" charset="0"/>
                <a:ea typeface="Calibri" panose="020F0502020204030204" pitchFamily="34" charset="0"/>
                <a:cs typeface="Arial" panose="020B0604020202020204" pitchFamily="34" charset="0"/>
              </a:rPr>
              <a:t>with the children? </a:t>
            </a:r>
            <a:r>
              <a:rPr lang="en-US" sz="1200" b="1" u="sng" dirty="0" smtClean="0">
                <a:solidFill>
                  <a:srgbClr val="7030A0"/>
                </a:solidFill>
                <a:latin typeface="Segoe Print" panose="02000600000000000000" pitchFamily="2" charset="0"/>
                <a:ea typeface="Calibri" panose="020F0502020204030204" pitchFamily="34" charset="0"/>
                <a:cs typeface="Arial" panose="020B0604020202020204" pitchFamily="34" charset="0"/>
              </a:rPr>
              <a:t>How do you know?</a:t>
            </a:r>
          </a:p>
          <a:p>
            <a:pPr>
              <a:spcAft>
                <a:spcPts val="800"/>
              </a:spcAft>
            </a:pP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8</a:t>
            </a:r>
            <a:r>
              <a:rPr lang="en-US" sz="12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 What do the following pronouns refer to?</a:t>
            </a:r>
          </a:p>
          <a:p>
            <a:pPr>
              <a:spcAft>
                <a:spcPts val="800"/>
              </a:spcAft>
            </a:pPr>
            <a:r>
              <a:rPr lang="en-US" sz="12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b="1" u="sng" dirty="0" smtClean="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him</a:t>
            </a:r>
            <a:r>
              <a:rPr lang="en-US" sz="12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(line 6), </a:t>
            </a:r>
            <a:r>
              <a:rPr lang="en-US" b="1" u="sng" dirty="0" smtClean="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2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(line 7), </a:t>
            </a:r>
            <a:r>
              <a:rPr lang="en-US" b="1" u="sng" dirty="0" smtClean="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2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rgbClr val="FF0000"/>
                </a:solidFill>
                <a:latin typeface="Segoe Print" panose="02000600000000000000" pitchFamily="2" charset="0"/>
                <a:ea typeface="Calibri" panose="020F0502020204030204" pitchFamily="34" charset="0"/>
                <a:cs typeface="Arial" panose="020B0604020202020204" pitchFamily="34" charset="0"/>
              </a:rPr>
              <a:t>(line 12)</a:t>
            </a:r>
            <a:endParaRPr lang="en-US" sz="1100" b="1" dirty="0">
              <a:solidFill>
                <a:srgbClr val="FF0000"/>
              </a:solidFill>
              <a:latin typeface="Segoe Print" panose="02000600000000000000" pitchFamily="2" charset="0"/>
              <a:ea typeface="Calibri" panose="020F0502020204030204" pitchFamily="34" charset="0"/>
              <a:cs typeface="Arial" panose="020B0604020202020204" pitchFamily="34" charset="0"/>
            </a:endParaRPr>
          </a:p>
        </p:txBody>
      </p:sp>
      <p:pic>
        <p:nvPicPr>
          <p:cNvPr id="38" name="Picture 3" descr="Image result for kagan structures clipart | Gravity activities - Clip Art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2380" y="-123040"/>
            <a:ext cx="1688068" cy="16880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stretch>
            <a:fillRect/>
          </a:stretch>
        </p:blipFill>
        <p:spPr>
          <a:xfrm>
            <a:off x="6886861" y="145943"/>
            <a:ext cx="652281" cy="655432"/>
          </a:xfrm>
          <a:prstGeom prst="rect">
            <a:avLst/>
          </a:prstGeom>
        </p:spPr>
      </p:pic>
    </p:spTree>
    <p:extLst>
      <p:ext uri="{BB962C8B-B14F-4D97-AF65-F5344CB8AC3E}">
        <p14:creationId xmlns:p14="http://schemas.microsoft.com/office/powerpoint/2010/main" val="1633142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1628847" cy="471893"/>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endParaRPr lang="en-US" sz="24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94342"/>
          </a:xfrm>
          <a:prstGeom prst="rect">
            <a:avLst/>
          </a:prstGeom>
        </p:spPr>
      </p:pic>
      <p:sp>
        <p:nvSpPr>
          <p:cNvPr id="5" name="Rectangle 4"/>
          <p:cNvSpPr/>
          <p:nvPr/>
        </p:nvSpPr>
        <p:spPr>
          <a:xfrm>
            <a:off x="247111" y="521613"/>
            <a:ext cx="4504051" cy="30777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200000"/>
              </a:lnSpc>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1. What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does the boy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offer to add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to the stone soup?</a:t>
            </a:r>
            <a:endPar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a:p>
            <a:pPr>
              <a:lnSpc>
                <a:spcPct val="150000"/>
              </a:lnSpc>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2. How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does the stone soup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smell</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 </a:t>
            </a:r>
            <a:endPar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a:p>
            <a:pPr marL="53975" indent="-53975">
              <a:lnSpc>
                <a:spcPct val="15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Find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evidence</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 from the text to support your answer</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a:t>
            </a:r>
          </a:p>
          <a:p>
            <a:pPr>
              <a:lnSpc>
                <a:spcPct val="150000"/>
              </a:lnSpc>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3. What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made John ask the children to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stay and share the soup</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with him</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a:lnSpc>
                <a:spcPct val="150000"/>
              </a:lnSpc>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4. What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was the little girl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worried</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about?</a:t>
            </a:r>
          </a:p>
          <a:p>
            <a:pPr>
              <a:lnSpc>
                <a:spcPct val="20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5</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Identify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two major events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that occur on this page. </a:t>
            </a:r>
            <a:endPar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a:p>
            <a:pPr>
              <a:lnSpc>
                <a:spcPct val="200000"/>
              </a:lnSpc>
            </a:pPr>
            <a:r>
              <a:rPr lang="en-US" b="1" dirty="0" smtClean="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 boy adds carrots to the soup, and John offers to share the soup with the two children. </a:t>
            </a:r>
            <a:endParaRPr lang="en-US" b="1" dirty="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348840" y="750240"/>
              <a:ext cx="158400" cy="45720"/>
            </p14:xfrm>
          </p:contentPart>
        </mc:Choice>
        <mc:Fallback xmlns="">
          <p:pic>
            <p:nvPicPr>
              <p:cNvPr id="4" name="Ink 3"/>
              <p:cNvPicPr/>
              <p:nvPr/>
            </p:nvPicPr>
            <p:blipFill>
              <a:blip r:embed="rId8"/>
              <a:stretch>
                <a:fillRect/>
              </a:stretch>
            </p:blipFill>
            <p:spPr>
              <a:xfrm>
                <a:off x="333000" y="686880"/>
                <a:ext cx="1900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6777982" y="2506320"/>
              <a:ext cx="717480" cy="19800"/>
            </p14:xfrm>
          </p:contentPart>
        </mc:Choice>
        <mc:Fallback xmlns="">
          <p:pic>
            <p:nvPicPr>
              <p:cNvPr id="6" name="Ink 5"/>
              <p:cNvPicPr/>
              <p:nvPr/>
            </p:nvPicPr>
            <p:blipFill>
              <a:blip r:embed="rId10"/>
              <a:stretch>
                <a:fillRect/>
              </a:stretch>
            </p:blipFill>
            <p:spPr>
              <a:xfrm>
                <a:off x="6762142" y="2442960"/>
                <a:ext cx="749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358560" y="1100880"/>
              <a:ext cx="142200" cy="6840"/>
            </p14:xfrm>
          </p:contentPart>
        </mc:Choice>
        <mc:Fallback xmlns="">
          <p:pic>
            <p:nvPicPr>
              <p:cNvPr id="7" name="Ink 6"/>
              <p:cNvPicPr/>
              <p:nvPr/>
            </p:nvPicPr>
            <p:blipFill>
              <a:blip r:embed="rId12"/>
              <a:stretch>
                <a:fillRect/>
              </a:stretch>
            </p:blipFill>
            <p:spPr>
              <a:xfrm>
                <a:off x="342720" y="1037520"/>
                <a:ext cx="1738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p14:cNvContentPartPr/>
              <p14:nvPr/>
            </p14:nvContentPartPr>
            <p14:xfrm>
              <a:off x="5062680" y="3675960"/>
              <a:ext cx="3222720" cy="39240"/>
            </p14:xfrm>
          </p:contentPart>
        </mc:Choice>
        <mc:Fallback xmlns="">
          <p:pic>
            <p:nvPicPr>
              <p:cNvPr id="8" name="Ink 7"/>
              <p:cNvPicPr/>
              <p:nvPr/>
            </p:nvPicPr>
            <p:blipFill>
              <a:blip r:embed="rId14"/>
              <a:stretch>
                <a:fillRect/>
              </a:stretch>
            </p:blipFill>
            <p:spPr>
              <a:xfrm>
                <a:off x="5046840" y="3612600"/>
                <a:ext cx="32544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p14:cNvContentPartPr/>
              <p14:nvPr/>
            </p14:nvContentPartPr>
            <p14:xfrm>
              <a:off x="167760" y="1613880"/>
              <a:ext cx="300600" cy="97560"/>
            </p14:xfrm>
          </p:contentPart>
        </mc:Choice>
        <mc:Fallback xmlns="">
          <p:pic>
            <p:nvPicPr>
              <p:cNvPr id="9" name="Ink 8"/>
              <p:cNvPicPr/>
              <p:nvPr/>
            </p:nvPicPr>
            <p:blipFill>
              <a:blip r:embed="rId16"/>
              <a:stretch>
                <a:fillRect/>
              </a:stretch>
            </p:blipFill>
            <p:spPr>
              <a:xfrm>
                <a:off x="151920" y="1550160"/>
                <a:ext cx="3326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p14:cNvContentPartPr/>
              <p14:nvPr/>
            </p14:nvContentPartPr>
            <p14:xfrm>
              <a:off x="5853960" y="4104360"/>
              <a:ext cx="2437920" cy="45720"/>
            </p14:xfrm>
          </p:contentPart>
        </mc:Choice>
        <mc:Fallback xmlns="">
          <p:pic>
            <p:nvPicPr>
              <p:cNvPr id="10" name="Ink 9"/>
              <p:cNvPicPr/>
              <p:nvPr/>
            </p:nvPicPr>
            <p:blipFill>
              <a:blip r:embed="rId18"/>
              <a:stretch>
                <a:fillRect/>
              </a:stretch>
            </p:blipFill>
            <p:spPr>
              <a:xfrm>
                <a:off x="5838120" y="4041000"/>
                <a:ext cx="24696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p14:cNvContentPartPr/>
              <p14:nvPr/>
            </p14:nvContentPartPr>
            <p14:xfrm>
              <a:off x="345600" y="2120400"/>
              <a:ext cx="158400" cy="61920"/>
            </p14:xfrm>
          </p:contentPart>
        </mc:Choice>
        <mc:Fallback xmlns="">
          <p:pic>
            <p:nvPicPr>
              <p:cNvPr id="11" name="Ink 10"/>
              <p:cNvPicPr/>
              <p:nvPr/>
            </p:nvPicPr>
            <p:blipFill>
              <a:blip r:embed="rId20"/>
              <a:stretch>
                <a:fillRect/>
              </a:stretch>
            </p:blipFill>
            <p:spPr>
              <a:xfrm>
                <a:off x="329760" y="2057040"/>
                <a:ext cx="1900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p14:cNvContentPartPr/>
              <p14:nvPr/>
            </p14:nvContentPartPr>
            <p14:xfrm>
              <a:off x="5117760" y="4503960"/>
              <a:ext cx="1356480" cy="26280"/>
            </p14:xfrm>
          </p:contentPart>
        </mc:Choice>
        <mc:Fallback xmlns="">
          <p:pic>
            <p:nvPicPr>
              <p:cNvPr id="12" name="Ink 11"/>
              <p:cNvPicPr/>
              <p:nvPr/>
            </p:nvPicPr>
            <p:blipFill>
              <a:blip r:embed="rId22"/>
              <a:stretch>
                <a:fillRect/>
              </a:stretch>
            </p:blipFill>
            <p:spPr>
              <a:xfrm>
                <a:off x="5101920" y="4440240"/>
                <a:ext cx="1388160" cy="153360"/>
              </a:xfrm>
              <a:prstGeom prst="rect">
                <a:avLst/>
              </a:prstGeom>
            </p:spPr>
          </p:pic>
        </mc:Fallback>
      </mc:AlternateContent>
      <p:sp>
        <p:nvSpPr>
          <p:cNvPr id="15" name="Rectangle 14"/>
          <p:cNvSpPr/>
          <p:nvPr/>
        </p:nvSpPr>
        <p:spPr>
          <a:xfrm>
            <a:off x="2874528" y="970075"/>
            <a:ext cx="1955985"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00" b="1" cap="none" spc="0" dirty="0" smtClean="0">
                <a:ln/>
                <a:solidFill>
                  <a:schemeClr val="accent1"/>
                </a:solidFill>
                <a:effectLst/>
                <a:latin typeface="Segoe Print" panose="02000600000000000000" pitchFamily="2" charset="0"/>
              </a:rPr>
              <a:t>The soup smel</a:t>
            </a:r>
            <a:r>
              <a:rPr lang="en-US" sz="1100" b="1" dirty="0" smtClean="0">
                <a:ln/>
                <a:solidFill>
                  <a:schemeClr val="accent1"/>
                </a:solidFill>
                <a:latin typeface="Segoe Print" panose="02000600000000000000" pitchFamily="2" charset="0"/>
              </a:rPr>
              <a:t>ls </a:t>
            </a:r>
            <a:r>
              <a:rPr lang="en-US" sz="1100" b="1" dirty="0" smtClean="0">
                <a:ln/>
                <a:solidFill>
                  <a:schemeClr val="accent1"/>
                </a:solidFill>
                <a:effectLst>
                  <a:outerShdw blurRad="38100" dist="38100" dir="2700000" algn="tl">
                    <a:srgbClr val="000000">
                      <a:alpha val="43137"/>
                    </a:srgbClr>
                  </a:outerShdw>
                </a:effectLst>
                <a:latin typeface="Segoe Print" panose="02000600000000000000" pitchFamily="2" charset="0"/>
              </a:rPr>
              <a:t>delicious</a:t>
            </a:r>
            <a:r>
              <a:rPr lang="en-US" sz="1100" b="1" dirty="0" smtClean="0">
                <a:ln/>
                <a:solidFill>
                  <a:schemeClr val="accent1"/>
                </a:solidFill>
                <a:latin typeface="Segoe Print" panose="02000600000000000000" pitchFamily="2" charset="0"/>
              </a:rPr>
              <a:t>.</a:t>
            </a:r>
            <a:endParaRPr lang="en-US" sz="1100" b="1" cap="none" spc="0" dirty="0">
              <a:ln/>
              <a:solidFill>
                <a:schemeClr val="accent1"/>
              </a:solidFill>
              <a:effectLst/>
              <a:latin typeface="Segoe Print" panose="02000600000000000000" pitchFamily="2" charset="0"/>
            </a:endParaRPr>
          </a:p>
        </p:txBody>
      </p:sp>
      <mc:AlternateContent xmlns:mc="http://schemas.openxmlformats.org/markup-compatibility/2006" xmlns:p14="http://schemas.microsoft.com/office/powerpoint/2010/main">
        <mc:Choice Requires="p14">
          <p:contentPart p14:bwMode="auto" r:id="rId23">
            <p14:nvContentPartPr>
              <p14:cNvPr id="16" name="Ink 15"/>
              <p14:cNvContentPartPr/>
              <p14:nvPr/>
            </p14:nvContentPartPr>
            <p14:xfrm>
              <a:off x="1220400" y="2526120"/>
              <a:ext cx="1317960" cy="20160"/>
            </p14:xfrm>
          </p:contentPart>
        </mc:Choice>
        <mc:Fallback xmlns="">
          <p:pic>
            <p:nvPicPr>
              <p:cNvPr id="16" name="Ink 15"/>
              <p:cNvPicPr/>
              <p:nvPr/>
            </p:nvPicPr>
            <p:blipFill>
              <a:blip r:embed="rId24"/>
              <a:stretch>
                <a:fillRect/>
              </a:stretch>
            </p:blipFill>
            <p:spPr>
              <a:xfrm>
                <a:off x="1204560" y="2462760"/>
                <a:ext cx="13496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p14:cNvContentPartPr/>
              <p14:nvPr/>
            </p14:nvContentPartPr>
            <p14:xfrm>
              <a:off x="725599" y="1368896"/>
              <a:ext cx="717550" cy="19050"/>
            </p14:xfrm>
          </p:contentPart>
        </mc:Choice>
        <mc:Fallback xmlns="">
          <p:pic>
            <p:nvPicPr>
              <p:cNvPr id="13" name="Ink 12"/>
              <p:cNvPicPr/>
              <p:nvPr/>
            </p:nvPicPr>
            <p:blipFill>
              <a:blip r:embed="rId26"/>
              <a:stretch>
                <a:fillRect/>
              </a:stretch>
            </p:blipFill>
            <p:spPr>
              <a:xfrm>
                <a:off x="709757" y="1305636"/>
                <a:ext cx="749233" cy="145571"/>
              </a:xfrm>
              <a:prstGeom prst="rect">
                <a:avLst/>
              </a:prstGeom>
            </p:spPr>
          </p:pic>
        </mc:Fallback>
      </mc:AlternateContent>
    </p:spTree>
    <p:extLst>
      <p:ext uri="{BB962C8B-B14F-4D97-AF65-F5344CB8AC3E}">
        <p14:creationId xmlns:p14="http://schemas.microsoft.com/office/powerpoint/2010/main" val="1376242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1628847" cy="471893"/>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smtClean="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endParaRPr lang="en-US" sz="24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endParaRP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94342"/>
          </a:xfrm>
          <a:prstGeom prst="rect">
            <a:avLst/>
          </a:prstGeom>
        </p:spPr>
      </p:pic>
      <p:sp>
        <p:nvSpPr>
          <p:cNvPr id="5" name="Rectangle 4"/>
          <p:cNvSpPr/>
          <p:nvPr/>
        </p:nvSpPr>
        <p:spPr>
          <a:xfrm>
            <a:off x="247111" y="521613"/>
            <a:ext cx="4504051" cy="29803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Aft>
                <a:spcPts val="800"/>
              </a:spcAft>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6. What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details does the </a:t>
            </a:r>
            <a:r>
              <a:rPr lang="en-US" sz="1200" b="1"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illustration</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help you learn that are not </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mentioned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 the </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story?</a:t>
            </a:r>
          </a:p>
          <a:p>
            <a:pPr>
              <a:lnSpc>
                <a:spcPct val="150000"/>
              </a:lnSpc>
              <a:spcAft>
                <a:spcPts val="800"/>
              </a:spcAft>
            </a:pPr>
            <a:r>
              <a:rPr lang="en-US" b="1" dirty="0" smtClean="0">
                <a:solidFill>
                  <a:schemeClr val="accent1">
                    <a:lumMod val="7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 illustration shows that other people in the village wanted to add ingredients to John’s stone soup.</a:t>
            </a:r>
            <a:endParaRPr lang="en-US" b="1" dirty="0">
              <a:solidFill>
                <a:schemeClr val="accent1">
                  <a:lumMod val="7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endParaRPr>
          </a:p>
          <a:p>
            <a:pPr>
              <a:lnSpc>
                <a:spcPct val="150000"/>
              </a:lnSpc>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7</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Does John think </a:t>
            </a:r>
            <a:r>
              <a:rPr lang="en-US" sz="1200" b="1"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there will be enough soup to share </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with the children? </a:t>
            </a:r>
            <a:r>
              <a:rPr lang="en-US" sz="1200" b="1" u="sng"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How do you know?</a:t>
            </a:r>
          </a:p>
          <a:p>
            <a:pPr>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8</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What do the following pronouns refer to?</a:t>
            </a:r>
          </a:p>
          <a:p>
            <a:pPr>
              <a:spcAft>
                <a:spcPts val="800"/>
              </a:spcAft>
            </a:pP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b="1" u="sng"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him</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6), </a:t>
            </a:r>
            <a:r>
              <a:rPr lang="en-US" b="1" u="sng"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7), </a:t>
            </a:r>
            <a:r>
              <a:rPr lang="en-US" b="1" u="sng"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2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12)</a:t>
            </a:r>
            <a:endPar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337477" y="711332"/>
              <a:ext cx="142560" cy="3600"/>
            </p14:xfrm>
          </p:contentPart>
        </mc:Choice>
        <mc:Fallback xmlns="">
          <p:pic>
            <p:nvPicPr>
              <p:cNvPr id="13" name="Ink 12"/>
              <p:cNvPicPr/>
              <p:nvPr/>
            </p:nvPicPr>
            <p:blipFill>
              <a:blip r:embed="rId8"/>
              <a:stretch>
                <a:fillRect/>
              </a:stretch>
            </p:blipFill>
            <p:spPr>
              <a:xfrm>
                <a:off x="321637" y="647972"/>
                <a:ext cx="174240" cy="130680"/>
              </a:xfrm>
              <a:prstGeom prst="rect">
                <a:avLst/>
              </a:prstGeom>
            </p:spPr>
          </p:pic>
        </mc:Fallback>
      </mc:AlternateContent>
      <p:sp>
        <p:nvSpPr>
          <p:cNvPr id="16" name="Rectangle 15"/>
          <p:cNvSpPr/>
          <p:nvPr/>
        </p:nvSpPr>
        <p:spPr>
          <a:xfrm>
            <a:off x="3327267" y="2486508"/>
            <a:ext cx="598241"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smtClean="0">
                <a:ln/>
                <a:solidFill>
                  <a:schemeClr val="accent4"/>
                </a:solidFill>
                <a:effectLst>
                  <a:outerShdw blurRad="38100" dist="38100" dir="2700000" algn="tl">
                    <a:srgbClr val="000000">
                      <a:alpha val="43137"/>
                    </a:srgbClr>
                  </a:outerShdw>
                </a:effectLst>
                <a:latin typeface="Segoe Print" panose="02000600000000000000" pitchFamily="2" charset="0"/>
              </a:rPr>
              <a:t>Yes</a:t>
            </a:r>
            <a:endParaRPr lang="en-US" sz="5400" b="1" cap="none" spc="0" dirty="0">
              <a:ln/>
              <a:solidFill>
                <a:schemeClr val="accent4"/>
              </a:solidFill>
              <a:effectLst>
                <a:outerShdw blurRad="38100" dist="38100" dir="2700000" algn="tl">
                  <a:srgbClr val="000000">
                    <a:alpha val="43137"/>
                  </a:srgbClr>
                </a:outerShdw>
              </a:effectLst>
              <a:latin typeface="Segoe Print" panose="020006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17" name="Ink 16"/>
              <p14:cNvContentPartPr/>
              <p14:nvPr/>
            </p14:nvContentPartPr>
            <p14:xfrm>
              <a:off x="337162" y="2408799"/>
              <a:ext cx="142875" cy="3175"/>
            </p14:xfrm>
          </p:contentPart>
        </mc:Choice>
        <mc:Fallback xmlns="">
          <p:pic>
            <p:nvPicPr>
              <p:cNvPr id="17" name="Ink 16"/>
              <p:cNvPicPr/>
              <p:nvPr/>
            </p:nvPicPr>
            <p:blipFill>
              <a:blip r:embed="rId10"/>
              <a:stretch>
                <a:fillRect/>
              </a:stretch>
            </p:blipFill>
            <p:spPr>
              <a:xfrm>
                <a:off x="321327" y="2346710"/>
                <a:ext cx="174545" cy="12770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5066219" y="4736842"/>
              <a:ext cx="1298160" cy="36000"/>
            </p14:xfrm>
          </p:contentPart>
        </mc:Choice>
        <mc:Fallback xmlns="">
          <p:pic>
            <p:nvPicPr>
              <p:cNvPr id="19" name="Ink 18"/>
              <p:cNvPicPr/>
              <p:nvPr/>
            </p:nvPicPr>
            <p:blipFill>
              <a:blip r:embed="rId12"/>
              <a:stretch>
                <a:fillRect/>
              </a:stretch>
            </p:blipFill>
            <p:spPr>
              <a:xfrm>
                <a:off x="5050379" y="4673122"/>
                <a:ext cx="13298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Ink 38"/>
              <p14:cNvContentPartPr/>
              <p14:nvPr/>
            </p14:nvContentPartPr>
            <p14:xfrm>
              <a:off x="5494100" y="2555987"/>
              <a:ext cx="2279880" cy="406080"/>
            </p14:xfrm>
          </p:contentPart>
        </mc:Choice>
        <mc:Fallback xmlns="">
          <p:pic>
            <p:nvPicPr>
              <p:cNvPr id="39" name="Ink 38"/>
              <p:cNvPicPr/>
              <p:nvPr/>
            </p:nvPicPr>
            <p:blipFill>
              <a:blip r:embed="rId14"/>
              <a:stretch>
                <a:fillRect/>
              </a:stretch>
            </p:blipFill>
            <p:spPr>
              <a:xfrm>
                <a:off x="5484740" y="2546627"/>
                <a:ext cx="229860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p14:cNvContentPartPr/>
              <p14:nvPr/>
            </p14:nvContentPartPr>
            <p14:xfrm>
              <a:off x="5429660" y="2955227"/>
              <a:ext cx="687960" cy="279720"/>
            </p14:xfrm>
          </p:contentPart>
        </mc:Choice>
        <mc:Fallback xmlns="">
          <p:pic>
            <p:nvPicPr>
              <p:cNvPr id="7" name="Ink 6"/>
              <p:cNvPicPr/>
              <p:nvPr/>
            </p:nvPicPr>
            <p:blipFill>
              <a:blip r:embed="rId16"/>
              <a:stretch>
                <a:fillRect/>
              </a:stretch>
            </p:blipFill>
            <p:spPr>
              <a:xfrm>
                <a:off x="5420300" y="2945867"/>
                <a:ext cx="70668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p14:cNvContentPartPr/>
              <p14:nvPr/>
            </p14:nvContentPartPr>
            <p14:xfrm>
              <a:off x="7696220" y="2935787"/>
              <a:ext cx="368280" cy="305640"/>
            </p14:xfrm>
          </p:contentPart>
        </mc:Choice>
        <mc:Fallback xmlns="">
          <p:pic>
            <p:nvPicPr>
              <p:cNvPr id="8" name="Ink 7"/>
              <p:cNvPicPr/>
              <p:nvPr/>
            </p:nvPicPr>
            <p:blipFill>
              <a:blip r:embed="rId18"/>
              <a:stretch>
                <a:fillRect/>
              </a:stretch>
            </p:blipFill>
            <p:spPr>
              <a:xfrm>
                <a:off x="7686860" y="2926427"/>
                <a:ext cx="38700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p14:cNvContentPartPr/>
              <p14:nvPr/>
            </p14:nvContentPartPr>
            <p14:xfrm>
              <a:off x="5868860" y="3215147"/>
              <a:ext cx="190800" cy="185400"/>
            </p14:xfrm>
          </p:contentPart>
        </mc:Choice>
        <mc:Fallback xmlns="">
          <p:pic>
            <p:nvPicPr>
              <p:cNvPr id="10" name="Ink 9"/>
              <p:cNvPicPr/>
              <p:nvPr/>
            </p:nvPicPr>
            <p:blipFill>
              <a:blip r:embed="rId20"/>
              <a:stretch>
                <a:fillRect/>
              </a:stretch>
            </p:blipFill>
            <p:spPr>
              <a:xfrm>
                <a:off x="5859500" y="3205787"/>
                <a:ext cx="209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p14:cNvContentPartPr/>
              <p14:nvPr/>
            </p14:nvContentPartPr>
            <p14:xfrm>
              <a:off x="7147220" y="3935867"/>
              <a:ext cx="1211400" cy="341280"/>
            </p14:xfrm>
          </p:contentPart>
        </mc:Choice>
        <mc:Fallback xmlns="">
          <p:pic>
            <p:nvPicPr>
              <p:cNvPr id="11" name="Ink 10"/>
              <p:cNvPicPr/>
              <p:nvPr/>
            </p:nvPicPr>
            <p:blipFill>
              <a:blip r:embed="rId22"/>
              <a:stretch>
                <a:fillRect/>
              </a:stretch>
            </p:blipFill>
            <p:spPr>
              <a:xfrm>
                <a:off x="7137860" y="3926507"/>
                <a:ext cx="12301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p14:cNvContentPartPr/>
              <p14:nvPr/>
            </p14:nvContentPartPr>
            <p14:xfrm>
              <a:off x="8351780" y="4186067"/>
              <a:ext cx="342360" cy="289080"/>
            </p14:xfrm>
          </p:contentPart>
        </mc:Choice>
        <mc:Fallback xmlns="">
          <p:pic>
            <p:nvPicPr>
              <p:cNvPr id="12" name="Ink 11"/>
              <p:cNvPicPr/>
              <p:nvPr/>
            </p:nvPicPr>
            <p:blipFill>
              <a:blip r:embed="rId24"/>
              <a:stretch>
                <a:fillRect/>
              </a:stretch>
            </p:blipFill>
            <p:spPr>
              <a:xfrm>
                <a:off x="8342420" y="4176707"/>
                <a:ext cx="36108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p14:cNvContentPartPr/>
              <p14:nvPr/>
            </p14:nvContentPartPr>
            <p14:xfrm>
              <a:off x="273456" y="2823811"/>
              <a:ext cx="363960" cy="717120"/>
            </p14:xfrm>
          </p:contentPart>
        </mc:Choice>
        <mc:Fallback xmlns="">
          <p:pic>
            <p:nvPicPr>
              <p:cNvPr id="15" name="Ink 14"/>
              <p:cNvPicPr/>
              <p:nvPr/>
            </p:nvPicPr>
            <p:blipFill>
              <a:blip r:embed="rId26"/>
              <a:stretch>
                <a:fillRect/>
              </a:stretch>
            </p:blipFill>
            <p:spPr>
              <a:xfrm>
                <a:off x="260856" y="2811211"/>
                <a:ext cx="389160" cy="747720"/>
              </a:xfrm>
              <a:prstGeom prst="rect">
                <a:avLst/>
              </a:prstGeom>
            </p:spPr>
          </p:pic>
        </mc:Fallback>
      </mc:AlternateContent>
    </p:spTree>
    <p:extLst>
      <p:ext uri="{BB962C8B-B14F-4D97-AF65-F5344CB8AC3E}">
        <p14:creationId xmlns:p14="http://schemas.microsoft.com/office/powerpoint/2010/main" val="3787125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2"/>
          </p:nvPr>
        </p:nvSpPr>
        <p:spPr>
          <a:xfrm>
            <a:off x="1472048" y="1691565"/>
            <a:ext cx="2810322" cy="510205"/>
          </a:xfrm>
        </p:spPr>
        <p:txBody>
          <a:bodyPr/>
          <a:lstStyle/>
          <a:p>
            <a:r>
              <a:rPr lang="en-US" u="sng" dirty="0" smtClean="0">
                <a:solidFill>
                  <a:schemeClr val="accent1">
                    <a:lumMod val="75000"/>
                  </a:schemeClr>
                </a:solidFill>
                <a:effectLst>
                  <a:outerShdw blurRad="38100" dist="38100" dir="2700000" algn="tl">
                    <a:srgbClr val="000000">
                      <a:alpha val="43137"/>
                    </a:srgbClr>
                  </a:outerShdw>
                </a:effectLst>
              </a:rPr>
              <a:t>Big Question</a:t>
            </a:r>
            <a:endParaRPr lang="en-US" u="sng" dirty="0">
              <a:solidFill>
                <a:schemeClr val="accent1">
                  <a:lumMod val="75000"/>
                </a:schemeClr>
              </a:solidFill>
              <a:effectLst>
                <a:outerShdw blurRad="38100" dist="38100" dir="2700000" algn="tl">
                  <a:srgbClr val="000000">
                    <a:alpha val="43137"/>
                  </a:srgbClr>
                </a:outerShdw>
              </a:effectLst>
            </a:endParaRPr>
          </a:p>
        </p:txBody>
      </p:sp>
      <p:sp>
        <p:nvSpPr>
          <p:cNvPr id="8" name="Subtitle 7"/>
          <p:cNvSpPr>
            <a:spLocks noGrp="1"/>
          </p:cNvSpPr>
          <p:nvPr>
            <p:ph type="subTitle" idx="3"/>
          </p:nvPr>
        </p:nvSpPr>
        <p:spPr>
          <a:xfrm>
            <a:off x="934110" y="2103911"/>
            <a:ext cx="3886198" cy="919858"/>
          </a:xfrm>
        </p:spPr>
        <p:txBody>
          <a:bodyPr/>
          <a:lstStyle/>
          <a:p>
            <a:pPr>
              <a:lnSpc>
                <a:spcPct val="150000"/>
              </a:lnSpc>
            </a:pPr>
            <a:r>
              <a:rPr lang="en-US">
                <a:solidFill>
                  <a:schemeClr val="accent1">
                    <a:lumMod val="75000"/>
                  </a:schemeClr>
                </a:solidFill>
              </a:rPr>
              <a:t>r</a:t>
            </a:r>
            <a:r>
              <a:rPr lang="en-US" smtClean="0">
                <a:solidFill>
                  <a:schemeClr val="accent1">
                    <a:lumMod val="75000"/>
                  </a:schemeClr>
                </a:solidFill>
              </a:rPr>
              <a:t>eflect </a:t>
            </a:r>
            <a:r>
              <a:rPr lang="en-US" dirty="0" smtClean="0">
                <a:solidFill>
                  <a:schemeClr val="accent1">
                    <a:lumMod val="75000"/>
                  </a:schemeClr>
                </a:solidFill>
              </a:rPr>
              <a:t>on the </a:t>
            </a:r>
            <a:r>
              <a:rPr lang="en-US" sz="1600" b="1" i="1" dirty="0" smtClean="0">
                <a:solidFill>
                  <a:schemeClr val="accent1">
                    <a:lumMod val="75000"/>
                  </a:schemeClr>
                </a:solidFill>
                <a:effectLst>
                  <a:outerShdw blurRad="38100" dist="38100" dir="2700000" algn="tl">
                    <a:srgbClr val="000000">
                      <a:alpha val="43137"/>
                    </a:srgbClr>
                  </a:outerShdw>
                </a:effectLst>
              </a:rPr>
              <a:t>theme </a:t>
            </a:r>
            <a:r>
              <a:rPr lang="en-US" dirty="0" smtClean="0">
                <a:solidFill>
                  <a:schemeClr val="accent1">
                    <a:lumMod val="75000"/>
                  </a:schemeClr>
                </a:solidFill>
              </a:rPr>
              <a:t>of </a:t>
            </a:r>
            <a:r>
              <a:rPr lang="en-US" sz="1600" b="1" i="1" dirty="0" smtClean="0">
                <a:solidFill>
                  <a:schemeClr val="accent1">
                    <a:lumMod val="75000"/>
                  </a:schemeClr>
                </a:solidFill>
                <a:effectLst>
                  <a:outerShdw blurRad="38100" dist="38100" dir="2700000" algn="tl">
                    <a:srgbClr val="000000">
                      <a:alpha val="43137"/>
                    </a:srgbClr>
                  </a:outerShdw>
                </a:effectLst>
              </a:rPr>
              <a:t>sharing</a:t>
            </a:r>
            <a:r>
              <a:rPr lang="en-US" dirty="0">
                <a:solidFill>
                  <a:srgbClr val="FF89B6">
                    <a:lumMod val="75000"/>
                  </a:srgbClr>
                </a:solidFill>
              </a:rPr>
              <a:t> </a:t>
            </a:r>
            <a:r>
              <a:rPr lang="en-US" dirty="0" smtClean="0">
                <a:solidFill>
                  <a:srgbClr val="FF89B6">
                    <a:lumMod val="75000"/>
                  </a:srgbClr>
                </a:solidFill>
              </a:rPr>
              <a:t>and explain how it benefits the characters in the story</a:t>
            </a:r>
            <a:endParaRPr lang="en-US" b="1" i="1" dirty="0">
              <a:solidFill>
                <a:schemeClr val="accent1">
                  <a:lumMod val="75000"/>
                </a:schemeClr>
              </a:solidFill>
              <a:effectLst>
                <a:outerShdw blurRad="38100" dist="38100" dir="2700000" algn="tl">
                  <a:srgbClr val="000000">
                    <a:alpha val="43137"/>
                  </a:srgbClr>
                </a:outerShdw>
              </a:effectLst>
            </a:endParaRPr>
          </a:p>
        </p:txBody>
      </p:sp>
      <p:sp>
        <p:nvSpPr>
          <p:cNvPr id="9" name="Title 8"/>
          <p:cNvSpPr>
            <a:spLocks noGrp="1"/>
          </p:cNvSpPr>
          <p:nvPr>
            <p:ph type="title" idx="4"/>
          </p:nvPr>
        </p:nvSpPr>
        <p:spPr>
          <a:xfrm>
            <a:off x="5695852" y="1693368"/>
            <a:ext cx="1991550" cy="510205"/>
          </a:xfrm>
        </p:spPr>
        <p:txBody>
          <a:bodyPr/>
          <a:lstStyle/>
          <a:p>
            <a:r>
              <a:rPr lang="en-US" u="sng" dirty="0" smtClean="0">
                <a:solidFill>
                  <a:schemeClr val="accent3">
                    <a:lumMod val="50000"/>
                  </a:schemeClr>
                </a:solidFill>
                <a:effectLst>
                  <a:outerShdw blurRad="38100" dist="38100" dir="2700000" algn="tl">
                    <a:srgbClr val="000000">
                      <a:alpha val="43137"/>
                    </a:srgbClr>
                  </a:outerShdw>
                </a:effectLst>
              </a:rPr>
              <a:t>Major Events</a:t>
            </a:r>
            <a:endParaRPr lang="en-US" u="sng" dirty="0">
              <a:solidFill>
                <a:schemeClr val="accent3">
                  <a:lumMod val="50000"/>
                </a:schemeClr>
              </a:solidFill>
              <a:effectLst>
                <a:outerShdw blurRad="38100" dist="38100" dir="2700000" algn="tl">
                  <a:srgbClr val="000000">
                    <a:alpha val="43137"/>
                  </a:srgbClr>
                </a:outerShdw>
              </a:effectLst>
            </a:endParaRPr>
          </a:p>
        </p:txBody>
      </p:sp>
      <p:sp>
        <p:nvSpPr>
          <p:cNvPr id="10" name="Subtitle 9"/>
          <p:cNvSpPr>
            <a:spLocks noGrp="1"/>
          </p:cNvSpPr>
          <p:nvPr>
            <p:ph type="subTitle" idx="5"/>
          </p:nvPr>
        </p:nvSpPr>
        <p:spPr>
          <a:xfrm>
            <a:off x="5090110" y="2156740"/>
            <a:ext cx="2913478" cy="814200"/>
          </a:xfrm>
        </p:spPr>
        <p:txBody>
          <a:bodyPr/>
          <a:lstStyle/>
          <a:p>
            <a:r>
              <a:rPr lang="en-US" dirty="0">
                <a:solidFill>
                  <a:schemeClr val="accent3">
                    <a:lumMod val="50000"/>
                  </a:schemeClr>
                </a:solidFill>
              </a:rPr>
              <a:t>summarize and retell </a:t>
            </a:r>
            <a:endParaRPr lang="en-US" dirty="0" smtClean="0">
              <a:solidFill>
                <a:schemeClr val="accent3">
                  <a:lumMod val="50000"/>
                </a:schemeClr>
              </a:solidFill>
            </a:endParaRPr>
          </a:p>
          <a:p>
            <a:r>
              <a:rPr lang="en-US" dirty="0" smtClean="0">
                <a:solidFill>
                  <a:schemeClr val="accent3">
                    <a:lumMod val="50000"/>
                  </a:schemeClr>
                </a:solidFill>
              </a:rPr>
              <a:t>the </a:t>
            </a:r>
            <a:r>
              <a:rPr lang="en-US" sz="1600" b="1" i="1" dirty="0">
                <a:solidFill>
                  <a:schemeClr val="accent3">
                    <a:lumMod val="50000"/>
                  </a:schemeClr>
                </a:solidFill>
                <a:effectLst>
                  <a:outerShdw blurRad="38100" dist="38100" dir="2700000" algn="tl">
                    <a:srgbClr val="000000">
                      <a:alpha val="43137"/>
                    </a:srgbClr>
                  </a:outerShdw>
                </a:effectLst>
              </a:rPr>
              <a:t>major events </a:t>
            </a:r>
            <a:r>
              <a:rPr lang="en-US" sz="1600" dirty="0" smtClean="0">
                <a:solidFill>
                  <a:schemeClr val="accent3">
                    <a:lumMod val="50000"/>
                  </a:schemeClr>
                </a:solidFill>
              </a:rPr>
              <a:t>using past tense verbs</a:t>
            </a:r>
            <a:endParaRPr lang="en-US" sz="1600" dirty="0">
              <a:solidFill>
                <a:schemeClr val="accent3">
                  <a:lumMod val="50000"/>
                </a:schemeClr>
              </a:solidFill>
            </a:endParaRPr>
          </a:p>
        </p:txBody>
      </p:sp>
      <p:sp>
        <p:nvSpPr>
          <p:cNvPr id="11" name="Title 10"/>
          <p:cNvSpPr>
            <a:spLocks noGrp="1"/>
          </p:cNvSpPr>
          <p:nvPr>
            <p:ph type="title" idx="6"/>
          </p:nvPr>
        </p:nvSpPr>
        <p:spPr>
          <a:xfrm>
            <a:off x="1202246" y="189938"/>
            <a:ext cx="7704000" cy="1547121"/>
          </a:xfrm>
        </p:spPr>
        <p:txBody>
          <a:bodyPr/>
          <a:lstStyle/>
          <a:p>
            <a:r>
              <a:rPr lang="en-US" sz="2800" dirty="0">
                <a:effectLst>
                  <a:outerShdw blurRad="38100" dist="38100" dir="2700000" algn="tl">
                    <a:srgbClr val="000000">
                      <a:alpha val="43137"/>
                    </a:srgbClr>
                  </a:outerShdw>
                </a:effectLst>
              </a:rPr>
              <a:t>Outcomes</a:t>
            </a:r>
            <a:r>
              <a:rPr lang="en-US" sz="2400" dirty="0"/>
              <a:t/>
            </a:r>
            <a:br>
              <a:rPr lang="en-US" sz="2400" dirty="0"/>
            </a:br>
            <a:r>
              <a:rPr lang="en-US" sz="2400" dirty="0"/>
              <a:t/>
            </a:r>
            <a:br>
              <a:rPr lang="en-US" sz="2400" dirty="0"/>
            </a:br>
            <a:r>
              <a:rPr lang="en-US" sz="2400" b="0" u="sng" dirty="0"/>
              <a:t>By the end of this lesson, students are expected to</a:t>
            </a:r>
          </a:p>
        </p:txBody>
      </p:sp>
      <p:pic>
        <p:nvPicPr>
          <p:cNvPr id="12" name="Picture 11"/>
          <p:cNvPicPr>
            <a:picLocks noChangeAspect="1"/>
          </p:cNvPicPr>
          <p:nvPr/>
        </p:nvPicPr>
        <p:blipFill rotWithShape="1">
          <a:blip r:embed="rId2"/>
          <a:srcRect b="8153"/>
          <a:stretch/>
        </p:blipFill>
        <p:spPr>
          <a:xfrm>
            <a:off x="461494" y="3017772"/>
            <a:ext cx="1806218" cy="1553467"/>
          </a:xfrm>
          <a:prstGeom prst="rect">
            <a:avLst/>
          </a:prstGeom>
        </p:spPr>
      </p:pic>
    </p:spTree>
    <p:extLst>
      <p:ext uri="{BB962C8B-B14F-4D97-AF65-F5344CB8AC3E}">
        <p14:creationId xmlns:p14="http://schemas.microsoft.com/office/powerpoint/2010/main" val="415536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2880009" y="2808353"/>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624090" y="239915"/>
            <a:ext cx="1855820" cy="95410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Jot Thoughts </a:t>
            </a:r>
            <a:endPar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rotWithShape="1">
          <a:blip r:embed="rId5"/>
          <a:srcRect l="3695" r="2317"/>
          <a:stretch/>
        </p:blipFill>
        <p:spPr>
          <a:xfrm>
            <a:off x="4821382" y="239915"/>
            <a:ext cx="3944308" cy="3194342"/>
          </a:xfrm>
          <a:prstGeom prst="rect">
            <a:avLst/>
          </a:prstGeom>
        </p:spPr>
      </p:pic>
      <p:sp>
        <p:nvSpPr>
          <p:cNvPr id="5" name="Rectangle 4"/>
          <p:cNvSpPr/>
          <p:nvPr/>
        </p:nvSpPr>
        <p:spPr>
          <a:xfrm>
            <a:off x="361178" y="1470930"/>
            <a:ext cx="4453630" cy="31085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Look for verbs in the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simple past tense</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(both </a:t>
            </a:r>
            <a:r>
              <a:rPr lang="en-US" sz="1200" b="1" dirty="0" smtClean="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and </a:t>
            </a:r>
            <a:r>
              <a:rPr lang="en-US" sz="1200" b="1" dirty="0" smtClean="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Each time you find a verb,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write it on one sticky note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(one verb= one note).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Keep writing until you cannot find more verbs.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Place your notes in the center of the table.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Then, work together to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sort the verbs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into two groups:</a:t>
            </a:r>
          </a:p>
          <a:p>
            <a:pPr marL="171450" indent="-171450">
              <a:lnSpc>
                <a:spcPct val="150000"/>
              </a:lnSpc>
              <a:spcAft>
                <a:spcPts val="800"/>
              </a:spcAft>
              <a:buFontTx/>
              <a:buChar char="-"/>
            </a:pPr>
            <a:r>
              <a:rPr lang="en-US" sz="1200" b="1" dirty="0" smtClean="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a:t>
            </a:r>
            <a:r>
              <a:rPr lang="en-US" sz="1200" b="1"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(end with –</a:t>
            </a:r>
            <a:r>
              <a:rPr lang="en-US" sz="1100" b="1" dirty="0" err="1"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ed</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marL="171450" indent="-171450">
              <a:lnSpc>
                <a:spcPct val="150000"/>
              </a:lnSpc>
              <a:spcAft>
                <a:spcPts val="800"/>
              </a:spcAft>
              <a:buFontTx/>
              <a:buChar char="-"/>
            </a:pPr>
            <a:r>
              <a:rPr lang="en-US" sz="1200" b="1" dirty="0" smtClean="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200" b="1" dirty="0" smtClean="0">
                <a:solidFill>
                  <a:schemeClr val="accent3"/>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(change form</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p:txBody>
      </p:sp>
      <p:pic>
        <p:nvPicPr>
          <p:cNvPr id="6" name="Picture 5"/>
          <p:cNvPicPr>
            <a:picLocks noChangeAspect="1"/>
          </p:cNvPicPr>
          <p:nvPr/>
        </p:nvPicPr>
        <p:blipFill>
          <a:blip r:embed="rId6"/>
          <a:stretch>
            <a:fillRect/>
          </a:stretch>
        </p:blipFill>
        <p:spPr>
          <a:xfrm>
            <a:off x="2564058" y="239915"/>
            <a:ext cx="2082048" cy="1238201"/>
          </a:xfrm>
          <a:prstGeom prst="rect">
            <a:avLst/>
          </a:prstGeom>
        </p:spPr>
      </p:pic>
    </p:spTree>
    <p:extLst>
      <p:ext uri="{BB962C8B-B14F-4D97-AF65-F5344CB8AC3E}">
        <p14:creationId xmlns:p14="http://schemas.microsoft.com/office/powerpoint/2010/main" val="2774558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2880009" y="2808353"/>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620600" y="239915"/>
            <a:ext cx="1855820"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Feedback</a:t>
            </a:r>
            <a:endPar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rotWithShape="1">
          <a:blip r:embed="rId5"/>
          <a:srcRect l="3695" r="2317"/>
          <a:stretch/>
        </p:blipFill>
        <p:spPr>
          <a:xfrm>
            <a:off x="4821382" y="239915"/>
            <a:ext cx="3944308" cy="3194342"/>
          </a:xfrm>
          <a:prstGeom prst="rect">
            <a:avLst/>
          </a:prstGeom>
        </p:spPr>
      </p:pic>
      <p:sp>
        <p:nvSpPr>
          <p:cNvPr id="5" name="Rectangle 4"/>
          <p:cNvSpPr/>
          <p:nvPr/>
        </p:nvSpPr>
        <p:spPr>
          <a:xfrm>
            <a:off x="361178" y="1470930"/>
            <a:ext cx="4453630" cy="31085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Look for verbs in the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simple past tense</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(both </a:t>
            </a:r>
            <a:r>
              <a:rPr lang="en-US" sz="1200" b="1" dirty="0" smtClean="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and </a:t>
            </a:r>
            <a:r>
              <a:rPr lang="en-US" sz="1200" b="1" dirty="0" smtClean="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Each time you find a verb,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write it on one sticky note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(one verb= one note).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Keep writing until you cannot find more verbs.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Place your notes in the center of the table. </a:t>
            </a:r>
          </a:p>
          <a:p>
            <a:pPr marL="171450" indent="-171450">
              <a:lnSpc>
                <a:spcPct val="150000"/>
              </a:lnSpc>
              <a:spcAft>
                <a:spcPts val="800"/>
              </a:spcAft>
              <a:buFontTx/>
              <a:buChar char="-"/>
            </a:pP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Then, work together to </a:t>
            </a:r>
            <a:r>
              <a:rPr lang="en-US" sz="1200" b="1" dirty="0" smtClean="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sort the verbs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into two groups:</a:t>
            </a:r>
          </a:p>
          <a:p>
            <a:pPr marL="171450" indent="-171450">
              <a:lnSpc>
                <a:spcPct val="150000"/>
              </a:lnSpc>
              <a:spcAft>
                <a:spcPts val="800"/>
              </a:spcAft>
              <a:buFontTx/>
              <a:buChar char="-"/>
            </a:pPr>
            <a:r>
              <a:rPr lang="en-US" sz="1200" b="1" dirty="0" smtClean="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a:t>
            </a:r>
            <a:r>
              <a:rPr lang="en-US" sz="1200" b="1" dirty="0" smtClean="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(end with –</a:t>
            </a:r>
            <a:r>
              <a:rPr lang="en-US" sz="1100" b="1" dirty="0" err="1"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ed</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marL="171450" indent="-171450">
              <a:lnSpc>
                <a:spcPct val="150000"/>
              </a:lnSpc>
              <a:spcAft>
                <a:spcPts val="800"/>
              </a:spcAft>
              <a:buFontTx/>
              <a:buChar char="-"/>
            </a:pPr>
            <a:r>
              <a:rPr lang="en-US" sz="1200" b="1" dirty="0" smtClean="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200" b="1" dirty="0" smtClean="0">
                <a:solidFill>
                  <a:schemeClr val="accent3"/>
                </a:solidFill>
                <a:latin typeface="Segoe Print" panose="02000600000000000000" pitchFamily="2" charset="0"/>
                <a:ea typeface="Calibri" panose="020F0502020204030204" pitchFamily="34" charset="0"/>
                <a:cs typeface="Arial" panose="020B0604020202020204" pitchFamily="34" charset="0"/>
              </a:rPr>
              <a:t> </a:t>
            </a:r>
            <a:r>
              <a:rPr lang="en-US" sz="1100" b="1" dirty="0" smtClean="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(change form</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p:txBody>
      </p:sp>
      <p:pic>
        <p:nvPicPr>
          <p:cNvPr id="6" name="Picture 5"/>
          <p:cNvPicPr>
            <a:picLocks noChangeAspect="1"/>
          </p:cNvPicPr>
          <p:nvPr/>
        </p:nvPicPr>
        <p:blipFill>
          <a:blip r:embed="rId6"/>
          <a:stretch>
            <a:fillRect/>
          </a:stretch>
        </p:blipFill>
        <p:spPr>
          <a:xfrm>
            <a:off x="2564058" y="239915"/>
            <a:ext cx="2082048" cy="1238201"/>
          </a:xfrm>
          <a:prstGeom prst="rect">
            <a:avLst/>
          </a:prstGeom>
        </p:spPr>
      </p:pic>
      <mc:AlternateContent xmlns:mc="http://schemas.openxmlformats.org/markup-compatibility/2006" xmlns:p14="http://schemas.microsoft.com/office/powerpoint/2010/main">
        <mc:Choice Requires="p14">
          <p:contentPart p14:bwMode="auto" r:id="rId7">
            <p14:nvContentPartPr>
              <p14:cNvPr id="38" name="Ink 37"/>
              <p14:cNvContentPartPr/>
              <p14:nvPr/>
            </p14:nvContentPartPr>
            <p14:xfrm>
              <a:off x="5815769" y="935422"/>
              <a:ext cx="384164" cy="360"/>
            </p14:xfrm>
          </p:contentPart>
        </mc:Choice>
        <mc:Fallback xmlns="">
          <p:pic>
            <p:nvPicPr>
              <p:cNvPr id="38" name="Ink 37"/>
              <p:cNvPicPr/>
              <p:nvPr/>
            </p:nvPicPr>
            <p:blipFill>
              <a:blip r:embed="rId8"/>
              <a:stretch>
                <a:fillRect/>
              </a:stretch>
            </p:blipFill>
            <p:spPr>
              <a:xfrm>
                <a:off x="5799927" y="872062"/>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k 44"/>
              <p14:cNvContentPartPr/>
              <p14:nvPr/>
            </p14:nvContentPartPr>
            <p14:xfrm>
              <a:off x="6014814" y="539395"/>
              <a:ext cx="384164" cy="360"/>
            </p14:xfrm>
          </p:contentPart>
        </mc:Choice>
        <mc:Fallback xmlns="">
          <p:pic>
            <p:nvPicPr>
              <p:cNvPr id="45" name="Ink 44"/>
              <p:cNvPicPr/>
              <p:nvPr/>
            </p:nvPicPr>
            <p:blipFill>
              <a:blip r:embed="rId8"/>
              <a:stretch>
                <a:fillRect/>
              </a:stretch>
            </p:blipFill>
            <p:spPr>
              <a:xfrm>
                <a:off x="5998972" y="476035"/>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p14:cNvContentPartPr/>
              <p14:nvPr/>
            </p14:nvContentPartPr>
            <p14:xfrm>
              <a:off x="5943628" y="1148194"/>
              <a:ext cx="297303" cy="360"/>
            </p14:xfrm>
          </p:contentPart>
        </mc:Choice>
        <mc:Fallback xmlns="">
          <p:pic>
            <p:nvPicPr>
              <p:cNvPr id="46" name="Ink 45"/>
              <p:cNvPicPr/>
              <p:nvPr/>
            </p:nvPicPr>
            <p:blipFill>
              <a:blip r:embed="rId11"/>
              <a:stretch>
                <a:fillRect/>
              </a:stretch>
            </p:blipFill>
            <p:spPr>
              <a:xfrm>
                <a:off x="5927791" y="1084834"/>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Ink 46"/>
              <p14:cNvContentPartPr/>
              <p14:nvPr/>
            </p14:nvContentPartPr>
            <p14:xfrm>
              <a:off x="6338132" y="1139803"/>
              <a:ext cx="384164" cy="360"/>
            </p14:xfrm>
          </p:contentPart>
        </mc:Choice>
        <mc:Fallback xmlns="">
          <p:pic>
            <p:nvPicPr>
              <p:cNvPr id="47" name="Ink 46"/>
              <p:cNvPicPr/>
              <p:nvPr/>
            </p:nvPicPr>
            <p:blipFill>
              <a:blip r:embed="rId8"/>
              <a:stretch>
                <a:fillRect/>
              </a:stretch>
            </p:blipFill>
            <p:spPr>
              <a:xfrm>
                <a:off x="6322290" y="1076443"/>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Ink 49"/>
              <p14:cNvContentPartPr/>
              <p14:nvPr/>
            </p14:nvContentPartPr>
            <p14:xfrm>
              <a:off x="7011558" y="2373692"/>
              <a:ext cx="297303" cy="360"/>
            </p14:xfrm>
          </p:contentPart>
        </mc:Choice>
        <mc:Fallback xmlns="">
          <p:pic>
            <p:nvPicPr>
              <p:cNvPr id="50" name="Ink 49"/>
              <p:cNvPicPr/>
              <p:nvPr/>
            </p:nvPicPr>
            <p:blipFill>
              <a:blip r:embed="rId14"/>
              <a:stretch>
                <a:fillRect/>
              </a:stretch>
            </p:blipFill>
            <p:spPr>
              <a:xfrm>
                <a:off x="6995702" y="2310332"/>
                <a:ext cx="329015"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6148680" y="2595221"/>
              <a:ext cx="297303" cy="360"/>
            </p14:xfrm>
          </p:contentPart>
        </mc:Choice>
        <mc:Fallback xmlns="">
          <p:pic>
            <p:nvPicPr>
              <p:cNvPr id="51" name="Ink 50"/>
              <p:cNvPicPr/>
              <p:nvPr/>
            </p:nvPicPr>
            <p:blipFill>
              <a:blip r:embed="rId11"/>
              <a:stretch>
                <a:fillRect/>
              </a:stretch>
            </p:blipFill>
            <p:spPr>
              <a:xfrm>
                <a:off x="6132843" y="2531861"/>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2" name="Ink 51"/>
              <p14:cNvContentPartPr/>
              <p14:nvPr/>
            </p14:nvContentPartPr>
            <p14:xfrm>
              <a:off x="7458812" y="1560052"/>
              <a:ext cx="297303" cy="360"/>
            </p14:xfrm>
          </p:contentPart>
        </mc:Choice>
        <mc:Fallback xmlns="">
          <p:pic>
            <p:nvPicPr>
              <p:cNvPr id="52" name="Ink 51"/>
              <p:cNvPicPr/>
              <p:nvPr/>
            </p:nvPicPr>
            <p:blipFill>
              <a:blip r:embed="rId11"/>
              <a:stretch>
                <a:fillRect/>
              </a:stretch>
            </p:blipFill>
            <p:spPr>
              <a:xfrm>
                <a:off x="7442975" y="1496692"/>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6694621" y="3211099"/>
              <a:ext cx="296863" cy="0"/>
            </p14:xfrm>
          </p:contentPart>
        </mc:Choice>
        <mc:Fallback xmlns="">
          <p:pic>
            <p:nvPicPr>
              <p:cNvPr id="2" name="Ink 1"/>
              <p:cNvPicPr/>
              <p:nvPr/>
            </p:nvPicPr>
            <p:blipFill>
              <a:blip r:embed="rId14"/>
              <a:stretch>
                <a:fillRect/>
              </a:stretch>
            </p:blipFill>
            <p:spPr>
              <a:xfrm>
                <a:off x="6678788" y="3211099"/>
                <a:ext cx="328528" cy="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p14:cNvContentPartPr/>
              <p14:nvPr/>
            </p14:nvContentPartPr>
            <p14:xfrm>
              <a:off x="5646325" y="1978273"/>
              <a:ext cx="474244" cy="360"/>
            </p14:xfrm>
          </p:contentPart>
        </mc:Choice>
        <mc:Fallback xmlns="">
          <p:pic>
            <p:nvPicPr>
              <p:cNvPr id="54" name="Ink 53"/>
              <p:cNvPicPr/>
              <p:nvPr/>
            </p:nvPicPr>
            <p:blipFill>
              <a:blip r:embed="rId19"/>
              <a:stretch>
                <a:fillRect/>
              </a:stretch>
            </p:blipFill>
            <p:spPr>
              <a:xfrm>
                <a:off x="5630493" y="1914913"/>
                <a:ext cx="50590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Ink 55"/>
              <p14:cNvContentPartPr/>
              <p14:nvPr/>
            </p14:nvContentPartPr>
            <p14:xfrm>
              <a:off x="8000687" y="534555"/>
              <a:ext cx="441748" cy="360"/>
            </p14:xfrm>
          </p:contentPart>
        </mc:Choice>
        <mc:Fallback xmlns="">
          <p:pic>
            <p:nvPicPr>
              <p:cNvPr id="56" name="Ink 55"/>
              <p:cNvPicPr/>
              <p:nvPr/>
            </p:nvPicPr>
            <p:blipFill>
              <a:blip r:embed="rId21"/>
              <a:stretch>
                <a:fillRect/>
              </a:stretch>
            </p:blipFill>
            <p:spPr>
              <a:xfrm>
                <a:off x="7984846" y="471195"/>
                <a:ext cx="47343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7" name="Ink 56"/>
              <p14:cNvContentPartPr/>
              <p14:nvPr/>
            </p14:nvContentPartPr>
            <p14:xfrm>
              <a:off x="5422744" y="2188385"/>
              <a:ext cx="393025" cy="360"/>
            </p14:xfrm>
          </p:contentPart>
        </mc:Choice>
        <mc:Fallback xmlns="">
          <p:pic>
            <p:nvPicPr>
              <p:cNvPr id="57" name="Ink 56"/>
              <p:cNvPicPr/>
              <p:nvPr/>
            </p:nvPicPr>
            <p:blipFill>
              <a:blip r:embed="rId23"/>
              <a:stretch>
                <a:fillRect/>
              </a:stretch>
            </p:blipFill>
            <p:spPr>
              <a:xfrm>
                <a:off x="5406908" y="2125025"/>
                <a:ext cx="42469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8" name="Ink 57"/>
              <p14:cNvContentPartPr/>
              <p14:nvPr/>
            </p14:nvContentPartPr>
            <p14:xfrm>
              <a:off x="7962687" y="2560579"/>
              <a:ext cx="397122" cy="360"/>
            </p14:xfrm>
          </p:contentPart>
        </mc:Choice>
        <mc:Fallback xmlns="">
          <p:pic>
            <p:nvPicPr>
              <p:cNvPr id="58" name="Ink 57"/>
              <p:cNvPicPr/>
              <p:nvPr/>
            </p:nvPicPr>
            <p:blipFill>
              <a:blip r:embed="rId25"/>
              <a:stretch>
                <a:fillRect/>
              </a:stretch>
            </p:blipFill>
            <p:spPr>
              <a:xfrm>
                <a:off x="7946845" y="2497219"/>
                <a:ext cx="428805"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9" name="Ink 58"/>
              <p14:cNvContentPartPr/>
              <p14:nvPr/>
            </p14:nvContentPartPr>
            <p14:xfrm>
              <a:off x="7962687" y="2802422"/>
              <a:ext cx="341877" cy="360"/>
            </p14:xfrm>
          </p:contentPart>
        </mc:Choice>
        <mc:Fallback xmlns="">
          <p:pic>
            <p:nvPicPr>
              <p:cNvPr id="59" name="Ink 58"/>
              <p:cNvPicPr/>
              <p:nvPr/>
            </p:nvPicPr>
            <p:blipFill>
              <a:blip r:embed="rId27"/>
              <a:stretch>
                <a:fillRect/>
              </a:stretch>
            </p:blipFill>
            <p:spPr>
              <a:xfrm>
                <a:off x="7946836" y="2739062"/>
                <a:ext cx="373579"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0" name="Ink 59"/>
              <p14:cNvContentPartPr/>
              <p14:nvPr/>
            </p14:nvContentPartPr>
            <p14:xfrm>
              <a:off x="7293224" y="2979836"/>
              <a:ext cx="305106" cy="360"/>
            </p14:xfrm>
          </p:contentPart>
        </mc:Choice>
        <mc:Fallback xmlns="">
          <p:pic>
            <p:nvPicPr>
              <p:cNvPr id="60" name="Ink 59"/>
              <p:cNvPicPr/>
              <p:nvPr/>
            </p:nvPicPr>
            <p:blipFill>
              <a:blip r:embed="rId29"/>
              <a:stretch>
                <a:fillRect/>
              </a:stretch>
            </p:blipFill>
            <p:spPr>
              <a:xfrm>
                <a:off x="7277374" y="2916476"/>
                <a:ext cx="336805" cy="127080"/>
              </a:xfrm>
              <a:prstGeom prst="rect">
                <a:avLst/>
              </a:prstGeom>
            </p:spPr>
          </p:pic>
        </mc:Fallback>
      </mc:AlternateContent>
    </p:spTree>
    <p:extLst>
      <p:ext uri="{BB962C8B-B14F-4D97-AF65-F5344CB8AC3E}">
        <p14:creationId xmlns:p14="http://schemas.microsoft.com/office/powerpoint/2010/main" val="140713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15589" y="338221"/>
            <a:ext cx="510909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rgbClr val="FDD642">
                    <a:lumMod val="75000"/>
                  </a:srgbClr>
                </a:solidFill>
              </a:rPr>
              <a:t>Linking to Life </a:t>
            </a:r>
            <a:endParaRPr lang="en-US" sz="5400" b="1" dirty="0">
              <a:ln/>
              <a:solidFill>
                <a:srgbClr val="FDD642">
                  <a:lumMod val="75000"/>
                </a:srgbClr>
              </a:solidFill>
            </a:endParaRPr>
          </a:p>
        </p:txBody>
      </p:sp>
      <p:pic>
        <p:nvPicPr>
          <p:cNvPr id="1026" name="Picture 2" descr="Linking Icon Images - Free Download on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l="17712" t="20698" r="15973" b="23123"/>
          <a:stretch/>
        </p:blipFill>
        <p:spPr bwMode="auto">
          <a:xfrm>
            <a:off x="438911" y="377190"/>
            <a:ext cx="1557145" cy="7396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rally robin k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456" y="2675571"/>
            <a:ext cx="1840145" cy="16312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a:off x="4550601" y="2749654"/>
            <a:ext cx="1475966" cy="1483097"/>
          </a:xfrm>
          <a:prstGeom prst="rect">
            <a:avLst/>
          </a:prstGeom>
        </p:spPr>
      </p:pic>
      <p:sp>
        <p:nvSpPr>
          <p:cNvPr id="2" name="Rectangle 1"/>
          <p:cNvSpPr/>
          <p:nvPr/>
        </p:nvSpPr>
        <p:spPr>
          <a:xfrm>
            <a:off x="438911" y="1429952"/>
            <a:ext cx="7866259"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chemeClr val="bg2">
                    <a:lumMod val="75000"/>
                  </a:schemeClr>
                </a:solidFill>
                <a:effectLst/>
              </a:rPr>
              <a:t>What is something you have that could make others happy if you shared it? </a:t>
            </a:r>
            <a:endParaRPr lang="en-US" sz="3200" b="1" cap="none" spc="0" dirty="0">
              <a:ln/>
              <a:solidFill>
                <a:schemeClr val="bg2">
                  <a:lumMod val="75000"/>
                </a:schemeClr>
              </a:solidFill>
              <a:effectLst/>
            </a:endParaRPr>
          </a:p>
        </p:txBody>
      </p:sp>
    </p:spTree>
    <p:extLst>
      <p:ext uri="{BB962C8B-B14F-4D97-AF65-F5344CB8AC3E}">
        <p14:creationId xmlns:p14="http://schemas.microsoft.com/office/powerpoint/2010/main" val="1644135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27" y="233167"/>
            <a:ext cx="3639859" cy="695864"/>
          </a:xfrm>
        </p:spPr>
        <p:txBody>
          <a:bodyPr/>
          <a:lstStyle/>
          <a:p>
            <a:r>
              <a:rPr lang="en-US" dirty="0" smtClean="0"/>
              <a:t>Differentiation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7997602"/>
              </p:ext>
            </p:extLst>
          </p:nvPr>
        </p:nvGraphicFramePr>
        <p:xfrm>
          <a:off x="506684" y="1513597"/>
          <a:ext cx="8047869" cy="2687224"/>
        </p:xfrm>
        <a:graphic>
          <a:graphicData uri="http://schemas.openxmlformats.org/drawingml/2006/table">
            <a:tbl>
              <a:tblPr firstRow="1" bandRow="1"/>
              <a:tblGrid>
                <a:gridCol w="1203955">
                  <a:extLst>
                    <a:ext uri="{9D8B030D-6E8A-4147-A177-3AD203B41FA5}">
                      <a16:colId xmlns:a16="http://schemas.microsoft.com/office/drawing/2014/main" xmlns="" val="2449752088"/>
                    </a:ext>
                  </a:extLst>
                </a:gridCol>
                <a:gridCol w="6843914">
                  <a:extLst>
                    <a:ext uri="{9D8B030D-6E8A-4147-A177-3AD203B41FA5}">
                      <a16:colId xmlns:a16="http://schemas.microsoft.com/office/drawing/2014/main" xmlns="" val="2134247026"/>
                    </a:ext>
                  </a:extLst>
                </a:gridCol>
              </a:tblGrid>
              <a:tr h="8298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1800" b="1" dirty="0" smtClean="0">
                          <a:latin typeface="Catamaran" panose="020B0604020202020204" charset="0"/>
                          <a:cs typeface="Catamaran" panose="020B0604020202020204" charset="0"/>
                        </a:rPr>
                        <a:t>Student’s Number</a:t>
                      </a:r>
                      <a:endParaRPr lang="en-US" sz="1800" b="1" dirty="0">
                        <a:latin typeface="Catamaran" panose="020B0604020202020204" charset="0"/>
                        <a:cs typeface="Catamaran" panose="020B060402020202020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800" b="1" dirty="0" smtClean="0">
                          <a:latin typeface="Catamaran" panose="020B0604020202020204" charset="0"/>
                          <a:cs typeface="Catamaran" panose="020B0604020202020204" charset="0"/>
                        </a:rPr>
                        <a:t>Task</a:t>
                      </a:r>
                      <a:r>
                        <a:rPr lang="en-US" sz="1800" dirty="0" smtClean="0">
                          <a:latin typeface="Catamaran" panose="020B0604020202020204" charset="0"/>
                          <a:cs typeface="Catamaran" panose="020B0604020202020204" charset="0"/>
                        </a:rPr>
                        <a:t> </a:t>
                      </a:r>
                      <a:endParaRPr lang="en-US" sz="1800" dirty="0">
                        <a:latin typeface="Catamaran" panose="020B0604020202020204" charset="0"/>
                        <a:cs typeface="Catamaran" panose="020B060402020202020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879218995"/>
                  </a:ext>
                </a:extLst>
              </a:tr>
              <a:tr h="7508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000" b="1" dirty="0" smtClean="0">
                          <a:solidFill>
                            <a:schemeClr val="accent2"/>
                          </a:solidFill>
                          <a:effectLst/>
                        </a:rPr>
                        <a:t>1 + 3</a:t>
                      </a:r>
                      <a:endParaRPr lang="en-US" sz="2000" b="1" dirty="0">
                        <a:solidFill>
                          <a:schemeClr val="accent2"/>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r>
                        <a:rPr lang="en-US" sz="1600" b="1" dirty="0" smtClean="0">
                          <a:solidFill>
                            <a:schemeClr val="accent2"/>
                          </a:solidFill>
                          <a:effectLst/>
                        </a:rPr>
                        <a:t>Create a new character who adds a different</a:t>
                      </a:r>
                      <a:r>
                        <a:rPr lang="en-US" sz="1600" b="1" baseline="0" dirty="0" smtClean="0">
                          <a:solidFill>
                            <a:schemeClr val="accent2"/>
                          </a:solidFill>
                          <a:effectLst/>
                        </a:rPr>
                        <a:t> ingredient. How does this change the soup?</a:t>
                      </a:r>
                      <a:endParaRPr lang="en-US" sz="1600" b="1" dirty="0">
                        <a:solidFill>
                          <a:schemeClr val="accent2"/>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258348820"/>
                  </a:ext>
                </a:extLst>
              </a:tr>
              <a:tr h="11065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000" b="1" dirty="0" smtClean="0">
                          <a:solidFill>
                            <a:schemeClr val="accent3">
                              <a:lumMod val="75000"/>
                            </a:schemeClr>
                          </a:solidFill>
                          <a:effectLst/>
                        </a:rPr>
                        <a:t>2 + 4 </a:t>
                      </a:r>
                      <a:endParaRPr lang="en-US" sz="2000" b="1" dirty="0">
                        <a:solidFill>
                          <a:schemeClr val="accent3">
                            <a:lumMod val="75000"/>
                          </a:schemeClr>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r>
                        <a:rPr lang="en-US" sz="1600" b="1" dirty="0" smtClean="0">
                          <a:solidFill>
                            <a:schemeClr val="accent3">
                              <a:lumMod val="75000"/>
                            </a:schemeClr>
                          </a:solidFill>
                          <a:effectLst/>
                        </a:rPr>
                        <a:t>List 3 </a:t>
                      </a:r>
                      <a:r>
                        <a:rPr lang="en-US" sz="1800" b="1" i="1" dirty="0" smtClean="0">
                          <a:solidFill>
                            <a:schemeClr val="accent3">
                              <a:lumMod val="75000"/>
                            </a:schemeClr>
                          </a:solidFill>
                          <a:effectLst>
                            <a:outerShdw blurRad="38100" dist="38100" dir="2700000" algn="tl">
                              <a:srgbClr val="000000">
                                <a:alpha val="43137"/>
                              </a:srgbClr>
                            </a:outerShdw>
                          </a:effectLst>
                        </a:rPr>
                        <a:t>major events </a:t>
                      </a:r>
                      <a:r>
                        <a:rPr lang="en-US" sz="1600" b="1" dirty="0" smtClean="0">
                          <a:solidFill>
                            <a:schemeClr val="accent3">
                              <a:lumMod val="75000"/>
                            </a:schemeClr>
                          </a:solidFill>
                          <a:effectLst/>
                        </a:rPr>
                        <a:t>in order. Use simple sentences. </a:t>
                      </a:r>
                    </a:p>
                    <a:p>
                      <a:r>
                        <a:rPr lang="en-US" sz="1600" b="1" dirty="0" smtClean="0">
                          <a:solidFill>
                            <a:schemeClr val="accent3">
                              <a:lumMod val="75000"/>
                            </a:schemeClr>
                          </a:solidFill>
                          <a:effectLst/>
                        </a:rPr>
                        <a:t>(word bank: </a:t>
                      </a:r>
                      <a:r>
                        <a:rPr lang="en-US" sz="1600" b="1" i="1" dirty="0" smtClean="0">
                          <a:solidFill>
                            <a:schemeClr val="accent3">
                              <a:lumMod val="75000"/>
                            </a:schemeClr>
                          </a:solidFill>
                          <a:effectLst/>
                        </a:rPr>
                        <a:t>girl</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peeked</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added</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potatoes</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boy</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carrots</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soup</a:t>
                      </a:r>
                      <a:r>
                        <a:rPr lang="en-US" sz="1600" b="1" dirty="0" smtClean="0">
                          <a:solidFill>
                            <a:schemeClr val="accent3">
                              <a:lumMod val="75000"/>
                            </a:schemeClr>
                          </a:solidFill>
                          <a:effectLst/>
                        </a:rPr>
                        <a:t>, </a:t>
                      </a:r>
                      <a:r>
                        <a:rPr lang="en-US" sz="1600" b="1" i="1" dirty="0" smtClean="0">
                          <a:solidFill>
                            <a:schemeClr val="accent3">
                              <a:lumMod val="75000"/>
                            </a:schemeClr>
                          </a:solidFill>
                          <a:effectLst/>
                        </a:rPr>
                        <a:t>shared</a:t>
                      </a:r>
                      <a:r>
                        <a:rPr lang="en-US" sz="1600" b="1" dirty="0" smtClean="0">
                          <a:solidFill>
                            <a:schemeClr val="accent3">
                              <a:lumMod val="75000"/>
                            </a:schemeClr>
                          </a:solidFill>
                          <a:effectLst/>
                        </a:rPr>
                        <a:t>)</a:t>
                      </a:r>
                    </a:p>
                    <a:p>
                      <a:endParaRPr lang="en-US" sz="1600" b="1" dirty="0">
                        <a:solidFill>
                          <a:schemeClr val="accent3">
                            <a:lumMod val="75000"/>
                          </a:schemeClr>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737867914"/>
                  </a:ext>
                </a:extLst>
              </a:tr>
            </a:tbl>
          </a:graphicData>
        </a:graphic>
      </p:graphicFrame>
      <p:pic>
        <p:nvPicPr>
          <p:cNvPr id="4" name="Picture 3"/>
          <p:cNvPicPr>
            <a:picLocks noChangeAspect="1"/>
          </p:cNvPicPr>
          <p:nvPr/>
        </p:nvPicPr>
        <p:blipFill rotWithShape="1">
          <a:blip r:embed="rId2"/>
          <a:srcRect l="79588" t="7362" r="4754" b="50698"/>
          <a:stretch/>
        </p:blipFill>
        <p:spPr>
          <a:xfrm>
            <a:off x="3654734" y="255113"/>
            <a:ext cx="1019679" cy="1258484"/>
          </a:xfrm>
          <a:prstGeom prst="rect">
            <a:avLst/>
          </a:prstGeom>
        </p:spPr>
      </p:pic>
    </p:spTree>
    <p:extLst>
      <p:ext uri="{BB962C8B-B14F-4D97-AF65-F5344CB8AC3E}">
        <p14:creationId xmlns:p14="http://schemas.microsoft.com/office/powerpoint/2010/main" val="1515211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90118" y="234342"/>
            <a:ext cx="1397204" cy="1177491"/>
          </a:xfrm>
          <a:prstGeom prst="rect">
            <a:avLst/>
          </a:prstGeom>
        </p:spPr>
      </p:pic>
      <p:sp>
        <p:nvSpPr>
          <p:cNvPr id="22" name="Rectangle 21"/>
          <p:cNvSpPr/>
          <p:nvPr/>
        </p:nvSpPr>
        <p:spPr>
          <a:xfrm>
            <a:off x="1824628" y="295916"/>
            <a:ext cx="2890535" cy="923330"/>
          </a:xfrm>
          <a:prstGeom prst="rect">
            <a:avLst/>
          </a:prstGeom>
          <a:noFill/>
        </p:spPr>
        <p:txBody>
          <a:bodyPr wrap="none" lIns="91440" tIns="45720" rIns="91440" bIns="45720">
            <a:spAutoFit/>
          </a:bodyPr>
          <a:lstStyle/>
          <a:p>
            <a:pPr algn="ctr"/>
            <a:r>
              <a:rPr lang="en-US" sz="5400" b="1" spc="50" dirty="0" smtClean="0">
                <a:ln w="0"/>
                <a:solidFill>
                  <a:srgbClr val="FDD642"/>
                </a:solidFill>
                <a:effectLst>
                  <a:innerShdw blurRad="63500" dist="50800" dir="13500000">
                    <a:srgbClr val="000000">
                      <a:alpha val="50000"/>
                    </a:srgbClr>
                  </a:innerShdw>
                </a:effectLst>
              </a:rPr>
              <a:t>Buzz in!</a:t>
            </a:r>
            <a:endParaRPr lang="en-US" sz="5400" b="1" spc="50" dirty="0">
              <a:ln w="0"/>
              <a:solidFill>
                <a:srgbClr val="FDD642"/>
              </a:solidFill>
              <a:effectLst>
                <a:innerShdw blurRad="63500" dist="50800" dir="13500000">
                  <a:srgbClr val="000000">
                    <a:alpha val="50000"/>
                  </a:srgbClr>
                </a:innerShdw>
              </a:effectLst>
            </a:endParaRPr>
          </a:p>
        </p:txBody>
      </p:sp>
      <p:sp>
        <p:nvSpPr>
          <p:cNvPr id="24" name="Rectangle 23"/>
          <p:cNvSpPr/>
          <p:nvPr/>
        </p:nvSpPr>
        <p:spPr>
          <a:xfrm>
            <a:off x="741283" y="1747566"/>
            <a:ext cx="6513461" cy="1938992"/>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u="sng" dirty="0" smtClean="0">
                <a:ln/>
                <a:solidFill>
                  <a:srgbClr val="63C6E0"/>
                </a:solidFill>
              </a:rPr>
              <a:t>Critical Thinking:</a:t>
            </a:r>
          </a:p>
          <a:p>
            <a:pPr>
              <a:lnSpc>
                <a:spcPct val="150000"/>
              </a:lnSpc>
            </a:pPr>
            <a:r>
              <a:rPr lang="en-US" sz="2400" b="1" dirty="0" smtClean="0">
                <a:ln/>
                <a:solidFill>
                  <a:srgbClr val="63C6E0"/>
                </a:solidFill>
              </a:rPr>
              <a:t>Why did the villagers trust John enough to put food in his soup?</a:t>
            </a:r>
          </a:p>
          <a:p>
            <a:endParaRPr lang="en-US" sz="2400" b="1" u="sng" dirty="0" smtClean="0">
              <a:ln/>
              <a:solidFill>
                <a:srgbClr val="63C6E0"/>
              </a:solidFill>
            </a:endParaRPr>
          </a:p>
        </p:txBody>
      </p:sp>
      <p:pic>
        <p:nvPicPr>
          <p:cNvPr id="2" name="Picture 2" descr="https://static.wikia.nocookie.net/dandys-world-robloxhorror/images/7/74/Thinking_Cap.png/revision/latest?cb=202408060255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163" y="-112163"/>
            <a:ext cx="2887548" cy="288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41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9" y="299002"/>
            <a:ext cx="1489190" cy="666603"/>
          </a:xfrm>
        </p:spPr>
        <p:txBody>
          <a:bodyPr/>
          <a:lstStyle/>
          <a:p>
            <a:r>
              <a:rPr lang="en-US" sz="4000"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92867" y="842442"/>
            <a:ext cx="1889473" cy="2803735"/>
          </a:xfrm>
          <a:prstGeom prst="rect">
            <a:avLst/>
          </a:prstGeom>
        </p:spPr>
      </p:pic>
    </p:spTree>
    <p:extLst>
      <p:ext uri="{BB962C8B-B14F-4D97-AF65-F5344CB8AC3E}">
        <p14:creationId xmlns:p14="http://schemas.microsoft.com/office/powerpoint/2010/main" val="13572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33" y="273721"/>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143353" y="273721"/>
            <a:ext cx="5551715" cy="2800767"/>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Who helped John make the soup? </a:t>
            </a:r>
          </a:p>
          <a:p>
            <a:endParaRPr lang="en-US" sz="800" dirty="0">
              <a:latin typeface="Catamaran" panose="020B0604020202020204" charset="0"/>
              <a:cs typeface="Catamaran" panose="020B0604020202020204" charset="0"/>
            </a:endParaRPr>
          </a:p>
          <a:p>
            <a:pPr>
              <a:lnSpc>
                <a:spcPct val="150000"/>
              </a:lnSpc>
            </a:pPr>
            <a:r>
              <a:rPr lang="en-US" sz="2400" b="1" dirty="0" smtClean="0">
                <a:solidFill>
                  <a:schemeClr val="tx2"/>
                </a:solidFill>
                <a:latin typeface="Catamaran" panose="020B0604020202020204" charset="0"/>
                <a:cs typeface="Catamaran" panose="020B0604020202020204" charset="0"/>
              </a:rPr>
              <a:t>1. </a:t>
            </a:r>
            <a:r>
              <a:rPr lang="en-US" sz="2400" b="1" dirty="0">
                <a:solidFill>
                  <a:schemeClr val="tx2"/>
                </a:solidFill>
                <a:latin typeface="Catamaran" panose="020B0604020202020204" charset="0"/>
                <a:cs typeface="Catamaran" panose="020B0604020202020204" charset="0"/>
              </a:rPr>
              <a:t>t</a:t>
            </a:r>
            <a:r>
              <a:rPr lang="en-US" sz="2400" b="1" dirty="0" smtClean="0">
                <a:solidFill>
                  <a:schemeClr val="tx2"/>
                </a:solidFill>
                <a:latin typeface="Catamaran" panose="020B0604020202020204" charset="0"/>
                <a:cs typeface="Catamaran" panose="020B0604020202020204" charset="0"/>
              </a:rPr>
              <a:t>he farmer’s wife</a:t>
            </a:r>
            <a:endParaRPr lang="en-US" sz="2400" b="1" dirty="0">
              <a:solidFill>
                <a:schemeClr val="tx2"/>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a:solidFill>
                  <a:srgbClr val="FF938F"/>
                </a:solidFill>
                <a:latin typeface="Catamaran" panose="020B0604020202020204" charset="0"/>
                <a:cs typeface="Catamaran" panose="020B0604020202020204" charset="0"/>
              </a:rPr>
              <a:t>h</a:t>
            </a:r>
            <a:r>
              <a:rPr lang="en-US" sz="2400" b="1" dirty="0" smtClean="0">
                <a:solidFill>
                  <a:srgbClr val="FF938F"/>
                </a:solidFill>
                <a:latin typeface="Catamaran" panose="020B0604020202020204" charset="0"/>
                <a:cs typeface="Catamaran" panose="020B0604020202020204" charset="0"/>
              </a:rPr>
              <a:t>is mother</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chemeClr val="accent4"/>
                </a:solidFill>
                <a:latin typeface="Catamaran" panose="020B0604020202020204" charset="0"/>
                <a:cs typeface="Catamaran" panose="020B0604020202020204" charset="0"/>
              </a:rPr>
              <a:t>3. </a:t>
            </a:r>
            <a:r>
              <a:rPr lang="en-US" sz="2400" b="1" dirty="0">
                <a:solidFill>
                  <a:schemeClr val="accent4"/>
                </a:solidFill>
                <a:latin typeface="Catamaran" panose="020B0604020202020204" charset="0"/>
                <a:cs typeface="Catamaran" panose="020B0604020202020204" charset="0"/>
              </a:rPr>
              <a:t>t</a:t>
            </a:r>
            <a:r>
              <a:rPr lang="en-US" sz="2400" b="1" dirty="0" smtClean="0">
                <a:solidFill>
                  <a:schemeClr val="accent4"/>
                </a:solidFill>
                <a:latin typeface="Catamaran" panose="020B0604020202020204" charset="0"/>
                <a:cs typeface="Catamaran" panose="020B0604020202020204" charset="0"/>
              </a:rPr>
              <a:t>he two children</a:t>
            </a:r>
            <a:endParaRPr lang="en-US" sz="2400" b="1" dirty="0">
              <a:solidFill>
                <a:schemeClr val="accent4"/>
              </a:solidFill>
              <a:latin typeface="Catamaran" panose="020B0604020202020204" charset="0"/>
              <a:cs typeface="Catamaran" panose="020B0604020202020204" charset="0"/>
            </a:endParaRPr>
          </a:p>
          <a:p>
            <a:pPr>
              <a:lnSpc>
                <a:spcPct val="150000"/>
              </a:lnSpc>
            </a:pPr>
            <a:r>
              <a:rPr lang="en-US" sz="2400" b="1" dirty="0" smtClean="0">
                <a:solidFill>
                  <a:schemeClr val="accent3">
                    <a:lumMod val="75000"/>
                  </a:schemeClr>
                </a:solidFill>
                <a:latin typeface="Catamaran" panose="020B0604020202020204" charset="0"/>
                <a:cs typeface="Catamaran" panose="020B0604020202020204" charset="0"/>
              </a:rPr>
              <a:t>4. No one helped John.</a:t>
            </a:r>
            <a:endParaRPr lang="en-US" sz="2400" b="1" dirty="0">
              <a:solidFill>
                <a:schemeClr val="accent3">
                  <a:lumMod val="75000"/>
                </a:scheme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478018" y="1044924"/>
            <a:ext cx="1567605" cy="2326124"/>
          </a:xfrm>
          <a:prstGeom prst="rect">
            <a:avLst/>
          </a:prstGeom>
        </p:spPr>
      </p:pic>
    </p:spTree>
    <p:extLst>
      <p:ext uri="{BB962C8B-B14F-4D97-AF65-F5344CB8AC3E}">
        <p14:creationId xmlns:p14="http://schemas.microsoft.com/office/powerpoint/2010/main" val="1843554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33" y="273721"/>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143353" y="273721"/>
            <a:ext cx="5551715" cy="2800767"/>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Who helped John make the soup? </a:t>
            </a:r>
          </a:p>
          <a:p>
            <a:endParaRPr lang="en-US" sz="800" dirty="0">
              <a:latin typeface="Catamaran" panose="020B0604020202020204" charset="0"/>
              <a:cs typeface="Catamaran" panose="020B0604020202020204" charset="0"/>
            </a:endParaRPr>
          </a:p>
          <a:p>
            <a:pPr>
              <a:lnSpc>
                <a:spcPct val="150000"/>
              </a:lnSpc>
            </a:pPr>
            <a:r>
              <a:rPr lang="en-US" sz="2400" b="1" dirty="0" smtClean="0">
                <a:solidFill>
                  <a:schemeClr val="tx2"/>
                </a:solidFill>
                <a:latin typeface="Catamaran" panose="020B0604020202020204" charset="0"/>
                <a:cs typeface="Catamaran" panose="020B0604020202020204" charset="0"/>
              </a:rPr>
              <a:t>1. </a:t>
            </a:r>
            <a:r>
              <a:rPr lang="en-US" sz="2400" b="1" dirty="0">
                <a:solidFill>
                  <a:schemeClr val="tx2"/>
                </a:solidFill>
                <a:latin typeface="Catamaran" panose="020B0604020202020204" charset="0"/>
                <a:cs typeface="Catamaran" panose="020B0604020202020204" charset="0"/>
              </a:rPr>
              <a:t>t</a:t>
            </a:r>
            <a:r>
              <a:rPr lang="en-US" sz="2400" b="1" dirty="0" smtClean="0">
                <a:solidFill>
                  <a:schemeClr val="tx2"/>
                </a:solidFill>
                <a:latin typeface="Catamaran" panose="020B0604020202020204" charset="0"/>
                <a:cs typeface="Catamaran" panose="020B0604020202020204" charset="0"/>
              </a:rPr>
              <a:t>he farmer’s wife</a:t>
            </a:r>
            <a:endParaRPr lang="en-US" sz="2400" b="1" dirty="0">
              <a:solidFill>
                <a:schemeClr val="tx2"/>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a:solidFill>
                  <a:srgbClr val="FF938F"/>
                </a:solidFill>
                <a:latin typeface="Catamaran" panose="020B0604020202020204" charset="0"/>
                <a:cs typeface="Catamaran" panose="020B0604020202020204" charset="0"/>
              </a:rPr>
              <a:t>h</a:t>
            </a:r>
            <a:r>
              <a:rPr lang="en-US" sz="2400" b="1" dirty="0" smtClean="0">
                <a:solidFill>
                  <a:srgbClr val="FF938F"/>
                </a:solidFill>
                <a:latin typeface="Catamaran" panose="020B0604020202020204" charset="0"/>
                <a:cs typeface="Catamaran" panose="020B0604020202020204" charset="0"/>
              </a:rPr>
              <a:t>is mother</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chemeClr val="accent4"/>
                </a:solidFill>
                <a:latin typeface="Catamaran" panose="020B0604020202020204" charset="0"/>
                <a:cs typeface="Catamaran" panose="020B0604020202020204" charset="0"/>
              </a:rPr>
              <a:t>3. </a:t>
            </a:r>
            <a:r>
              <a:rPr lang="en-US" sz="2400" b="1" dirty="0">
                <a:solidFill>
                  <a:schemeClr val="accent4"/>
                </a:solidFill>
                <a:latin typeface="Catamaran" panose="020B0604020202020204" charset="0"/>
                <a:cs typeface="Catamaran" panose="020B0604020202020204" charset="0"/>
              </a:rPr>
              <a:t>t</a:t>
            </a:r>
            <a:r>
              <a:rPr lang="en-US" sz="2400" b="1" dirty="0" smtClean="0">
                <a:solidFill>
                  <a:schemeClr val="accent4"/>
                </a:solidFill>
                <a:latin typeface="Catamaran" panose="020B0604020202020204" charset="0"/>
                <a:cs typeface="Catamaran" panose="020B0604020202020204" charset="0"/>
              </a:rPr>
              <a:t>he two children</a:t>
            </a:r>
            <a:endParaRPr lang="en-US" sz="2400" b="1" dirty="0">
              <a:solidFill>
                <a:schemeClr val="accent4"/>
              </a:solidFill>
              <a:latin typeface="Catamaran" panose="020B0604020202020204" charset="0"/>
              <a:cs typeface="Catamaran" panose="020B0604020202020204" charset="0"/>
            </a:endParaRPr>
          </a:p>
          <a:p>
            <a:pPr>
              <a:lnSpc>
                <a:spcPct val="150000"/>
              </a:lnSpc>
            </a:pPr>
            <a:r>
              <a:rPr lang="en-US" sz="2400" b="1" dirty="0" smtClean="0">
                <a:solidFill>
                  <a:schemeClr val="accent3">
                    <a:lumMod val="75000"/>
                  </a:schemeClr>
                </a:solidFill>
                <a:latin typeface="Catamaran" panose="020B0604020202020204" charset="0"/>
                <a:cs typeface="Catamaran" panose="020B0604020202020204" charset="0"/>
              </a:rPr>
              <a:t>4. No one helped John.</a:t>
            </a:r>
            <a:endParaRPr lang="en-US" sz="2400" b="1" dirty="0">
              <a:solidFill>
                <a:schemeClr val="accent3">
                  <a:lumMod val="75000"/>
                </a:scheme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478018" y="1044924"/>
            <a:ext cx="1567605" cy="2326124"/>
          </a:xfrm>
          <a:prstGeom prst="rect">
            <a:avLst/>
          </a:prstGeom>
        </p:spPr>
      </p:pic>
      <p:sp>
        <p:nvSpPr>
          <p:cNvPr id="6" name="Oval 5"/>
          <p:cNvSpPr/>
          <p:nvPr/>
        </p:nvSpPr>
        <p:spPr>
          <a:xfrm>
            <a:off x="2045623" y="1900747"/>
            <a:ext cx="2972051" cy="696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778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95" y="480234"/>
            <a:ext cx="1462880" cy="536579"/>
          </a:xfrm>
        </p:spPr>
        <p:txBody>
          <a:bodyPr/>
          <a:lstStyle/>
          <a:p>
            <a:r>
              <a:rPr lang="en-US"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260396" y="275408"/>
            <a:ext cx="591799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What does the word </a:t>
            </a:r>
            <a:r>
              <a:rPr kumimoji="0" lang="en-US" sz="2800" b="1" i="0" u="none" strike="noStrike" kern="0" cap="none" spc="0" normalizeH="0" baseline="0" noProof="0" dirty="0" smtClean="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floated </a:t>
            </a: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mean?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DD642">
                    <a:lumMod val="50000"/>
                  </a:srgbClr>
                </a:solidFill>
                <a:effectLst/>
                <a:uLnTx/>
                <a:uFillTx/>
                <a:latin typeface="Catamaran" panose="020B0604020202020204" charset="0"/>
                <a:cs typeface="Catamaran" panose="020B0604020202020204" charset="0"/>
                <a:sym typeface="Arial"/>
              </a:rPr>
              <a:t>1. traveled over air or water</a:t>
            </a:r>
            <a:endParaRPr kumimoji="0" lang="en-US" sz="2400" b="1" i="0" u="none" strike="noStrike" kern="0" cap="none" spc="0" normalizeH="0" baseline="0" noProof="0" dirty="0">
              <a:ln>
                <a:noFill/>
              </a:ln>
              <a:solidFill>
                <a:srgbClr val="FDD642">
                  <a:lumMod val="50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2. collected</a:t>
            </a:r>
            <a:endPar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3. </a:t>
            </a: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v</a:t>
            </a: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ery bright and hot </a:t>
            </a:r>
            <a:endPar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4. odor</a:t>
            </a:r>
            <a:endPar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endParaRPr>
          </a:p>
        </p:txBody>
      </p:sp>
      <p:pic>
        <p:nvPicPr>
          <p:cNvPr id="7" name="Picture 6"/>
          <p:cNvPicPr>
            <a:picLocks noChangeAspect="1"/>
          </p:cNvPicPr>
          <p:nvPr/>
        </p:nvPicPr>
        <p:blipFill>
          <a:blip r:embed="rId2"/>
          <a:stretch>
            <a:fillRect/>
          </a:stretch>
        </p:blipFill>
        <p:spPr>
          <a:xfrm>
            <a:off x="529804" y="958292"/>
            <a:ext cx="1567605" cy="2326124"/>
          </a:xfrm>
          <a:prstGeom prst="rect">
            <a:avLst/>
          </a:prstGeom>
        </p:spPr>
      </p:pic>
    </p:spTree>
    <p:extLst>
      <p:ext uri="{BB962C8B-B14F-4D97-AF65-F5344CB8AC3E}">
        <p14:creationId xmlns:p14="http://schemas.microsoft.com/office/powerpoint/2010/main" val="42489959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95" y="480234"/>
            <a:ext cx="1462880" cy="536579"/>
          </a:xfrm>
        </p:spPr>
        <p:txBody>
          <a:bodyPr/>
          <a:lstStyle/>
          <a:p>
            <a:r>
              <a:rPr lang="en-US"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260396" y="275408"/>
            <a:ext cx="591799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What does the word </a:t>
            </a:r>
            <a:r>
              <a:rPr kumimoji="0" lang="en-US" sz="2800" b="1" i="0" u="none" strike="noStrike" kern="0" cap="none" spc="0" normalizeH="0" baseline="0" noProof="0" dirty="0" smtClean="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floated </a:t>
            </a: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mean?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DD642">
                    <a:lumMod val="50000"/>
                  </a:srgbClr>
                </a:solidFill>
                <a:effectLst/>
                <a:uLnTx/>
                <a:uFillTx/>
                <a:latin typeface="Catamaran" panose="020B0604020202020204" charset="0"/>
                <a:cs typeface="Catamaran" panose="020B0604020202020204" charset="0"/>
                <a:sym typeface="Arial"/>
              </a:rPr>
              <a:t>1. traveled over air or water</a:t>
            </a:r>
            <a:endParaRPr kumimoji="0" lang="en-US" sz="2400" b="1" i="0" u="none" strike="noStrike" kern="0" cap="none" spc="0" normalizeH="0" baseline="0" noProof="0" dirty="0">
              <a:ln>
                <a:noFill/>
              </a:ln>
              <a:solidFill>
                <a:srgbClr val="FDD642">
                  <a:lumMod val="50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2. collected</a:t>
            </a:r>
            <a:endPar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3. </a:t>
            </a: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v</a:t>
            </a: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ery bright and hot </a:t>
            </a:r>
            <a:endPar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4. odor</a:t>
            </a:r>
            <a:endPar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endParaRPr>
          </a:p>
        </p:txBody>
      </p:sp>
      <p:pic>
        <p:nvPicPr>
          <p:cNvPr id="7" name="Picture 6"/>
          <p:cNvPicPr>
            <a:picLocks noChangeAspect="1"/>
          </p:cNvPicPr>
          <p:nvPr/>
        </p:nvPicPr>
        <p:blipFill>
          <a:blip r:embed="rId2"/>
          <a:stretch>
            <a:fillRect/>
          </a:stretch>
        </p:blipFill>
        <p:spPr>
          <a:xfrm>
            <a:off x="529804" y="958292"/>
            <a:ext cx="1567605" cy="2326124"/>
          </a:xfrm>
          <a:prstGeom prst="rect">
            <a:avLst/>
          </a:prstGeom>
        </p:spPr>
      </p:pic>
      <p:sp>
        <p:nvSpPr>
          <p:cNvPr id="5" name="Oval 4"/>
          <p:cNvSpPr/>
          <p:nvPr/>
        </p:nvSpPr>
        <p:spPr>
          <a:xfrm>
            <a:off x="2247344" y="825413"/>
            <a:ext cx="4051043" cy="7180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2213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9" y="299002"/>
            <a:ext cx="1489190" cy="666603"/>
          </a:xfrm>
        </p:spPr>
        <p:txBody>
          <a:bodyPr/>
          <a:lstStyle/>
          <a:p>
            <a:r>
              <a:rPr lang="en-US" sz="4000"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92867" y="842442"/>
            <a:ext cx="1889473" cy="2803735"/>
          </a:xfrm>
          <a:prstGeom prst="rect">
            <a:avLst/>
          </a:prstGeom>
        </p:spPr>
      </p:pic>
    </p:spTree>
    <p:extLst>
      <p:ext uri="{BB962C8B-B14F-4D97-AF65-F5344CB8AC3E}">
        <p14:creationId xmlns:p14="http://schemas.microsoft.com/office/powerpoint/2010/main" val="1061238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1520" y="1194317"/>
            <a:ext cx="1463675" cy="536575"/>
          </a:xfrm>
        </p:spPr>
        <p:txBody>
          <a:bodyPr/>
          <a:lstStyle/>
          <a:p>
            <a:r>
              <a:rPr lang="en-US"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77593" y="619222"/>
            <a:ext cx="6532473"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Which sentence uses the word </a:t>
            </a:r>
            <a:r>
              <a:rPr kumimoji="0" lang="en-US" sz="2800" b="1" i="0" u="none" strike="noStrike" kern="0" cap="none" spc="0" normalizeH="0" baseline="0" noProof="0" dirty="0" smtClean="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 </a:t>
            </a: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correctly?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DD642">
                    <a:lumMod val="75000"/>
                  </a:srgbClr>
                </a:solidFill>
                <a:effectLst/>
                <a:uLnTx/>
                <a:uFillTx/>
                <a:latin typeface="Catamaran" panose="020B0604020202020204" charset="0"/>
                <a:cs typeface="Catamaran" panose="020B0604020202020204" charset="0"/>
                <a:sym typeface="Arial"/>
              </a:rPr>
              <a:t>1. He could taste the </a:t>
            </a:r>
            <a:r>
              <a:rPr kumimoji="0" lang="en-US" sz="2400" b="1" i="0" u="none" strike="noStrike" kern="0" cap="none" spc="0" normalizeH="0" baseline="0" noProof="0" dirty="0" smtClean="0">
                <a:ln>
                  <a:noFill/>
                </a:ln>
                <a:solidFill>
                  <a:srgbClr val="FDD642">
                    <a:lumMod val="7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FDD642">
                    <a:lumMod val="75000"/>
                  </a:srgbClr>
                </a:solidFill>
                <a:effectLst/>
                <a:uLnTx/>
                <a:uFillTx/>
                <a:latin typeface="Catamaran" panose="020B0604020202020204" charset="0"/>
                <a:cs typeface="Catamaran" panose="020B0604020202020204" charset="0"/>
                <a:sym typeface="Arial"/>
              </a:rPr>
              <a:t> of the soup.</a:t>
            </a:r>
            <a:endPar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2. The </a:t>
            </a:r>
            <a:r>
              <a:rPr kumimoji="0" lang="en-US" sz="2400" b="1" i="0" u="none" strike="noStrike" kern="0" cap="none" spc="0" normalizeH="0" baseline="0" noProof="0" dirty="0" smtClean="0">
                <a:ln>
                  <a:noFill/>
                </a:ln>
                <a:solidFill>
                  <a:srgbClr val="FF938F"/>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 of the rain was loud.</a:t>
            </a:r>
            <a:endPar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3. She wore a beautiful </a:t>
            </a:r>
            <a:r>
              <a:rPr kumimoji="0" lang="en-US" sz="2400" b="1" i="0" u="none" strike="noStrike" kern="0" cap="none" spc="0" normalizeH="0" baseline="0" noProof="0" dirty="0" smtClean="0">
                <a:ln>
                  <a:noFill/>
                </a:ln>
                <a:solidFill>
                  <a:srgbClr val="02472D">
                    <a:lumMod val="75000"/>
                    <a:lumOff val="2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 round her neck.</a:t>
            </a:r>
            <a:endPar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4. The </a:t>
            </a:r>
            <a:r>
              <a:rPr kumimoji="0" lang="en-US" sz="2400" b="1" i="0" u="none" strike="noStrike" kern="0" cap="none" spc="0" normalizeH="0" baseline="0" noProof="0" dirty="0" smtClean="0">
                <a:ln>
                  <a:noFill/>
                </a:ln>
                <a:solidFill>
                  <a:srgbClr val="63C6E0"/>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 of the cookies filled the kitchen. </a:t>
            </a:r>
            <a:endPar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endParaRPr>
          </a:p>
        </p:txBody>
      </p:sp>
      <p:pic>
        <p:nvPicPr>
          <p:cNvPr id="7" name="Picture 6"/>
          <p:cNvPicPr>
            <a:picLocks noChangeAspect="1"/>
          </p:cNvPicPr>
          <p:nvPr/>
        </p:nvPicPr>
        <p:blipFill>
          <a:blip r:embed="rId2"/>
          <a:stretch>
            <a:fillRect/>
          </a:stretch>
        </p:blipFill>
        <p:spPr>
          <a:xfrm>
            <a:off x="414814" y="1669993"/>
            <a:ext cx="1567605" cy="2326124"/>
          </a:xfrm>
          <a:prstGeom prst="rect">
            <a:avLst/>
          </a:prstGeom>
        </p:spPr>
      </p:pic>
    </p:spTree>
    <p:extLst>
      <p:ext uri="{BB962C8B-B14F-4D97-AF65-F5344CB8AC3E}">
        <p14:creationId xmlns:p14="http://schemas.microsoft.com/office/powerpoint/2010/main" val="3651991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1520" y="1194317"/>
            <a:ext cx="1463675" cy="536575"/>
          </a:xfrm>
        </p:spPr>
        <p:txBody>
          <a:bodyPr/>
          <a:lstStyle/>
          <a:p>
            <a:r>
              <a:rPr lang="en-US" dirty="0" smtClean="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77593" y="619222"/>
            <a:ext cx="6532473"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Which sentence uses  the word </a:t>
            </a:r>
            <a:r>
              <a:rPr kumimoji="0" lang="en-US" sz="2800" b="1" i="0" u="none" strike="noStrike" kern="0" cap="none" spc="0" normalizeH="0" baseline="0" noProof="0" dirty="0" smtClean="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 </a:t>
            </a:r>
            <a:r>
              <a:rPr kumimoji="0" lang="en-US" sz="2400" b="1" i="0" u="none" strike="noStrike" kern="0" cap="none" spc="0" normalizeH="0" baseline="0" noProof="0" dirty="0" smtClean="0">
                <a:ln>
                  <a:noFill/>
                </a:ln>
                <a:solidFill>
                  <a:srgbClr val="000000"/>
                </a:solidFill>
                <a:effectLst/>
                <a:uLnTx/>
                <a:uFillTx/>
                <a:latin typeface="Catamaran" panose="020B0604020202020204" charset="0"/>
                <a:cs typeface="Catamaran" panose="020B0604020202020204" charset="0"/>
                <a:sym typeface="Arial"/>
              </a:rPr>
              <a:t>correctly?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DD642">
                    <a:lumMod val="75000"/>
                  </a:srgbClr>
                </a:solidFill>
                <a:effectLst/>
                <a:uLnTx/>
                <a:uFillTx/>
                <a:latin typeface="Catamaran" panose="020B0604020202020204" charset="0"/>
                <a:cs typeface="Catamaran" panose="020B0604020202020204" charset="0"/>
                <a:sym typeface="Arial"/>
              </a:rPr>
              <a:t>1. He could taste the </a:t>
            </a:r>
            <a:r>
              <a:rPr kumimoji="0" lang="en-US" sz="2400" b="1" i="0" u="none" strike="noStrike" kern="0" cap="none" spc="0" normalizeH="0" baseline="0" noProof="0" dirty="0" smtClean="0">
                <a:ln>
                  <a:noFill/>
                </a:ln>
                <a:solidFill>
                  <a:srgbClr val="FDD642">
                    <a:lumMod val="7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FDD642">
                    <a:lumMod val="75000"/>
                  </a:srgbClr>
                </a:solidFill>
                <a:effectLst/>
                <a:uLnTx/>
                <a:uFillTx/>
                <a:latin typeface="Catamaran" panose="020B0604020202020204" charset="0"/>
                <a:cs typeface="Catamaran" panose="020B0604020202020204" charset="0"/>
                <a:sym typeface="Arial"/>
              </a:rPr>
              <a:t> of the soup.</a:t>
            </a:r>
            <a:endPar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2. The </a:t>
            </a:r>
            <a:r>
              <a:rPr kumimoji="0" lang="en-US" sz="2400" b="1" i="0" u="none" strike="noStrike" kern="0" cap="none" spc="0" normalizeH="0" baseline="0" noProof="0" dirty="0" smtClean="0">
                <a:ln>
                  <a:noFill/>
                </a:ln>
                <a:solidFill>
                  <a:srgbClr val="FF938F"/>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FF938F"/>
                </a:solidFill>
                <a:effectLst/>
                <a:uLnTx/>
                <a:uFillTx/>
                <a:latin typeface="Catamaran" panose="020B0604020202020204" charset="0"/>
                <a:cs typeface="Catamaran" panose="020B0604020202020204" charset="0"/>
                <a:sym typeface="Arial"/>
              </a:rPr>
              <a:t> of the rain was loud.</a:t>
            </a:r>
            <a:endPar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3. She wore a beautiful </a:t>
            </a:r>
            <a:r>
              <a:rPr kumimoji="0" lang="en-US" sz="2400" b="1" i="0" u="none" strike="noStrike" kern="0" cap="none" spc="0" normalizeH="0" baseline="0" noProof="0" dirty="0" smtClean="0">
                <a:ln>
                  <a:noFill/>
                </a:ln>
                <a:solidFill>
                  <a:srgbClr val="02472D">
                    <a:lumMod val="75000"/>
                    <a:lumOff val="2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02472D">
                    <a:lumMod val="75000"/>
                    <a:lumOff val="25000"/>
                  </a:srgbClr>
                </a:solidFill>
                <a:effectLst/>
                <a:uLnTx/>
                <a:uFillTx/>
                <a:latin typeface="Catamaran" panose="020B0604020202020204" charset="0"/>
                <a:cs typeface="Catamaran" panose="020B0604020202020204" charset="0"/>
                <a:sym typeface="Arial"/>
              </a:rPr>
              <a:t> round her neck.</a:t>
            </a:r>
            <a:endPar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4. The </a:t>
            </a:r>
            <a:r>
              <a:rPr kumimoji="0" lang="en-US" sz="2400" b="1" i="0" u="none" strike="noStrike" kern="0" cap="none" spc="0" normalizeH="0" baseline="0" noProof="0" dirty="0" smtClean="0">
                <a:ln>
                  <a:noFill/>
                </a:ln>
                <a:solidFill>
                  <a:srgbClr val="63C6E0"/>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smtClean="0">
                <a:ln>
                  <a:noFill/>
                </a:ln>
                <a:solidFill>
                  <a:srgbClr val="63C6E0"/>
                </a:solidFill>
                <a:effectLst/>
                <a:uLnTx/>
                <a:uFillTx/>
                <a:latin typeface="Catamaran" panose="020B0604020202020204" charset="0"/>
                <a:cs typeface="Catamaran" panose="020B0604020202020204" charset="0"/>
                <a:sym typeface="Arial"/>
              </a:rPr>
              <a:t> of the cookies filled the kitchen. </a:t>
            </a:r>
            <a:endPar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endParaRPr>
          </a:p>
        </p:txBody>
      </p:sp>
      <p:pic>
        <p:nvPicPr>
          <p:cNvPr id="7" name="Picture 6"/>
          <p:cNvPicPr>
            <a:picLocks noChangeAspect="1"/>
          </p:cNvPicPr>
          <p:nvPr/>
        </p:nvPicPr>
        <p:blipFill>
          <a:blip r:embed="rId2"/>
          <a:stretch>
            <a:fillRect/>
          </a:stretch>
        </p:blipFill>
        <p:spPr>
          <a:xfrm>
            <a:off x="414814" y="1669993"/>
            <a:ext cx="1567605" cy="2326124"/>
          </a:xfrm>
          <a:prstGeom prst="rect">
            <a:avLst/>
          </a:prstGeom>
        </p:spPr>
      </p:pic>
      <p:sp>
        <p:nvSpPr>
          <p:cNvPr id="3" name="Oval 2"/>
          <p:cNvSpPr/>
          <p:nvPr/>
        </p:nvSpPr>
        <p:spPr>
          <a:xfrm>
            <a:off x="1675758" y="3150432"/>
            <a:ext cx="6560420" cy="789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p:cNvSpPr/>
          <p:nvPr/>
        </p:nvSpPr>
        <p:spPr>
          <a:xfrm>
            <a:off x="3152082" y="3545187"/>
            <a:ext cx="1449436" cy="4616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smtClean="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 a nice smell</a:t>
            </a:r>
            <a:endParaRPr kumimoji="0" lang="en-US" sz="16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endParaRPr>
          </a:p>
        </p:txBody>
      </p:sp>
    </p:spTree>
    <p:extLst>
      <p:ext uri="{BB962C8B-B14F-4D97-AF65-F5344CB8AC3E}">
        <p14:creationId xmlns:p14="http://schemas.microsoft.com/office/powerpoint/2010/main" val="3386011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4023"/>
          <a:stretch/>
        </p:blipFill>
        <p:spPr>
          <a:xfrm>
            <a:off x="459181" y="366069"/>
            <a:ext cx="2758265" cy="1010368"/>
          </a:xfrm>
          <a:prstGeom prst="rect">
            <a:avLst/>
          </a:prstGeom>
        </p:spPr>
      </p:pic>
      <p:pic>
        <p:nvPicPr>
          <p:cNvPr id="2" name="Picture 1"/>
          <p:cNvPicPr>
            <a:picLocks noChangeAspect="1"/>
          </p:cNvPicPr>
          <p:nvPr/>
        </p:nvPicPr>
        <p:blipFill rotWithShape="1">
          <a:blip r:embed="rId3"/>
          <a:srcRect t="47315"/>
          <a:stretch/>
        </p:blipFill>
        <p:spPr>
          <a:xfrm>
            <a:off x="6122397" y="366068"/>
            <a:ext cx="2551195" cy="1010368"/>
          </a:xfrm>
          <a:prstGeom prst="rect">
            <a:avLst/>
          </a:prstGeom>
        </p:spPr>
      </p:pic>
      <p:pic>
        <p:nvPicPr>
          <p:cNvPr id="12" name="Picture 11"/>
          <p:cNvPicPr>
            <a:picLocks noChangeAspect="1"/>
          </p:cNvPicPr>
          <p:nvPr/>
        </p:nvPicPr>
        <p:blipFill rotWithShape="1">
          <a:blip r:embed="rId3"/>
          <a:srcRect b="55653"/>
          <a:stretch/>
        </p:blipFill>
        <p:spPr>
          <a:xfrm>
            <a:off x="3226696" y="366068"/>
            <a:ext cx="2895701" cy="1010368"/>
          </a:xfrm>
          <a:prstGeom prst="rect">
            <a:avLst/>
          </a:prstGeom>
        </p:spPr>
      </p:pic>
      <p:sp>
        <p:nvSpPr>
          <p:cNvPr id="3" name="Rectangle 2"/>
          <p:cNvSpPr/>
          <p:nvPr/>
        </p:nvSpPr>
        <p:spPr>
          <a:xfrm>
            <a:off x="459181" y="2070902"/>
            <a:ext cx="7835776"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1600" b="1" cap="none" spc="0" dirty="0" smtClean="0">
                <a:ln/>
                <a:solidFill>
                  <a:schemeClr val="accent1"/>
                </a:solidFill>
                <a:effectLst>
                  <a:outerShdw blurRad="38100" dist="38100" dir="2700000" algn="tl">
                    <a:srgbClr val="000000">
                      <a:alpha val="43137"/>
                    </a:srgbClr>
                  </a:outerShdw>
                </a:effectLst>
              </a:rPr>
              <a:t>- One major event is when the girl dropped the potatoes into the boiling water.</a:t>
            </a:r>
            <a:endParaRPr lang="en-US" sz="1600" b="1" cap="none" spc="0" dirty="0">
              <a:ln/>
              <a:solidFill>
                <a:schemeClr val="accent1"/>
              </a:solidFill>
              <a:effectLst>
                <a:outerShdw blurRad="38100" dist="38100" dir="2700000" algn="tl">
                  <a:srgbClr val="000000">
                    <a:alpha val="43137"/>
                  </a:srgbClr>
                </a:outerShdw>
              </a:effectLst>
            </a:endParaRPr>
          </a:p>
        </p:txBody>
      </p:sp>
      <p:sp>
        <p:nvSpPr>
          <p:cNvPr id="13" name="Rectangle 12"/>
          <p:cNvSpPr/>
          <p:nvPr/>
        </p:nvSpPr>
        <p:spPr>
          <a:xfrm>
            <a:off x="441980" y="1667223"/>
            <a:ext cx="463460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accent3"/>
                </a:solidFill>
                <a:effectLst>
                  <a:outerShdw blurRad="38100" dist="38100" dir="2700000" algn="tl">
                    <a:srgbClr val="000000">
                      <a:alpha val="43137"/>
                    </a:srgbClr>
                  </a:outerShdw>
                </a:effectLst>
              </a:rPr>
              <a:t>- Joh</a:t>
            </a:r>
            <a:r>
              <a:rPr lang="en-US" sz="1600" b="1" dirty="0" smtClean="0">
                <a:ln/>
                <a:solidFill>
                  <a:schemeClr val="accent3"/>
                </a:solidFill>
                <a:effectLst>
                  <a:outerShdw blurRad="38100" dist="38100" dir="2700000" algn="tl">
                    <a:srgbClr val="000000">
                      <a:alpha val="43137"/>
                    </a:srgbClr>
                  </a:outerShdw>
                </a:effectLst>
              </a:rPr>
              <a:t>n made the soup alone without any help.</a:t>
            </a:r>
            <a:endParaRPr lang="en-US" sz="1600" b="1" cap="none" spc="0" dirty="0">
              <a:ln/>
              <a:solidFill>
                <a:schemeClr val="accent3"/>
              </a:solidFill>
              <a:effectLst>
                <a:outerShdw blurRad="38100" dist="38100" dir="2700000" algn="tl">
                  <a:srgbClr val="000000">
                    <a:alpha val="43137"/>
                  </a:srgbClr>
                </a:outerShdw>
              </a:effectLst>
            </a:endParaRPr>
          </a:p>
        </p:txBody>
      </p:sp>
      <p:sp>
        <p:nvSpPr>
          <p:cNvPr id="14" name="Rectangle 13"/>
          <p:cNvSpPr/>
          <p:nvPr/>
        </p:nvSpPr>
        <p:spPr>
          <a:xfrm>
            <a:off x="401381" y="2470211"/>
            <a:ext cx="4543230"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accent4"/>
                </a:solidFill>
                <a:effectLst>
                  <a:outerShdw blurRad="38100" dist="38100" dir="2700000" algn="tl">
                    <a:srgbClr val="000000">
                      <a:alpha val="43137"/>
                    </a:srgbClr>
                  </a:outerShdw>
                </a:effectLst>
              </a:rPr>
              <a:t>- Sharing the potatoes made the soup better.</a:t>
            </a:r>
            <a:endParaRPr lang="en-US" sz="1600" b="1" cap="none" spc="0" dirty="0">
              <a:ln/>
              <a:solidFill>
                <a:schemeClr val="accent4"/>
              </a:solidFill>
              <a:effectLst>
                <a:outerShdw blurRad="38100" dist="38100" dir="2700000" algn="tl">
                  <a:srgbClr val="000000">
                    <a:alpha val="43137"/>
                  </a:srgbClr>
                </a:outerShdw>
              </a:effectLst>
            </a:endParaRPr>
          </a:p>
        </p:txBody>
      </p:sp>
      <p:sp>
        <p:nvSpPr>
          <p:cNvPr id="16" name="Rectangle 15"/>
          <p:cNvSpPr/>
          <p:nvPr/>
        </p:nvSpPr>
        <p:spPr>
          <a:xfrm>
            <a:off x="360344" y="2903307"/>
            <a:ext cx="507222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bg1">
                    <a:lumMod val="50000"/>
                  </a:schemeClr>
                </a:solidFill>
                <a:effectLst>
                  <a:outerShdw blurRad="38100" dist="38100" dir="2700000" algn="tl">
                    <a:srgbClr val="000000">
                      <a:alpha val="43137"/>
                    </a:srgbClr>
                  </a:outerShdw>
                </a:effectLst>
              </a:rPr>
              <a:t>- The theme of the story is “Don’t trust strangers.”</a:t>
            </a:r>
          </a:p>
        </p:txBody>
      </p:sp>
      <p:sp>
        <p:nvSpPr>
          <p:cNvPr id="17" name="Rectangle 16"/>
          <p:cNvSpPr/>
          <p:nvPr/>
        </p:nvSpPr>
        <p:spPr>
          <a:xfrm>
            <a:off x="401381" y="3309988"/>
            <a:ext cx="6537335"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1600" b="1" cap="none" spc="0" dirty="0" smtClean="0">
                <a:ln/>
                <a:solidFill>
                  <a:schemeClr val="accent2">
                    <a:lumMod val="75000"/>
                  </a:schemeClr>
                </a:solidFill>
                <a:effectLst>
                  <a:outerShdw blurRad="38100" dist="38100" dir="2700000" algn="tl">
                    <a:srgbClr val="000000">
                      <a:alpha val="43137"/>
                    </a:srgbClr>
                  </a:outerShdw>
                </a:effectLst>
              </a:rPr>
              <a:t>- The theme of the story is “Sharing makes things easier and brings people together.”</a:t>
            </a:r>
          </a:p>
        </p:txBody>
      </p:sp>
      <p:pic>
        <p:nvPicPr>
          <p:cNvPr id="2050"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26388" t="6259" r="49994" b="56983"/>
          <a:stretch/>
        </p:blipFill>
        <p:spPr bwMode="auto">
          <a:xfrm>
            <a:off x="5038476" y="1539480"/>
            <a:ext cx="638269" cy="5636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1975" b="56983"/>
          <a:stretch/>
        </p:blipFill>
        <p:spPr bwMode="auto">
          <a:xfrm>
            <a:off x="4944611" y="2409456"/>
            <a:ext cx="556960" cy="4848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26388" t="6259" r="49994" b="56983"/>
          <a:stretch/>
        </p:blipFill>
        <p:spPr bwMode="auto">
          <a:xfrm>
            <a:off x="5432566" y="2797587"/>
            <a:ext cx="636326" cy="5619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5686" b="56983"/>
          <a:stretch/>
        </p:blipFill>
        <p:spPr bwMode="auto">
          <a:xfrm>
            <a:off x="8137681" y="1989321"/>
            <a:ext cx="507555" cy="5228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1975" b="56983"/>
          <a:stretch/>
        </p:blipFill>
        <p:spPr bwMode="auto">
          <a:xfrm>
            <a:off x="2919034" y="3657528"/>
            <a:ext cx="615323" cy="5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667934" y="426121"/>
            <a:ext cx="6333066" cy="2800767"/>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Why did John decide to trade his iron pot?</a:t>
            </a:r>
            <a:endPar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wanted a new pot.</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was hungry.</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was tired of carrying it. </a:t>
            </a:r>
            <a:endParaRPr lang="en-US" sz="2400" b="1" dirty="0">
              <a:solidFill>
                <a:srgbClr val="36A221"/>
              </a:solidFill>
              <a:latin typeface="Catamaran" panose="020B0604020202020204" charset="0"/>
              <a:cs typeface="Catamaran" panose="020B0604020202020204" charset="0"/>
            </a:endParaRPr>
          </a:p>
          <a:p>
            <a:pPr>
              <a:lnSpc>
                <a:spcPct val="150000"/>
              </a:lnSpc>
            </a:pPr>
            <a:r>
              <a:rPr lang="en-US" sz="2400" b="1" dirty="0" smtClean="0">
                <a:solidFill>
                  <a:srgbClr val="63C6E0">
                    <a:lumMod val="75000"/>
                  </a:srgbClr>
                </a:solidFill>
                <a:latin typeface="Catamaran" panose="020B0604020202020204" charset="0"/>
                <a:cs typeface="Catamaran" panose="020B0604020202020204" charset="0"/>
              </a:rPr>
              <a:t>4. </a:t>
            </a:r>
            <a:r>
              <a:rPr lang="en-US" sz="2400" b="1" dirty="0" smtClean="0">
                <a:solidFill>
                  <a:srgbClr val="63C6E0">
                    <a:lumMod val="75000"/>
                  </a:srgbClr>
                </a:solidFill>
                <a:latin typeface="Catamaran" panose="020B0604020202020204" charset="0"/>
                <a:cs typeface="Catamaran" panose="020B0604020202020204" charset="0"/>
              </a:rPr>
              <a:t>He needed money.</a:t>
            </a:r>
            <a:endParaRPr lang="en-US" sz="2400" b="1" dirty="0">
              <a:solidFill>
                <a:srgbClr val="63C6E0">
                  <a:lumMod val="75000"/>
                </a:srgb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695760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667934" y="426121"/>
            <a:ext cx="6333066" cy="2800767"/>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Why did John decide to trade his iron pot?</a:t>
            </a:r>
            <a:endPar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wanted a new pot.</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was hungry.</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was tired of carrying it. </a:t>
            </a:r>
            <a:endParaRPr lang="en-US" sz="2400" b="1" dirty="0">
              <a:solidFill>
                <a:srgbClr val="36A221"/>
              </a:solidFill>
              <a:latin typeface="Catamaran" panose="020B0604020202020204" charset="0"/>
              <a:cs typeface="Catamaran" panose="020B0604020202020204" charset="0"/>
            </a:endParaRPr>
          </a:p>
          <a:p>
            <a:pPr>
              <a:lnSpc>
                <a:spcPct val="150000"/>
              </a:lnSpc>
            </a:pPr>
            <a:r>
              <a:rPr lang="en-US" sz="2400" b="1" dirty="0" smtClean="0">
                <a:solidFill>
                  <a:srgbClr val="63C6E0">
                    <a:lumMod val="75000"/>
                  </a:srgbClr>
                </a:solidFill>
                <a:latin typeface="Catamaran" panose="020B0604020202020204" charset="0"/>
                <a:cs typeface="Catamaran" panose="020B0604020202020204" charset="0"/>
              </a:rPr>
              <a:t>4. </a:t>
            </a:r>
            <a:r>
              <a:rPr lang="en-US" sz="2400" b="1" dirty="0" smtClean="0">
                <a:solidFill>
                  <a:srgbClr val="63C6E0">
                    <a:lumMod val="75000"/>
                  </a:srgbClr>
                </a:solidFill>
                <a:latin typeface="Catamaran" panose="020B0604020202020204" charset="0"/>
                <a:cs typeface="Catamaran" panose="020B0604020202020204" charset="0"/>
              </a:rPr>
              <a:t>He needed money.</a:t>
            </a:r>
            <a:endParaRPr lang="en-US" sz="2400" b="1" dirty="0">
              <a:solidFill>
                <a:srgbClr val="63C6E0">
                  <a:lumMod val="75000"/>
                </a:srgb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00201" y="1478276"/>
            <a:ext cx="2972051" cy="696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61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667934" y="426121"/>
            <a:ext cx="6333066" cy="3170099"/>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What did the farmer’s wife do when John asked for food?</a:t>
            </a:r>
            <a:endPar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She gave him food.</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She invited him inside.</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She wanted to buy the pot.</a:t>
            </a:r>
            <a:endParaRPr lang="en-US" sz="2400" b="1" dirty="0">
              <a:solidFill>
                <a:srgbClr val="36A221"/>
              </a:solidFill>
              <a:latin typeface="Catamaran" panose="020B0604020202020204" charset="0"/>
              <a:cs typeface="Catamaran" panose="020B0604020202020204" charset="0"/>
            </a:endParaRPr>
          </a:p>
          <a:p>
            <a:pPr>
              <a:lnSpc>
                <a:spcPct val="150000"/>
              </a:lnSpc>
            </a:pPr>
            <a:r>
              <a:rPr lang="en-US" sz="2400" b="1" dirty="0" smtClean="0">
                <a:solidFill>
                  <a:srgbClr val="63C6E0">
                    <a:lumMod val="75000"/>
                  </a:srgbClr>
                </a:solidFill>
                <a:latin typeface="Catamaran" panose="020B0604020202020204" charset="0"/>
                <a:cs typeface="Catamaran" panose="020B0604020202020204" charset="0"/>
              </a:rPr>
              <a:t>4. </a:t>
            </a:r>
            <a:r>
              <a:rPr lang="en-US" sz="2400" b="1" dirty="0">
                <a:solidFill>
                  <a:srgbClr val="63C6E0">
                    <a:lumMod val="75000"/>
                  </a:srgbClr>
                </a:solidFill>
                <a:latin typeface="Catamaran" panose="020B0604020202020204" charset="0"/>
                <a:cs typeface="Catamaran" panose="020B0604020202020204" charset="0"/>
              </a:rPr>
              <a:t>S</a:t>
            </a:r>
            <a:r>
              <a:rPr lang="en-US" sz="2400" b="1" dirty="0" smtClean="0">
                <a:solidFill>
                  <a:srgbClr val="63C6E0">
                    <a:lumMod val="75000"/>
                  </a:srgbClr>
                </a:solidFill>
                <a:latin typeface="Catamaran" panose="020B0604020202020204" charset="0"/>
                <a:cs typeface="Catamaran" panose="020B0604020202020204" charset="0"/>
              </a:rPr>
              <a:t>he said food was scarce. </a:t>
            </a:r>
            <a:endParaRPr lang="en-US" sz="2400" b="1" dirty="0">
              <a:solidFill>
                <a:srgbClr val="63C6E0">
                  <a:lumMod val="75000"/>
                </a:srgb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2275191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667934" y="426121"/>
            <a:ext cx="6333066" cy="3170099"/>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rPr>
              <a:t>What did the farmer’s wife do when John asked for food?</a:t>
            </a:r>
            <a:endParaRPr lang="en-US" sz="2400" b="1" dirty="0" smtClean="0">
              <a:effectLst>
                <a:outerShdw blurRad="38100" dist="38100" dir="2700000" algn="tl">
                  <a:srgbClr val="000000">
                    <a:alpha val="43137"/>
                  </a:srgbClr>
                </a:outerShdw>
              </a:effectLst>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She gave him food.</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She invited him inside.</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She wanted to buy the pot.</a:t>
            </a:r>
            <a:endParaRPr lang="en-US" sz="2400" b="1" dirty="0">
              <a:solidFill>
                <a:srgbClr val="36A221"/>
              </a:solidFill>
              <a:latin typeface="Catamaran" panose="020B0604020202020204" charset="0"/>
              <a:cs typeface="Catamaran" panose="020B0604020202020204" charset="0"/>
            </a:endParaRPr>
          </a:p>
          <a:p>
            <a:pPr>
              <a:lnSpc>
                <a:spcPct val="150000"/>
              </a:lnSpc>
            </a:pPr>
            <a:r>
              <a:rPr lang="en-US" sz="2400" b="1" dirty="0" smtClean="0">
                <a:solidFill>
                  <a:srgbClr val="63C6E0">
                    <a:lumMod val="75000"/>
                  </a:srgbClr>
                </a:solidFill>
                <a:latin typeface="Catamaran" panose="020B0604020202020204" charset="0"/>
                <a:cs typeface="Catamaran" panose="020B0604020202020204" charset="0"/>
              </a:rPr>
              <a:t>4. </a:t>
            </a:r>
            <a:r>
              <a:rPr lang="en-US" sz="2400" b="1" dirty="0">
                <a:solidFill>
                  <a:srgbClr val="63C6E0">
                    <a:lumMod val="75000"/>
                  </a:srgbClr>
                </a:solidFill>
                <a:latin typeface="Catamaran" panose="020B0604020202020204" charset="0"/>
                <a:cs typeface="Catamaran" panose="020B0604020202020204" charset="0"/>
              </a:rPr>
              <a:t>S</a:t>
            </a:r>
            <a:r>
              <a:rPr lang="en-US" sz="2400" b="1" dirty="0" smtClean="0">
                <a:solidFill>
                  <a:srgbClr val="63C6E0">
                    <a:lumMod val="75000"/>
                  </a:srgbClr>
                </a:solidFill>
                <a:latin typeface="Catamaran" panose="020B0604020202020204" charset="0"/>
                <a:cs typeface="Catamaran" panose="020B0604020202020204" charset="0"/>
              </a:rPr>
              <a:t>he said food was scarce. </a:t>
            </a:r>
            <a:endParaRPr lang="en-US" sz="2400" b="1" dirty="0">
              <a:solidFill>
                <a:srgbClr val="63C6E0">
                  <a:lumMod val="75000"/>
                </a:srgbClr>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524001" y="2899764"/>
            <a:ext cx="4250266" cy="8094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156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86467" y="493853"/>
            <a:ext cx="5621866" cy="2739211"/>
          </a:xfrm>
          <a:prstGeom prst="rect">
            <a:avLst/>
          </a:prstGeom>
        </p:spPr>
        <p:txBody>
          <a:bodyPr wrap="square">
            <a:spAutoFit/>
          </a:bodyPr>
          <a:lstStyle/>
          <a:p>
            <a:r>
              <a:rPr lang="en-US" sz="2400" b="1" dirty="0" smtClean="0">
                <a:latin typeface="Catamaran" panose="020B0604020202020204" charset="0"/>
                <a:cs typeface="Catamaran" panose="020B0604020202020204" charset="0"/>
              </a:rPr>
              <a:t>What did John do after finding a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stone</a:t>
            </a:r>
            <a:r>
              <a:rPr lang="en-US" sz="2800" b="1" dirty="0" smtClean="0">
                <a:latin typeface="Catamaran" panose="020B0604020202020204" charset="0"/>
                <a:cs typeface="Catamaran" panose="020B0604020202020204" charset="0"/>
              </a:rPr>
              <a:t> </a:t>
            </a:r>
            <a:r>
              <a:rPr lang="en-US" sz="2400" b="1" dirty="0" smtClean="0">
                <a:latin typeface="Catamaran" panose="020B0604020202020204" charset="0"/>
                <a:cs typeface="Catamaran" panose="020B0604020202020204" charset="0"/>
              </a:rPr>
              <a:t>and gathering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sticks</a:t>
            </a:r>
            <a:r>
              <a:rPr lang="en-US" sz="2800" b="1" dirty="0" smtClean="0">
                <a:latin typeface="Catamaran" panose="020B0604020202020204" charset="0"/>
                <a:cs typeface="Catamaran" panose="020B0604020202020204" charset="0"/>
              </a:rPr>
              <a:t> </a:t>
            </a:r>
            <a:r>
              <a:rPr lang="en-US" sz="2400" b="1" dirty="0" smtClean="0">
                <a:latin typeface="Catamaran" panose="020B0604020202020204" charset="0"/>
                <a:cs typeface="Catamaran" panose="020B0604020202020204" charset="0"/>
              </a:rPr>
              <a:t>and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wood</a:t>
            </a:r>
            <a:r>
              <a:rPr lang="en-US" sz="2400" b="1" dirty="0" smtClean="0">
                <a:latin typeface="Catamaran" panose="020B0604020202020204" charset="0"/>
                <a:cs typeface="Catamaran" panose="020B0604020202020204" charset="0"/>
              </a:rPr>
              <a:t>?</a:t>
            </a:r>
            <a:endParaRPr lang="en-US" sz="2400" b="1" dirty="0" smtClean="0">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built a blazing fire.</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built a cottage.</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traded the stone and wood.</a:t>
            </a:r>
            <a:endParaRPr lang="en-US" sz="2400" b="1" dirty="0">
              <a:solidFill>
                <a:srgbClr val="36A221"/>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1686483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smtClean="0">
                <a:solidFill>
                  <a:schemeClr val="tx1"/>
                </a:solidFill>
                <a:effectLst>
                  <a:outerShdw blurRad="38100" dist="38100" dir="2700000" algn="tl">
                    <a:srgbClr val="000000">
                      <a:alpha val="43137"/>
                    </a:srgbClr>
                  </a:outerShdw>
                </a:effectLst>
              </a:rPr>
              <a:t>IRS</a:t>
            </a:r>
            <a:endParaRPr lang="en-US" sz="50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786467" y="493853"/>
            <a:ext cx="5621866" cy="2739211"/>
          </a:xfrm>
          <a:prstGeom prst="rect">
            <a:avLst/>
          </a:prstGeom>
        </p:spPr>
        <p:txBody>
          <a:bodyPr wrap="square">
            <a:spAutoFit/>
          </a:bodyPr>
          <a:lstStyle/>
          <a:p>
            <a:r>
              <a:rPr lang="en-US" sz="2400" b="1" dirty="0" smtClean="0">
                <a:latin typeface="Catamaran" panose="020B0604020202020204" charset="0"/>
                <a:cs typeface="Catamaran" panose="020B0604020202020204" charset="0"/>
              </a:rPr>
              <a:t>What did John do after finding a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stone</a:t>
            </a:r>
            <a:r>
              <a:rPr lang="en-US" sz="2800" b="1" dirty="0" smtClean="0">
                <a:latin typeface="Catamaran" panose="020B0604020202020204" charset="0"/>
                <a:cs typeface="Catamaran" panose="020B0604020202020204" charset="0"/>
              </a:rPr>
              <a:t> </a:t>
            </a:r>
            <a:r>
              <a:rPr lang="en-US" sz="2400" b="1" dirty="0" smtClean="0">
                <a:latin typeface="Catamaran" panose="020B0604020202020204" charset="0"/>
                <a:cs typeface="Catamaran" panose="020B0604020202020204" charset="0"/>
              </a:rPr>
              <a:t>and gathering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sticks</a:t>
            </a:r>
            <a:r>
              <a:rPr lang="en-US" sz="2800" b="1" dirty="0" smtClean="0">
                <a:latin typeface="Catamaran" panose="020B0604020202020204" charset="0"/>
                <a:cs typeface="Catamaran" panose="020B0604020202020204" charset="0"/>
              </a:rPr>
              <a:t> </a:t>
            </a:r>
            <a:r>
              <a:rPr lang="en-US" sz="2400" b="1" dirty="0" smtClean="0">
                <a:latin typeface="Catamaran" panose="020B0604020202020204" charset="0"/>
                <a:cs typeface="Catamaran" panose="020B0604020202020204" charset="0"/>
              </a:rPr>
              <a:t>and </a:t>
            </a:r>
            <a:r>
              <a:rPr lang="en-US" sz="2800" b="1" dirty="0" smtClean="0">
                <a:effectLst>
                  <a:outerShdw blurRad="38100" dist="38100" dir="2700000" algn="tl">
                    <a:srgbClr val="000000">
                      <a:alpha val="43137"/>
                    </a:srgbClr>
                  </a:outerShdw>
                </a:effectLst>
                <a:latin typeface="Catamaran" panose="020B0604020202020204" charset="0"/>
                <a:cs typeface="Catamaran" panose="020B0604020202020204" charset="0"/>
              </a:rPr>
              <a:t>wood</a:t>
            </a:r>
            <a:r>
              <a:rPr lang="en-US" sz="2400" b="1" dirty="0" smtClean="0">
                <a:latin typeface="Catamaran" panose="020B0604020202020204" charset="0"/>
                <a:cs typeface="Catamaran" panose="020B0604020202020204" charset="0"/>
              </a:rPr>
              <a:t>?</a:t>
            </a:r>
            <a:endParaRPr lang="en-US" sz="2400" b="1" dirty="0" smtClean="0">
              <a:latin typeface="Catamaran" panose="020B0604020202020204" charset="0"/>
              <a:cs typeface="Catamaran" panose="020B0604020202020204" charset="0"/>
            </a:endParaRPr>
          </a:p>
          <a:p>
            <a:endParaRPr lang="en-US" sz="800" dirty="0">
              <a:latin typeface="Catamaran" panose="020B0604020202020204" charset="0"/>
              <a:cs typeface="Catamaran" panose="020B0604020202020204" charset="0"/>
            </a:endParaRPr>
          </a:p>
          <a:p>
            <a:pPr>
              <a:lnSpc>
                <a:spcPct val="150000"/>
              </a:lnSpc>
            </a:pPr>
            <a:r>
              <a:rPr lang="en-US" sz="2400" b="1" dirty="0" smtClean="0">
                <a:solidFill>
                  <a:srgbClr val="FF8700"/>
                </a:solidFill>
                <a:latin typeface="Catamaran" panose="020B0604020202020204" charset="0"/>
                <a:cs typeface="Catamaran" panose="020B0604020202020204" charset="0"/>
              </a:rPr>
              <a:t>1. </a:t>
            </a:r>
            <a:r>
              <a:rPr lang="en-US" sz="2400" b="1" dirty="0" smtClean="0">
                <a:solidFill>
                  <a:srgbClr val="FF8700"/>
                </a:solidFill>
                <a:latin typeface="Catamaran" panose="020B0604020202020204" charset="0"/>
                <a:cs typeface="Catamaran" panose="020B0604020202020204" charset="0"/>
              </a:rPr>
              <a:t>He built a blazing fire.</a:t>
            </a:r>
            <a:endParaRPr lang="en-US" sz="2400" b="1" dirty="0">
              <a:solidFill>
                <a:srgbClr val="FF8700"/>
              </a:solidFill>
              <a:latin typeface="Catamaran" panose="020B0604020202020204" charset="0"/>
              <a:cs typeface="Catamaran" panose="020B0604020202020204" charset="0"/>
            </a:endParaRPr>
          </a:p>
          <a:p>
            <a:pPr>
              <a:lnSpc>
                <a:spcPct val="150000"/>
              </a:lnSpc>
            </a:pPr>
            <a:r>
              <a:rPr lang="en-US" sz="2400" b="1" dirty="0" smtClean="0">
                <a:solidFill>
                  <a:srgbClr val="FF938F"/>
                </a:solidFill>
                <a:latin typeface="Catamaran" panose="020B0604020202020204" charset="0"/>
                <a:cs typeface="Catamaran" panose="020B0604020202020204" charset="0"/>
              </a:rPr>
              <a:t>2. </a:t>
            </a:r>
            <a:r>
              <a:rPr lang="en-US" sz="2400" b="1" dirty="0" smtClean="0">
                <a:solidFill>
                  <a:srgbClr val="FF938F"/>
                </a:solidFill>
                <a:latin typeface="Catamaran" panose="020B0604020202020204" charset="0"/>
                <a:cs typeface="Catamaran" panose="020B0604020202020204" charset="0"/>
              </a:rPr>
              <a:t>He built a cottage.</a:t>
            </a:r>
            <a:endParaRPr lang="en-US" sz="2400" b="1" dirty="0">
              <a:solidFill>
                <a:srgbClr val="FF938F"/>
              </a:solidFill>
              <a:latin typeface="Catamaran" panose="020B0604020202020204" charset="0"/>
              <a:cs typeface="Catamaran" panose="020B0604020202020204" charset="0"/>
            </a:endParaRPr>
          </a:p>
          <a:p>
            <a:pPr>
              <a:lnSpc>
                <a:spcPct val="150000"/>
              </a:lnSpc>
            </a:pPr>
            <a:r>
              <a:rPr lang="en-US" sz="2400" b="1" dirty="0" smtClean="0">
                <a:solidFill>
                  <a:srgbClr val="36A221"/>
                </a:solidFill>
                <a:latin typeface="Catamaran" panose="020B0604020202020204" charset="0"/>
                <a:cs typeface="Catamaran" panose="020B0604020202020204" charset="0"/>
              </a:rPr>
              <a:t>3. </a:t>
            </a:r>
            <a:r>
              <a:rPr lang="en-US" sz="2400" b="1" dirty="0" smtClean="0">
                <a:solidFill>
                  <a:srgbClr val="36A221"/>
                </a:solidFill>
                <a:latin typeface="Catamaran" panose="020B0604020202020204" charset="0"/>
                <a:cs typeface="Catamaran" panose="020B0604020202020204" charset="0"/>
              </a:rPr>
              <a:t>He traded the stone and wood.</a:t>
            </a:r>
            <a:endParaRPr lang="en-US" sz="2400" b="1" dirty="0">
              <a:solidFill>
                <a:srgbClr val="36A221"/>
              </a:solidFill>
              <a:latin typeface="Catamaran" panose="020B0604020202020204" charset="0"/>
              <a:cs typeface="Catamaran" panose="020B0604020202020204" charset="0"/>
            </a:endParaRP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84867" y="1537491"/>
            <a:ext cx="3860799" cy="6519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738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ttagecore Vibes Marketing Plan by Slidesgo ">
  <a:themeElements>
    <a:clrScheme name="Simple Light">
      <a:dk1>
        <a:srgbClr val="733B1A"/>
      </a:dk1>
      <a:lt1>
        <a:srgbClr val="FFFFFF"/>
      </a:lt1>
      <a:dk2>
        <a:srgbClr val="FDD642"/>
      </a:dk2>
      <a:lt2>
        <a:srgbClr val="FF8700"/>
      </a:lt2>
      <a:accent1>
        <a:srgbClr val="FF89B6"/>
      </a:accent1>
      <a:accent2>
        <a:srgbClr val="FC4E4A"/>
      </a:accent2>
      <a:accent3>
        <a:srgbClr val="63C6E0"/>
      </a:accent3>
      <a:accent4>
        <a:srgbClr val="36A221"/>
      </a:accent4>
      <a:accent5>
        <a:srgbClr val="02472D"/>
      </a:accent5>
      <a:accent6>
        <a:srgbClr val="000000"/>
      </a:accent6>
      <a:hlink>
        <a:srgbClr val="733B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ttagecore Vibes Marketing Plan by Slidesgo ">
  <a:themeElements>
    <a:clrScheme name="Simple Light">
      <a:dk1>
        <a:srgbClr val="733B1A"/>
      </a:dk1>
      <a:lt1>
        <a:srgbClr val="FFFFFF"/>
      </a:lt1>
      <a:dk2>
        <a:srgbClr val="FDD642"/>
      </a:dk2>
      <a:lt2>
        <a:srgbClr val="FF8700"/>
      </a:lt2>
      <a:accent1>
        <a:srgbClr val="FF89B6"/>
      </a:accent1>
      <a:accent2>
        <a:srgbClr val="FC4E4A"/>
      </a:accent2>
      <a:accent3>
        <a:srgbClr val="63C6E0"/>
      </a:accent3>
      <a:accent4>
        <a:srgbClr val="36A221"/>
      </a:accent4>
      <a:accent5>
        <a:srgbClr val="02472D"/>
      </a:accent5>
      <a:accent6>
        <a:srgbClr val="000000"/>
      </a:accent6>
      <a:hlink>
        <a:srgbClr val="733B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1480</Words>
  <Application>Microsoft Office PowerPoint</Application>
  <PresentationFormat>On-screen Show (16:9)</PresentationFormat>
  <Paragraphs>189</Paragraphs>
  <Slides>32</Slides>
  <Notes>10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Assistant</vt:lpstr>
      <vt:lpstr>Calibri</vt:lpstr>
      <vt:lpstr>Catamaran</vt:lpstr>
      <vt:lpstr>El Messiri</vt:lpstr>
      <vt:lpstr>Roboto Condensed Light</vt:lpstr>
      <vt:lpstr>Segoe Print</vt:lpstr>
      <vt:lpstr>Viaoda Libre</vt:lpstr>
      <vt:lpstr>Cottagecore Vibes Marketing Plan by Slidesgo </vt:lpstr>
      <vt:lpstr>1_Cottagecore Vibes Marketing Plan by Slidesgo </vt:lpstr>
      <vt:lpstr>Stone Soup pp.30 and 31 </vt:lpstr>
      <vt:lpstr>Big Question</vt:lpstr>
      <vt:lpstr>IRS</vt:lpstr>
      <vt:lpstr>IRS</vt:lpstr>
      <vt:lpstr>IRS</vt:lpstr>
      <vt:lpstr>IRS</vt:lpstr>
      <vt:lpstr>IRS</vt:lpstr>
      <vt:lpstr>IRS</vt:lpstr>
      <vt:lpstr>IRS</vt:lpstr>
      <vt:lpstr>IRS</vt:lpstr>
      <vt:lpstr>IRS</vt:lpstr>
      <vt:lpstr>Warm-up Activity  What’s in the pot?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Differentiation </vt:lpstr>
      <vt:lpstr>PowerPoint Presentation</vt:lpstr>
      <vt:lpstr>IRS</vt:lpstr>
      <vt:lpstr>IRS</vt:lpstr>
      <vt:lpstr>IRS</vt:lpstr>
      <vt:lpstr>IRS</vt:lpstr>
      <vt:lpstr>IRS</vt:lpstr>
      <vt:lpstr>IRS</vt:lpstr>
      <vt:lpstr>IRS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Stone Soup Pages 28-33 </dc:title>
  <cp:lastModifiedBy>Microsoft account</cp:lastModifiedBy>
  <cp:revision>122</cp:revision>
  <dcterms:modified xsi:type="dcterms:W3CDTF">2025-08-27T13:33:17Z</dcterms:modified>
</cp:coreProperties>
</file>