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0"/>
  </p:notesMasterIdLst>
  <p:sldIdLst>
    <p:sldId id="256" r:id="rId2"/>
    <p:sldId id="257" r:id="rId3"/>
    <p:sldId id="258" r:id="rId4"/>
    <p:sldId id="317" r:id="rId5"/>
    <p:sldId id="332" r:id="rId6"/>
    <p:sldId id="318" r:id="rId7"/>
    <p:sldId id="324" r:id="rId8"/>
    <p:sldId id="319" r:id="rId9"/>
    <p:sldId id="333" r:id="rId10"/>
    <p:sldId id="325" r:id="rId11"/>
    <p:sldId id="330" r:id="rId12"/>
    <p:sldId id="323" r:id="rId13"/>
    <p:sldId id="327" r:id="rId14"/>
    <p:sldId id="328" r:id="rId15"/>
    <p:sldId id="326" r:id="rId16"/>
    <p:sldId id="260" r:id="rId17"/>
    <p:sldId id="331" r:id="rId18"/>
    <p:sldId id="267" r:id="rId19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Mali" panose="020B0604020202020204" charset="0"/>
      <p:regular r:id="rId25"/>
      <p:bold r:id="rId26"/>
      <p:italic r:id="rId27"/>
      <p:boldItalic r:id="rId28"/>
    </p:embeddedFont>
    <p:embeddedFont>
      <p:font typeface="Patrick Hand" panose="00000500000000000000" pitchFamily="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A95AB-AE27-5304-9EAE-23650EDCF353}" v="45" dt="2025-09-17T07:27:24.427"/>
    <p1510:client id="{A838E5E1-2028-360C-DD87-C76DB95968A4}" v="6" dt="2025-09-16T20:49:12.625"/>
    <p1510:client id="{CF13B7EC-32A9-822C-B4FD-E7D92B8B776B}" v="14" dt="2025-09-17T04:36:48.322"/>
  </p1510:revLst>
</p1510:revInfo>
</file>

<file path=ppt/tableStyles.xml><?xml version="1.0" encoding="utf-8"?>
<a:tblStyleLst xmlns:a="http://schemas.openxmlformats.org/drawingml/2006/main" def="{C4EB0385-BA41-426C-930A-E7CBDE203583}">
  <a:tblStyle styleId="{C4EB0385-BA41-426C-930A-E7CBDE2035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5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ed Hamideh" userId="S::waed4765@islamic-ec.edu.jo::33cd9c23-d42d-45f3-85ef-61119a930d36" providerId="AD" clId="Web-{CF13B7EC-32A9-822C-B4FD-E7D92B8B776B}"/>
    <pc:docChg chg="modSld">
      <pc:chgData name="Waed Hamideh" userId="S::waed4765@islamic-ec.edu.jo::33cd9c23-d42d-45f3-85ef-61119a930d36" providerId="AD" clId="Web-{CF13B7EC-32A9-822C-B4FD-E7D92B8B776B}" dt="2025-09-17T04:36:48.322" v="13" actId="1076"/>
      <pc:docMkLst>
        <pc:docMk/>
      </pc:docMkLst>
      <pc:sldChg chg="addSp delSp modSp">
        <pc:chgData name="Waed Hamideh" userId="S::waed4765@islamic-ec.edu.jo::33cd9c23-d42d-45f3-85ef-61119a930d36" providerId="AD" clId="Web-{CF13B7EC-32A9-822C-B4FD-E7D92B8B776B}" dt="2025-09-17T04:34:20.959" v="8" actId="1076"/>
        <pc:sldMkLst>
          <pc:docMk/>
          <pc:sldMk cId="2423080828" sldId="323"/>
        </pc:sldMkLst>
        <pc:spChg chg="add mod">
          <ac:chgData name="Waed Hamideh" userId="S::waed4765@islamic-ec.edu.jo::33cd9c23-d42d-45f3-85ef-61119a930d36" providerId="AD" clId="Web-{CF13B7EC-32A9-822C-B4FD-E7D92B8B776B}" dt="2025-09-17T04:34:04.333" v="4" actId="14100"/>
          <ac:spMkLst>
            <pc:docMk/>
            <pc:sldMk cId="2423080828" sldId="323"/>
            <ac:spMk id="5" creationId="{1FAF3E0B-3131-43E0-D791-EC9E602F5F75}"/>
          </ac:spMkLst>
        </pc:spChg>
        <pc:picChg chg="mod">
          <ac:chgData name="Waed Hamideh" userId="S::waed4765@islamic-ec.edu.jo::33cd9c23-d42d-45f3-85ef-61119a930d36" providerId="AD" clId="Web-{CF13B7EC-32A9-822C-B4FD-E7D92B8B776B}" dt="2025-09-17T04:34:20.959" v="8" actId="1076"/>
          <ac:picMkLst>
            <pc:docMk/>
            <pc:sldMk cId="2423080828" sldId="323"/>
            <ac:picMk id="3" creationId="{00000000-0000-0000-0000-000000000000}"/>
          </ac:picMkLst>
        </pc:picChg>
        <pc:picChg chg="del">
          <ac:chgData name="Waed Hamideh" userId="S::waed4765@islamic-ec.edu.jo::33cd9c23-d42d-45f3-85ef-61119a930d36" providerId="AD" clId="Web-{CF13B7EC-32A9-822C-B4FD-E7D92B8B776B}" dt="2025-09-17T04:33:56.505" v="0"/>
          <ac:picMkLst>
            <pc:docMk/>
            <pc:sldMk cId="2423080828" sldId="323"/>
            <ac:picMk id="4" creationId="{00000000-0000-0000-0000-000000000000}"/>
          </ac:picMkLst>
        </pc:picChg>
      </pc:sldChg>
      <pc:sldChg chg="addSp delSp modSp">
        <pc:chgData name="Waed Hamideh" userId="S::waed4765@islamic-ec.edu.jo::33cd9c23-d42d-45f3-85ef-61119a930d36" providerId="AD" clId="Web-{CF13B7EC-32A9-822C-B4FD-E7D92B8B776B}" dt="2025-09-17T04:36:48.322" v="13" actId="1076"/>
        <pc:sldMkLst>
          <pc:docMk/>
          <pc:sldMk cId="251566485" sldId="327"/>
        </pc:sldMkLst>
        <pc:spChg chg="add del">
          <ac:chgData name="Waed Hamideh" userId="S::waed4765@islamic-ec.edu.jo::33cd9c23-d42d-45f3-85ef-61119a930d36" providerId="AD" clId="Web-{CF13B7EC-32A9-822C-B4FD-E7D92B8B776B}" dt="2025-09-17T04:36:20.211" v="9"/>
          <ac:spMkLst>
            <pc:docMk/>
            <pc:sldMk cId="251566485" sldId="327"/>
            <ac:spMk id="4" creationId="{E66E2CDC-9F6A-337D-CBAC-5C3A62C3CE3A}"/>
          </ac:spMkLst>
        </pc:spChg>
        <pc:spChg chg="add mod">
          <ac:chgData name="Waed Hamideh" userId="S::waed4765@islamic-ec.edu.jo::33cd9c23-d42d-45f3-85ef-61119a930d36" providerId="AD" clId="Web-{CF13B7EC-32A9-822C-B4FD-E7D92B8B776B}" dt="2025-09-17T04:36:48.322" v="13" actId="1076"/>
          <ac:spMkLst>
            <pc:docMk/>
            <pc:sldMk cId="251566485" sldId="327"/>
            <ac:spMk id="5" creationId="{D6CC9732-9C69-4B17-DB4F-2A2DE01745A8}"/>
          </ac:spMkLst>
        </pc:spChg>
        <pc:spChg chg="del">
          <ac:chgData name="Waed Hamideh" userId="S::waed4765@islamic-ec.edu.jo::33cd9c23-d42d-45f3-85ef-61119a930d36" providerId="AD" clId="Web-{CF13B7EC-32A9-822C-B4FD-E7D92B8B776B}" dt="2025-09-17T04:34:15.256" v="7"/>
          <ac:spMkLst>
            <pc:docMk/>
            <pc:sldMk cId="251566485" sldId="327"/>
            <ac:spMk id="6" creationId="{00000000-0000-0000-0000-000000000000}"/>
          </ac:spMkLst>
        </pc:spChg>
        <pc:picChg chg="del">
          <ac:chgData name="Waed Hamideh" userId="S::waed4765@islamic-ec.edu.jo::33cd9c23-d42d-45f3-85ef-61119a930d36" providerId="AD" clId="Web-{CF13B7EC-32A9-822C-B4FD-E7D92B8B776B}" dt="2025-09-17T04:34:10.818" v="5"/>
          <ac:picMkLst>
            <pc:docMk/>
            <pc:sldMk cId="251566485" sldId="327"/>
            <ac:picMk id="7" creationId="{00000000-0000-0000-0000-000000000000}"/>
          </ac:picMkLst>
        </pc:picChg>
      </pc:sldChg>
    </pc:docChg>
  </pc:docChgLst>
  <pc:docChgLst>
    <pc:chgData name="Doa'a AlAmad" userId="S::dalamad@islamic-ec.edu.jo::59e4a679-45da-44c3-b978-8d1efd76c90d" providerId="AD" clId="Web-{A838E5E1-2028-360C-DD87-C76DB95968A4}"/>
    <pc:docChg chg="modSld">
      <pc:chgData name="Doa'a AlAmad" userId="S::dalamad@islamic-ec.edu.jo::59e4a679-45da-44c3-b978-8d1efd76c90d" providerId="AD" clId="Web-{A838E5E1-2028-360C-DD87-C76DB95968A4}" dt="2025-09-16T20:49:12.625" v="3" actId="20577"/>
      <pc:docMkLst>
        <pc:docMk/>
      </pc:docMkLst>
      <pc:sldChg chg="modSp">
        <pc:chgData name="Doa'a AlAmad" userId="S::dalamad@islamic-ec.edu.jo::59e4a679-45da-44c3-b978-8d1efd76c90d" providerId="AD" clId="Web-{A838E5E1-2028-360C-DD87-C76DB95968A4}" dt="2025-09-16T20:49:12.625" v="3" actId="20577"/>
        <pc:sldMkLst>
          <pc:docMk/>
          <pc:sldMk cId="3696108096" sldId="328"/>
        </pc:sldMkLst>
        <pc:spChg chg="mod">
          <ac:chgData name="Doa'a AlAmad" userId="S::dalamad@islamic-ec.edu.jo::59e4a679-45da-44c3-b978-8d1efd76c90d" providerId="AD" clId="Web-{A838E5E1-2028-360C-DD87-C76DB95968A4}" dt="2025-09-16T20:48:50.265" v="0" actId="20577"/>
          <ac:spMkLst>
            <pc:docMk/>
            <pc:sldMk cId="3696108096" sldId="328"/>
            <ac:spMk id="10" creationId="{68382FDF-82B3-D98C-97E5-01FFF5C0BA6A}"/>
          </ac:spMkLst>
        </pc:spChg>
        <pc:spChg chg="mod">
          <ac:chgData name="Doa'a AlAmad" userId="S::dalamad@islamic-ec.edu.jo::59e4a679-45da-44c3-b978-8d1efd76c90d" providerId="AD" clId="Web-{A838E5E1-2028-360C-DD87-C76DB95968A4}" dt="2025-09-16T20:49:12.625" v="3" actId="20577"/>
          <ac:spMkLst>
            <pc:docMk/>
            <pc:sldMk cId="3696108096" sldId="328"/>
            <ac:spMk id="12" creationId="{3ABB0581-B0CF-BFE5-D8C5-6F76DA932399}"/>
          </ac:spMkLst>
        </pc:spChg>
        <pc:spChg chg="mod">
          <ac:chgData name="Doa'a AlAmad" userId="S::dalamad@islamic-ec.edu.jo::59e4a679-45da-44c3-b978-8d1efd76c90d" providerId="AD" clId="Web-{A838E5E1-2028-360C-DD87-C76DB95968A4}" dt="2025-09-16T20:49:07.843" v="2" actId="20577"/>
          <ac:spMkLst>
            <pc:docMk/>
            <pc:sldMk cId="3696108096" sldId="328"/>
            <ac:spMk id="13" creationId="{6307A41D-5F19-C05A-7798-FDB68D80EB28}"/>
          </ac:spMkLst>
        </pc:spChg>
      </pc:sldChg>
    </pc:docChg>
  </pc:docChgLst>
  <pc:docChgLst>
    <pc:chgData name="Waed Hamideh" userId="S::waed4765@islamic-ec.edu.jo::33cd9c23-d42d-45f3-85ef-61119a930d36" providerId="AD" clId="Web-{009A95AB-AE27-5304-9EAE-23650EDCF353}"/>
    <pc:docChg chg="addSld delSld modSld">
      <pc:chgData name="Waed Hamideh" userId="S::waed4765@islamic-ec.edu.jo::33cd9c23-d42d-45f3-85ef-61119a930d36" providerId="AD" clId="Web-{009A95AB-AE27-5304-9EAE-23650EDCF353}" dt="2025-09-17T07:27:23.239" v="34" actId="20577"/>
      <pc:docMkLst>
        <pc:docMk/>
      </pc:docMkLst>
      <pc:sldChg chg="add del">
        <pc:chgData name="Waed Hamideh" userId="S::waed4765@islamic-ec.edu.jo::33cd9c23-d42d-45f3-85ef-61119a930d36" providerId="AD" clId="Web-{009A95AB-AE27-5304-9EAE-23650EDCF353}" dt="2025-09-17T07:23:03.502" v="27"/>
        <pc:sldMkLst>
          <pc:docMk/>
          <pc:sldMk cId="1412824200" sldId="324"/>
        </pc:sldMkLst>
      </pc:sldChg>
      <pc:sldChg chg="modSp">
        <pc:chgData name="Waed Hamideh" userId="S::waed4765@islamic-ec.edu.jo::33cd9c23-d42d-45f3-85ef-61119a930d36" providerId="AD" clId="Web-{009A95AB-AE27-5304-9EAE-23650EDCF353}" dt="2025-09-17T07:27:23.239" v="34" actId="20577"/>
        <pc:sldMkLst>
          <pc:docMk/>
          <pc:sldMk cId="251566485" sldId="327"/>
        </pc:sldMkLst>
        <pc:spChg chg="mod">
          <ac:chgData name="Waed Hamideh" userId="S::waed4765@islamic-ec.edu.jo::33cd9c23-d42d-45f3-85ef-61119a930d36" providerId="AD" clId="Web-{009A95AB-AE27-5304-9EAE-23650EDCF353}" dt="2025-09-17T07:27:23.239" v="34" actId="20577"/>
          <ac:spMkLst>
            <pc:docMk/>
            <pc:sldMk cId="251566485" sldId="327"/>
            <ac:spMk id="5" creationId="{D6CC9732-9C69-4B17-DB4F-2A2DE01745A8}"/>
          </ac:spMkLst>
        </pc:spChg>
      </pc:sldChg>
      <pc:sldChg chg="modSp">
        <pc:chgData name="Waed Hamideh" userId="S::waed4765@islamic-ec.edu.jo::33cd9c23-d42d-45f3-85ef-61119a930d36" providerId="AD" clId="Web-{009A95AB-AE27-5304-9EAE-23650EDCF353}" dt="2025-09-17T07:22:09.251" v="25" actId="20577"/>
        <pc:sldMkLst>
          <pc:docMk/>
          <pc:sldMk cId="461664764" sldId="330"/>
        </pc:sldMkLst>
        <pc:spChg chg="mod">
          <ac:chgData name="Waed Hamideh" userId="S::waed4765@islamic-ec.edu.jo::33cd9c23-d42d-45f3-85ef-61119a930d36" providerId="AD" clId="Web-{009A95AB-AE27-5304-9EAE-23650EDCF353}" dt="2025-09-17T07:22:09.251" v="25" actId="20577"/>
          <ac:spMkLst>
            <pc:docMk/>
            <pc:sldMk cId="461664764" sldId="330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21916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611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a24d75da4c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a24d75da4c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12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b5bfae17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b5bfae17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333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423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008832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196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0636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>
          <a:extLst>
            <a:ext uri="{FF2B5EF4-FFF2-40B4-BE49-F238E27FC236}">
              <a16:creationId xmlns:a16="http://schemas.microsoft.com/office/drawing/2014/main" id="{4C483708-27BE-B48A-B42D-4AA93F472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54dda1946d_6_332:notes">
            <a:extLst>
              <a:ext uri="{FF2B5EF4-FFF2-40B4-BE49-F238E27FC236}">
                <a16:creationId xmlns:a16="http://schemas.microsoft.com/office/drawing/2014/main" id="{41F464DC-3EB1-77F4-4AEC-B651F77FC2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54dda1946d_6_332:notes">
            <a:extLst>
              <a:ext uri="{FF2B5EF4-FFF2-40B4-BE49-F238E27FC236}">
                <a16:creationId xmlns:a16="http://schemas.microsoft.com/office/drawing/2014/main" id="{927F0EE4-7AB7-C259-323E-27FCD8EE77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25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7021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590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1732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rot="1937857">
            <a:off x="-295291" y="-820078"/>
            <a:ext cx="2030579" cy="2752995"/>
          </a:xfrm>
          <a:custGeom>
            <a:avLst/>
            <a:gdLst/>
            <a:ahLst/>
            <a:cxnLst/>
            <a:rect l="l" t="t" r="r" b="b"/>
            <a:pathLst>
              <a:path w="16504" h="22377" extrusionOk="0">
                <a:moveTo>
                  <a:pt x="7223" y="0"/>
                </a:moveTo>
                <a:cubicBezTo>
                  <a:pt x="6932" y="0"/>
                  <a:pt x="6639" y="27"/>
                  <a:pt x="6346" y="86"/>
                </a:cubicBezTo>
                <a:cubicBezTo>
                  <a:pt x="3844" y="588"/>
                  <a:pt x="2360" y="3172"/>
                  <a:pt x="1582" y="5597"/>
                </a:cubicBezTo>
                <a:cubicBezTo>
                  <a:pt x="129" y="10121"/>
                  <a:pt x="1" y="15059"/>
                  <a:pt x="1209" y="19654"/>
                </a:cubicBezTo>
                <a:lnTo>
                  <a:pt x="3337" y="22376"/>
                </a:lnTo>
                <a:cubicBezTo>
                  <a:pt x="3633" y="21395"/>
                  <a:pt x="4711" y="21042"/>
                  <a:pt x="5792" y="21042"/>
                </a:cubicBezTo>
                <a:cubicBezTo>
                  <a:pt x="6131" y="21042"/>
                  <a:pt x="6471" y="21077"/>
                  <a:pt x="6786" y="21138"/>
                </a:cubicBezTo>
                <a:cubicBezTo>
                  <a:pt x="7549" y="21289"/>
                  <a:pt x="8370" y="21499"/>
                  <a:pt x="9138" y="21499"/>
                </a:cubicBezTo>
                <a:cubicBezTo>
                  <a:pt x="9699" y="21499"/>
                  <a:pt x="10233" y="21387"/>
                  <a:pt x="10696" y="21056"/>
                </a:cubicBezTo>
                <a:cubicBezTo>
                  <a:pt x="11867" y="20212"/>
                  <a:pt x="11837" y="18482"/>
                  <a:pt x="11596" y="17059"/>
                </a:cubicBezTo>
                <a:cubicBezTo>
                  <a:pt x="11351" y="15642"/>
                  <a:pt x="11064" y="14010"/>
                  <a:pt x="11970" y="12894"/>
                </a:cubicBezTo>
                <a:cubicBezTo>
                  <a:pt x="12712" y="11983"/>
                  <a:pt x="14001" y="11748"/>
                  <a:pt x="14907" y="11006"/>
                </a:cubicBezTo>
                <a:cubicBezTo>
                  <a:pt x="16324" y="9850"/>
                  <a:pt x="16503" y="7649"/>
                  <a:pt x="15761" y="5976"/>
                </a:cubicBezTo>
                <a:cubicBezTo>
                  <a:pt x="15019" y="4308"/>
                  <a:pt x="13566" y="3070"/>
                  <a:pt x="12077" y="2005"/>
                </a:cubicBezTo>
                <a:cubicBezTo>
                  <a:pt x="10636" y="967"/>
                  <a:pt x="8955" y="0"/>
                  <a:pt x="72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 idx="2"/>
          </p:nvPr>
        </p:nvSpPr>
        <p:spPr>
          <a:xfrm>
            <a:off x="2031875" y="3034400"/>
            <a:ext cx="1608000" cy="3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0">
                <a:solidFill>
                  <a:srgbClr val="040C1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 idx="3"/>
          </p:nvPr>
        </p:nvSpPr>
        <p:spPr>
          <a:xfrm>
            <a:off x="5462467" y="3034400"/>
            <a:ext cx="1608000" cy="3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0">
                <a:solidFill>
                  <a:srgbClr val="040C1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5462467" y="3597650"/>
            <a:ext cx="160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4"/>
          </p:nvPr>
        </p:nvSpPr>
        <p:spPr>
          <a:xfrm>
            <a:off x="2031875" y="3597650"/>
            <a:ext cx="160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5"/>
          <p:cNvSpPr/>
          <p:nvPr/>
        </p:nvSpPr>
        <p:spPr>
          <a:xfrm rot="5399909">
            <a:off x="7029161" y="-647868"/>
            <a:ext cx="1557276" cy="2111382"/>
          </a:xfrm>
          <a:custGeom>
            <a:avLst/>
            <a:gdLst/>
            <a:ahLst/>
            <a:cxnLst/>
            <a:rect l="l" t="t" r="r" b="b"/>
            <a:pathLst>
              <a:path w="16504" h="22377" extrusionOk="0">
                <a:moveTo>
                  <a:pt x="7223" y="0"/>
                </a:moveTo>
                <a:cubicBezTo>
                  <a:pt x="6932" y="0"/>
                  <a:pt x="6639" y="27"/>
                  <a:pt x="6346" y="86"/>
                </a:cubicBezTo>
                <a:cubicBezTo>
                  <a:pt x="3844" y="588"/>
                  <a:pt x="2360" y="3172"/>
                  <a:pt x="1582" y="5597"/>
                </a:cubicBezTo>
                <a:cubicBezTo>
                  <a:pt x="129" y="10121"/>
                  <a:pt x="1" y="15059"/>
                  <a:pt x="1209" y="19654"/>
                </a:cubicBezTo>
                <a:lnTo>
                  <a:pt x="3337" y="22376"/>
                </a:lnTo>
                <a:cubicBezTo>
                  <a:pt x="3633" y="21395"/>
                  <a:pt x="4711" y="21042"/>
                  <a:pt x="5792" y="21042"/>
                </a:cubicBezTo>
                <a:cubicBezTo>
                  <a:pt x="6131" y="21042"/>
                  <a:pt x="6471" y="21077"/>
                  <a:pt x="6786" y="21138"/>
                </a:cubicBezTo>
                <a:cubicBezTo>
                  <a:pt x="7549" y="21289"/>
                  <a:pt x="8370" y="21499"/>
                  <a:pt x="9138" y="21499"/>
                </a:cubicBezTo>
                <a:cubicBezTo>
                  <a:pt x="9699" y="21499"/>
                  <a:pt x="10233" y="21387"/>
                  <a:pt x="10696" y="21056"/>
                </a:cubicBezTo>
                <a:cubicBezTo>
                  <a:pt x="11867" y="20212"/>
                  <a:pt x="11837" y="18482"/>
                  <a:pt x="11596" y="17059"/>
                </a:cubicBezTo>
                <a:cubicBezTo>
                  <a:pt x="11351" y="15642"/>
                  <a:pt x="11064" y="14010"/>
                  <a:pt x="11970" y="12894"/>
                </a:cubicBezTo>
                <a:cubicBezTo>
                  <a:pt x="12712" y="11983"/>
                  <a:pt x="14001" y="11748"/>
                  <a:pt x="14907" y="11006"/>
                </a:cubicBezTo>
                <a:cubicBezTo>
                  <a:pt x="16324" y="9850"/>
                  <a:pt x="16503" y="7649"/>
                  <a:pt x="15761" y="5976"/>
                </a:cubicBezTo>
                <a:cubicBezTo>
                  <a:pt x="15019" y="4308"/>
                  <a:pt x="13566" y="3070"/>
                  <a:pt x="12077" y="2005"/>
                </a:cubicBezTo>
                <a:cubicBezTo>
                  <a:pt x="10636" y="967"/>
                  <a:pt x="8955" y="0"/>
                  <a:pt x="72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 rot="1135084">
            <a:off x="3818761" y="2942291"/>
            <a:ext cx="7167897" cy="4005456"/>
          </a:xfrm>
          <a:custGeom>
            <a:avLst/>
            <a:gdLst/>
            <a:ahLst/>
            <a:cxnLst/>
            <a:rect l="l" t="t" r="r" b="b"/>
            <a:pathLst>
              <a:path w="57138" h="31929" extrusionOk="0">
                <a:moveTo>
                  <a:pt x="37422" y="1"/>
                </a:moveTo>
                <a:cubicBezTo>
                  <a:pt x="34577" y="1"/>
                  <a:pt x="31811" y="1059"/>
                  <a:pt x="30232" y="3381"/>
                </a:cubicBezTo>
                <a:cubicBezTo>
                  <a:pt x="28902" y="5346"/>
                  <a:pt x="28615" y="7853"/>
                  <a:pt x="27408" y="9895"/>
                </a:cubicBezTo>
                <a:cubicBezTo>
                  <a:pt x="25607" y="12934"/>
                  <a:pt x="22066" y="14474"/>
                  <a:pt x="18637" y="15319"/>
                </a:cubicBezTo>
                <a:cubicBezTo>
                  <a:pt x="15209" y="16168"/>
                  <a:pt x="11612" y="16536"/>
                  <a:pt x="8444" y="18097"/>
                </a:cubicBezTo>
                <a:cubicBezTo>
                  <a:pt x="3358" y="20599"/>
                  <a:pt x="1" y="26264"/>
                  <a:pt x="247" y="31928"/>
                </a:cubicBezTo>
                <a:lnTo>
                  <a:pt x="57138" y="13814"/>
                </a:lnTo>
                <a:cubicBezTo>
                  <a:pt x="54395" y="10248"/>
                  <a:pt x="46489" y="3048"/>
                  <a:pt x="42421" y="1114"/>
                </a:cubicBezTo>
                <a:cubicBezTo>
                  <a:pt x="40889" y="387"/>
                  <a:pt x="39141" y="1"/>
                  <a:pt x="374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 rot="900016">
            <a:off x="7442138" y="-328606"/>
            <a:ext cx="2033004" cy="2368296"/>
          </a:xfrm>
          <a:custGeom>
            <a:avLst/>
            <a:gdLst/>
            <a:ahLst/>
            <a:cxnLst/>
            <a:rect l="l" t="t" r="r" b="b"/>
            <a:pathLst>
              <a:path w="24005" h="27964" extrusionOk="0">
                <a:moveTo>
                  <a:pt x="16703" y="0"/>
                </a:moveTo>
                <a:lnTo>
                  <a:pt x="2129" y="1075"/>
                </a:lnTo>
                <a:cubicBezTo>
                  <a:pt x="1" y="2804"/>
                  <a:pt x="630" y="6330"/>
                  <a:pt x="2319" y="8489"/>
                </a:cubicBezTo>
                <a:cubicBezTo>
                  <a:pt x="4012" y="10649"/>
                  <a:pt x="6479" y="12112"/>
                  <a:pt x="8106" y="14323"/>
                </a:cubicBezTo>
                <a:cubicBezTo>
                  <a:pt x="9416" y="16108"/>
                  <a:pt x="10091" y="18268"/>
                  <a:pt x="10833" y="20356"/>
                </a:cubicBezTo>
                <a:cubicBezTo>
                  <a:pt x="11570" y="22443"/>
                  <a:pt x="12440" y="24567"/>
                  <a:pt x="14026" y="26117"/>
                </a:cubicBezTo>
                <a:cubicBezTo>
                  <a:pt x="15155" y="27220"/>
                  <a:pt x="16743" y="27964"/>
                  <a:pt x="18291" y="27964"/>
                </a:cubicBezTo>
                <a:cubicBezTo>
                  <a:pt x="18911" y="27964"/>
                  <a:pt x="19525" y="27844"/>
                  <a:pt x="20100" y="27581"/>
                </a:cubicBezTo>
                <a:cubicBezTo>
                  <a:pt x="22828" y="26337"/>
                  <a:pt x="23421" y="22791"/>
                  <a:pt x="23611" y="19798"/>
                </a:cubicBezTo>
                <a:cubicBezTo>
                  <a:pt x="23841" y="16093"/>
                  <a:pt x="24005" y="12312"/>
                  <a:pt x="23094" y="8709"/>
                </a:cubicBezTo>
                <a:cubicBezTo>
                  <a:pt x="22183" y="5107"/>
                  <a:pt x="20034" y="1648"/>
                  <a:pt x="167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 flipH="1">
            <a:off x="308856" y="3995606"/>
            <a:ext cx="1200989" cy="1040759"/>
            <a:chOff x="1970685" y="2389885"/>
            <a:chExt cx="1218289" cy="1055750"/>
          </a:xfrm>
        </p:grpSpPr>
        <p:sp>
          <p:nvSpPr>
            <p:cNvPr id="48" name="Google Shape;48;p5"/>
            <p:cNvSpPr/>
            <p:nvPr/>
          </p:nvSpPr>
          <p:spPr>
            <a:xfrm>
              <a:off x="1970685" y="2389885"/>
              <a:ext cx="1218289" cy="1055750"/>
            </a:xfrm>
            <a:custGeom>
              <a:avLst/>
              <a:gdLst/>
              <a:ahLst/>
              <a:cxnLst/>
              <a:rect l="l" t="t" r="r" b="b"/>
              <a:pathLst>
                <a:path w="28400" h="24611" extrusionOk="0">
                  <a:moveTo>
                    <a:pt x="15315" y="0"/>
                  </a:moveTo>
                  <a:cubicBezTo>
                    <a:pt x="14474" y="0"/>
                    <a:pt x="13635" y="73"/>
                    <a:pt x="12813" y="238"/>
                  </a:cubicBezTo>
                  <a:cubicBezTo>
                    <a:pt x="8802" y="1032"/>
                    <a:pt x="5517" y="3923"/>
                    <a:pt x="3393" y="7315"/>
                  </a:cubicBezTo>
                  <a:cubicBezTo>
                    <a:pt x="1131" y="10933"/>
                    <a:pt x="0" y="15216"/>
                    <a:pt x="174" y="19463"/>
                  </a:cubicBezTo>
                  <a:cubicBezTo>
                    <a:pt x="1126" y="19821"/>
                    <a:pt x="1960" y="20179"/>
                    <a:pt x="2805" y="20502"/>
                  </a:cubicBezTo>
                  <a:cubicBezTo>
                    <a:pt x="3112" y="17984"/>
                    <a:pt x="3419" y="15451"/>
                    <a:pt x="4120" y="13011"/>
                  </a:cubicBezTo>
                  <a:cubicBezTo>
                    <a:pt x="4821" y="10570"/>
                    <a:pt x="5936" y="8201"/>
                    <a:pt x="7691" y="6333"/>
                  </a:cubicBezTo>
                  <a:cubicBezTo>
                    <a:pt x="10040" y="3820"/>
                    <a:pt x="13522" y="2344"/>
                    <a:pt x="17031" y="2344"/>
                  </a:cubicBezTo>
                  <a:cubicBezTo>
                    <a:pt x="17253" y="2344"/>
                    <a:pt x="17474" y="2350"/>
                    <a:pt x="17695" y="2362"/>
                  </a:cubicBezTo>
                  <a:cubicBezTo>
                    <a:pt x="19026" y="2429"/>
                    <a:pt x="20382" y="2725"/>
                    <a:pt x="21471" y="3478"/>
                  </a:cubicBezTo>
                  <a:cubicBezTo>
                    <a:pt x="22925" y="4480"/>
                    <a:pt x="23718" y="6164"/>
                    <a:pt x="24199" y="7827"/>
                  </a:cubicBezTo>
                  <a:cubicBezTo>
                    <a:pt x="25145" y="11066"/>
                    <a:pt x="25171" y="14474"/>
                    <a:pt x="25074" y="17831"/>
                  </a:cubicBezTo>
                  <a:cubicBezTo>
                    <a:pt x="25012" y="19903"/>
                    <a:pt x="24910" y="21981"/>
                    <a:pt x="24762" y="24048"/>
                  </a:cubicBezTo>
                  <a:cubicBezTo>
                    <a:pt x="25831" y="24094"/>
                    <a:pt x="26895" y="24283"/>
                    <a:pt x="27914" y="24611"/>
                  </a:cubicBezTo>
                  <a:cubicBezTo>
                    <a:pt x="28400" y="20369"/>
                    <a:pt x="28226" y="16045"/>
                    <a:pt x="27448" y="11818"/>
                  </a:cubicBezTo>
                  <a:cubicBezTo>
                    <a:pt x="27064" y="9720"/>
                    <a:pt x="26522" y="7617"/>
                    <a:pt x="25514" y="5719"/>
                  </a:cubicBezTo>
                  <a:cubicBezTo>
                    <a:pt x="24501" y="3820"/>
                    <a:pt x="22986" y="2116"/>
                    <a:pt x="21026" y="1154"/>
                  </a:cubicBezTo>
                  <a:cubicBezTo>
                    <a:pt x="19895" y="597"/>
                    <a:pt x="18652" y="300"/>
                    <a:pt x="17403" y="141"/>
                  </a:cubicBezTo>
                  <a:cubicBezTo>
                    <a:pt x="16712" y="51"/>
                    <a:pt x="16013" y="0"/>
                    <a:pt x="153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2153302" y="2567569"/>
              <a:ext cx="867731" cy="846024"/>
            </a:xfrm>
            <a:custGeom>
              <a:avLst/>
              <a:gdLst/>
              <a:ahLst/>
              <a:cxnLst/>
              <a:rect l="l" t="t" r="r" b="b"/>
              <a:pathLst>
                <a:path w="20228" h="19722" extrusionOk="0">
                  <a:moveTo>
                    <a:pt x="1" y="16298"/>
                  </a:moveTo>
                  <a:lnTo>
                    <a:pt x="83" y="16391"/>
                  </a:lnTo>
                  <a:cubicBezTo>
                    <a:pt x="84" y="16362"/>
                    <a:pt x="85" y="16334"/>
                    <a:pt x="86" y="16305"/>
                  </a:cubicBezTo>
                  <a:lnTo>
                    <a:pt x="86" y="16305"/>
                  </a:lnTo>
                  <a:cubicBezTo>
                    <a:pt x="58" y="16303"/>
                    <a:pt x="29" y="16301"/>
                    <a:pt x="1" y="16298"/>
                  </a:cubicBezTo>
                  <a:close/>
                  <a:moveTo>
                    <a:pt x="11737" y="0"/>
                  </a:moveTo>
                  <a:cubicBezTo>
                    <a:pt x="11144" y="0"/>
                    <a:pt x="10552" y="31"/>
                    <a:pt x="9969" y="129"/>
                  </a:cubicBezTo>
                  <a:cubicBezTo>
                    <a:pt x="7768" y="487"/>
                    <a:pt x="5814" y="1776"/>
                    <a:pt x="4386" y="3434"/>
                  </a:cubicBezTo>
                  <a:cubicBezTo>
                    <a:pt x="2964" y="5097"/>
                    <a:pt x="2032" y="7113"/>
                    <a:pt x="1367" y="9181"/>
                  </a:cubicBezTo>
                  <a:cubicBezTo>
                    <a:pt x="624" y="11482"/>
                    <a:pt x="190" y="13883"/>
                    <a:pt x="86" y="16305"/>
                  </a:cubicBezTo>
                  <a:lnTo>
                    <a:pt x="86" y="16305"/>
                  </a:lnTo>
                  <a:cubicBezTo>
                    <a:pt x="661" y="16349"/>
                    <a:pt x="1232" y="16393"/>
                    <a:pt x="1802" y="16437"/>
                  </a:cubicBezTo>
                  <a:cubicBezTo>
                    <a:pt x="1841" y="16440"/>
                    <a:pt x="1880" y="16443"/>
                    <a:pt x="1919" y="16443"/>
                  </a:cubicBezTo>
                  <a:cubicBezTo>
                    <a:pt x="1993" y="16443"/>
                    <a:pt x="2064" y="16433"/>
                    <a:pt x="2124" y="16396"/>
                  </a:cubicBezTo>
                  <a:cubicBezTo>
                    <a:pt x="2232" y="16324"/>
                    <a:pt x="2268" y="16186"/>
                    <a:pt x="2288" y="16058"/>
                  </a:cubicBezTo>
                  <a:cubicBezTo>
                    <a:pt x="2462" y="15091"/>
                    <a:pt x="2575" y="14108"/>
                    <a:pt x="2718" y="13136"/>
                  </a:cubicBezTo>
                  <a:cubicBezTo>
                    <a:pt x="3091" y="10665"/>
                    <a:pt x="3675" y="8208"/>
                    <a:pt x="4760" y="5952"/>
                  </a:cubicBezTo>
                  <a:cubicBezTo>
                    <a:pt x="5189" y="5067"/>
                    <a:pt x="5716" y="4186"/>
                    <a:pt x="6515" y="3588"/>
                  </a:cubicBezTo>
                  <a:cubicBezTo>
                    <a:pt x="7316" y="2982"/>
                    <a:pt x="8319" y="2721"/>
                    <a:pt x="9344" y="2721"/>
                  </a:cubicBezTo>
                  <a:cubicBezTo>
                    <a:pt x="10060" y="2721"/>
                    <a:pt x="10787" y="2849"/>
                    <a:pt x="11463" y="3076"/>
                  </a:cubicBezTo>
                  <a:cubicBezTo>
                    <a:pt x="12860" y="3542"/>
                    <a:pt x="14119" y="4396"/>
                    <a:pt x="15055" y="5512"/>
                  </a:cubicBezTo>
                  <a:cubicBezTo>
                    <a:pt x="16626" y="7385"/>
                    <a:pt x="17204" y="9871"/>
                    <a:pt x="17353" y="12276"/>
                  </a:cubicBezTo>
                  <a:cubicBezTo>
                    <a:pt x="17511" y="14774"/>
                    <a:pt x="17276" y="17189"/>
                    <a:pt x="17434" y="19497"/>
                  </a:cubicBezTo>
                  <a:cubicBezTo>
                    <a:pt x="18084" y="19573"/>
                    <a:pt x="18734" y="19645"/>
                    <a:pt x="19384" y="19722"/>
                  </a:cubicBezTo>
                  <a:lnTo>
                    <a:pt x="19430" y="19604"/>
                  </a:lnTo>
                  <a:lnTo>
                    <a:pt x="19430" y="19604"/>
                  </a:lnTo>
                  <a:cubicBezTo>
                    <a:pt x="19428" y="19626"/>
                    <a:pt x="19427" y="19648"/>
                    <a:pt x="19425" y="19671"/>
                  </a:cubicBezTo>
                  <a:cubicBezTo>
                    <a:pt x="19430" y="19640"/>
                    <a:pt x="19435" y="19609"/>
                    <a:pt x="19440" y="19578"/>
                  </a:cubicBezTo>
                  <a:lnTo>
                    <a:pt x="19440" y="19578"/>
                  </a:lnTo>
                  <a:lnTo>
                    <a:pt x="19430" y="19604"/>
                  </a:lnTo>
                  <a:lnTo>
                    <a:pt x="19430" y="19604"/>
                  </a:lnTo>
                  <a:cubicBezTo>
                    <a:pt x="19659" y="16728"/>
                    <a:pt x="20228" y="13716"/>
                    <a:pt x="20126" y="10588"/>
                  </a:cubicBezTo>
                  <a:cubicBezTo>
                    <a:pt x="20029" y="7528"/>
                    <a:pt x="19200" y="4371"/>
                    <a:pt x="17127" y="2048"/>
                  </a:cubicBezTo>
                  <a:cubicBezTo>
                    <a:pt x="16452" y="1285"/>
                    <a:pt x="15623" y="615"/>
                    <a:pt x="14646" y="298"/>
                  </a:cubicBezTo>
                  <a:cubicBezTo>
                    <a:pt x="14011" y="98"/>
                    <a:pt x="13341" y="52"/>
                    <a:pt x="12676" y="21"/>
                  </a:cubicBezTo>
                  <a:cubicBezTo>
                    <a:pt x="12363" y="9"/>
                    <a:pt x="12050" y="0"/>
                    <a:pt x="11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2301044" y="2753705"/>
              <a:ext cx="540680" cy="653972"/>
            </a:xfrm>
            <a:custGeom>
              <a:avLst/>
              <a:gdLst/>
              <a:ahLst/>
              <a:cxnLst/>
              <a:rect l="l" t="t" r="r" b="b"/>
              <a:pathLst>
                <a:path w="12604" h="15245" extrusionOk="0">
                  <a:moveTo>
                    <a:pt x="6796" y="0"/>
                  </a:moveTo>
                  <a:cubicBezTo>
                    <a:pt x="5857" y="0"/>
                    <a:pt x="4913" y="382"/>
                    <a:pt x="4181" y="963"/>
                  </a:cubicBezTo>
                  <a:cubicBezTo>
                    <a:pt x="3209" y="1731"/>
                    <a:pt x="2554" y="2810"/>
                    <a:pt x="2017" y="3910"/>
                  </a:cubicBezTo>
                  <a:cubicBezTo>
                    <a:pt x="773" y="6464"/>
                    <a:pt x="82" y="9273"/>
                    <a:pt x="1" y="12108"/>
                  </a:cubicBezTo>
                  <a:cubicBezTo>
                    <a:pt x="410" y="12239"/>
                    <a:pt x="848" y="12293"/>
                    <a:pt x="1297" y="12293"/>
                  </a:cubicBezTo>
                  <a:cubicBezTo>
                    <a:pt x="1689" y="12293"/>
                    <a:pt x="2088" y="12251"/>
                    <a:pt x="2482" y="12185"/>
                  </a:cubicBezTo>
                  <a:cubicBezTo>
                    <a:pt x="2585" y="12164"/>
                    <a:pt x="2692" y="12144"/>
                    <a:pt x="2753" y="12067"/>
                  </a:cubicBezTo>
                  <a:cubicBezTo>
                    <a:pt x="2820" y="11990"/>
                    <a:pt x="2825" y="11878"/>
                    <a:pt x="2825" y="11775"/>
                  </a:cubicBezTo>
                  <a:cubicBezTo>
                    <a:pt x="2830" y="9780"/>
                    <a:pt x="3107" y="7784"/>
                    <a:pt x="3649" y="5860"/>
                  </a:cubicBezTo>
                  <a:cubicBezTo>
                    <a:pt x="3818" y="5272"/>
                    <a:pt x="4012" y="4678"/>
                    <a:pt x="4391" y="4192"/>
                  </a:cubicBezTo>
                  <a:cubicBezTo>
                    <a:pt x="4755" y="3730"/>
                    <a:pt x="5308" y="3375"/>
                    <a:pt x="5902" y="3375"/>
                  </a:cubicBezTo>
                  <a:cubicBezTo>
                    <a:pt x="5934" y="3375"/>
                    <a:pt x="5966" y="3376"/>
                    <a:pt x="5998" y="3378"/>
                  </a:cubicBezTo>
                  <a:cubicBezTo>
                    <a:pt x="6448" y="3404"/>
                    <a:pt x="6862" y="3624"/>
                    <a:pt x="7246" y="3854"/>
                  </a:cubicBezTo>
                  <a:cubicBezTo>
                    <a:pt x="7845" y="4212"/>
                    <a:pt x="8433" y="4622"/>
                    <a:pt x="8822" y="5190"/>
                  </a:cubicBezTo>
                  <a:cubicBezTo>
                    <a:pt x="9298" y="5886"/>
                    <a:pt x="9431" y="6740"/>
                    <a:pt x="9544" y="7564"/>
                  </a:cubicBezTo>
                  <a:lnTo>
                    <a:pt x="10629" y="15245"/>
                  </a:lnTo>
                  <a:cubicBezTo>
                    <a:pt x="11289" y="15239"/>
                    <a:pt x="11954" y="15183"/>
                    <a:pt x="12604" y="15065"/>
                  </a:cubicBezTo>
                  <a:cubicBezTo>
                    <a:pt x="11964" y="10900"/>
                    <a:pt x="12425" y="6438"/>
                    <a:pt x="10429" y="2687"/>
                  </a:cubicBezTo>
                  <a:cubicBezTo>
                    <a:pt x="9835" y="1562"/>
                    <a:pt x="8940" y="482"/>
                    <a:pt x="7691" y="124"/>
                  </a:cubicBezTo>
                  <a:cubicBezTo>
                    <a:pt x="7398" y="39"/>
                    <a:pt x="7098" y="0"/>
                    <a:pt x="6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5"/>
          <p:cNvSpPr/>
          <p:nvPr/>
        </p:nvSpPr>
        <p:spPr>
          <a:xfrm flipH="1">
            <a:off x="793627" y="191723"/>
            <a:ext cx="589093" cy="549253"/>
          </a:xfrm>
          <a:custGeom>
            <a:avLst/>
            <a:gdLst/>
            <a:ahLst/>
            <a:cxnLst/>
            <a:rect l="l" t="t" r="r" b="b"/>
            <a:pathLst>
              <a:path w="11356" h="10588" extrusionOk="0">
                <a:moveTo>
                  <a:pt x="6535" y="0"/>
                </a:moveTo>
                <a:cubicBezTo>
                  <a:pt x="5804" y="839"/>
                  <a:pt x="5195" y="1761"/>
                  <a:pt x="4734" y="2728"/>
                </a:cubicBezTo>
                <a:cubicBezTo>
                  <a:pt x="3900" y="2190"/>
                  <a:pt x="3071" y="1653"/>
                  <a:pt x="2242" y="1121"/>
                </a:cubicBezTo>
                <a:lnTo>
                  <a:pt x="2242" y="1121"/>
                </a:lnTo>
                <a:cubicBezTo>
                  <a:pt x="2437" y="1970"/>
                  <a:pt x="2759" y="2799"/>
                  <a:pt x="3204" y="3577"/>
                </a:cubicBezTo>
                <a:cubicBezTo>
                  <a:pt x="2119" y="3710"/>
                  <a:pt x="1050" y="3859"/>
                  <a:pt x="1" y="4084"/>
                </a:cubicBezTo>
                <a:cubicBezTo>
                  <a:pt x="774" y="4795"/>
                  <a:pt x="1731" y="5363"/>
                  <a:pt x="2785" y="5742"/>
                </a:cubicBezTo>
                <a:cubicBezTo>
                  <a:pt x="1915" y="6054"/>
                  <a:pt x="1040" y="6376"/>
                  <a:pt x="277" y="6847"/>
                </a:cubicBezTo>
                <a:cubicBezTo>
                  <a:pt x="1024" y="6965"/>
                  <a:pt x="1783" y="7024"/>
                  <a:pt x="2543" y="7024"/>
                </a:cubicBezTo>
                <a:cubicBezTo>
                  <a:pt x="2965" y="7024"/>
                  <a:pt x="3388" y="7006"/>
                  <a:pt x="3808" y="6970"/>
                </a:cubicBezTo>
                <a:lnTo>
                  <a:pt x="3808" y="6970"/>
                </a:lnTo>
                <a:cubicBezTo>
                  <a:pt x="3629" y="7747"/>
                  <a:pt x="3450" y="8525"/>
                  <a:pt x="3271" y="9303"/>
                </a:cubicBezTo>
                <a:cubicBezTo>
                  <a:pt x="3214" y="9559"/>
                  <a:pt x="3168" y="9861"/>
                  <a:pt x="3368" y="10055"/>
                </a:cubicBezTo>
                <a:cubicBezTo>
                  <a:pt x="4013" y="9426"/>
                  <a:pt x="4657" y="8791"/>
                  <a:pt x="5302" y="8162"/>
                </a:cubicBezTo>
                <a:cubicBezTo>
                  <a:pt x="5383" y="8081"/>
                  <a:pt x="5495" y="7993"/>
                  <a:pt x="5615" y="7993"/>
                </a:cubicBezTo>
                <a:cubicBezTo>
                  <a:pt x="5631" y="7993"/>
                  <a:pt x="5648" y="7994"/>
                  <a:pt x="5666" y="7998"/>
                </a:cubicBezTo>
                <a:cubicBezTo>
                  <a:pt x="5773" y="8024"/>
                  <a:pt x="5829" y="8126"/>
                  <a:pt x="5875" y="8213"/>
                </a:cubicBezTo>
                <a:cubicBezTo>
                  <a:pt x="6321" y="9057"/>
                  <a:pt x="6889" y="9861"/>
                  <a:pt x="7564" y="10587"/>
                </a:cubicBezTo>
                <a:cubicBezTo>
                  <a:pt x="7784" y="9528"/>
                  <a:pt x="7876" y="8448"/>
                  <a:pt x="7835" y="7374"/>
                </a:cubicBezTo>
                <a:lnTo>
                  <a:pt x="7835" y="7374"/>
                </a:lnTo>
                <a:cubicBezTo>
                  <a:pt x="8848" y="7650"/>
                  <a:pt x="9867" y="7932"/>
                  <a:pt x="10880" y="8213"/>
                </a:cubicBezTo>
                <a:cubicBezTo>
                  <a:pt x="10302" y="7297"/>
                  <a:pt x="9539" y="6468"/>
                  <a:pt x="8633" y="5777"/>
                </a:cubicBezTo>
                <a:cubicBezTo>
                  <a:pt x="9514" y="5547"/>
                  <a:pt x="10399" y="5317"/>
                  <a:pt x="11279" y="5087"/>
                </a:cubicBezTo>
                <a:cubicBezTo>
                  <a:pt x="11356" y="4872"/>
                  <a:pt x="11064" y="4703"/>
                  <a:pt x="10818" y="4621"/>
                </a:cubicBezTo>
                <a:cubicBezTo>
                  <a:pt x="10046" y="4345"/>
                  <a:pt x="9273" y="4073"/>
                  <a:pt x="8500" y="3802"/>
                </a:cubicBezTo>
                <a:cubicBezTo>
                  <a:pt x="9033" y="2886"/>
                  <a:pt x="9611" y="1986"/>
                  <a:pt x="10225" y="1111"/>
                </a:cubicBezTo>
                <a:lnTo>
                  <a:pt x="10225" y="1111"/>
                </a:lnTo>
                <a:cubicBezTo>
                  <a:pt x="9022" y="1494"/>
                  <a:pt x="7881" y="2027"/>
                  <a:pt x="6853" y="2682"/>
                </a:cubicBezTo>
                <a:cubicBezTo>
                  <a:pt x="6643" y="1801"/>
                  <a:pt x="6535" y="901"/>
                  <a:pt x="65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56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94125" y="445025"/>
            <a:ext cx="71559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996225" y="2585741"/>
            <a:ext cx="4132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996225" y="3036395"/>
            <a:ext cx="3583500" cy="4371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8FDA90-7F0A-4E87-9899-03FBC06360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263AAC-9A63-4F60-A7C8-57FB2B3084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5DC964-8C13-44AD-BC44-5D35271194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F4E1F-AB7B-4E7A-875C-62E6BB31F16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6895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subTitle" idx="1"/>
          </p:nvPr>
        </p:nvSpPr>
        <p:spPr>
          <a:xfrm>
            <a:off x="4972555" y="2345849"/>
            <a:ext cx="28062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9"/>
          <p:cNvSpPr txBox="1">
            <a:spLocks noGrp="1"/>
          </p:cNvSpPr>
          <p:nvPr>
            <p:ph type="subTitle" idx="2"/>
          </p:nvPr>
        </p:nvSpPr>
        <p:spPr>
          <a:xfrm>
            <a:off x="1420025" y="2345849"/>
            <a:ext cx="28062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9"/>
          <p:cNvSpPr txBox="1">
            <a:spLocks noGrp="1"/>
          </p:cNvSpPr>
          <p:nvPr>
            <p:ph type="subTitle" idx="3"/>
          </p:nvPr>
        </p:nvSpPr>
        <p:spPr>
          <a:xfrm>
            <a:off x="1420025" y="1786950"/>
            <a:ext cx="28062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4"/>
          </p:nvPr>
        </p:nvSpPr>
        <p:spPr>
          <a:xfrm>
            <a:off x="4972558" y="1786950"/>
            <a:ext cx="28062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/>
          <p:nvPr/>
        </p:nvSpPr>
        <p:spPr>
          <a:xfrm>
            <a:off x="8647975" y="2"/>
            <a:ext cx="631284" cy="4418856"/>
          </a:xfrm>
          <a:custGeom>
            <a:avLst/>
            <a:gdLst/>
            <a:ahLst/>
            <a:cxnLst/>
            <a:rect l="l" t="t" r="r" b="b"/>
            <a:pathLst>
              <a:path w="4895" h="32909" extrusionOk="0">
                <a:moveTo>
                  <a:pt x="2395" y="1"/>
                </a:moveTo>
                <a:cubicBezTo>
                  <a:pt x="2526" y="5405"/>
                  <a:pt x="2539" y="10822"/>
                  <a:pt x="1937" y="16121"/>
                </a:cubicBezTo>
                <a:cubicBezTo>
                  <a:pt x="1531" y="19588"/>
                  <a:pt x="851" y="22964"/>
                  <a:pt x="432" y="26432"/>
                </a:cubicBezTo>
                <a:cubicBezTo>
                  <a:pt x="171" y="28551"/>
                  <a:pt x="0" y="30750"/>
                  <a:pt x="53" y="32909"/>
                </a:cubicBezTo>
                <a:lnTo>
                  <a:pt x="3599" y="32909"/>
                </a:lnTo>
                <a:cubicBezTo>
                  <a:pt x="4894" y="22284"/>
                  <a:pt x="3128" y="10953"/>
                  <a:pt x="3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9"/>
          <p:cNvSpPr/>
          <p:nvPr/>
        </p:nvSpPr>
        <p:spPr>
          <a:xfrm>
            <a:off x="-105250" y="0"/>
            <a:ext cx="825247" cy="4482206"/>
          </a:xfrm>
          <a:custGeom>
            <a:avLst/>
            <a:gdLst/>
            <a:ahLst/>
            <a:cxnLst/>
            <a:rect l="l" t="t" r="r" b="b"/>
            <a:pathLst>
              <a:path w="6399" h="32909" extrusionOk="0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19"/>
          <p:cNvGrpSpPr/>
          <p:nvPr/>
        </p:nvGrpSpPr>
        <p:grpSpPr>
          <a:xfrm>
            <a:off x="7886833" y="3228114"/>
            <a:ext cx="1407395" cy="1190735"/>
            <a:chOff x="7886833" y="3042264"/>
            <a:chExt cx="1407395" cy="1190735"/>
          </a:xfrm>
        </p:grpSpPr>
        <p:sp>
          <p:nvSpPr>
            <p:cNvPr id="332" name="Google Shape;332;p19"/>
            <p:cNvSpPr/>
            <p:nvPr/>
          </p:nvSpPr>
          <p:spPr>
            <a:xfrm>
              <a:off x="7886833" y="3042266"/>
              <a:ext cx="1407395" cy="1190734"/>
            </a:xfrm>
            <a:custGeom>
              <a:avLst/>
              <a:gdLst/>
              <a:ahLst/>
              <a:cxnLst/>
              <a:rect l="l" t="t" r="r" b="b"/>
              <a:pathLst>
                <a:path w="10913" h="9233" extrusionOk="0">
                  <a:moveTo>
                    <a:pt x="4649" y="1"/>
                  </a:moveTo>
                  <a:cubicBezTo>
                    <a:pt x="4499" y="1"/>
                    <a:pt x="4328" y="47"/>
                    <a:pt x="4135" y="152"/>
                  </a:cubicBezTo>
                  <a:cubicBezTo>
                    <a:pt x="3232" y="623"/>
                    <a:pt x="3272" y="2350"/>
                    <a:pt x="3363" y="3201"/>
                  </a:cubicBezTo>
                  <a:cubicBezTo>
                    <a:pt x="3507" y="4535"/>
                    <a:pt x="4135" y="5791"/>
                    <a:pt x="4083" y="7139"/>
                  </a:cubicBezTo>
                  <a:cubicBezTo>
                    <a:pt x="3559" y="5595"/>
                    <a:pt x="2905" y="4012"/>
                    <a:pt x="1623" y="3031"/>
                  </a:cubicBezTo>
                  <a:cubicBezTo>
                    <a:pt x="1427" y="2887"/>
                    <a:pt x="1217" y="2743"/>
                    <a:pt x="969" y="2690"/>
                  </a:cubicBezTo>
                  <a:cubicBezTo>
                    <a:pt x="900" y="2676"/>
                    <a:pt x="830" y="2669"/>
                    <a:pt x="760" y="2669"/>
                  </a:cubicBezTo>
                  <a:cubicBezTo>
                    <a:pt x="576" y="2669"/>
                    <a:pt x="395" y="2721"/>
                    <a:pt x="262" y="2834"/>
                  </a:cubicBezTo>
                  <a:cubicBezTo>
                    <a:pt x="53" y="3031"/>
                    <a:pt x="0" y="3345"/>
                    <a:pt x="0" y="3633"/>
                  </a:cubicBezTo>
                  <a:cubicBezTo>
                    <a:pt x="27" y="4784"/>
                    <a:pt x="707" y="5818"/>
                    <a:pt x="1400" y="6747"/>
                  </a:cubicBezTo>
                  <a:cubicBezTo>
                    <a:pt x="1989" y="7532"/>
                    <a:pt x="2604" y="8317"/>
                    <a:pt x="2905" y="9233"/>
                  </a:cubicBezTo>
                  <a:lnTo>
                    <a:pt x="7315" y="9233"/>
                  </a:lnTo>
                  <a:cubicBezTo>
                    <a:pt x="7485" y="8395"/>
                    <a:pt x="7838" y="7610"/>
                    <a:pt x="8283" y="6891"/>
                  </a:cubicBezTo>
                  <a:cubicBezTo>
                    <a:pt x="8898" y="5844"/>
                    <a:pt x="9696" y="4876"/>
                    <a:pt x="10324" y="3855"/>
                  </a:cubicBezTo>
                  <a:cubicBezTo>
                    <a:pt x="10638" y="3345"/>
                    <a:pt x="10913" y="2677"/>
                    <a:pt x="10586" y="2167"/>
                  </a:cubicBezTo>
                  <a:cubicBezTo>
                    <a:pt x="10416" y="1892"/>
                    <a:pt x="10062" y="1735"/>
                    <a:pt x="9735" y="1722"/>
                  </a:cubicBezTo>
                  <a:cubicBezTo>
                    <a:pt x="9719" y="1722"/>
                    <a:pt x="9702" y="1721"/>
                    <a:pt x="9685" y="1721"/>
                  </a:cubicBezTo>
                  <a:cubicBezTo>
                    <a:pt x="9375" y="1721"/>
                    <a:pt x="9065" y="1835"/>
                    <a:pt x="8767" y="1984"/>
                  </a:cubicBezTo>
                  <a:cubicBezTo>
                    <a:pt x="7877" y="2442"/>
                    <a:pt x="7197" y="3266"/>
                    <a:pt x="6752" y="4143"/>
                  </a:cubicBezTo>
                  <a:cubicBezTo>
                    <a:pt x="6294" y="5046"/>
                    <a:pt x="6006" y="6014"/>
                    <a:pt x="5744" y="6995"/>
                  </a:cubicBezTo>
                  <a:cubicBezTo>
                    <a:pt x="5941" y="5543"/>
                    <a:pt x="5993" y="4090"/>
                    <a:pt x="5823" y="2638"/>
                  </a:cubicBezTo>
                  <a:cubicBezTo>
                    <a:pt x="5744" y="1892"/>
                    <a:pt x="5606" y="1"/>
                    <a:pt x="4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8305334" y="3042264"/>
              <a:ext cx="356201" cy="1190734"/>
            </a:xfrm>
            <a:custGeom>
              <a:avLst/>
              <a:gdLst/>
              <a:ahLst/>
              <a:cxnLst/>
              <a:rect l="l" t="t" r="r" b="b"/>
              <a:pathLst>
                <a:path w="2762" h="9233" extrusionOk="0">
                  <a:moveTo>
                    <a:pt x="1417" y="1"/>
                  </a:moveTo>
                  <a:cubicBezTo>
                    <a:pt x="1267" y="1"/>
                    <a:pt x="1096" y="47"/>
                    <a:pt x="903" y="152"/>
                  </a:cubicBezTo>
                  <a:cubicBezTo>
                    <a:pt x="0" y="623"/>
                    <a:pt x="40" y="2337"/>
                    <a:pt x="131" y="3188"/>
                  </a:cubicBezTo>
                  <a:cubicBezTo>
                    <a:pt x="262" y="4326"/>
                    <a:pt x="720" y="5399"/>
                    <a:pt x="825" y="6511"/>
                  </a:cubicBezTo>
                  <a:cubicBezTo>
                    <a:pt x="877" y="6747"/>
                    <a:pt x="929" y="6982"/>
                    <a:pt x="982" y="7218"/>
                  </a:cubicBezTo>
                  <a:cubicBezTo>
                    <a:pt x="1112" y="7885"/>
                    <a:pt x="1256" y="8552"/>
                    <a:pt x="1335" y="9233"/>
                  </a:cubicBezTo>
                  <a:lnTo>
                    <a:pt x="2395" y="9233"/>
                  </a:lnTo>
                  <a:cubicBezTo>
                    <a:pt x="2408" y="8461"/>
                    <a:pt x="2434" y="7676"/>
                    <a:pt x="2552" y="6891"/>
                  </a:cubicBezTo>
                  <a:lnTo>
                    <a:pt x="2552" y="6891"/>
                  </a:lnTo>
                  <a:cubicBezTo>
                    <a:pt x="2539" y="6917"/>
                    <a:pt x="2539" y="6956"/>
                    <a:pt x="2512" y="6982"/>
                  </a:cubicBezTo>
                  <a:cubicBezTo>
                    <a:pt x="2709" y="5543"/>
                    <a:pt x="2761" y="4090"/>
                    <a:pt x="2591" y="2638"/>
                  </a:cubicBezTo>
                  <a:cubicBezTo>
                    <a:pt x="2512" y="1891"/>
                    <a:pt x="2374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9"/>
          <p:cNvSpPr/>
          <p:nvPr/>
        </p:nvSpPr>
        <p:spPr>
          <a:xfrm>
            <a:off x="5692220" y="3821174"/>
            <a:ext cx="3490876" cy="938352"/>
          </a:xfrm>
          <a:custGeom>
            <a:avLst/>
            <a:gdLst/>
            <a:ahLst/>
            <a:cxnLst/>
            <a:rect l="l" t="t" r="r" b="b"/>
            <a:pathLst>
              <a:path w="26262" h="5636" extrusionOk="0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9"/>
          <p:cNvSpPr/>
          <p:nvPr/>
        </p:nvSpPr>
        <p:spPr>
          <a:xfrm>
            <a:off x="-5" y="4342500"/>
            <a:ext cx="9143970" cy="801003"/>
          </a:xfrm>
          <a:custGeom>
            <a:avLst/>
            <a:gdLst/>
            <a:ahLst/>
            <a:cxnLst/>
            <a:rect l="l" t="t" r="r" b="b"/>
            <a:pathLst>
              <a:path w="39595" h="8476" extrusionOk="0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9"/>
          <p:cNvSpPr/>
          <p:nvPr/>
        </p:nvSpPr>
        <p:spPr>
          <a:xfrm>
            <a:off x="6220060" y="4429823"/>
            <a:ext cx="470980" cy="423650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9"/>
          <p:cNvSpPr/>
          <p:nvPr/>
        </p:nvSpPr>
        <p:spPr>
          <a:xfrm>
            <a:off x="8020048" y="4782273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9"/>
          <p:cNvSpPr/>
          <p:nvPr/>
        </p:nvSpPr>
        <p:spPr>
          <a:xfrm>
            <a:off x="8556980" y="4130306"/>
            <a:ext cx="626125" cy="1022692"/>
          </a:xfrm>
          <a:custGeom>
            <a:avLst/>
            <a:gdLst/>
            <a:ahLst/>
            <a:cxnLst/>
            <a:rect l="l" t="t" r="r" b="b"/>
            <a:pathLst>
              <a:path w="4855" h="7930" extrusionOk="0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9"/>
          <p:cNvSpPr/>
          <p:nvPr/>
        </p:nvSpPr>
        <p:spPr>
          <a:xfrm>
            <a:off x="900302" y="4670965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9"/>
          <p:cNvSpPr/>
          <p:nvPr/>
        </p:nvSpPr>
        <p:spPr>
          <a:xfrm>
            <a:off x="2260735" y="4603998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9"/>
          <p:cNvSpPr/>
          <p:nvPr/>
        </p:nvSpPr>
        <p:spPr>
          <a:xfrm>
            <a:off x="7488922" y="-436123"/>
            <a:ext cx="2035322" cy="1183007"/>
          </a:xfrm>
          <a:custGeom>
            <a:avLst/>
            <a:gdLst/>
            <a:ahLst/>
            <a:cxnLst/>
            <a:rect l="l" t="t" r="r" b="b"/>
            <a:pathLst>
              <a:path w="21917" h="12739" extrusionOk="0">
                <a:moveTo>
                  <a:pt x="7987" y="1"/>
                </a:moveTo>
                <a:cubicBezTo>
                  <a:pt x="6760" y="1"/>
                  <a:pt x="5525" y="54"/>
                  <a:pt x="4318" y="242"/>
                </a:cubicBezTo>
                <a:cubicBezTo>
                  <a:pt x="4137" y="271"/>
                  <a:pt x="3951" y="281"/>
                  <a:pt x="3760" y="281"/>
                </a:cubicBezTo>
                <a:cubicBezTo>
                  <a:pt x="3265" y="281"/>
                  <a:pt x="2745" y="211"/>
                  <a:pt x="2243" y="211"/>
                </a:cubicBezTo>
                <a:cubicBezTo>
                  <a:pt x="1707" y="211"/>
                  <a:pt x="1190" y="291"/>
                  <a:pt x="746" y="622"/>
                </a:cubicBezTo>
                <a:cubicBezTo>
                  <a:pt x="288" y="962"/>
                  <a:pt x="0" y="1551"/>
                  <a:pt x="131" y="2113"/>
                </a:cubicBezTo>
                <a:cubicBezTo>
                  <a:pt x="249" y="2545"/>
                  <a:pt x="615" y="2898"/>
                  <a:pt x="1021" y="3069"/>
                </a:cubicBezTo>
                <a:cubicBezTo>
                  <a:pt x="1353" y="3219"/>
                  <a:pt x="1730" y="3272"/>
                  <a:pt x="2107" y="3272"/>
                </a:cubicBezTo>
                <a:cubicBezTo>
                  <a:pt x="2190" y="3272"/>
                  <a:pt x="2273" y="3270"/>
                  <a:pt x="2355" y="3265"/>
                </a:cubicBezTo>
                <a:lnTo>
                  <a:pt x="2355" y="3265"/>
                </a:lnTo>
                <a:cubicBezTo>
                  <a:pt x="2264" y="4102"/>
                  <a:pt x="2892" y="4259"/>
                  <a:pt x="3350" y="4730"/>
                </a:cubicBezTo>
                <a:lnTo>
                  <a:pt x="3389" y="4783"/>
                </a:lnTo>
                <a:cubicBezTo>
                  <a:pt x="3821" y="5254"/>
                  <a:pt x="3913" y="5777"/>
                  <a:pt x="4567" y="6065"/>
                </a:cubicBezTo>
                <a:cubicBezTo>
                  <a:pt x="4686" y="6328"/>
                  <a:pt x="4977" y="6475"/>
                  <a:pt x="5259" y="6475"/>
                </a:cubicBezTo>
                <a:cubicBezTo>
                  <a:pt x="5439" y="6475"/>
                  <a:pt x="5617" y="6415"/>
                  <a:pt x="5744" y="6287"/>
                </a:cubicBezTo>
                <a:lnTo>
                  <a:pt x="5744" y="6287"/>
                </a:lnTo>
                <a:cubicBezTo>
                  <a:pt x="5980" y="6758"/>
                  <a:pt x="5666" y="7413"/>
                  <a:pt x="5156" y="7530"/>
                </a:cubicBezTo>
                <a:cubicBezTo>
                  <a:pt x="5362" y="7701"/>
                  <a:pt x="5627" y="7781"/>
                  <a:pt x="5896" y="7781"/>
                </a:cubicBezTo>
                <a:cubicBezTo>
                  <a:pt x="6308" y="7781"/>
                  <a:pt x="6726" y="7591"/>
                  <a:pt x="6948" y="7243"/>
                </a:cubicBezTo>
                <a:lnTo>
                  <a:pt x="6948" y="7243"/>
                </a:lnTo>
                <a:cubicBezTo>
                  <a:pt x="6556" y="7910"/>
                  <a:pt x="7027" y="8891"/>
                  <a:pt x="7786" y="9009"/>
                </a:cubicBezTo>
                <a:cubicBezTo>
                  <a:pt x="7498" y="8407"/>
                  <a:pt x="7969" y="7583"/>
                  <a:pt x="8636" y="7557"/>
                </a:cubicBezTo>
                <a:lnTo>
                  <a:pt x="8636" y="7557"/>
                </a:lnTo>
                <a:cubicBezTo>
                  <a:pt x="8531" y="8080"/>
                  <a:pt x="8505" y="8695"/>
                  <a:pt x="8885" y="9074"/>
                </a:cubicBezTo>
                <a:cubicBezTo>
                  <a:pt x="9013" y="9203"/>
                  <a:pt x="9196" y="9261"/>
                  <a:pt x="9380" y="9261"/>
                </a:cubicBezTo>
                <a:cubicBezTo>
                  <a:pt x="9713" y="9261"/>
                  <a:pt x="10048" y="9070"/>
                  <a:pt x="10064" y="8763"/>
                </a:cubicBezTo>
                <a:lnTo>
                  <a:pt x="10064" y="8763"/>
                </a:lnTo>
                <a:cubicBezTo>
                  <a:pt x="10094" y="9156"/>
                  <a:pt x="10469" y="9475"/>
                  <a:pt x="10848" y="9475"/>
                </a:cubicBezTo>
                <a:cubicBezTo>
                  <a:pt x="10918" y="9475"/>
                  <a:pt x="10989" y="9464"/>
                  <a:pt x="11057" y="9441"/>
                </a:cubicBezTo>
                <a:lnTo>
                  <a:pt x="11057" y="9441"/>
                </a:lnTo>
                <a:cubicBezTo>
                  <a:pt x="11031" y="9866"/>
                  <a:pt x="11424" y="10292"/>
                  <a:pt x="11861" y="10292"/>
                </a:cubicBezTo>
                <a:cubicBezTo>
                  <a:pt x="11868" y="10292"/>
                  <a:pt x="11874" y="10291"/>
                  <a:pt x="11881" y="10291"/>
                </a:cubicBezTo>
                <a:cubicBezTo>
                  <a:pt x="12211" y="10282"/>
                  <a:pt x="12497" y="10020"/>
                  <a:pt x="12602" y="9710"/>
                </a:cubicBezTo>
                <a:lnTo>
                  <a:pt x="12602" y="9710"/>
                </a:lnTo>
                <a:cubicBezTo>
                  <a:pt x="12631" y="9992"/>
                  <a:pt x="12802" y="10267"/>
                  <a:pt x="13072" y="10370"/>
                </a:cubicBezTo>
                <a:cubicBezTo>
                  <a:pt x="13160" y="10403"/>
                  <a:pt x="13254" y="10419"/>
                  <a:pt x="13347" y="10419"/>
                </a:cubicBezTo>
                <a:cubicBezTo>
                  <a:pt x="13654" y="10419"/>
                  <a:pt x="13962" y="10248"/>
                  <a:pt x="14092" y="9977"/>
                </a:cubicBezTo>
                <a:lnTo>
                  <a:pt x="14092" y="9977"/>
                </a:lnTo>
                <a:cubicBezTo>
                  <a:pt x="13961" y="10357"/>
                  <a:pt x="14184" y="10815"/>
                  <a:pt x="14563" y="10919"/>
                </a:cubicBezTo>
                <a:cubicBezTo>
                  <a:pt x="14626" y="10939"/>
                  <a:pt x="14690" y="10948"/>
                  <a:pt x="14754" y="10948"/>
                </a:cubicBezTo>
                <a:cubicBezTo>
                  <a:pt x="15083" y="10948"/>
                  <a:pt x="15414" y="10711"/>
                  <a:pt x="15479" y="10383"/>
                </a:cubicBezTo>
                <a:lnTo>
                  <a:pt x="15479" y="10383"/>
                </a:lnTo>
                <a:cubicBezTo>
                  <a:pt x="15885" y="10828"/>
                  <a:pt x="15819" y="11626"/>
                  <a:pt x="15348" y="12005"/>
                </a:cubicBezTo>
                <a:lnTo>
                  <a:pt x="17010" y="11508"/>
                </a:lnTo>
                <a:lnTo>
                  <a:pt x="17010" y="11508"/>
                </a:lnTo>
                <a:cubicBezTo>
                  <a:pt x="16775" y="12037"/>
                  <a:pt x="17279" y="12713"/>
                  <a:pt x="17839" y="12713"/>
                </a:cubicBezTo>
                <a:cubicBezTo>
                  <a:pt x="17902" y="12713"/>
                  <a:pt x="17967" y="12704"/>
                  <a:pt x="18031" y="12686"/>
                </a:cubicBezTo>
                <a:cubicBezTo>
                  <a:pt x="18043" y="12489"/>
                  <a:pt x="18059" y="12293"/>
                  <a:pt x="18075" y="12098"/>
                </a:cubicBezTo>
                <a:lnTo>
                  <a:pt x="18075" y="12098"/>
                </a:lnTo>
                <a:cubicBezTo>
                  <a:pt x="18120" y="12188"/>
                  <a:pt x="18189" y="12266"/>
                  <a:pt x="18279" y="12319"/>
                </a:cubicBezTo>
                <a:cubicBezTo>
                  <a:pt x="18363" y="12367"/>
                  <a:pt x="18458" y="12389"/>
                  <a:pt x="18554" y="12389"/>
                </a:cubicBezTo>
                <a:cubicBezTo>
                  <a:pt x="18775" y="12389"/>
                  <a:pt x="18999" y="12271"/>
                  <a:pt x="19091" y="12071"/>
                </a:cubicBezTo>
                <a:cubicBezTo>
                  <a:pt x="19483" y="12293"/>
                  <a:pt x="19876" y="12516"/>
                  <a:pt x="20268" y="12738"/>
                </a:cubicBezTo>
                <a:cubicBezTo>
                  <a:pt x="21760" y="10134"/>
                  <a:pt x="21851" y="6981"/>
                  <a:pt x="21904" y="3984"/>
                </a:cubicBezTo>
                <a:cubicBezTo>
                  <a:pt x="21917" y="3369"/>
                  <a:pt x="21904" y="2702"/>
                  <a:pt x="21524" y="2205"/>
                </a:cubicBezTo>
                <a:cubicBezTo>
                  <a:pt x="21171" y="1747"/>
                  <a:pt x="20569" y="1564"/>
                  <a:pt x="19993" y="1420"/>
                </a:cubicBezTo>
                <a:cubicBezTo>
                  <a:pt x="16539" y="556"/>
                  <a:pt x="12980" y="85"/>
                  <a:pt x="9408" y="20"/>
                </a:cubicBezTo>
                <a:cubicBezTo>
                  <a:pt x="8937" y="9"/>
                  <a:pt x="8463" y="1"/>
                  <a:pt x="7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9"/>
          <p:cNvSpPr/>
          <p:nvPr/>
        </p:nvSpPr>
        <p:spPr>
          <a:xfrm>
            <a:off x="-709250" y="-679596"/>
            <a:ext cx="2347627" cy="1469496"/>
          </a:xfrm>
          <a:custGeom>
            <a:avLst/>
            <a:gdLst/>
            <a:ahLst/>
            <a:cxnLst/>
            <a:rect l="l" t="t" r="r" b="b"/>
            <a:pathLst>
              <a:path w="25280" h="15824" extrusionOk="0">
                <a:moveTo>
                  <a:pt x="10264" y="1"/>
                </a:moveTo>
                <a:cubicBezTo>
                  <a:pt x="9799" y="1"/>
                  <a:pt x="9335" y="6"/>
                  <a:pt x="8871" y="17"/>
                </a:cubicBezTo>
                <a:cubicBezTo>
                  <a:pt x="7170" y="69"/>
                  <a:pt x="5339" y="239"/>
                  <a:pt x="3965" y="1286"/>
                </a:cubicBezTo>
                <a:cubicBezTo>
                  <a:pt x="2565" y="2346"/>
                  <a:pt x="1884" y="4099"/>
                  <a:pt x="1413" y="5800"/>
                </a:cubicBezTo>
                <a:cubicBezTo>
                  <a:pt x="1034" y="7135"/>
                  <a:pt x="0" y="9856"/>
                  <a:pt x="510" y="11165"/>
                </a:cubicBezTo>
                <a:cubicBezTo>
                  <a:pt x="811" y="11963"/>
                  <a:pt x="1858" y="12827"/>
                  <a:pt x="2395" y="13481"/>
                </a:cubicBezTo>
                <a:cubicBezTo>
                  <a:pt x="3010" y="14266"/>
                  <a:pt x="3651" y="15038"/>
                  <a:pt x="4279" y="15823"/>
                </a:cubicBezTo>
                <a:lnTo>
                  <a:pt x="4292" y="15221"/>
                </a:lnTo>
                <a:cubicBezTo>
                  <a:pt x="4515" y="15421"/>
                  <a:pt x="4799" y="15511"/>
                  <a:pt x="5088" y="15511"/>
                </a:cubicBezTo>
                <a:cubicBezTo>
                  <a:pt x="5747" y="15511"/>
                  <a:pt x="6438" y="15044"/>
                  <a:pt x="6529" y="14344"/>
                </a:cubicBezTo>
                <a:cubicBezTo>
                  <a:pt x="6687" y="14429"/>
                  <a:pt x="6863" y="14468"/>
                  <a:pt x="7040" y="14468"/>
                </a:cubicBezTo>
                <a:cubicBezTo>
                  <a:pt x="7526" y="14468"/>
                  <a:pt x="8026" y="14176"/>
                  <a:pt x="8217" y="13716"/>
                </a:cubicBezTo>
                <a:cubicBezTo>
                  <a:pt x="8352" y="13818"/>
                  <a:pt x="8519" y="13870"/>
                  <a:pt x="8685" y="13870"/>
                </a:cubicBezTo>
                <a:cubicBezTo>
                  <a:pt x="8840" y="13870"/>
                  <a:pt x="8994" y="13824"/>
                  <a:pt x="9120" y="13729"/>
                </a:cubicBezTo>
                <a:cubicBezTo>
                  <a:pt x="9369" y="13533"/>
                  <a:pt x="9513" y="13167"/>
                  <a:pt x="9421" y="12840"/>
                </a:cubicBezTo>
                <a:lnTo>
                  <a:pt x="9421" y="12840"/>
                </a:lnTo>
                <a:cubicBezTo>
                  <a:pt x="9853" y="13036"/>
                  <a:pt x="10141" y="13533"/>
                  <a:pt x="10101" y="14017"/>
                </a:cubicBezTo>
                <a:cubicBezTo>
                  <a:pt x="10559" y="13834"/>
                  <a:pt x="10782" y="13219"/>
                  <a:pt x="10572" y="12761"/>
                </a:cubicBezTo>
                <a:lnTo>
                  <a:pt x="10572" y="12761"/>
                </a:lnTo>
                <a:cubicBezTo>
                  <a:pt x="10723" y="12902"/>
                  <a:pt x="10919" y="12967"/>
                  <a:pt x="11118" y="12967"/>
                </a:cubicBezTo>
                <a:cubicBezTo>
                  <a:pt x="11454" y="12967"/>
                  <a:pt x="11798" y="12781"/>
                  <a:pt x="11946" y="12460"/>
                </a:cubicBezTo>
                <a:lnTo>
                  <a:pt x="11946" y="12460"/>
                </a:lnTo>
                <a:cubicBezTo>
                  <a:pt x="11894" y="12474"/>
                  <a:pt x="11841" y="12481"/>
                  <a:pt x="11788" y="12481"/>
                </a:cubicBezTo>
                <a:cubicBezTo>
                  <a:pt x="11496" y="12481"/>
                  <a:pt x="11209" y="12279"/>
                  <a:pt x="11109" y="12002"/>
                </a:cubicBezTo>
                <a:lnTo>
                  <a:pt x="11109" y="12002"/>
                </a:lnTo>
                <a:cubicBezTo>
                  <a:pt x="11165" y="12024"/>
                  <a:pt x="11221" y="12034"/>
                  <a:pt x="11276" y="12034"/>
                </a:cubicBezTo>
                <a:cubicBezTo>
                  <a:pt x="11726" y="12034"/>
                  <a:pt x="12117" y="11378"/>
                  <a:pt x="11802" y="10982"/>
                </a:cubicBezTo>
                <a:lnTo>
                  <a:pt x="11802" y="10982"/>
                </a:lnTo>
                <a:cubicBezTo>
                  <a:pt x="11863" y="10997"/>
                  <a:pt x="11924" y="11005"/>
                  <a:pt x="11984" y="11005"/>
                </a:cubicBezTo>
                <a:cubicBezTo>
                  <a:pt x="12384" y="11005"/>
                  <a:pt x="12770" y="10684"/>
                  <a:pt x="12849" y="10275"/>
                </a:cubicBezTo>
                <a:cubicBezTo>
                  <a:pt x="13056" y="10548"/>
                  <a:pt x="13381" y="10675"/>
                  <a:pt x="13713" y="10675"/>
                </a:cubicBezTo>
                <a:cubicBezTo>
                  <a:pt x="14177" y="10675"/>
                  <a:pt x="14655" y="10425"/>
                  <a:pt x="14838" y="9974"/>
                </a:cubicBezTo>
                <a:cubicBezTo>
                  <a:pt x="14995" y="10163"/>
                  <a:pt x="15225" y="10248"/>
                  <a:pt x="15459" y="10248"/>
                </a:cubicBezTo>
                <a:cubicBezTo>
                  <a:pt x="15808" y="10248"/>
                  <a:pt x="16165" y="10055"/>
                  <a:pt x="16290" y="9726"/>
                </a:cubicBezTo>
                <a:cubicBezTo>
                  <a:pt x="16338" y="9734"/>
                  <a:pt x="16385" y="9738"/>
                  <a:pt x="16433" y="9738"/>
                </a:cubicBezTo>
                <a:cubicBezTo>
                  <a:pt x="16751" y="9738"/>
                  <a:pt x="17058" y="9552"/>
                  <a:pt x="17206" y="9268"/>
                </a:cubicBezTo>
                <a:cubicBezTo>
                  <a:pt x="17320" y="9050"/>
                  <a:pt x="17334" y="8780"/>
                  <a:pt x="17258" y="8546"/>
                </a:cubicBezTo>
                <a:lnTo>
                  <a:pt x="17258" y="8546"/>
                </a:lnTo>
                <a:cubicBezTo>
                  <a:pt x="17358" y="8679"/>
                  <a:pt x="17481" y="8788"/>
                  <a:pt x="17625" y="8849"/>
                </a:cubicBezTo>
                <a:cubicBezTo>
                  <a:pt x="17707" y="8890"/>
                  <a:pt x="17802" y="8910"/>
                  <a:pt x="17899" y="8910"/>
                </a:cubicBezTo>
                <a:cubicBezTo>
                  <a:pt x="18082" y="8910"/>
                  <a:pt x="18268" y="8837"/>
                  <a:pt x="18371" y="8692"/>
                </a:cubicBezTo>
                <a:cubicBezTo>
                  <a:pt x="18483" y="8498"/>
                  <a:pt x="18420" y="8217"/>
                  <a:pt x="18257" y="8096"/>
                </a:cubicBezTo>
                <a:lnTo>
                  <a:pt x="18257" y="8096"/>
                </a:lnTo>
                <a:cubicBezTo>
                  <a:pt x="18357" y="8124"/>
                  <a:pt x="18460" y="8137"/>
                  <a:pt x="18563" y="8137"/>
                </a:cubicBezTo>
                <a:cubicBezTo>
                  <a:pt x="18900" y="8137"/>
                  <a:pt x="19239" y="7994"/>
                  <a:pt x="19470" y="7737"/>
                </a:cubicBezTo>
                <a:cubicBezTo>
                  <a:pt x="19025" y="7711"/>
                  <a:pt x="18619" y="7436"/>
                  <a:pt x="18423" y="7043"/>
                </a:cubicBezTo>
                <a:cubicBezTo>
                  <a:pt x="18606" y="6886"/>
                  <a:pt x="18803" y="6742"/>
                  <a:pt x="18973" y="6598"/>
                </a:cubicBezTo>
                <a:cubicBezTo>
                  <a:pt x="19156" y="6742"/>
                  <a:pt x="19339" y="6912"/>
                  <a:pt x="19535" y="7056"/>
                </a:cubicBezTo>
                <a:cubicBezTo>
                  <a:pt x="19823" y="6821"/>
                  <a:pt x="19980" y="6415"/>
                  <a:pt x="19876" y="6062"/>
                </a:cubicBezTo>
                <a:lnTo>
                  <a:pt x="19876" y="6062"/>
                </a:lnTo>
                <a:cubicBezTo>
                  <a:pt x="20063" y="6110"/>
                  <a:pt x="20254" y="6133"/>
                  <a:pt x="20444" y="6133"/>
                </a:cubicBezTo>
                <a:cubicBezTo>
                  <a:pt x="20823" y="6133"/>
                  <a:pt x="21201" y="6040"/>
                  <a:pt x="21550" y="5866"/>
                </a:cubicBezTo>
                <a:cubicBezTo>
                  <a:pt x="21792" y="5908"/>
                  <a:pt x="22037" y="5929"/>
                  <a:pt x="22281" y="5929"/>
                </a:cubicBezTo>
                <a:cubicBezTo>
                  <a:pt x="23026" y="5929"/>
                  <a:pt x="23768" y="5730"/>
                  <a:pt x="24429" y="5316"/>
                </a:cubicBezTo>
                <a:cubicBezTo>
                  <a:pt x="24691" y="5159"/>
                  <a:pt x="24926" y="4963"/>
                  <a:pt x="25044" y="4662"/>
                </a:cubicBezTo>
                <a:cubicBezTo>
                  <a:pt x="25280" y="4099"/>
                  <a:pt x="24848" y="3471"/>
                  <a:pt x="24390" y="3052"/>
                </a:cubicBezTo>
                <a:cubicBezTo>
                  <a:pt x="22492" y="1299"/>
                  <a:pt x="19849" y="736"/>
                  <a:pt x="17311" y="436"/>
                </a:cubicBezTo>
                <a:cubicBezTo>
                  <a:pt x="14973" y="140"/>
                  <a:pt x="12616" y="1"/>
                  <a:pt x="102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54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0" r:id="rId5"/>
    <p:sldLayoutId id="2147483664" r:id="rId6"/>
    <p:sldLayoutId id="2147483676" r:id="rId7"/>
    <p:sldLayoutId id="2147483679" r:id="rId8"/>
    <p:sldLayoutId id="2147483680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541992" y="456311"/>
            <a:ext cx="6471188" cy="33942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br>
              <a:rPr lang="en-US" dirty="0"/>
            </a:br>
            <a:r>
              <a:rPr lang="en-US" dirty="0"/>
              <a:t>The Simple present of</a:t>
            </a:r>
            <a:br>
              <a:rPr lang="en-US" dirty="0"/>
            </a:br>
            <a:r>
              <a:rPr lang="en-US" dirty="0"/>
              <a:t>be verbs </a:t>
            </a:r>
            <a:endParaRPr dirty="0"/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358000" y="1975197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26691" y="3859489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3567864" y="4149759"/>
            <a:ext cx="39844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Grade 4</a:t>
            </a:r>
          </a:p>
          <a:p>
            <a:r>
              <a:rPr lang="en-US" sz="2000" b="1" dirty="0"/>
              <a:t>Unit 1</a:t>
            </a:r>
            <a:endParaRPr lang="ar-JO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19025" y="253242"/>
            <a:ext cx="49945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Day:</a:t>
            </a:r>
          </a:p>
          <a:p>
            <a:r>
              <a:rPr lang="en-US" sz="2000" b="1" dirty="0"/>
              <a:t>Date: </a:t>
            </a:r>
            <a:endParaRPr lang="ar-JO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1582221" y="6430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TextBox 7"/>
          <p:cNvSpPr txBox="1"/>
          <p:nvPr/>
        </p:nvSpPr>
        <p:spPr>
          <a:xfrm>
            <a:off x="554804" y="643008"/>
            <a:ext cx="7356298" cy="34719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latin typeface="Paractical "/>
              </a:rPr>
              <a:t>Singular</a:t>
            </a:r>
          </a:p>
          <a:p>
            <a:endParaRPr lang="en-US" sz="1800" dirty="0">
              <a:latin typeface="Paractical "/>
            </a:endParaRPr>
          </a:p>
          <a:p>
            <a:r>
              <a:rPr lang="en-US" sz="1800" dirty="0">
                <a:latin typeface="Paractical "/>
              </a:rPr>
              <a:t>-The boy </a:t>
            </a:r>
            <a:r>
              <a:rPr lang="en-US" sz="1800" u="sng" dirty="0">
                <a:latin typeface="Paractical "/>
              </a:rPr>
              <a:t>is</a:t>
            </a:r>
            <a:r>
              <a:rPr lang="en-US" sz="1800" dirty="0">
                <a:latin typeface="Paractical "/>
              </a:rPr>
              <a:t> excited about reading stories      </a:t>
            </a:r>
          </a:p>
          <a:p>
            <a:endParaRPr lang="en-US" sz="1800" dirty="0">
              <a:latin typeface="Paractical "/>
            </a:endParaRPr>
          </a:p>
          <a:p>
            <a:r>
              <a:rPr lang="en-US" sz="1800" dirty="0">
                <a:latin typeface="Paractical "/>
              </a:rPr>
              <a:t>- The boy </a:t>
            </a:r>
            <a:r>
              <a:rPr lang="en-US" sz="1800" u="sng" dirty="0">
                <a:latin typeface="Paractical "/>
              </a:rPr>
              <a:t>isn’t</a:t>
            </a:r>
            <a:r>
              <a:rPr lang="en-US" sz="1800" dirty="0">
                <a:latin typeface="Paractical "/>
              </a:rPr>
              <a:t> excited about writing </a:t>
            </a:r>
          </a:p>
          <a:p>
            <a:endParaRPr lang="en-US" sz="1800" dirty="0">
              <a:latin typeface="Paractical "/>
            </a:endParaRPr>
          </a:p>
          <a:p>
            <a:endParaRPr lang="en-US" sz="1800" dirty="0">
              <a:latin typeface="Paractical "/>
            </a:endParaRPr>
          </a:p>
          <a:p>
            <a:r>
              <a:rPr lang="en-US" sz="1800" dirty="0">
                <a:latin typeface="Paractical "/>
              </a:rPr>
              <a:t>Plural</a:t>
            </a:r>
          </a:p>
          <a:p>
            <a:endParaRPr lang="en-US" sz="1800" dirty="0">
              <a:latin typeface="Paractical "/>
            </a:endParaRPr>
          </a:p>
          <a:p>
            <a:r>
              <a:rPr lang="en-US" sz="1800" dirty="0">
                <a:latin typeface="Paractical "/>
              </a:rPr>
              <a:t>-The girls </a:t>
            </a:r>
            <a:r>
              <a:rPr lang="en-US" sz="1800" u="sng" dirty="0">
                <a:latin typeface="Paractical "/>
              </a:rPr>
              <a:t>are</a:t>
            </a:r>
            <a:r>
              <a:rPr lang="en-US" sz="1800" dirty="0">
                <a:latin typeface="Paractical "/>
              </a:rPr>
              <a:t> excited about reading stories.    </a:t>
            </a:r>
          </a:p>
          <a:p>
            <a:endParaRPr lang="en-US" sz="1800" dirty="0">
              <a:latin typeface="Paractical "/>
            </a:endParaRPr>
          </a:p>
          <a:p>
            <a:r>
              <a:rPr lang="en-US" sz="1800" dirty="0">
                <a:latin typeface="Paractical "/>
              </a:rPr>
              <a:t>- The girls </a:t>
            </a:r>
            <a:r>
              <a:rPr lang="en-US" sz="1800" u="sng" dirty="0">
                <a:latin typeface="Paractical "/>
              </a:rPr>
              <a:t>aren’t</a:t>
            </a:r>
            <a:r>
              <a:rPr lang="en-US" sz="1800" dirty="0">
                <a:latin typeface="Paractical "/>
              </a:rPr>
              <a:t> excited about writing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419016" y="2609637"/>
            <a:ext cx="1026233" cy="485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Flowchart: Alternate Process 7"/>
          <p:cNvSpPr>
            <a:spLocks/>
          </p:cNvSpPr>
          <p:nvPr/>
        </p:nvSpPr>
        <p:spPr bwMode="auto">
          <a:xfrm>
            <a:off x="6232686" y="992599"/>
            <a:ext cx="2151025" cy="692150"/>
          </a:xfrm>
          <a:custGeom>
            <a:avLst/>
            <a:gdLst>
              <a:gd name="T0" fmla="*/ 786606 w 1573014"/>
              <a:gd name="T1" fmla="*/ 0 h 692411"/>
              <a:gd name="T2" fmla="*/ 1573212 w 1573014"/>
              <a:gd name="T3" fmla="*/ 346075 h 692411"/>
              <a:gd name="T4" fmla="*/ 786606 w 1573014"/>
              <a:gd name="T5" fmla="*/ 692150 h 692411"/>
              <a:gd name="T6" fmla="*/ 0 w 1573014"/>
              <a:gd name="T7" fmla="*/ 346075 h 69241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3800 w 1573014"/>
              <a:gd name="T13" fmla="*/ 33800 h 692411"/>
              <a:gd name="T14" fmla="*/ 1539214 w 1573014"/>
              <a:gd name="T15" fmla="*/ 658611 h 6924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3014" h="692411">
                <a:moveTo>
                  <a:pt x="0" y="115402"/>
                </a:moveTo>
                <a:lnTo>
                  <a:pt x="0" y="115402"/>
                </a:lnTo>
                <a:cubicBezTo>
                  <a:pt x="0" y="51667"/>
                  <a:pt x="51667" y="0"/>
                  <a:pt x="115401" y="0"/>
                </a:cubicBezTo>
                <a:lnTo>
                  <a:pt x="1457612" y="0"/>
                </a:lnTo>
                <a:cubicBezTo>
                  <a:pt x="1521346" y="0"/>
                  <a:pt x="1573014" y="51667"/>
                  <a:pt x="1573014" y="115402"/>
                </a:cubicBezTo>
                <a:lnTo>
                  <a:pt x="1573014" y="577009"/>
                </a:lnTo>
                <a:cubicBezTo>
                  <a:pt x="1573014" y="640743"/>
                  <a:pt x="1521346" y="692411"/>
                  <a:pt x="1457612" y="692411"/>
                </a:cubicBezTo>
                <a:lnTo>
                  <a:pt x="115402" y="692411"/>
                </a:lnTo>
                <a:cubicBezTo>
                  <a:pt x="51667" y="692411"/>
                  <a:pt x="0" y="640743"/>
                  <a:pt x="0" y="577009"/>
                </a:cubicBezTo>
                <a:lnTo>
                  <a:pt x="0" y="115402"/>
                </a:lnTo>
                <a:close/>
              </a:path>
            </a:pathLst>
          </a:custGeom>
          <a:solidFill>
            <a:srgbClr val="ED7D31"/>
          </a:solidFill>
          <a:ln w="12701">
            <a:solidFill>
              <a:srgbClr val="AE5A2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</a:rPr>
              <a:t>Rally Robin /2 min</a:t>
            </a:r>
          </a:p>
        </p:txBody>
      </p:sp>
      <p:pic>
        <p:nvPicPr>
          <p:cNvPr id="6" name="Picture 7" descr="Kagan Structure: RallyRobin – Fountain Middle Schoo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76" y="1992816"/>
            <a:ext cx="278923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49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4529"/>
            <a:ext cx="7704000" cy="510849"/>
          </a:xfrm>
        </p:spPr>
        <p:txBody>
          <a:bodyPr/>
          <a:lstStyle/>
          <a:p>
            <a:pPr marL="152400">
              <a:spcBef>
                <a:spcPct val="0"/>
              </a:spcBef>
            </a:pPr>
            <a:r>
              <a:rPr lang="en-US" altLang="en-US" sz="2000" dirty="0">
                <a:latin typeface="Comic Sans MS"/>
              </a:rPr>
              <a:t>If the sentence is  correct "take off" (stand up).</a:t>
            </a:r>
            <a:br>
              <a:rPr lang="en-US" altLang="en-US" sz="2000" dirty="0">
                <a:latin typeface="Comic Sans MS" panose="030F0702030302020204" pitchFamily="66" charset="0"/>
              </a:rPr>
            </a:br>
            <a:r>
              <a:rPr lang="en-US" altLang="en-US" sz="2000" dirty="0">
                <a:latin typeface="Comic Sans MS"/>
              </a:rPr>
              <a:t>If the sentence is </a:t>
            </a:r>
            <a:r>
              <a:rPr lang="en-US" altLang="en-US" sz="2000" dirty="0" err="1">
                <a:latin typeface="Comic Sans MS"/>
              </a:rPr>
              <a:t>incorrect"touch</a:t>
            </a:r>
            <a:r>
              <a:rPr lang="en-US" altLang="en-US" sz="2000" dirty="0">
                <a:latin typeface="Comic Sans MS"/>
              </a:rPr>
              <a:t> down" (sit down).</a:t>
            </a:r>
            <a:br>
              <a:rPr lang="en-US" altLang="en-US" sz="2000" dirty="0">
                <a:latin typeface="Comic Sans MS" panose="030F0702030302020204" pitchFamily="66" charset="0"/>
              </a:rPr>
            </a:br>
            <a:endParaRPr lang="ar-JO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299" y="2782452"/>
            <a:ext cx="1920406" cy="200575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24" y="1285875"/>
            <a:ext cx="4911416" cy="3317400"/>
          </a:xfrm>
        </p:spPr>
        <p:txBody>
          <a:bodyPr/>
          <a:lstStyle/>
          <a:p>
            <a:pPr marL="152400" indent="0">
              <a:spcBef>
                <a:spcPct val="0"/>
              </a:spcBef>
              <a:buNone/>
            </a:pPr>
            <a:r>
              <a:rPr lang="en-US" altLang="en-US" sz="2400" b="1" dirty="0">
                <a:latin typeface="Comic Sans MS" panose="030F0702030302020204" pitchFamily="66" charset="0"/>
              </a:rPr>
              <a:t>1.We are always busy at school.</a:t>
            </a:r>
          </a:p>
          <a:p>
            <a:pPr marL="152400" indent="0">
              <a:spcBef>
                <a:spcPct val="0"/>
              </a:spcBef>
              <a:buNone/>
            </a:pPr>
            <a:endParaRPr lang="en-US" altLang="en-US" sz="2400" b="1" dirty="0">
              <a:latin typeface="Comic Sans MS" panose="030F0702030302020204" pitchFamily="66" charset="0"/>
            </a:endParaRPr>
          </a:p>
          <a:p>
            <a:pPr marL="152400" indent="0">
              <a:spcBef>
                <a:spcPct val="0"/>
              </a:spcBef>
              <a:buNone/>
            </a:pPr>
            <a:r>
              <a:rPr lang="en-US" altLang="en-US" sz="2400" b="1" dirty="0">
                <a:latin typeface="Comic Sans MS" panose="030F0702030302020204" pitchFamily="66" charset="0"/>
              </a:rPr>
              <a:t>2.Are Laila the most beautiful girl in the room?</a:t>
            </a:r>
          </a:p>
        </p:txBody>
      </p:sp>
      <p:sp>
        <p:nvSpPr>
          <p:cNvPr id="5" name="Flowchart: Alternate Process 7"/>
          <p:cNvSpPr>
            <a:spLocks/>
          </p:cNvSpPr>
          <p:nvPr/>
        </p:nvSpPr>
        <p:spPr bwMode="auto">
          <a:xfrm>
            <a:off x="6892896" y="2090302"/>
            <a:ext cx="1573212" cy="692150"/>
          </a:xfrm>
          <a:custGeom>
            <a:avLst/>
            <a:gdLst>
              <a:gd name="T0" fmla="*/ 786606 w 1573014"/>
              <a:gd name="T1" fmla="*/ 0 h 692411"/>
              <a:gd name="T2" fmla="*/ 1573212 w 1573014"/>
              <a:gd name="T3" fmla="*/ 346075 h 692411"/>
              <a:gd name="T4" fmla="*/ 786606 w 1573014"/>
              <a:gd name="T5" fmla="*/ 692150 h 692411"/>
              <a:gd name="T6" fmla="*/ 0 w 1573014"/>
              <a:gd name="T7" fmla="*/ 346075 h 69241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3800 w 1573014"/>
              <a:gd name="T13" fmla="*/ 33800 h 692411"/>
              <a:gd name="T14" fmla="*/ 1539214 w 1573014"/>
              <a:gd name="T15" fmla="*/ 658611 h 6924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3014" h="692411">
                <a:moveTo>
                  <a:pt x="0" y="115402"/>
                </a:moveTo>
                <a:lnTo>
                  <a:pt x="0" y="115402"/>
                </a:lnTo>
                <a:cubicBezTo>
                  <a:pt x="0" y="51667"/>
                  <a:pt x="51667" y="0"/>
                  <a:pt x="115401" y="0"/>
                </a:cubicBezTo>
                <a:lnTo>
                  <a:pt x="1457612" y="0"/>
                </a:lnTo>
                <a:cubicBezTo>
                  <a:pt x="1521346" y="0"/>
                  <a:pt x="1573014" y="51667"/>
                  <a:pt x="1573014" y="115402"/>
                </a:cubicBezTo>
                <a:lnTo>
                  <a:pt x="1573014" y="577009"/>
                </a:lnTo>
                <a:cubicBezTo>
                  <a:pt x="1573014" y="640743"/>
                  <a:pt x="1521346" y="692411"/>
                  <a:pt x="1457612" y="692411"/>
                </a:cubicBezTo>
                <a:lnTo>
                  <a:pt x="115402" y="692411"/>
                </a:lnTo>
                <a:cubicBezTo>
                  <a:pt x="51667" y="692411"/>
                  <a:pt x="0" y="640743"/>
                  <a:pt x="0" y="577009"/>
                </a:cubicBezTo>
                <a:lnTo>
                  <a:pt x="0" y="115402"/>
                </a:lnTo>
                <a:close/>
              </a:path>
            </a:pathLst>
          </a:custGeom>
          <a:solidFill>
            <a:srgbClr val="ED7D31"/>
          </a:solidFill>
          <a:ln w="12701">
            <a:solidFill>
              <a:srgbClr val="AE5A2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</a:rPr>
              <a:t>Take off/ Touch down</a:t>
            </a:r>
          </a:p>
        </p:txBody>
      </p:sp>
    </p:spTree>
    <p:extLst>
      <p:ext uri="{BB962C8B-B14F-4D97-AF65-F5344CB8AC3E}">
        <p14:creationId xmlns:p14="http://schemas.microsoft.com/office/powerpoint/2010/main" val="461664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249" y="236099"/>
            <a:ext cx="6337244" cy="572700"/>
          </a:xfrm>
        </p:spPr>
        <p:txBody>
          <a:bodyPr/>
          <a:lstStyle/>
          <a:p>
            <a:pPr algn="l"/>
            <a:r>
              <a:rPr lang="en-US" sz="2000" dirty="0"/>
              <a:t>Formative assessment (3MIN)</a:t>
            </a:r>
            <a:endParaRPr lang="ar-JO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973" y="2144275"/>
            <a:ext cx="2381250" cy="1924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AF3E0B-3131-43E0-D791-EC9E602F5F75}"/>
              </a:ext>
            </a:extLst>
          </p:cNvPr>
          <p:cNvSpPr txBox="1"/>
          <p:nvPr/>
        </p:nvSpPr>
        <p:spPr>
          <a:xfrm>
            <a:off x="1423393" y="1289447"/>
            <a:ext cx="5127425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/>
              <a:t>I _______ a student.</a:t>
            </a:r>
          </a:p>
          <a:p>
            <a:pPr marL="228600" indent="-228600">
              <a:buFont typeface=""/>
              <a:buChar char="•"/>
            </a:pPr>
            <a:r>
              <a:rPr lang="en-US"/>
              <a:t>She _______ my best friend.</a:t>
            </a:r>
          </a:p>
          <a:p>
            <a:pPr marL="228600" indent="-228600">
              <a:buFont typeface=""/>
              <a:buChar char="•"/>
            </a:pPr>
            <a:r>
              <a:rPr lang="en-US"/>
              <a:t>We _______ very happy today.</a:t>
            </a:r>
          </a:p>
          <a:p>
            <a:pPr marL="228600" indent="-228600">
              <a:buFont typeface=""/>
              <a:buChar char="•"/>
            </a:pPr>
            <a:r>
              <a:rPr lang="en-US"/>
              <a:t>It _______ sunny outside.</a:t>
            </a:r>
          </a:p>
          <a:p>
            <a:pPr marL="228600" indent="-228600">
              <a:buFont typeface=""/>
              <a:buChar char="•"/>
            </a:pPr>
            <a:r>
              <a:rPr lang="en-US"/>
              <a:t>They _______ at school now.</a:t>
            </a:r>
          </a:p>
          <a:p>
            <a:pPr marL="228600" indent="-228600">
              <a:buFont typeface=""/>
              <a:buChar char="•"/>
            </a:pPr>
            <a:r>
              <a:rPr lang="en-US"/>
              <a:t>You _______ from Spain.</a:t>
            </a:r>
          </a:p>
          <a:p>
            <a:pPr marL="228600" indent="-228600">
              <a:buFont typeface=""/>
              <a:buChar char="•"/>
            </a:pPr>
            <a:r>
              <a:rPr lang="en-US"/>
              <a:t>He _______ a good singer.</a:t>
            </a:r>
          </a:p>
          <a:p>
            <a:pPr marL="228600" indent="-228600">
              <a:buFont typeface=""/>
              <a:buChar char="•"/>
            </a:pPr>
            <a:r>
              <a:rPr lang="en-US"/>
              <a:t>The books _______ on the table.</a:t>
            </a:r>
          </a:p>
        </p:txBody>
      </p:sp>
    </p:spTree>
    <p:extLst>
      <p:ext uri="{BB962C8B-B14F-4D97-AF65-F5344CB8AC3E}">
        <p14:creationId xmlns:p14="http://schemas.microsoft.com/office/powerpoint/2010/main" val="242308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28" y="236099"/>
            <a:ext cx="6686565" cy="572700"/>
          </a:xfrm>
        </p:spPr>
        <p:txBody>
          <a:bodyPr/>
          <a:lstStyle/>
          <a:p>
            <a:pPr algn="l"/>
            <a:r>
              <a:rPr lang="en-US" sz="2000" dirty="0"/>
              <a:t>Formative assessment / Feedback(2 MIN)</a:t>
            </a:r>
            <a:endParaRPr lang="ar-JO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C9732-9C69-4B17-DB4F-2A2DE01745A8}"/>
              </a:ext>
            </a:extLst>
          </p:cNvPr>
          <p:cNvSpPr txBox="1"/>
          <p:nvPr/>
        </p:nvSpPr>
        <p:spPr>
          <a:xfrm>
            <a:off x="1593057" y="1289447"/>
            <a:ext cx="489525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Negative form:</a:t>
            </a:r>
          </a:p>
          <a:p>
            <a:pPr marL="228600" indent="-228600"/>
            <a:r>
              <a:rPr lang="en-US" sz="1800" dirty="0"/>
              <a:t>I _______ tired.</a:t>
            </a:r>
          </a:p>
          <a:p>
            <a:pPr marL="228600" indent="-228600"/>
            <a:r>
              <a:rPr lang="en-US" sz="1800" dirty="0"/>
              <a:t>She _______  in the garden.</a:t>
            </a:r>
          </a:p>
          <a:p>
            <a:pPr marL="228600" indent="-228600"/>
            <a:r>
              <a:rPr lang="en-US" sz="1800" dirty="0"/>
              <a:t>They _______ brothers.</a:t>
            </a:r>
          </a:p>
          <a:p>
            <a:r>
              <a:rPr lang="en-US" sz="1800" dirty="0">
                <a:latin typeface="Calibri"/>
                <a:ea typeface="Calibri"/>
                <a:cs typeface="Calibri"/>
              </a:rPr>
              <a:t>It _______ cold today.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566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>
          <a:extLst>
            <a:ext uri="{FF2B5EF4-FFF2-40B4-BE49-F238E27FC236}">
              <a16:creationId xmlns:a16="http://schemas.microsoft.com/office/drawing/2014/main" id="{323357FE-2C90-D859-49DC-8936EAB1A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8382FDF-82B3-D98C-97E5-01FFF5C0BA6A}"/>
              </a:ext>
            </a:extLst>
          </p:cNvPr>
          <p:cNvSpPr>
            <a:spLocks noGrp="1"/>
          </p:cNvSpPr>
          <p:nvPr/>
        </p:nvSpPr>
        <p:spPr>
          <a:xfrm>
            <a:off x="236306" y="879708"/>
            <a:ext cx="4278827" cy="177066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Mali"/>
                <a:cs typeface="Mali"/>
              </a:rPr>
              <a:t>Students 4: </a:t>
            </a:r>
            <a:endParaRPr lang="en-US" b="1" dirty="0">
              <a:latin typeface="Mali"/>
              <a:ea typeface="Calibri"/>
              <a:cs typeface="Mali"/>
            </a:endParaRPr>
          </a:p>
          <a:p>
            <a:pPr lvl="0" fontAlgn="base">
              <a:spcAft>
                <a:spcPts val="1000"/>
              </a:spcAft>
            </a:pPr>
            <a:r>
              <a:rPr lang="en-US" dirty="0"/>
              <a:t>Write 2 sentences using the verb to be in the present simple</a:t>
            </a:r>
          </a:p>
          <a:p>
            <a:pPr marL="0" indent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Mali"/>
                <a:ea typeface="Calibri"/>
                <a:cs typeface="Mali"/>
              </a:rPr>
              <a:t>…………………………………………………………………………………………………….…………………………………………</a:t>
            </a:r>
          </a:p>
          <a:p>
            <a:pPr>
              <a:buAutoNum type="arabicPeriod"/>
            </a:pPr>
            <a:endParaRPr lang="en-US" dirty="0">
              <a:solidFill>
                <a:srgbClr val="262626"/>
              </a:solidFill>
              <a:latin typeface="Mali"/>
              <a:ea typeface="Calibri"/>
              <a:cs typeface="Mali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CFA1605-4D1C-8855-8BEA-979D198392B3}"/>
              </a:ext>
            </a:extLst>
          </p:cNvPr>
          <p:cNvSpPr txBox="1">
            <a:spLocks/>
          </p:cNvSpPr>
          <p:nvPr/>
        </p:nvSpPr>
        <p:spPr>
          <a:xfrm>
            <a:off x="236305" y="2754749"/>
            <a:ext cx="4278827" cy="15913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400" b="1" dirty="0">
                <a:latin typeface="Mali"/>
                <a:cs typeface="Mali"/>
              </a:rPr>
              <a:t>Students 2: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ABB0581-B0CF-BFE5-D8C5-6F76DA932399}"/>
              </a:ext>
            </a:extLst>
          </p:cNvPr>
          <p:cNvSpPr>
            <a:spLocks noGrp="1"/>
          </p:cNvSpPr>
          <p:nvPr/>
        </p:nvSpPr>
        <p:spPr>
          <a:xfrm>
            <a:off x="4575596" y="913504"/>
            <a:ext cx="4020755" cy="16979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400" b="1">
                <a:latin typeface="Mali"/>
                <a:cs typeface="Mali"/>
              </a:rPr>
              <a:t>Students 4:</a:t>
            </a:r>
          </a:p>
          <a:p>
            <a:pPr marL="0" indent="0">
              <a:buNone/>
            </a:pPr>
            <a:r>
              <a:rPr lang="en-US" dirty="0">
                <a:latin typeface="Mali"/>
                <a:cs typeface="Mali"/>
              </a:rPr>
              <a:t>Fill in the blank with the correct be verb:</a:t>
            </a:r>
          </a:p>
          <a:p>
            <a:r>
              <a:rPr lang="en-US" dirty="0">
                <a:latin typeface="Mali"/>
                <a:cs typeface="Mali"/>
              </a:rPr>
              <a:t>1.Penguins…………. (be) smart.</a:t>
            </a:r>
          </a:p>
          <a:p>
            <a:r>
              <a:rPr lang="en-US" dirty="0">
                <a:latin typeface="Mali"/>
                <a:cs typeface="Mali"/>
              </a:rPr>
              <a:t>2.My friend …………. (be/not) sad.</a:t>
            </a:r>
          </a:p>
          <a:p>
            <a:pPr marL="0" indent="0">
              <a:buNone/>
            </a:pPr>
            <a:r>
              <a:rPr lang="en-US" dirty="0">
                <a:latin typeface="Mali"/>
                <a:cs typeface="Mali"/>
              </a:rPr>
              <a:t> </a:t>
            </a:r>
            <a:endParaRPr lang="en-US" dirty="0">
              <a:latin typeface="Mali"/>
              <a:ea typeface="Calibri"/>
              <a:cs typeface="Mali"/>
            </a:endParaRPr>
          </a:p>
          <a:p>
            <a:pPr>
              <a:buAutoNum type="arabicPeriod"/>
            </a:pPr>
            <a:endParaRPr lang="en-US" dirty="0">
              <a:solidFill>
                <a:srgbClr val="262626"/>
              </a:solidFill>
              <a:latin typeface="Mali"/>
              <a:ea typeface="Calibri"/>
              <a:cs typeface="Mali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307A41D-5F19-C05A-7798-FDB68D80EB28}"/>
              </a:ext>
            </a:extLst>
          </p:cNvPr>
          <p:cNvSpPr txBox="1">
            <a:spLocks/>
          </p:cNvSpPr>
          <p:nvPr/>
        </p:nvSpPr>
        <p:spPr>
          <a:xfrm>
            <a:off x="4575595" y="2756025"/>
            <a:ext cx="4020755" cy="15900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400" b="1" dirty="0">
                <a:latin typeface="Mali"/>
                <a:cs typeface="Mali"/>
              </a:rPr>
              <a:t>Students 1:</a:t>
            </a:r>
            <a:r>
              <a:rPr lang="en-US" sz="2800" b="1" dirty="0">
                <a:latin typeface="Mali"/>
                <a:cs typeface="Mali"/>
              </a:rPr>
              <a:t> </a:t>
            </a:r>
            <a:endParaRPr lang="en-US" dirty="0">
              <a:latin typeface="Mali"/>
              <a:cs typeface="Mali"/>
            </a:endParaRPr>
          </a:p>
          <a:p>
            <a:r>
              <a:rPr lang="en-US" dirty="0">
                <a:latin typeface="Mali"/>
                <a:ea typeface="Calibri"/>
                <a:cs typeface="Mali"/>
              </a:rPr>
              <a:t>Choose the correct answer:</a:t>
            </a:r>
          </a:p>
          <a:p>
            <a:pPr marL="342900" indent="-342900">
              <a:buAutoNum type="arabicPeriod"/>
            </a:pPr>
            <a:r>
              <a:rPr lang="en-US" dirty="0">
                <a:latin typeface="Mali"/>
                <a:ea typeface="Calibri"/>
                <a:cs typeface="Mali"/>
              </a:rPr>
              <a:t>Sami ……… taller than Salem. (are/ is)</a:t>
            </a:r>
          </a:p>
          <a:p>
            <a:r>
              <a:rPr lang="en-US" dirty="0">
                <a:latin typeface="Mali"/>
                <a:ea typeface="Calibri"/>
                <a:cs typeface="Mali"/>
              </a:rPr>
              <a:t>2. Children ……….. Intelligent.( is/are)</a:t>
            </a:r>
          </a:p>
          <a:p>
            <a:pPr marL="0" indent="0">
              <a:buFontTx/>
              <a:buNone/>
            </a:pPr>
            <a:endParaRPr lang="en-US" sz="2800" b="1" dirty="0">
              <a:latin typeface="Mali"/>
              <a:ea typeface="Calibri"/>
              <a:cs typeface="Mal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latin typeface="Mali"/>
              <a:ea typeface="Calibri"/>
              <a:cs typeface="Mali"/>
            </a:endParaRPr>
          </a:p>
          <a:p>
            <a:endParaRPr lang="en-US" sz="2800" dirty="0">
              <a:latin typeface="Mali"/>
              <a:ea typeface="Calibri"/>
              <a:cs typeface="Mali"/>
            </a:endParaRPr>
          </a:p>
          <a:p>
            <a:endParaRPr lang="en-US" dirty="0">
              <a:latin typeface="Mali"/>
              <a:ea typeface="Calibri"/>
              <a:cs typeface="Mali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188C31A8-585F-6C67-BF53-8B722CD1F56D}"/>
              </a:ext>
            </a:extLst>
          </p:cNvPr>
          <p:cNvSpPr>
            <a:spLocks noGrp="1"/>
          </p:cNvSpPr>
          <p:nvPr/>
        </p:nvSpPr>
        <p:spPr bwMode="black">
          <a:xfrm>
            <a:off x="1886082" y="256606"/>
            <a:ext cx="5379029" cy="5525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500" b="1" dirty="0">
                <a:latin typeface="Mali"/>
                <a:ea typeface="Calibri"/>
                <a:cs typeface="Mali"/>
              </a:rPr>
              <a:t>Differentiation</a:t>
            </a:r>
            <a:r>
              <a:rPr lang="en-US" sz="2800" b="1" dirty="0">
                <a:latin typeface="Mali"/>
                <a:ea typeface="Calibri"/>
                <a:cs typeface="Mali"/>
              </a:rPr>
              <a:t> - 5 MIN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6306" y="3061944"/>
            <a:ext cx="39934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altLang="ar-J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 and correct the mistake</a:t>
            </a:r>
            <a:r>
              <a:rPr kumimoji="0" lang="en-US" altLang="ar-J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ar-JO" altLang="ar-JO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JO" altLang="ar-J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ar-JO" altLang="ar-JO" sz="1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ar-JO" sz="1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kumimoji="0" lang="ar-JO" altLang="ar-J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J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</a:t>
            </a:r>
            <a:r>
              <a:rPr kumimoji="0" lang="ar-JO" altLang="ar-J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My brother and I is good at football</a:t>
            </a:r>
            <a:r>
              <a:rPr kumimoji="0" lang="en-US" altLang="ar-J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altLang="ar-J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ar-JO" sz="1800" dirty="0">
                <a:solidFill>
                  <a:schemeClr val="tx1"/>
                </a:solidFill>
                <a:latin typeface="Arial" panose="020B0604020202020204" pitchFamily="34" charset="0"/>
              </a:rPr>
              <a:t>2.I are not happy</a:t>
            </a:r>
            <a:r>
              <a:rPr kumimoji="0" lang="ar-JO" altLang="ar-J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6108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BDE8251-CD9F-4981-AC3C-24E9F805E550}"/>
              </a:ext>
            </a:extLst>
          </p:cNvPr>
          <p:cNvSpPr txBox="1">
            <a:spLocks/>
          </p:cNvSpPr>
          <p:nvPr/>
        </p:nvSpPr>
        <p:spPr>
          <a:xfrm>
            <a:off x="2171700" y="2561035"/>
            <a:ext cx="2681288" cy="514350"/>
          </a:xfrm>
          <a:prstGeom prst="rect">
            <a:avLst/>
          </a:prstGeom>
        </p:spPr>
        <p:txBody>
          <a:bodyPr lIns="51435" tIns="25718" rIns="51435" bIns="25718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700" b="1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1532357" y="2003822"/>
            <a:ext cx="5731669" cy="120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7" tIns="0" rIns="51427" bIns="0"/>
          <a:lstStyle>
            <a:lvl1pPr marL="457200" indent="-330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30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330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33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330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3302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1600"/>
              <a:buFont typeface="Bellota Text"/>
              <a:buChar char="●"/>
            </a:pPr>
            <a:r>
              <a:rPr lang="en-US" altLang="en-US" sz="2400" b="1" dirty="0">
                <a:latin typeface="Comic Sans MS" panose="030F0702030302020204" pitchFamily="66" charset="0"/>
                <a:ea typeface="Bellota Text"/>
                <a:cs typeface="Bellota Text"/>
                <a:sym typeface="Bellota Text"/>
              </a:rPr>
              <a:t>Find a picture for who is the king of Australia 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3D704F-3F3E-4C2C-9A11-734B3550FD16}"/>
              </a:ext>
            </a:extLst>
          </p:cNvPr>
          <p:cNvSpPr/>
          <p:nvPr/>
        </p:nvSpPr>
        <p:spPr>
          <a:xfrm>
            <a:off x="1275220" y="573319"/>
            <a:ext cx="3122971" cy="6637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7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min/ Search</a:t>
            </a:r>
          </a:p>
        </p:txBody>
      </p:sp>
      <p:pic>
        <p:nvPicPr>
          <p:cNvPr id="18437" name="Picture 2" descr="Loading Bar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818210"/>
            <a:ext cx="2645569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180" y="232172"/>
            <a:ext cx="3294419" cy="16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0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 txBox="1">
            <a:spLocks noGrp="1"/>
          </p:cNvSpPr>
          <p:nvPr>
            <p:ph type="subTitle" idx="1"/>
          </p:nvPr>
        </p:nvSpPr>
        <p:spPr>
          <a:xfrm>
            <a:off x="1221849" y="103006"/>
            <a:ext cx="6719648" cy="25545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Summative assessment/ 2 min</a:t>
            </a:r>
          </a:p>
        </p:txBody>
      </p:sp>
      <p:grpSp>
        <p:nvGrpSpPr>
          <p:cNvPr id="361" name="Google Shape;361;p37"/>
          <p:cNvGrpSpPr/>
          <p:nvPr/>
        </p:nvGrpSpPr>
        <p:grpSpPr>
          <a:xfrm flipH="1">
            <a:off x="-696542" y="2006110"/>
            <a:ext cx="3214360" cy="2767294"/>
            <a:chOff x="-2314175" y="910675"/>
            <a:chExt cx="2012875" cy="1733025"/>
          </a:xfrm>
        </p:grpSpPr>
        <p:sp>
          <p:nvSpPr>
            <p:cNvPr id="362" name="Google Shape;362;p37"/>
            <p:cNvSpPr/>
            <p:nvPr/>
          </p:nvSpPr>
          <p:spPr>
            <a:xfrm>
              <a:off x="-2265025" y="2299475"/>
              <a:ext cx="747525" cy="219200"/>
            </a:xfrm>
            <a:custGeom>
              <a:avLst/>
              <a:gdLst/>
              <a:ahLst/>
              <a:cxnLst/>
              <a:rect l="l" t="t" r="r" b="b"/>
              <a:pathLst>
                <a:path w="29901" h="8768" extrusionOk="0">
                  <a:moveTo>
                    <a:pt x="2700" y="7847"/>
                  </a:moveTo>
                  <a:cubicBezTo>
                    <a:pt x="3098" y="7763"/>
                    <a:pt x="3453" y="7638"/>
                    <a:pt x="3830" y="7533"/>
                  </a:cubicBezTo>
                  <a:cubicBezTo>
                    <a:pt x="4834" y="7219"/>
                    <a:pt x="5839" y="6926"/>
                    <a:pt x="6885" y="6780"/>
                  </a:cubicBezTo>
                  <a:cubicBezTo>
                    <a:pt x="7533" y="6675"/>
                    <a:pt x="8182" y="6529"/>
                    <a:pt x="8852" y="6466"/>
                  </a:cubicBezTo>
                  <a:cubicBezTo>
                    <a:pt x="9898" y="6298"/>
                    <a:pt x="10944" y="6173"/>
                    <a:pt x="11990" y="6173"/>
                  </a:cubicBezTo>
                  <a:cubicBezTo>
                    <a:pt x="13831" y="6194"/>
                    <a:pt x="15715" y="6194"/>
                    <a:pt x="17577" y="6173"/>
                  </a:cubicBezTo>
                  <a:cubicBezTo>
                    <a:pt x="18560" y="6173"/>
                    <a:pt x="19564" y="6215"/>
                    <a:pt x="20527" y="6403"/>
                  </a:cubicBezTo>
                  <a:cubicBezTo>
                    <a:pt x="20757" y="6466"/>
                    <a:pt x="21008" y="6508"/>
                    <a:pt x="21238" y="6529"/>
                  </a:cubicBezTo>
                  <a:cubicBezTo>
                    <a:pt x="24021" y="6989"/>
                    <a:pt x="26762" y="7449"/>
                    <a:pt x="29440" y="8307"/>
                  </a:cubicBezTo>
                  <a:cubicBezTo>
                    <a:pt x="29587" y="8370"/>
                    <a:pt x="29733" y="8349"/>
                    <a:pt x="29901" y="8349"/>
                  </a:cubicBezTo>
                  <a:cubicBezTo>
                    <a:pt x="29399" y="7052"/>
                    <a:pt x="29064" y="5775"/>
                    <a:pt x="27767" y="5064"/>
                  </a:cubicBezTo>
                  <a:cubicBezTo>
                    <a:pt x="27495" y="5357"/>
                    <a:pt x="27118" y="5462"/>
                    <a:pt x="26679" y="5462"/>
                  </a:cubicBezTo>
                  <a:cubicBezTo>
                    <a:pt x="26386" y="5148"/>
                    <a:pt x="26155" y="4813"/>
                    <a:pt x="25842" y="4583"/>
                  </a:cubicBezTo>
                  <a:cubicBezTo>
                    <a:pt x="25465" y="4269"/>
                    <a:pt x="25088" y="3997"/>
                    <a:pt x="24837" y="3578"/>
                  </a:cubicBezTo>
                  <a:cubicBezTo>
                    <a:pt x="24712" y="3348"/>
                    <a:pt x="24461" y="3244"/>
                    <a:pt x="24189" y="3139"/>
                  </a:cubicBezTo>
                  <a:cubicBezTo>
                    <a:pt x="23833" y="3013"/>
                    <a:pt x="23477" y="2846"/>
                    <a:pt x="23205" y="2532"/>
                  </a:cubicBezTo>
                  <a:cubicBezTo>
                    <a:pt x="23017" y="2344"/>
                    <a:pt x="22745" y="2239"/>
                    <a:pt x="22515" y="2093"/>
                  </a:cubicBezTo>
                  <a:cubicBezTo>
                    <a:pt x="22305" y="1967"/>
                    <a:pt x="22075" y="1884"/>
                    <a:pt x="21887" y="1716"/>
                  </a:cubicBezTo>
                  <a:cubicBezTo>
                    <a:pt x="21531" y="1360"/>
                    <a:pt x="21113" y="1235"/>
                    <a:pt x="20611" y="1088"/>
                  </a:cubicBezTo>
                  <a:cubicBezTo>
                    <a:pt x="19481" y="816"/>
                    <a:pt x="18309" y="565"/>
                    <a:pt x="17242" y="105"/>
                  </a:cubicBezTo>
                  <a:cubicBezTo>
                    <a:pt x="17012" y="0"/>
                    <a:pt x="16719" y="0"/>
                    <a:pt x="16447" y="0"/>
                  </a:cubicBezTo>
                  <a:lnTo>
                    <a:pt x="11300" y="0"/>
                  </a:lnTo>
                  <a:cubicBezTo>
                    <a:pt x="11049" y="0"/>
                    <a:pt x="10756" y="21"/>
                    <a:pt x="10484" y="42"/>
                  </a:cubicBezTo>
                  <a:cubicBezTo>
                    <a:pt x="9479" y="210"/>
                    <a:pt x="8475" y="419"/>
                    <a:pt x="7450" y="565"/>
                  </a:cubicBezTo>
                  <a:cubicBezTo>
                    <a:pt x="6048" y="754"/>
                    <a:pt x="4751" y="1360"/>
                    <a:pt x="3432" y="1884"/>
                  </a:cubicBezTo>
                  <a:cubicBezTo>
                    <a:pt x="3265" y="2595"/>
                    <a:pt x="3014" y="3223"/>
                    <a:pt x="2575" y="3767"/>
                  </a:cubicBezTo>
                  <a:cubicBezTo>
                    <a:pt x="1884" y="4604"/>
                    <a:pt x="1424" y="5587"/>
                    <a:pt x="838" y="6508"/>
                  </a:cubicBezTo>
                  <a:cubicBezTo>
                    <a:pt x="419" y="7198"/>
                    <a:pt x="231" y="7930"/>
                    <a:pt x="1" y="8767"/>
                  </a:cubicBezTo>
                  <a:cubicBezTo>
                    <a:pt x="273" y="8684"/>
                    <a:pt x="503" y="8684"/>
                    <a:pt x="650" y="8579"/>
                  </a:cubicBezTo>
                  <a:cubicBezTo>
                    <a:pt x="1319" y="8161"/>
                    <a:pt x="1989" y="7993"/>
                    <a:pt x="2700" y="7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-1461025" y="2493025"/>
              <a:ext cx="621975" cy="109875"/>
            </a:xfrm>
            <a:custGeom>
              <a:avLst/>
              <a:gdLst/>
              <a:ahLst/>
              <a:cxnLst/>
              <a:rect l="l" t="t" r="r" b="b"/>
              <a:pathLst>
                <a:path w="24879" h="4395" extrusionOk="0">
                  <a:moveTo>
                    <a:pt x="24000" y="1779"/>
                  </a:moveTo>
                  <a:cubicBezTo>
                    <a:pt x="22765" y="1402"/>
                    <a:pt x="21636" y="879"/>
                    <a:pt x="20401" y="753"/>
                  </a:cubicBezTo>
                  <a:cubicBezTo>
                    <a:pt x="19439" y="649"/>
                    <a:pt x="18497" y="523"/>
                    <a:pt x="17555" y="356"/>
                  </a:cubicBezTo>
                  <a:cubicBezTo>
                    <a:pt x="16363" y="188"/>
                    <a:pt x="15170" y="84"/>
                    <a:pt x="13977" y="105"/>
                  </a:cubicBezTo>
                  <a:cubicBezTo>
                    <a:pt x="12910" y="126"/>
                    <a:pt x="11822" y="105"/>
                    <a:pt x="10734" y="105"/>
                  </a:cubicBezTo>
                  <a:cubicBezTo>
                    <a:pt x="9249" y="0"/>
                    <a:pt x="7826" y="42"/>
                    <a:pt x="6319" y="209"/>
                  </a:cubicBezTo>
                  <a:cubicBezTo>
                    <a:pt x="5629" y="293"/>
                    <a:pt x="4980" y="419"/>
                    <a:pt x="4353" y="649"/>
                  </a:cubicBezTo>
                  <a:cubicBezTo>
                    <a:pt x="3662" y="921"/>
                    <a:pt x="3369" y="1088"/>
                    <a:pt x="3034" y="1758"/>
                  </a:cubicBezTo>
                  <a:cubicBezTo>
                    <a:pt x="2993" y="1821"/>
                    <a:pt x="3097" y="1967"/>
                    <a:pt x="3181" y="1883"/>
                  </a:cubicBezTo>
                  <a:cubicBezTo>
                    <a:pt x="4332" y="1151"/>
                    <a:pt x="6026" y="1339"/>
                    <a:pt x="7366" y="1256"/>
                  </a:cubicBezTo>
                  <a:cubicBezTo>
                    <a:pt x="8726" y="1172"/>
                    <a:pt x="10086" y="1297"/>
                    <a:pt x="11446" y="1402"/>
                  </a:cubicBezTo>
                  <a:cubicBezTo>
                    <a:pt x="12387" y="1486"/>
                    <a:pt x="13266" y="1695"/>
                    <a:pt x="14187" y="1883"/>
                  </a:cubicBezTo>
                  <a:cubicBezTo>
                    <a:pt x="13057" y="1800"/>
                    <a:pt x="11927" y="1695"/>
                    <a:pt x="10818" y="1611"/>
                  </a:cubicBezTo>
                  <a:cubicBezTo>
                    <a:pt x="9186" y="1507"/>
                    <a:pt x="7575" y="1381"/>
                    <a:pt x="5943" y="1695"/>
                  </a:cubicBezTo>
                  <a:cubicBezTo>
                    <a:pt x="5692" y="1758"/>
                    <a:pt x="5399" y="1758"/>
                    <a:pt x="5127" y="1758"/>
                  </a:cubicBezTo>
                  <a:cubicBezTo>
                    <a:pt x="3537" y="1674"/>
                    <a:pt x="2051" y="2134"/>
                    <a:pt x="524" y="2511"/>
                  </a:cubicBezTo>
                  <a:cubicBezTo>
                    <a:pt x="377" y="2532"/>
                    <a:pt x="252" y="2657"/>
                    <a:pt x="0" y="2804"/>
                  </a:cubicBezTo>
                  <a:cubicBezTo>
                    <a:pt x="210" y="2909"/>
                    <a:pt x="314" y="2971"/>
                    <a:pt x="419" y="2971"/>
                  </a:cubicBezTo>
                  <a:cubicBezTo>
                    <a:pt x="670" y="2950"/>
                    <a:pt x="900" y="2929"/>
                    <a:pt x="1130" y="2825"/>
                  </a:cubicBezTo>
                  <a:cubicBezTo>
                    <a:pt x="1528" y="2657"/>
                    <a:pt x="1946" y="2616"/>
                    <a:pt x="2365" y="2616"/>
                  </a:cubicBezTo>
                  <a:cubicBezTo>
                    <a:pt x="5796" y="2595"/>
                    <a:pt x="9228" y="2532"/>
                    <a:pt x="12680" y="2511"/>
                  </a:cubicBezTo>
                  <a:cubicBezTo>
                    <a:pt x="13350" y="2511"/>
                    <a:pt x="14061" y="2532"/>
                    <a:pt x="14731" y="2637"/>
                  </a:cubicBezTo>
                  <a:cubicBezTo>
                    <a:pt x="15589" y="2762"/>
                    <a:pt x="16467" y="2825"/>
                    <a:pt x="17346" y="2804"/>
                  </a:cubicBezTo>
                  <a:cubicBezTo>
                    <a:pt x="17576" y="2804"/>
                    <a:pt x="17848" y="2804"/>
                    <a:pt x="18079" y="2825"/>
                  </a:cubicBezTo>
                  <a:cubicBezTo>
                    <a:pt x="20150" y="3181"/>
                    <a:pt x="22242" y="3536"/>
                    <a:pt x="24230" y="4206"/>
                  </a:cubicBezTo>
                  <a:cubicBezTo>
                    <a:pt x="24418" y="4269"/>
                    <a:pt x="24628" y="4310"/>
                    <a:pt x="24879" y="4394"/>
                  </a:cubicBezTo>
                  <a:cubicBezTo>
                    <a:pt x="24669" y="3432"/>
                    <a:pt x="24125" y="2657"/>
                    <a:pt x="24000" y="1779"/>
                  </a:cubicBezTo>
                  <a:close/>
                  <a:moveTo>
                    <a:pt x="23100" y="3369"/>
                  </a:moveTo>
                  <a:cubicBezTo>
                    <a:pt x="23037" y="3453"/>
                    <a:pt x="22828" y="3536"/>
                    <a:pt x="22724" y="3494"/>
                  </a:cubicBezTo>
                  <a:cubicBezTo>
                    <a:pt x="22200" y="3369"/>
                    <a:pt x="21698" y="3181"/>
                    <a:pt x="21175" y="3055"/>
                  </a:cubicBezTo>
                  <a:cubicBezTo>
                    <a:pt x="20464" y="2867"/>
                    <a:pt x="19752" y="2699"/>
                    <a:pt x="19020" y="2553"/>
                  </a:cubicBezTo>
                  <a:cubicBezTo>
                    <a:pt x="19229" y="2532"/>
                    <a:pt x="19439" y="2511"/>
                    <a:pt x="19627" y="2406"/>
                  </a:cubicBezTo>
                  <a:cubicBezTo>
                    <a:pt x="19836" y="2302"/>
                    <a:pt x="19878" y="2009"/>
                    <a:pt x="19773" y="1821"/>
                  </a:cubicBezTo>
                  <a:cubicBezTo>
                    <a:pt x="20694" y="2030"/>
                    <a:pt x="21615" y="2302"/>
                    <a:pt x="22535" y="2595"/>
                  </a:cubicBezTo>
                  <a:cubicBezTo>
                    <a:pt x="22724" y="2637"/>
                    <a:pt x="22891" y="2762"/>
                    <a:pt x="23058" y="2909"/>
                  </a:cubicBezTo>
                  <a:cubicBezTo>
                    <a:pt x="23184" y="3013"/>
                    <a:pt x="23247" y="3243"/>
                    <a:pt x="23100" y="3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-2009750" y="2479425"/>
              <a:ext cx="9450" cy="1075"/>
            </a:xfrm>
            <a:custGeom>
              <a:avLst/>
              <a:gdLst/>
              <a:ahLst/>
              <a:cxnLst/>
              <a:rect l="l" t="t" r="r" b="b"/>
              <a:pathLst>
                <a:path w="378" h="43" extrusionOk="0">
                  <a:moveTo>
                    <a:pt x="1" y="42"/>
                  </a:moveTo>
                  <a:lnTo>
                    <a:pt x="377" y="42"/>
                  </a:lnTo>
                  <a:lnTo>
                    <a:pt x="37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-2285950" y="2359100"/>
              <a:ext cx="1445325" cy="228100"/>
            </a:xfrm>
            <a:custGeom>
              <a:avLst/>
              <a:gdLst/>
              <a:ahLst/>
              <a:cxnLst/>
              <a:rect l="l" t="t" r="r" b="b"/>
              <a:pathLst>
                <a:path w="57813" h="9124" extrusionOk="0">
                  <a:moveTo>
                    <a:pt x="32746" y="7261"/>
                  </a:moveTo>
                  <a:lnTo>
                    <a:pt x="32956" y="7261"/>
                  </a:lnTo>
                  <a:cubicBezTo>
                    <a:pt x="33793" y="7031"/>
                    <a:pt x="34630" y="6759"/>
                    <a:pt x="35404" y="6341"/>
                  </a:cubicBezTo>
                  <a:cubicBezTo>
                    <a:pt x="35759" y="6173"/>
                    <a:pt x="36115" y="6027"/>
                    <a:pt x="36492" y="5901"/>
                  </a:cubicBezTo>
                  <a:cubicBezTo>
                    <a:pt x="38187" y="5294"/>
                    <a:pt x="39965" y="4960"/>
                    <a:pt x="41764" y="4750"/>
                  </a:cubicBezTo>
                  <a:cubicBezTo>
                    <a:pt x="42706" y="4646"/>
                    <a:pt x="43710" y="4625"/>
                    <a:pt x="44652" y="4646"/>
                  </a:cubicBezTo>
                  <a:cubicBezTo>
                    <a:pt x="46263" y="4646"/>
                    <a:pt x="47895" y="4541"/>
                    <a:pt x="49506" y="4750"/>
                  </a:cubicBezTo>
                  <a:cubicBezTo>
                    <a:pt x="50092" y="4834"/>
                    <a:pt x="50636" y="4876"/>
                    <a:pt x="51222" y="4960"/>
                  </a:cubicBezTo>
                  <a:cubicBezTo>
                    <a:pt x="53168" y="5169"/>
                    <a:pt x="55093" y="5504"/>
                    <a:pt x="56913" y="6236"/>
                  </a:cubicBezTo>
                  <a:cubicBezTo>
                    <a:pt x="57185" y="6341"/>
                    <a:pt x="57457" y="6424"/>
                    <a:pt x="57813" y="6529"/>
                  </a:cubicBezTo>
                  <a:cubicBezTo>
                    <a:pt x="57813" y="6382"/>
                    <a:pt x="57813" y="6278"/>
                    <a:pt x="57771" y="6215"/>
                  </a:cubicBezTo>
                  <a:cubicBezTo>
                    <a:pt x="57520" y="5776"/>
                    <a:pt x="57248" y="5336"/>
                    <a:pt x="56976" y="4918"/>
                  </a:cubicBezTo>
                  <a:cubicBezTo>
                    <a:pt x="56474" y="4144"/>
                    <a:pt x="55930" y="3453"/>
                    <a:pt x="55449" y="2658"/>
                  </a:cubicBezTo>
                  <a:cubicBezTo>
                    <a:pt x="55239" y="2323"/>
                    <a:pt x="55009" y="2114"/>
                    <a:pt x="54674" y="1988"/>
                  </a:cubicBezTo>
                  <a:cubicBezTo>
                    <a:pt x="53733" y="1612"/>
                    <a:pt x="52770" y="1193"/>
                    <a:pt x="51808" y="859"/>
                  </a:cubicBezTo>
                  <a:cubicBezTo>
                    <a:pt x="50552" y="419"/>
                    <a:pt x="49255" y="147"/>
                    <a:pt x="47916" y="126"/>
                  </a:cubicBezTo>
                  <a:cubicBezTo>
                    <a:pt x="45928" y="105"/>
                    <a:pt x="43941" y="1"/>
                    <a:pt x="41953" y="273"/>
                  </a:cubicBezTo>
                  <a:cubicBezTo>
                    <a:pt x="40572" y="482"/>
                    <a:pt x="39128" y="566"/>
                    <a:pt x="37768" y="1005"/>
                  </a:cubicBezTo>
                  <a:cubicBezTo>
                    <a:pt x="37412" y="1152"/>
                    <a:pt x="37015" y="1214"/>
                    <a:pt x="36617" y="1277"/>
                  </a:cubicBezTo>
                  <a:cubicBezTo>
                    <a:pt x="35885" y="1361"/>
                    <a:pt x="35215" y="1591"/>
                    <a:pt x="34546" y="1884"/>
                  </a:cubicBezTo>
                  <a:cubicBezTo>
                    <a:pt x="34190" y="2030"/>
                    <a:pt x="33814" y="2198"/>
                    <a:pt x="33458" y="2302"/>
                  </a:cubicBezTo>
                  <a:cubicBezTo>
                    <a:pt x="32809" y="2470"/>
                    <a:pt x="32286" y="2888"/>
                    <a:pt x="31721" y="3244"/>
                  </a:cubicBezTo>
                  <a:cubicBezTo>
                    <a:pt x="31365" y="3474"/>
                    <a:pt x="31198" y="3809"/>
                    <a:pt x="31261" y="4227"/>
                  </a:cubicBezTo>
                  <a:cubicBezTo>
                    <a:pt x="31303" y="4604"/>
                    <a:pt x="31386" y="4939"/>
                    <a:pt x="31512" y="5273"/>
                  </a:cubicBezTo>
                  <a:cubicBezTo>
                    <a:pt x="31700" y="5713"/>
                    <a:pt x="31909" y="6173"/>
                    <a:pt x="32119" y="6592"/>
                  </a:cubicBezTo>
                  <a:cubicBezTo>
                    <a:pt x="32223" y="6759"/>
                    <a:pt x="32349" y="6947"/>
                    <a:pt x="32453" y="7136"/>
                  </a:cubicBezTo>
                  <a:cubicBezTo>
                    <a:pt x="31679" y="6634"/>
                    <a:pt x="30759" y="6445"/>
                    <a:pt x="29838" y="6278"/>
                  </a:cubicBezTo>
                  <a:cubicBezTo>
                    <a:pt x="28562" y="5985"/>
                    <a:pt x="27264" y="5797"/>
                    <a:pt x="25946" y="5671"/>
                  </a:cubicBezTo>
                  <a:cubicBezTo>
                    <a:pt x="24879" y="5566"/>
                    <a:pt x="23770" y="5483"/>
                    <a:pt x="22682" y="5462"/>
                  </a:cubicBezTo>
                  <a:cubicBezTo>
                    <a:pt x="20883" y="5273"/>
                    <a:pt x="19041" y="5169"/>
                    <a:pt x="17242" y="5085"/>
                  </a:cubicBezTo>
                  <a:cubicBezTo>
                    <a:pt x="15882" y="5043"/>
                    <a:pt x="14543" y="5064"/>
                    <a:pt x="13183" y="5064"/>
                  </a:cubicBezTo>
                  <a:cubicBezTo>
                    <a:pt x="11781" y="5043"/>
                    <a:pt x="10316" y="4918"/>
                    <a:pt x="8914" y="5085"/>
                  </a:cubicBezTo>
                  <a:cubicBezTo>
                    <a:pt x="7910" y="5232"/>
                    <a:pt x="6885" y="5399"/>
                    <a:pt x="5860" y="5608"/>
                  </a:cubicBezTo>
                  <a:cubicBezTo>
                    <a:pt x="5316" y="5692"/>
                    <a:pt x="4730" y="5776"/>
                    <a:pt x="4186" y="5901"/>
                  </a:cubicBezTo>
                  <a:cubicBezTo>
                    <a:pt x="3349" y="6090"/>
                    <a:pt x="2575" y="6403"/>
                    <a:pt x="1779" y="6717"/>
                  </a:cubicBezTo>
                  <a:cubicBezTo>
                    <a:pt x="1256" y="6926"/>
                    <a:pt x="524" y="7157"/>
                    <a:pt x="189" y="7659"/>
                  </a:cubicBezTo>
                  <a:cubicBezTo>
                    <a:pt x="1" y="7910"/>
                    <a:pt x="294" y="8224"/>
                    <a:pt x="587" y="8161"/>
                  </a:cubicBezTo>
                  <a:cubicBezTo>
                    <a:pt x="943" y="8077"/>
                    <a:pt x="1319" y="7952"/>
                    <a:pt x="1654" y="7847"/>
                  </a:cubicBezTo>
                  <a:cubicBezTo>
                    <a:pt x="2198" y="7868"/>
                    <a:pt x="2721" y="7742"/>
                    <a:pt x="3265" y="7575"/>
                  </a:cubicBezTo>
                  <a:cubicBezTo>
                    <a:pt x="2700" y="7805"/>
                    <a:pt x="2114" y="8056"/>
                    <a:pt x="1528" y="8224"/>
                  </a:cubicBezTo>
                  <a:cubicBezTo>
                    <a:pt x="1466" y="8224"/>
                    <a:pt x="1424" y="8224"/>
                    <a:pt x="1361" y="8266"/>
                  </a:cubicBezTo>
                  <a:cubicBezTo>
                    <a:pt x="1277" y="8286"/>
                    <a:pt x="1215" y="8307"/>
                    <a:pt x="1152" y="8328"/>
                  </a:cubicBezTo>
                  <a:cubicBezTo>
                    <a:pt x="754" y="8496"/>
                    <a:pt x="817" y="9061"/>
                    <a:pt x="1256" y="9061"/>
                  </a:cubicBezTo>
                  <a:cubicBezTo>
                    <a:pt x="2407" y="9123"/>
                    <a:pt x="3621" y="8496"/>
                    <a:pt x="4709" y="8161"/>
                  </a:cubicBezTo>
                  <a:cubicBezTo>
                    <a:pt x="5985" y="7763"/>
                    <a:pt x="7324" y="7554"/>
                    <a:pt x="8642" y="7345"/>
                  </a:cubicBezTo>
                  <a:cubicBezTo>
                    <a:pt x="10023" y="7136"/>
                    <a:pt x="11404" y="6843"/>
                    <a:pt x="12827" y="6696"/>
                  </a:cubicBezTo>
                  <a:cubicBezTo>
                    <a:pt x="14187" y="6529"/>
                    <a:pt x="15568" y="6613"/>
                    <a:pt x="16949" y="6613"/>
                  </a:cubicBezTo>
                  <a:cubicBezTo>
                    <a:pt x="18393" y="6613"/>
                    <a:pt x="19837" y="6613"/>
                    <a:pt x="21259" y="6634"/>
                  </a:cubicBezTo>
                  <a:cubicBezTo>
                    <a:pt x="22410" y="6738"/>
                    <a:pt x="23540" y="6843"/>
                    <a:pt x="24691" y="6968"/>
                  </a:cubicBezTo>
                  <a:cubicBezTo>
                    <a:pt x="26051" y="7136"/>
                    <a:pt x="27202" y="7491"/>
                    <a:pt x="28478" y="7952"/>
                  </a:cubicBezTo>
                  <a:cubicBezTo>
                    <a:pt x="29064" y="8119"/>
                    <a:pt x="29671" y="8224"/>
                    <a:pt x="30236" y="8328"/>
                  </a:cubicBezTo>
                  <a:cubicBezTo>
                    <a:pt x="30780" y="8433"/>
                    <a:pt x="31303" y="8642"/>
                    <a:pt x="31889" y="8705"/>
                  </a:cubicBezTo>
                  <a:cubicBezTo>
                    <a:pt x="32181" y="8726"/>
                    <a:pt x="32349" y="8600"/>
                    <a:pt x="32453" y="8412"/>
                  </a:cubicBezTo>
                  <a:cubicBezTo>
                    <a:pt x="32935" y="8328"/>
                    <a:pt x="33270" y="7680"/>
                    <a:pt x="32746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-1738275" y="928450"/>
              <a:ext cx="1032625" cy="640825"/>
            </a:xfrm>
            <a:custGeom>
              <a:avLst/>
              <a:gdLst/>
              <a:ahLst/>
              <a:cxnLst/>
              <a:rect l="l" t="t" r="r" b="b"/>
              <a:pathLst>
                <a:path w="41305" h="25633" extrusionOk="0">
                  <a:moveTo>
                    <a:pt x="27181" y="17995"/>
                  </a:moveTo>
                  <a:cubicBezTo>
                    <a:pt x="26595" y="18372"/>
                    <a:pt x="26407" y="18978"/>
                    <a:pt x="26114" y="19481"/>
                  </a:cubicBezTo>
                  <a:cubicBezTo>
                    <a:pt x="25904" y="19564"/>
                    <a:pt x="25695" y="19627"/>
                    <a:pt x="25528" y="19732"/>
                  </a:cubicBezTo>
                  <a:cubicBezTo>
                    <a:pt x="25402" y="19836"/>
                    <a:pt x="25277" y="19983"/>
                    <a:pt x="25172" y="20108"/>
                  </a:cubicBezTo>
                  <a:cubicBezTo>
                    <a:pt x="24963" y="20422"/>
                    <a:pt x="24775" y="20778"/>
                    <a:pt x="24544" y="21071"/>
                  </a:cubicBezTo>
                  <a:cubicBezTo>
                    <a:pt x="24126" y="21594"/>
                    <a:pt x="23561" y="21740"/>
                    <a:pt x="22912" y="21573"/>
                  </a:cubicBezTo>
                  <a:cubicBezTo>
                    <a:pt x="21866" y="21217"/>
                    <a:pt x="20987" y="20694"/>
                    <a:pt x="20674" y="19564"/>
                  </a:cubicBezTo>
                  <a:cubicBezTo>
                    <a:pt x="20611" y="19376"/>
                    <a:pt x="20548" y="19209"/>
                    <a:pt x="20443" y="19062"/>
                  </a:cubicBezTo>
                  <a:cubicBezTo>
                    <a:pt x="20067" y="18623"/>
                    <a:pt x="20025" y="18100"/>
                    <a:pt x="20025" y="17535"/>
                  </a:cubicBezTo>
                  <a:cubicBezTo>
                    <a:pt x="20025" y="17012"/>
                    <a:pt x="20025" y="16509"/>
                    <a:pt x="19983" y="15986"/>
                  </a:cubicBezTo>
                  <a:cubicBezTo>
                    <a:pt x="19962" y="15610"/>
                    <a:pt x="19565" y="15421"/>
                    <a:pt x="19293" y="15693"/>
                  </a:cubicBezTo>
                  <a:cubicBezTo>
                    <a:pt x="18728" y="16154"/>
                    <a:pt x="18079" y="16488"/>
                    <a:pt x="17577" y="16991"/>
                  </a:cubicBezTo>
                  <a:cubicBezTo>
                    <a:pt x="17096" y="17493"/>
                    <a:pt x="16531" y="17911"/>
                    <a:pt x="15966" y="18267"/>
                  </a:cubicBezTo>
                  <a:cubicBezTo>
                    <a:pt x="15589" y="18518"/>
                    <a:pt x="15150" y="18413"/>
                    <a:pt x="14731" y="18330"/>
                  </a:cubicBezTo>
                  <a:cubicBezTo>
                    <a:pt x="14585" y="18309"/>
                    <a:pt x="14417" y="18162"/>
                    <a:pt x="14271" y="18079"/>
                  </a:cubicBezTo>
                  <a:cubicBezTo>
                    <a:pt x="14062" y="17158"/>
                    <a:pt x="14083" y="15777"/>
                    <a:pt x="14334" y="14940"/>
                  </a:cubicBezTo>
                  <a:cubicBezTo>
                    <a:pt x="14438" y="14584"/>
                    <a:pt x="14522" y="14187"/>
                    <a:pt x="14585" y="13789"/>
                  </a:cubicBezTo>
                  <a:cubicBezTo>
                    <a:pt x="14606" y="13664"/>
                    <a:pt x="14543" y="13517"/>
                    <a:pt x="14522" y="13350"/>
                  </a:cubicBezTo>
                  <a:cubicBezTo>
                    <a:pt x="14480" y="13141"/>
                    <a:pt x="14187" y="13036"/>
                    <a:pt x="13999" y="13141"/>
                  </a:cubicBezTo>
                  <a:cubicBezTo>
                    <a:pt x="13811" y="13245"/>
                    <a:pt x="13664" y="13413"/>
                    <a:pt x="13497" y="13538"/>
                  </a:cubicBezTo>
                  <a:cubicBezTo>
                    <a:pt x="12974" y="14061"/>
                    <a:pt x="12492" y="14563"/>
                    <a:pt x="11865" y="14919"/>
                  </a:cubicBezTo>
                  <a:cubicBezTo>
                    <a:pt x="11593" y="15087"/>
                    <a:pt x="11404" y="15317"/>
                    <a:pt x="11174" y="15526"/>
                  </a:cubicBezTo>
                  <a:cubicBezTo>
                    <a:pt x="10400" y="16237"/>
                    <a:pt x="9521" y="16802"/>
                    <a:pt x="8580" y="17325"/>
                  </a:cubicBezTo>
                  <a:cubicBezTo>
                    <a:pt x="8140" y="17597"/>
                    <a:pt x="7680" y="17597"/>
                    <a:pt x="7199" y="17576"/>
                  </a:cubicBezTo>
                  <a:cubicBezTo>
                    <a:pt x="6759" y="17514"/>
                    <a:pt x="6571" y="17325"/>
                    <a:pt x="6550" y="16865"/>
                  </a:cubicBezTo>
                  <a:cubicBezTo>
                    <a:pt x="6529" y="16112"/>
                    <a:pt x="6655" y="15380"/>
                    <a:pt x="7094" y="14710"/>
                  </a:cubicBezTo>
                  <a:cubicBezTo>
                    <a:pt x="7638" y="13957"/>
                    <a:pt x="8057" y="13120"/>
                    <a:pt x="8726" y="12450"/>
                  </a:cubicBezTo>
                  <a:cubicBezTo>
                    <a:pt x="8894" y="12241"/>
                    <a:pt x="8998" y="11927"/>
                    <a:pt x="9103" y="11655"/>
                  </a:cubicBezTo>
                  <a:cubicBezTo>
                    <a:pt x="9186" y="11425"/>
                    <a:pt x="8935" y="11153"/>
                    <a:pt x="8684" y="11216"/>
                  </a:cubicBezTo>
                  <a:cubicBezTo>
                    <a:pt x="8454" y="11258"/>
                    <a:pt x="8224" y="11341"/>
                    <a:pt x="8015" y="11446"/>
                  </a:cubicBezTo>
                  <a:cubicBezTo>
                    <a:pt x="6529" y="12178"/>
                    <a:pt x="5064" y="12931"/>
                    <a:pt x="3600" y="13706"/>
                  </a:cubicBezTo>
                  <a:cubicBezTo>
                    <a:pt x="3140" y="13936"/>
                    <a:pt x="2721" y="14082"/>
                    <a:pt x="2240" y="14061"/>
                  </a:cubicBezTo>
                  <a:cubicBezTo>
                    <a:pt x="1675" y="14040"/>
                    <a:pt x="1152" y="14061"/>
                    <a:pt x="608" y="14040"/>
                  </a:cubicBezTo>
                  <a:cubicBezTo>
                    <a:pt x="189" y="14019"/>
                    <a:pt x="64" y="13831"/>
                    <a:pt x="43" y="13392"/>
                  </a:cubicBezTo>
                  <a:cubicBezTo>
                    <a:pt x="1" y="13036"/>
                    <a:pt x="147" y="12785"/>
                    <a:pt x="315" y="12471"/>
                  </a:cubicBezTo>
                  <a:cubicBezTo>
                    <a:pt x="943" y="11446"/>
                    <a:pt x="1863" y="10797"/>
                    <a:pt x="2868" y="10211"/>
                  </a:cubicBezTo>
                  <a:cubicBezTo>
                    <a:pt x="3725" y="9730"/>
                    <a:pt x="4646" y="9521"/>
                    <a:pt x="5609" y="9458"/>
                  </a:cubicBezTo>
                  <a:cubicBezTo>
                    <a:pt x="6006" y="9437"/>
                    <a:pt x="6383" y="9416"/>
                    <a:pt x="6759" y="9333"/>
                  </a:cubicBezTo>
                  <a:cubicBezTo>
                    <a:pt x="7010" y="9270"/>
                    <a:pt x="7073" y="9102"/>
                    <a:pt x="6948" y="8830"/>
                  </a:cubicBezTo>
                  <a:cubicBezTo>
                    <a:pt x="6173" y="8809"/>
                    <a:pt x="5420" y="8747"/>
                    <a:pt x="4646" y="8726"/>
                  </a:cubicBezTo>
                  <a:cubicBezTo>
                    <a:pt x="4248" y="8726"/>
                    <a:pt x="3935" y="8579"/>
                    <a:pt x="3767" y="8203"/>
                  </a:cubicBezTo>
                  <a:cubicBezTo>
                    <a:pt x="3725" y="8098"/>
                    <a:pt x="3663" y="7973"/>
                    <a:pt x="3600" y="7889"/>
                  </a:cubicBezTo>
                  <a:cubicBezTo>
                    <a:pt x="2805" y="7157"/>
                    <a:pt x="2930" y="6194"/>
                    <a:pt x="3035" y="5273"/>
                  </a:cubicBezTo>
                  <a:cubicBezTo>
                    <a:pt x="3098" y="4708"/>
                    <a:pt x="3391" y="4185"/>
                    <a:pt x="3914" y="3830"/>
                  </a:cubicBezTo>
                  <a:cubicBezTo>
                    <a:pt x="4039" y="3767"/>
                    <a:pt x="4165" y="3662"/>
                    <a:pt x="4248" y="3558"/>
                  </a:cubicBezTo>
                  <a:cubicBezTo>
                    <a:pt x="4772" y="2993"/>
                    <a:pt x="5441" y="2951"/>
                    <a:pt x="6173" y="2993"/>
                  </a:cubicBezTo>
                  <a:cubicBezTo>
                    <a:pt x="6278" y="2993"/>
                    <a:pt x="6445" y="3035"/>
                    <a:pt x="6529" y="3076"/>
                  </a:cubicBezTo>
                  <a:cubicBezTo>
                    <a:pt x="7052" y="3411"/>
                    <a:pt x="7701" y="3558"/>
                    <a:pt x="8161" y="3997"/>
                  </a:cubicBezTo>
                  <a:cubicBezTo>
                    <a:pt x="8245" y="4039"/>
                    <a:pt x="8308" y="4123"/>
                    <a:pt x="8370" y="4144"/>
                  </a:cubicBezTo>
                  <a:cubicBezTo>
                    <a:pt x="8873" y="4311"/>
                    <a:pt x="9291" y="4541"/>
                    <a:pt x="9605" y="5022"/>
                  </a:cubicBezTo>
                  <a:cubicBezTo>
                    <a:pt x="9730" y="4918"/>
                    <a:pt x="9814" y="4855"/>
                    <a:pt x="9940" y="4771"/>
                  </a:cubicBezTo>
                  <a:cubicBezTo>
                    <a:pt x="9689" y="4562"/>
                    <a:pt x="9458" y="4395"/>
                    <a:pt x="9270" y="4185"/>
                  </a:cubicBezTo>
                  <a:cubicBezTo>
                    <a:pt x="9082" y="3976"/>
                    <a:pt x="8977" y="3704"/>
                    <a:pt x="8852" y="3495"/>
                  </a:cubicBezTo>
                  <a:cubicBezTo>
                    <a:pt x="8684" y="3286"/>
                    <a:pt x="8663" y="3055"/>
                    <a:pt x="8663" y="2825"/>
                  </a:cubicBezTo>
                  <a:cubicBezTo>
                    <a:pt x="8663" y="2616"/>
                    <a:pt x="8684" y="2407"/>
                    <a:pt x="8663" y="2198"/>
                  </a:cubicBezTo>
                  <a:cubicBezTo>
                    <a:pt x="8538" y="1361"/>
                    <a:pt x="9166" y="440"/>
                    <a:pt x="10086" y="126"/>
                  </a:cubicBezTo>
                  <a:cubicBezTo>
                    <a:pt x="10421" y="1"/>
                    <a:pt x="10735" y="22"/>
                    <a:pt x="10986" y="252"/>
                  </a:cubicBezTo>
                  <a:cubicBezTo>
                    <a:pt x="11279" y="524"/>
                    <a:pt x="11593" y="775"/>
                    <a:pt x="11802" y="1089"/>
                  </a:cubicBezTo>
                  <a:cubicBezTo>
                    <a:pt x="12513" y="2051"/>
                    <a:pt x="13162" y="3076"/>
                    <a:pt x="13559" y="4227"/>
                  </a:cubicBezTo>
                  <a:cubicBezTo>
                    <a:pt x="13601" y="4353"/>
                    <a:pt x="13685" y="4520"/>
                    <a:pt x="13769" y="4625"/>
                  </a:cubicBezTo>
                  <a:cubicBezTo>
                    <a:pt x="14020" y="4939"/>
                    <a:pt x="14313" y="4960"/>
                    <a:pt x="14627" y="4708"/>
                  </a:cubicBezTo>
                  <a:cubicBezTo>
                    <a:pt x="14940" y="4436"/>
                    <a:pt x="15171" y="4144"/>
                    <a:pt x="15317" y="3767"/>
                  </a:cubicBezTo>
                  <a:cubicBezTo>
                    <a:pt x="15464" y="3181"/>
                    <a:pt x="15798" y="2742"/>
                    <a:pt x="16217" y="2323"/>
                  </a:cubicBezTo>
                  <a:lnTo>
                    <a:pt x="17242" y="1298"/>
                  </a:lnTo>
                  <a:cubicBezTo>
                    <a:pt x="17891" y="649"/>
                    <a:pt x="18623" y="273"/>
                    <a:pt x="19606" y="335"/>
                  </a:cubicBezTo>
                  <a:cubicBezTo>
                    <a:pt x="20150" y="356"/>
                    <a:pt x="20674" y="356"/>
                    <a:pt x="21218" y="335"/>
                  </a:cubicBezTo>
                  <a:cubicBezTo>
                    <a:pt x="21552" y="335"/>
                    <a:pt x="21866" y="419"/>
                    <a:pt x="22159" y="628"/>
                  </a:cubicBezTo>
                  <a:cubicBezTo>
                    <a:pt x="22473" y="859"/>
                    <a:pt x="22808" y="1047"/>
                    <a:pt x="23122" y="1277"/>
                  </a:cubicBezTo>
                  <a:cubicBezTo>
                    <a:pt x="23938" y="1926"/>
                    <a:pt x="24461" y="2742"/>
                    <a:pt x="24377" y="3830"/>
                  </a:cubicBezTo>
                  <a:cubicBezTo>
                    <a:pt x="24356" y="4353"/>
                    <a:pt x="24461" y="4918"/>
                    <a:pt x="24147" y="5399"/>
                  </a:cubicBezTo>
                  <a:cubicBezTo>
                    <a:pt x="24042" y="5566"/>
                    <a:pt x="24147" y="5776"/>
                    <a:pt x="24272" y="5901"/>
                  </a:cubicBezTo>
                  <a:cubicBezTo>
                    <a:pt x="24419" y="6027"/>
                    <a:pt x="24628" y="6068"/>
                    <a:pt x="24775" y="5985"/>
                  </a:cubicBezTo>
                  <a:cubicBezTo>
                    <a:pt x="24900" y="5922"/>
                    <a:pt x="25005" y="5796"/>
                    <a:pt x="25151" y="5713"/>
                  </a:cubicBezTo>
                  <a:cubicBezTo>
                    <a:pt x="25716" y="5273"/>
                    <a:pt x="26260" y="4834"/>
                    <a:pt x="26846" y="4395"/>
                  </a:cubicBezTo>
                  <a:cubicBezTo>
                    <a:pt x="27306" y="4018"/>
                    <a:pt x="27871" y="3872"/>
                    <a:pt x="28436" y="3892"/>
                  </a:cubicBezTo>
                  <a:lnTo>
                    <a:pt x="29796" y="3892"/>
                  </a:lnTo>
                  <a:cubicBezTo>
                    <a:pt x="30801" y="3872"/>
                    <a:pt x="31763" y="4771"/>
                    <a:pt x="31805" y="5922"/>
                  </a:cubicBezTo>
                  <a:cubicBezTo>
                    <a:pt x="31847" y="6382"/>
                    <a:pt x="31575" y="6738"/>
                    <a:pt x="31324" y="7052"/>
                  </a:cubicBezTo>
                  <a:cubicBezTo>
                    <a:pt x="31114" y="7324"/>
                    <a:pt x="30842" y="7533"/>
                    <a:pt x="30633" y="7763"/>
                  </a:cubicBezTo>
                  <a:cubicBezTo>
                    <a:pt x="30529" y="7868"/>
                    <a:pt x="30424" y="7993"/>
                    <a:pt x="30403" y="8119"/>
                  </a:cubicBezTo>
                  <a:cubicBezTo>
                    <a:pt x="30382" y="8265"/>
                    <a:pt x="30424" y="8412"/>
                    <a:pt x="30508" y="8537"/>
                  </a:cubicBezTo>
                  <a:cubicBezTo>
                    <a:pt x="30612" y="8705"/>
                    <a:pt x="30821" y="8747"/>
                    <a:pt x="30968" y="8684"/>
                  </a:cubicBezTo>
                  <a:cubicBezTo>
                    <a:pt x="31156" y="8579"/>
                    <a:pt x="31324" y="8433"/>
                    <a:pt x="31470" y="8286"/>
                  </a:cubicBezTo>
                  <a:cubicBezTo>
                    <a:pt x="32161" y="7638"/>
                    <a:pt x="33018" y="7366"/>
                    <a:pt x="33897" y="7282"/>
                  </a:cubicBezTo>
                  <a:cubicBezTo>
                    <a:pt x="34399" y="7240"/>
                    <a:pt x="34922" y="7324"/>
                    <a:pt x="35446" y="7282"/>
                  </a:cubicBezTo>
                  <a:cubicBezTo>
                    <a:pt x="36387" y="7240"/>
                    <a:pt x="37140" y="7596"/>
                    <a:pt x="37810" y="8265"/>
                  </a:cubicBezTo>
                  <a:cubicBezTo>
                    <a:pt x="38082" y="8537"/>
                    <a:pt x="38354" y="8893"/>
                    <a:pt x="38605" y="9228"/>
                  </a:cubicBezTo>
                  <a:cubicBezTo>
                    <a:pt x="38919" y="9667"/>
                    <a:pt x="38919" y="10295"/>
                    <a:pt x="38605" y="10734"/>
                  </a:cubicBezTo>
                  <a:cubicBezTo>
                    <a:pt x="38500" y="10902"/>
                    <a:pt x="38375" y="11027"/>
                    <a:pt x="38249" y="11132"/>
                  </a:cubicBezTo>
                  <a:cubicBezTo>
                    <a:pt x="37705" y="11467"/>
                    <a:pt x="37140" y="11760"/>
                    <a:pt x="36596" y="12074"/>
                  </a:cubicBezTo>
                  <a:cubicBezTo>
                    <a:pt x="36471" y="12157"/>
                    <a:pt x="36303" y="12157"/>
                    <a:pt x="36157" y="12178"/>
                  </a:cubicBezTo>
                  <a:cubicBezTo>
                    <a:pt x="35990" y="12199"/>
                    <a:pt x="35843" y="12199"/>
                    <a:pt x="35718" y="12241"/>
                  </a:cubicBezTo>
                  <a:cubicBezTo>
                    <a:pt x="35467" y="12283"/>
                    <a:pt x="35320" y="12471"/>
                    <a:pt x="35320" y="12680"/>
                  </a:cubicBezTo>
                  <a:cubicBezTo>
                    <a:pt x="35320" y="12869"/>
                    <a:pt x="35508" y="13078"/>
                    <a:pt x="35739" y="13078"/>
                  </a:cubicBezTo>
                  <a:cubicBezTo>
                    <a:pt x="36031" y="13078"/>
                    <a:pt x="36345" y="13099"/>
                    <a:pt x="36617" y="13015"/>
                  </a:cubicBezTo>
                  <a:cubicBezTo>
                    <a:pt x="37308" y="12827"/>
                    <a:pt x="37977" y="12785"/>
                    <a:pt x="38689" y="12806"/>
                  </a:cubicBezTo>
                  <a:cubicBezTo>
                    <a:pt x="38898" y="12806"/>
                    <a:pt x="39107" y="12827"/>
                    <a:pt x="39316" y="12890"/>
                  </a:cubicBezTo>
                  <a:cubicBezTo>
                    <a:pt x="40446" y="13141"/>
                    <a:pt x="40760" y="13538"/>
                    <a:pt x="40907" y="14668"/>
                  </a:cubicBezTo>
                  <a:cubicBezTo>
                    <a:pt x="40948" y="14815"/>
                    <a:pt x="40948" y="14961"/>
                    <a:pt x="40948" y="15107"/>
                  </a:cubicBezTo>
                  <a:cubicBezTo>
                    <a:pt x="41011" y="15819"/>
                    <a:pt x="40781" y="16321"/>
                    <a:pt x="40070" y="16593"/>
                  </a:cubicBezTo>
                  <a:cubicBezTo>
                    <a:pt x="39212" y="16991"/>
                    <a:pt x="39086" y="17388"/>
                    <a:pt x="39505" y="18246"/>
                  </a:cubicBezTo>
                  <a:cubicBezTo>
                    <a:pt x="39714" y="18685"/>
                    <a:pt x="39902" y="19104"/>
                    <a:pt x="40258" y="19460"/>
                  </a:cubicBezTo>
                  <a:cubicBezTo>
                    <a:pt x="40384" y="19564"/>
                    <a:pt x="40467" y="19732"/>
                    <a:pt x="40551" y="19899"/>
                  </a:cubicBezTo>
                  <a:cubicBezTo>
                    <a:pt x="40760" y="20317"/>
                    <a:pt x="40948" y="20715"/>
                    <a:pt x="41095" y="21133"/>
                  </a:cubicBezTo>
                  <a:cubicBezTo>
                    <a:pt x="41304" y="21573"/>
                    <a:pt x="41200" y="22096"/>
                    <a:pt x="40760" y="22284"/>
                  </a:cubicBezTo>
                  <a:cubicBezTo>
                    <a:pt x="40132" y="22535"/>
                    <a:pt x="39505" y="22870"/>
                    <a:pt x="38793" y="22745"/>
                  </a:cubicBezTo>
                  <a:cubicBezTo>
                    <a:pt x="38584" y="22494"/>
                    <a:pt x="38668" y="22201"/>
                    <a:pt x="38647" y="21929"/>
                  </a:cubicBezTo>
                  <a:cubicBezTo>
                    <a:pt x="38563" y="20966"/>
                    <a:pt x="38040" y="20255"/>
                    <a:pt x="37391" y="19606"/>
                  </a:cubicBezTo>
                  <a:cubicBezTo>
                    <a:pt x="37224" y="19460"/>
                    <a:pt x="36994" y="19313"/>
                    <a:pt x="36680" y="19418"/>
                  </a:cubicBezTo>
                  <a:cubicBezTo>
                    <a:pt x="36806" y="19773"/>
                    <a:pt x="36910" y="20045"/>
                    <a:pt x="37015" y="20359"/>
                  </a:cubicBezTo>
                  <a:cubicBezTo>
                    <a:pt x="37119" y="20673"/>
                    <a:pt x="37245" y="20987"/>
                    <a:pt x="37391" y="21280"/>
                  </a:cubicBezTo>
                  <a:cubicBezTo>
                    <a:pt x="37517" y="21573"/>
                    <a:pt x="37622" y="21824"/>
                    <a:pt x="37601" y="22138"/>
                  </a:cubicBezTo>
                  <a:cubicBezTo>
                    <a:pt x="37559" y="22389"/>
                    <a:pt x="37559" y="22598"/>
                    <a:pt x="37412" y="22828"/>
                  </a:cubicBezTo>
                  <a:cubicBezTo>
                    <a:pt x="37287" y="23017"/>
                    <a:pt x="37224" y="23289"/>
                    <a:pt x="37245" y="23498"/>
                  </a:cubicBezTo>
                  <a:cubicBezTo>
                    <a:pt x="37350" y="24188"/>
                    <a:pt x="36994" y="24711"/>
                    <a:pt x="36659" y="25235"/>
                  </a:cubicBezTo>
                  <a:cubicBezTo>
                    <a:pt x="36450" y="25569"/>
                    <a:pt x="36073" y="25632"/>
                    <a:pt x="35676" y="25527"/>
                  </a:cubicBezTo>
                  <a:cubicBezTo>
                    <a:pt x="34922" y="25339"/>
                    <a:pt x="34316" y="24921"/>
                    <a:pt x="33730" y="24439"/>
                  </a:cubicBezTo>
                  <a:cubicBezTo>
                    <a:pt x="33123" y="24000"/>
                    <a:pt x="32893" y="23372"/>
                    <a:pt x="32851" y="22661"/>
                  </a:cubicBezTo>
                  <a:lnTo>
                    <a:pt x="32851" y="21489"/>
                  </a:lnTo>
                  <a:cubicBezTo>
                    <a:pt x="32851" y="21343"/>
                    <a:pt x="32851" y="21175"/>
                    <a:pt x="32809" y="21050"/>
                  </a:cubicBezTo>
                  <a:cubicBezTo>
                    <a:pt x="32746" y="20924"/>
                    <a:pt x="32621" y="20820"/>
                    <a:pt x="32495" y="20757"/>
                  </a:cubicBezTo>
                  <a:cubicBezTo>
                    <a:pt x="32286" y="20715"/>
                    <a:pt x="32161" y="20841"/>
                    <a:pt x="32077" y="21029"/>
                  </a:cubicBezTo>
                  <a:cubicBezTo>
                    <a:pt x="32014" y="21175"/>
                    <a:pt x="31993" y="21364"/>
                    <a:pt x="31993" y="21552"/>
                  </a:cubicBezTo>
                  <a:cubicBezTo>
                    <a:pt x="31972" y="21970"/>
                    <a:pt x="31972" y="22389"/>
                    <a:pt x="31993" y="22807"/>
                  </a:cubicBezTo>
                  <a:cubicBezTo>
                    <a:pt x="31993" y="23121"/>
                    <a:pt x="31909" y="23372"/>
                    <a:pt x="31700" y="23644"/>
                  </a:cubicBezTo>
                  <a:cubicBezTo>
                    <a:pt x="31449" y="23916"/>
                    <a:pt x="31219" y="24230"/>
                    <a:pt x="30863" y="24439"/>
                  </a:cubicBezTo>
                  <a:cubicBezTo>
                    <a:pt x="30612" y="24607"/>
                    <a:pt x="30403" y="24837"/>
                    <a:pt x="30173" y="25004"/>
                  </a:cubicBezTo>
                  <a:cubicBezTo>
                    <a:pt x="29985" y="25130"/>
                    <a:pt x="29754" y="25255"/>
                    <a:pt x="29545" y="25339"/>
                  </a:cubicBezTo>
                  <a:cubicBezTo>
                    <a:pt x="28938" y="25486"/>
                    <a:pt x="28436" y="25381"/>
                    <a:pt x="28039" y="24837"/>
                  </a:cubicBezTo>
                  <a:cubicBezTo>
                    <a:pt x="27348" y="23895"/>
                    <a:pt x="26888" y="22870"/>
                    <a:pt x="26951" y="21678"/>
                  </a:cubicBezTo>
                  <a:cubicBezTo>
                    <a:pt x="26951" y="21447"/>
                    <a:pt x="26951" y="21196"/>
                    <a:pt x="26930" y="20945"/>
                  </a:cubicBezTo>
                  <a:cubicBezTo>
                    <a:pt x="26846" y="20213"/>
                    <a:pt x="26951" y="19501"/>
                    <a:pt x="27264" y="18832"/>
                  </a:cubicBezTo>
                  <a:cubicBezTo>
                    <a:pt x="27264" y="18665"/>
                    <a:pt x="27432" y="18372"/>
                    <a:pt x="27181" y="17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-1773825" y="1255900"/>
              <a:ext cx="863125" cy="669600"/>
            </a:xfrm>
            <a:custGeom>
              <a:avLst/>
              <a:gdLst/>
              <a:ahLst/>
              <a:cxnLst/>
              <a:rect l="l" t="t" r="r" b="b"/>
              <a:pathLst>
                <a:path w="34525" h="26784" extrusionOk="0">
                  <a:moveTo>
                    <a:pt x="8516" y="1"/>
                  </a:moveTo>
                  <a:cubicBezTo>
                    <a:pt x="8328" y="503"/>
                    <a:pt x="8077" y="817"/>
                    <a:pt x="7847" y="1131"/>
                  </a:cubicBezTo>
                  <a:cubicBezTo>
                    <a:pt x="7114" y="2072"/>
                    <a:pt x="6947" y="3139"/>
                    <a:pt x="7010" y="4290"/>
                  </a:cubicBezTo>
                  <a:cubicBezTo>
                    <a:pt x="7010" y="4625"/>
                    <a:pt x="7156" y="4834"/>
                    <a:pt x="7428" y="5043"/>
                  </a:cubicBezTo>
                  <a:cubicBezTo>
                    <a:pt x="7847" y="5357"/>
                    <a:pt x="8286" y="5546"/>
                    <a:pt x="8830" y="5546"/>
                  </a:cubicBezTo>
                  <a:cubicBezTo>
                    <a:pt x="9520" y="5546"/>
                    <a:pt x="10148" y="5420"/>
                    <a:pt x="10713" y="5064"/>
                  </a:cubicBezTo>
                  <a:cubicBezTo>
                    <a:pt x="11696" y="4499"/>
                    <a:pt x="12596" y="3872"/>
                    <a:pt x="13349" y="3056"/>
                  </a:cubicBezTo>
                  <a:cubicBezTo>
                    <a:pt x="13726" y="2658"/>
                    <a:pt x="14124" y="2323"/>
                    <a:pt x="14605" y="2114"/>
                  </a:cubicBezTo>
                  <a:cubicBezTo>
                    <a:pt x="14584" y="3077"/>
                    <a:pt x="14584" y="4060"/>
                    <a:pt x="14563" y="5022"/>
                  </a:cubicBezTo>
                  <a:cubicBezTo>
                    <a:pt x="14563" y="5441"/>
                    <a:pt x="14751" y="5671"/>
                    <a:pt x="15086" y="5880"/>
                  </a:cubicBezTo>
                  <a:cubicBezTo>
                    <a:pt x="15798" y="6320"/>
                    <a:pt x="16551" y="6403"/>
                    <a:pt x="17325" y="6362"/>
                  </a:cubicBezTo>
                  <a:cubicBezTo>
                    <a:pt x="17618" y="6320"/>
                    <a:pt x="17827" y="6194"/>
                    <a:pt x="18036" y="6006"/>
                  </a:cubicBezTo>
                  <a:cubicBezTo>
                    <a:pt x="18748" y="5420"/>
                    <a:pt x="19501" y="4855"/>
                    <a:pt x="20129" y="4165"/>
                  </a:cubicBezTo>
                  <a:cubicBezTo>
                    <a:pt x="20191" y="4102"/>
                    <a:pt x="20296" y="4081"/>
                    <a:pt x="20422" y="3997"/>
                  </a:cubicBezTo>
                  <a:cubicBezTo>
                    <a:pt x="20484" y="4102"/>
                    <a:pt x="20547" y="4206"/>
                    <a:pt x="20547" y="4311"/>
                  </a:cubicBezTo>
                  <a:cubicBezTo>
                    <a:pt x="20589" y="4541"/>
                    <a:pt x="20589" y="4792"/>
                    <a:pt x="20547" y="5043"/>
                  </a:cubicBezTo>
                  <a:cubicBezTo>
                    <a:pt x="20526" y="5483"/>
                    <a:pt x="20631" y="5859"/>
                    <a:pt x="20861" y="6257"/>
                  </a:cubicBezTo>
                  <a:cubicBezTo>
                    <a:pt x="21028" y="6487"/>
                    <a:pt x="21154" y="6780"/>
                    <a:pt x="21259" y="7052"/>
                  </a:cubicBezTo>
                  <a:cubicBezTo>
                    <a:pt x="21551" y="7847"/>
                    <a:pt x="22012" y="8496"/>
                    <a:pt x="22765" y="8893"/>
                  </a:cubicBezTo>
                  <a:cubicBezTo>
                    <a:pt x="23142" y="9103"/>
                    <a:pt x="23539" y="9291"/>
                    <a:pt x="23895" y="9437"/>
                  </a:cubicBezTo>
                  <a:cubicBezTo>
                    <a:pt x="24920" y="9877"/>
                    <a:pt x="26113" y="9542"/>
                    <a:pt x="26824" y="8663"/>
                  </a:cubicBezTo>
                  <a:cubicBezTo>
                    <a:pt x="26950" y="8496"/>
                    <a:pt x="27096" y="8349"/>
                    <a:pt x="27201" y="8182"/>
                  </a:cubicBezTo>
                  <a:cubicBezTo>
                    <a:pt x="27431" y="8287"/>
                    <a:pt x="27347" y="8475"/>
                    <a:pt x="27389" y="8600"/>
                  </a:cubicBezTo>
                  <a:lnTo>
                    <a:pt x="27389" y="8977"/>
                  </a:lnTo>
                  <a:cubicBezTo>
                    <a:pt x="27326" y="10609"/>
                    <a:pt x="27996" y="11927"/>
                    <a:pt x="29147" y="13078"/>
                  </a:cubicBezTo>
                  <a:cubicBezTo>
                    <a:pt x="29398" y="13308"/>
                    <a:pt x="29670" y="13434"/>
                    <a:pt x="30046" y="13434"/>
                  </a:cubicBezTo>
                  <a:cubicBezTo>
                    <a:pt x="30967" y="13476"/>
                    <a:pt x="31741" y="13287"/>
                    <a:pt x="32432" y="12597"/>
                  </a:cubicBezTo>
                  <a:cubicBezTo>
                    <a:pt x="32787" y="12220"/>
                    <a:pt x="33269" y="11948"/>
                    <a:pt x="33708" y="11613"/>
                  </a:cubicBezTo>
                  <a:cubicBezTo>
                    <a:pt x="33917" y="11760"/>
                    <a:pt x="34148" y="11948"/>
                    <a:pt x="34440" y="12157"/>
                  </a:cubicBezTo>
                  <a:cubicBezTo>
                    <a:pt x="34524" y="12471"/>
                    <a:pt x="34461" y="12806"/>
                    <a:pt x="34336" y="13162"/>
                  </a:cubicBezTo>
                  <a:cubicBezTo>
                    <a:pt x="34001" y="13999"/>
                    <a:pt x="33708" y="14857"/>
                    <a:pt x="33394" y="15694"/>
                  </a:cubicBezTo>
                  <a:cubicBezTo>
                    <a:pt x="33206" y="16154"/>
                    <a:pt x="33018" y="16635"/>
                    <a:pt x="32683" y="17054"/>
                  </a:cubicBezTo>
                  <a:cubicBezTo>
                    <a:pt x="32599" y="17158"/>
                    <a:pt x="32557" y="17305"/>
                    <a:pt x="32495" y="17451"/>
                  </a:cubicBezTo>
                  <a:cubicBezTo>
                    <a:pt x="32432" y="17619"/>
                    <a:pt x="32369" y="17828"/>
                    <a:pt x="32285" y="18016"/>
                  </a:cubicBezTo>
                  <a:cubicBezTo>
                    <a:pt x="31971" y="18748"/>
                    <a:pt x="31553" y="19376"/>
                    <a:pt x="30967" y="19920"/>
                  </a:cubicBezTo>
                  <a:cubicBezTo>
                    <a:pt x="30591" y="20234"/>
                    <a:pt x="30256" y="20611"/>
                    <a:pt x="29942" y="20945"/>
                  </a:cubicBezTo>
                  <a:cubicBezTo>
                    <a:pt x="28394" y="22598"/>
                    <a:pt x="26489" y="23749"/>
                    <a:pt x="24481" y="24691"/>
                  </a:cubicBezTo>
                  <a:cubicBezTo>
                    <a:pt x="23686" y="25046"/>
                    <a:pt x="22849" y="25360"/>
                    <a:pt x="22075" y="25674"/>
                  </a:cubicBezTo>
                  <a:cubicBezTo>
                    <a:pt x="20861" y="26176"/>
                    <a:pt x="19606" y="26469"/>
                    <a:pt x="18329" y="26658"/>
                  </a:cubicBezTo>
                  <a:cubicBezTo>
                    <a:pt x="17367" y="26783"/>
                    <a:pt x="16342" y="26741"/>
                    <a:pt x="15337" y="26720"/>
                  </a:cubicBezTo>
                  <a:cubicBezTo>
                    <a:pt x="13873" y="26678"/>
                    <a:pt x="12387" y="26469"/>
                    <a:pt x="11006" y="26030"/>
                  </a:cubicBezTo>
                  <a:cubicBezTo>
                    <a:pt x="10002" y="25716"/>
                    <a:pt x="9060" y="25235"/>
                    <a:pt x="8098" y="24774"/>
                  </a:cubicBezTo>
                  <a:cubicBezTo>
                    <a:pt x="7575" y="24523"/>
                    <a:pt x="7114" y="24189"/>
                    <a:pt x="6633" y="23875"/>
                  </a:cubicBezTo>
                  <a:cubicBezTo>
                    <a:pt x="6382" y="23728"/>
                    <a:pt x="6131" y="23519"/>
                    <a:pt x="5922" y="23310"/>
                  </a:cubicBezTo>
                  <a:cubicBezTo>
                    <a:pt x="5126" y="22494"/>
                    <a:pt x="4310" y="21699"/>
                    <a:pt x="3494" y="20862"/>
                  </a:cubicBezTo>
                  <a:cubicBezTo>
                    <a:pt x="3264" y="20632"/>
                    <a:pt x="3076" y="20380"/>
                    <a:pt x="2929" y="20088"/>
                  </a:cubicBezTo>
                  <a:cubicBezTo>
                    <a:pt x="1988" y="18351"/>
                    <a:pt x="1277" y="16530"/>
                    <a:pt x="586" y="14689"/>
                  </a:cubicBezTo>
                  <a:cubicBezTo>
                    <a:pt x="314" y="13957"/>
                    <a:pt x="251" y="13099"/>
                    <a:pt x="209" y="12283"/>
                  </a:cubicBezTo>
                  <a:cubicBezTo>
                    <a:pt x="168" y="11634"/>
                    <a:pt x="0" y="10986"/>
                    <a:pt x="335" y="10337"/>
                  </a:cubicBezTo>
                  <a:cubicBezTo>
                    <a:pt x="356" y="10274"/>
                    <a:pt x="335" y="10149"/>
                    <a:pt x="314" y="10065"/>
                  </a:cubicBezTo>
                  <a:cubicBezTo>
                    <a:pt x="42" y="9416"/>
                    <a:pt x="126" y="8789"/>
                    <a:pt x="314" y="8140"/>
                  </a:cubicBezTo>
                  <a:cubicBezTo>
                    <a:pt x="481" y="7512"/>
                    <a:pt x="649" y="6843"/>
                    <a:pt x="774" y="6194"/>
                  </a:cubicBezTo>
                  <a:cubicBezTo>
                    <a:pt x="942" y="5483"/>
                    <a:pt x="1297" y="4918"/>
                    <a:pt x="1716" y="4374"/>
                  </a:cubicBezTo>
                  <a:cubicBezTo>
                    <a:pt x="2009" y="3997"/>
                    <a:pt x="2365" y="3662"/>
                    <a:pt x="2741" y="3349"/>
                  </a:cubicBezTo>
                  <a:cubicBezTo>
                    <a:pt x="2846" y="3244"/>
                    <a:pt x="2992" y="3160"/>
                    <a:pt x="3139" y="3160"/>
                  </a:cubicBezTo>
                  <a:cubicBezTo>
                    <a:pt x="3620" y="3181"/>
                    <a:pt x="3829" y="2742"/>
                    <a:pt x="4206" y="2554"/>
                  </a:cubicBezTo>
                  <a:cubicBezTo>
                    <a:pt x="4248" y="2533"/>
                    <a:pt x="4290" y="2407"/>
                    <a:pt x="4310" y="2323"/>
                  </a:cubicBezTo>
                  <a:cubicBezTo>
                    <a:pt x="4352" y="2219"/>
                    <a:pt x="4415" y="2114"/>
                    <a:pt x="4520" y="2072"/>
                  </a:cubicBezTo>
                  <a:cubicBezTo>
                    <a:pt x="5754" y="1403"/>
                    <a:pt x="6947" y="775"/>
                    <a:pt x="8181" y="126"/>
                  </a:cubicBezTo>
                  <a:cubicBezTo>
                    <a:pt x="8202" y="85"/>
                    <a:pt x="8307" y="43"/>
                    <a:pt x="8516" y="1"/>
                  </a:cubicBezTo>
                  <a:close/>
                  <a:moveTo>
                    <a:pt x="23958" y="19815"/>
                  </a:moveTo>
                  <a:cubicBezTo>
                    <a:pt x="23581" y="19920"/>
                    <a:pt x="23121" y="19962"/>
                    <a:pt x="22849" y="20318"/>
                  </a:cubicBezTo>
                  <a:cubicBezTo>
                    <a:pt x="22598" y="20652"/>
                    <a:pt x="22284" y="20820"/>
                    <a:pt x="21928" y="21008"/>
                  </a:cubicBezTo>
                  <a:cubicBezTo>
                    <a:pt x="21719" y="21113"/>
                    <a:pt x="21510" y="21259"/>
                    <a:pt x="21342" y="21385"/>
                  </a:cubicBezTo>
                  <a:cubicBezTo>
                    <a:pt x="20715" y="21887"/>
                    <a:pt x="20003" y="22180"/>
                    <a:pt x="19187" y="22180"/>
                  </a:cubicBezTo>
                  <a:cubicBezTo>
                    <a:pt x="17785" y="22180"/>
                    <a:pt x="16362" y="22201"/>
                    <a:pt x="14961" y="22180"/>
                  </a:cubicBezTo>
                  <a:cubicBezTo>
                    <a:pt x="14145" y="22159"/>
                    <a:pt x="13349" y="21992"/>
                    <a:pt x="12554" y="21887"/>
                  </a:cubicBezTo>
                  <a:cubicBezTo>
                    <a:pt x="12450" y="21866"/>
                    <a:pt x="12303" y="21845"/>
                    <a:pt x="12199" y="21782"/>
                  </a:cubicBezTo>
                  <a:cubicBezTo>
                    <a:pt x="11717" y="21552"/>
                    <a:pt x="11215" y="21343"/>
                    <a:pt x="10734" y="21113"/>
                  </a:cubicBezTo>
                  <a:cubicBezTo>
                    <a:pt x="10629" y="21050"/>
                    <a:pt x="10525" y="20966"/>
                    <a:pt x="10462" y="20904"/>
                  </a:cubicBezTo>
                  <a:cubicBezTo>
                    <a:pt x="9834" y="20067"/>
                    <a:pt x="9039" y="19334"/>
                    <a:pt x="8537" y="18393"/>
                  </a:cubicBezTo>
                  <a:cubicBezTo>
                    <a:pt x="7993" y="17305"/>
                    <a:pt x="7575" y="16196"/>
                    <a:pt x="8014" y="14940"/>
                  </a:cubicBezTo>
                  <a:cubicBezTo>
                    <a:pt x="8056" y="14836"/>
                    <a:pt x="8056" y="14689"/>
                    <a:pt x="8014" y="14585"/>
                  </a:cubicBezTo>
                  <a:cubicBezTo>
                    <a:pt x="7993" y="14522"/>
                    <a:pt x="7909" y="14438"/>
                    <a:pt x="7847" y="14417"/>
                  </a:cubicBezTo>
                  <a:cubicBezTo>
                    <a:pt x="7763" y="14375"/>
                    <a:pt x="7637" y="14417"/>
                    <a:pt x="7595" y="14459"/>
                  </a:cubicBezTo>
                  <a:cubicBezTo>
                    <a:pt x="7386" y="14731"/>
                    <a:pt x="7219" y="14982"/>
                    <a:pt x="7156" y="15317"/>
                  </a:cubicBezTo>
                  <a:cubicBezTo>
                    <a:pt x="7031" y="16677"/>
                    <a:pt x="7261" y="17974"/>
                    <a:pt x="8014" y="19125"/>
                  </a:cubicBezTo>
                  <a:cubicBezTo>
                    <a:pt x="8432" y="19774"/>
                    <a:pt x="8935" y="20380"/>
                    <a:pt x="9416" y="21008"/>
                  </a:cubicBezTo>
                  <a:cubicBezTo>
                    <a:pt x="9772" y="21489"/>
                    <a:pt x="10190" y="21887"/>
                    <a:pt x="10776" y="22159"/>
                  </a:cubicBezTo>
                  <a:cubicBezTo>
                    <a:pt x="11111" y="22305"/>
                    <a:pt x="11424" y="22494"/>
                    <a:pt x="11738" y="22619"/>
                  </a:cubicBezTo>
                  <a:cubicBezTo>
                    <a:pt x="12073" y="22745"/>
                    <a:pt x="12408" y="22849"/>
                    <a:pt x="12785" y="22912"/>
                  </a:cubicBezTo>
                  <a:cubicBezTo>
                    <a:pt x="13182" y="22933"/>
                    <a:pt x="13538" y="22996"/>
                    <a:pt x="13935" y="23101"/>
                  </a:cubicBezTo>
                  <a:cubicBezTo>
                    <a:pt x="14186" y="23163"/>
                    <a:pt x="14458" y="23205"/>
                    <a:pt x="14751" y="23205"/>
                  </a:cubicBezTo>
                  <a:lnTo>
                    <a:pt x="19522" y="23205"/>
                  </a:lnTo>
                  <a:cubicBezTo>
                    <a:pt x="19731" y="23205"/>
                    <a:pt x="19940" y="23163"/>
                    <a:pt x="20150" y="23121"/>
                  </a:cubicBezTo>
                  <a:cubicBezTo>
                    <a:pt x="21342" y="22828"/>
                    <a:pt x="22200" y="21992"/>
                    <a:pt x="23225" y="21427"/>
                  </a:cubicBezTo>
                  <a:cubicBezTo>
                    <a:pt x="23246" y="21385"/>
                    <a:pt x="23267" y="21385"/>
                    <a:pt x="23267" y="21364"/>
                  </a:cubicBezTo>
                  <a:cubicBezTo>
                    <a:pt x="23456" y="20966"/>
                    <a:pt x="23769" y="20673"/>
                    <a:pt x="24062" y="20401"/>
                  </a:cubicBezTo>
                  <a:cubicBezTo>
                    <a:pt x="24146" y="20192"/>
                    <a:pt x="24188" y="20004"/>
                    <a:pt x="23958" y="19815"/>
                  </a:cubicBezTo>
                  <a:close/>
                  <a:moveTo>
                    <a:pt x="22075" y="14543"/>
                  </a:moveTo>
                  <a:cubicBezTo>
                    <a:pt x="22075" y="14480"/>
                    <a:pt x="22054" y="14354"/>
                    <a:pt x="22012" y="14250"/>
                  </a:cubicBezTo>
                  <a:cubicBezTo>
                    <a:pt x="21907" y="13852"/>
                    <a:pt x="21551" y="13706"/>
                    <a:pt x="21259" y="13957"/>
                  </a:cubicBezTo>
                  <a:cubicBezTo>
                    <a:pt x="21028" y="14166"/>
                    <a:pt x="20798" y="14438"/>
                    <a:pt x="20610" y="14689"/>
                  </a:cubicBezTo>
                  <a:cubicBezTo>
                    <a:pt x="20484" y="14878"/>
                    <a:pt x="20526" y="15108"/>
                    <a:pt x="20652" y="15296"/>
                  </a:cubicBezTo>
                  <a:cubicBezTo>
                    <a:pt x="20819" y="15526"/>
                    <a:pt x="21028" y="15589"/>
                    <a:pt x="21279" y="15568"/>
                  </a:cubicBezTo>
                  <a:cubicBezTo>
                    <a:pt x="21719" y="15484"/>
                    <a:pt x="22054" y="15087"/>
                    <a:pt x="22075" y="14543"/>
                  </a:cubicBezTo>
                  <a:close/>
                  <a:moveTo>
                    <a:pt x="10504" y="11111"/>
                  </a:moveTo>
                  <a:cubicBezTo>
                    <a:pt x="10504" y="11111"/>
                    <a:pt x="10295" y="11111"/>
                    <a:pt x="10127" y="11216"/>
                  </a:cubicBezTo>
                  <a:cubicBezTo>
                    <a:pt x="10023" y="11279"/>
                    <a:pt x="9876" y="11425"/>
                    <a:pt x="9876" y="11551"/>
                  </a:cubicBezTo>
                  <a:cubicBezTo>
                    <a:pt x="9876" y="12241"/>
                    <a:pt x="10357" y="12639"/>
                    <a:pt x="10985" y="12534"/>
                  </a:cubicBezTo>
                  <a:cubicBezTo>
                    <a:pt x="11111" y="12492"/>
                    <a:pt x="11278" y="12429"/>
                    <a:pt x="11341" y="12325"/>
                  </a:cubicBezTo>
                  <a:cubicBezTo>
                    <a:pt x="11529" y="12053"/>
                    <a:pt x="11529" y="11739"/>
                    <a:pt x="11404" y="11446"/>
                  </a:cubicBezTo>
                  <a:cubicBezTo>
                    <a:pt x="11257" y="11174"/>
                    <a:pt x="11006" y="11090"/>
                    <a:pt x="10504" y="11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-1903025" y="1787375"/>
              <a:ext cx="809225" cy="644475"/>
            </a:xfrm>
            <a:custGeom>
              <a:avLst/>
              <a:gdLst/>
              <a:ahLst/>
              <a:cxnLst/>
              <a:rect l="l" t="t" r="r" b="b"/>
              <a:pathLst>
                <a:path w="32369" h="25779" extrusionOk="0">
                  <a:moveTo>
                    <a:pt x="20338" y="6549"/>
                  </a:moveTo>
                  <a:cubicBezTo>
                    <a:pt x="21258" y="6549"/>
                    <a:pt x="22116" y="6591"/>
                    <a:pt x="22932" y="6507"/>
                  </a:cubicBezTo>
                  <a:cubicBezTo>
                    <a:pt x="23790" y="6445"/>
                    <a:pt x="24648" y="6256"/>
                    <a:pt x="25485" y="6047"/>
                  </a:cubicBezTo>
                  <a:cubicBezTo>
                    <a:pt x="26301" y="5838"/>
                    <a:pt x="27075" y="5566"/>
                    <a:pt x="27912" y="5315"/>
                  </a:cubicBezTo>
                  <a:cubicBezTo>
                    <a:pt x="28226" y="5859"/>
                    <a:pt x="28414" y="6382"/>
                    <a:pt x="28540" y="6926"/>
                  </a:cubicBezTo>
                  <a:cubicBezTo>
                    <a:pt x="28665" y="7449"/>
                    <a:pt x="28833" y="7972"/>
                    <a:pt x="29084" y="8453"/>
                  </a:cubicBezTo>
                  <a:cubicBezTo>
                    <a:pt x="29230" y="8704"/>
                    <a:pt x="29335" y="8997"/>
                    <a:pt x="29419" y="9290"/>
                  </a:cubicBezTo>
                  <a:cubicBezTo>
                    <a:pt x="29942" y="11194"/>
                    <a:pt x="30381" y="13119"/>
                    <a:pt x="30779" y="15086"/>
                  </a:cubicBezTo>
                  <a:cubicBezTo>
                    <a:pt x="30800" y="15170"/>
                    <a:pt x="30821" y="15274"/>
                    <a:pt x="30821" y="15358"/>
                  </a:cubicBezTo>
                  <a:cubicBezTo>
                    <a:pt x="30904" y="16028"/>
                    <a:pt x="30883" y="16739"/>
                    <a:pt x="31302" y="17367"/>
                  </a:cubicBezTo>
                  <a:cubicBezTo>
                    <a:pt x="30946" y="17451"/>
                    <a:pt x="30716" y="17492"/>
                    <a:pt x="30465" y="17576"/>
                  </a:cubicBezTo>
                  <a:cubicBezTo>
                    <a:pt x="29691" y="17743"/>
                    <a:pt x="28937" y="17890"/>
                    <a:pt x="28184" y="18078"/>
                  </a:cubicBezTo>
                  <a:cubicBezTo>
                    <a:pt x="27912" y="18120"/>
                    <a:pt x="27682" y="18287"/>
                    <a:pt x="27473" y="18434"/>
                  </a:cubicBezTo>
                  <a:cubicBezTo>
                    <a:pt x="27389" y="18497"/>
                    <a:pt x="27305" y="18664"/>
                    <a:pt x="27347" y="18727"/>
                  </a:cubicBezTo>
                  <a:cubicBezTo>
                    <a:pt x="27389" y="18852"/>
                    <a:pt x="27515" y="18957"/>
                    <a:pt x="27661" y="19020"/>
                  </a:cubicBezTo>
                  <a:cubicBezTo>
                    <a:pt x="27766" y="19041"/>
                    <a:pt x="27891" y="19020"/>
                    <a:pt x="27996" y="18957"/>
                  </a:cubicBezTo>
                  <a:cubicBezTo>
                    <a:pt x="29042" y="18539"/>
                    <a:pt x="30109" y="18329"/>
                    <a:pt x="31218" y="18183"/>
                  </a:cubicBezTo>
                  <a:cubicBezTo>
                    <a:pt x="31469" y="18141"/>
                    <a:pt x="31741" y="18078"/>
                    <a:pt x="32055" y="18287"/>
                  </a:cubicBezTo>
                  <a:cubicBezTo>
                    <a:pt x="31867" y="18392"/>
                    <a:pt x="31762" y="18497"/>
                    <a:pt x="31637" y="18539"/>
                  </a:cubicBezTo>
                  <a:cubicBezTo>
                    <a:pt x="31134" y="18811"/>
                    <a:pt x="30611" y="19062"/>
                    <a:pt x="30109" y="19355"/>
                  </a:cubicBezTo>
                  <a:cubicBezTo>
                    <a:pt x="29963" y="19438"/>
                    <a:pt x="29816" y="19564"/>
                    <a:pt x="29691" y="19689"/>
                  </a:cubicBezTo>
                  <a:cubicBezTo>
                    <a:pt x="29544" y="19857"/>
                    <a:pt x="29544" y="20150"/>
                    <a:pt x="29670" y="20275"/>
                  </a:cubicBezTo>
                  <a:cubicBezTo>
                    <a:pt x="29795" y="20401"/>
                    <a:pt x="29984" y="20484"/>
                    <a:pt x="30172" y="20380"/>
                  </a:cubicBezTo>
                  <a:cubicBezTo>
                    <a:pt x="30507" y="20212"/>
                    <a:pt x="30841" y="20024"/>
                    <a:pt x="31260" y="19857"/>
                  </a:cubicBezTo>
                  <a:cubicBezTo>
                    <a:pt x="31030" y="20233"/>
                    <a:pt x="30821" y="20547"/>
                    <a:pt x="30632" y="20861"/>
                  </a:cubicBezTo>
                  <a:cubicBezTo>
                    <a:pt x="30590" y="20966"/>
                    <a:pt x="30507" y="21070"/>
                    <a:pt x="30444" y="21175"/>
                  </a:cubicBezTo>
                  <a:cubicBezTo>
                    <a:pt x="30381" y="21363"/>
                    <a:pt x="30444" y="21552"/>
                    <a:pt x="30611" y="21656"/>
                  </a:cubicBezTo>
                  <a:cubicBezTo>
                    <a:pt x="30716" y="21740"/>
                    <a:pt x="30925" y="21761"/>
                    <a:pt x="31030" y="21698"/>
                  </a:cubicBezTo>
                  <a:cubicBezTo>
                    <a:pt x="31239" y="21552"/>
                    <a:pt x="31427" y="21342"/>
                    <a:pt x="31574" y="21133"/>
                  </a:cubicBezTo>
                  <a:cubicBezTo>
                    <a:pt x="31762" y="20861"/>
                    <a:pt x="31909" y="20589"/>
                    <a:pt x="32306" y="20401"/>
                  </a:cubicBezTo>
                  <a:cubicBezTo>
                    <a:pt x="32369" y="20945"/>
                    <a:pt x="32369" y="21384"/>
                    <a:pt x="32285" y="21907"/>
                  </a:cubicBezTo>
                  <a:cubicBezTo>
                    <a:pt x="32097" y="21949"/>
                    <a:pt x="31950" y="22012"/>
                    <a:pt x="31762" y="22012"/>
                  </a:cubicBezTo>
                  <a:cubicBezTo>
                    <a:pt x="31176" y="22054"/>
                    <a:pt x="30611" y="22054"/>
                    <a:pt x="30025" y="22012"/>
                  </a:cubicBezTo>
                  <a:cubicBezTo>
                    <a:pt x="28414" y="21949"/>
                    <a:pt x="26782" y="22200"/>
                    <a:pt x="25171" y="22388"/>
                  </a:cubicBezTo>
                  <a:cubicBezTo>
                    <a:pt x="24104" y="22493"/>
                    <a:pt x="23016" y="22744"/>
                    <a:pt x="22012" y="23058"/>
                  </a:cubicBezTo>
                  <a:cubicBezTo>
                    <a:pt x="21823" y="23121"/>
                    <a:pt x="21656" y="23163"/>
                    <a:pt x="21489" y="23205"/>
                  </a:cubicBezTo>
                  <a:cubicBezTo>
                    <a:pt x="20484" y="23309"/>
                    <a:pt x="19564" y="23686"/>
                    <a:pt x="18622" y="24000"/>
                  </a:cubicBezTo>
                  <a:cubicBezTo>
                    <a:pt x="17513" y="24376"/>
                    <a:pt x="16488" y="24899"/>
                    <a:pt x="15630" y="25715"/>
                  </a:cubicBezTo>
                  <a:cubicBezTo>
                    <a:pt x="15567" y="25736"/>
                    <a:pt x="15525" y="25757"/>
                    <a:pt x="15442" y="25778"/>
                  </a:cubicBezTo>
                  <a:cubicBezTo>
                    <a:pt x="15107" y="25736"/>
                    <a:pt x="14856" y="25569"/>
                    <a:pt x="14709" y="25234"/>
                  </a:cubicBezTo>
                  <a:cubicBezTo>
                    <a:pt x="14605" y="25025"/>
                    <a:pt x="14416" y="24878"/>
                    <a:pt x="14228" y="24711"/>
                  </a:cubicBezTo>
                  <a:cubicBezTo>
                    <a:pt x="13956" y="24481"/>
                    <a:pt x="13705" y="24209"/>
                    <a:pt x="13475" y="23958"/>
                  </a:cubicBezTo>
                  <a:cubicBezTo>
                    <a:pt x="13077" y="23560"/>
                    <a:pt x="13015" y="23142"/>
                    <a:pt x="13140" y="22640"/>
                  </a:cubicBezTo>
                  <a:cubicBezTo>
                    <a:pt x="13266" y="22179"/>
                    <a:pt x="13328" y="21698"/>
                    <a:pt x="13391" y="21238"/>
                  </a:cubicBezTo>
                  <a:cubicBezTo>
                    <a:pt x="13475" y="20756"/>
                    <a:pt x="13496" y="20275"/>
                    <a:pt x="13266" y="19836"/>
                  </a:cubicBezTo>
                  <a:cubicBezTo>
                    <a:pt x="13245" y="19773"/>
                    <a:pt x="13224" y="19731"/>
                    <a:pt x="13224" y="19647"/>
                  </a:cubicBezTo>
                  <a:cubicBezTo>
                    <a:pt x="13287" y="18518"/>
                    <a:pt x="12805" y="17451"/>
                    <a:pt x="12847" y="16342"/>
                  </a:cubicBezTo>
                  <a:cubicBezTo>
                    <a:pt x="12868" y="16028"/>
                    <a:pt x="12805" y="15693"/>
                    <a:pt x="12743" y="15358"/>
                  </a:cubicBezTo>
                  <a:cubicBezTo>
                    <a:pt x="12554" y="14438"/>
                    <a:pt x="12345" y="13517"/>
                    <a:pt x="12178" y="12596"/>
                  </a:cubicBezTo>
                  <a:cubicBezTo>
                    <a:pt x="12094" y="12136"/>
                    <a:pt x="12031" y="11655"/>
                    <a:pt x="11989" y="11173"/>
                  </a:cubicBezTo>
                  <a:cubicBezTo>
                    <a:pt x="11968" y="11006"/>
                    <a:pt x="11989" y="10860"/>
                    <a:pt x="11968" y="10713"/>
                  </a:cubicBezTo>
                  <a:cubicBezTo>
                    <a:pt x="11675" y="9939"/>
                    <a:pt x="11717" y="9123"/>
                    <a:pt x="11717" y="8307"/>
                  </a:cubicBezTo>
                  <a:cubicBezTo>
                    <a:pt x="11717" y="7972"/>
                    <a:pt x="11696" y="7637"/>
                    <a:pt x="11382" y="7428"/>
                  </a:cubicBezTo>
                  <a:cubicBezTo>
                    <a:pt x="11236" y="7323"/>
                    <a:pt x="11027" y="7219"/>
                    <a:pt x="10838" y="7177"/>
                  </a:cubicBezTo>
                  <a:cubicBezTo>
                    <a:pt x="10566" y="7114"/>
                    <a:pt x="10294" y="7114"/>
                    <a:pt x="10022" y="7177"/>
                  </a:cubicBezTo>
                  <a:cubicBezTo>
                    <a:pt x="8893" y="7344"/>
                    <a:pt x="7805" y="7658"/>
                    <a:pt x="6863" y="8349"/>
                  </a:cubicBezTo>
                  <a:cubicBezTo>
                    <a:pt x="6486" y="8600"/>
                    <a:pt x="6424" y="8767"/>
                    <a:pt x="6256" y="9437"/>
                  </a:cubicBezTo>
                  <a:cubicBezTo>
                    <a:pt x="6528" y="9625"/>
                    <a:pt x="6758" y="9876"/>
                    <a:pt x="6779" y="10274"/>
                  </a:cubicBezTo>
                  <a:cubicBezTo>
                    <a:pt x="6779" y="10483"/>
                    <a:pt x="6884" y="10692"/>
                    <a:pt x="6905" y="10901"/>
                  </a:cubicBezTo>
                  <a:cubicBezTo>
                    <a:pt x="7051" y="11927"/>
                    <a:pt x="7219" y="12910"/>
                    <a:pt x="7595" y="13894"/>
                  </a:cubicBezTo>
                  <a:cubicBezTo>
                    <a:pt x="7721" y="14249"/>
                    <a:pt x="7742" y="14647"/>
                    <a:pt x="7825" y="15065"/>
                  </a:cubicBezTo>
                  <a:cubicBezTo>
                    <a:pt x="6989" y="15421"/>
                    <a:pt x="6277" y="15944"/>
                    <a:pt x="5608" y="16467"/>
                  </a:cubicBezTo>
                  <a:cubicBezTo>
                    <a:pt x="5503" y="16551"/>
                    <a:pt x="5336" y="16614"/>
                    <a:pt x="5210" y="16655"/>
                  </a:cubicBezTo>
                  <a:cubicBezTo>
                    <a:pt x="4917" y="16739"/>
                    <a:pt x="4645" y="16781"/>
                    <a:pt x="4331" y="16844"/>
                  </a:cubicBezTo>
                  <a:cubicBezTo>
                    <a:pt x="4164" y="16865"/>
                    <a:pt x="4017" y="16886"/>
                    <a:pt x="3871" y="16844"/>
                  </a:cubicBezTo>
                  <a:cubicBezTo>
                    <a:pt x="2783" y="16572"/>
                    <a:pt x="1632" y="16425"/>
                    <a:pt x="586" y="15944"/>
                  </a:cubicBezTo>
                  <a:cubicBezTo>
                    <a:pt x="398" y="15881"/>
                    <a:pt x="209" y="15777"/>
                    <a:pt x="0" y="15672"/>
                  </a:cubicBezTo>
                  <a:cubicBezTo>
                    <a:pt x="0" y="14940"/>
                    <a:pt x="188" y="14270"/>
                    <a:pt x="481" y="13642"/>
                  </a:cubicBezTo>
                  <a:cubicBezTo>
                    <a:pt x="732" y="13077"/>
                    <a:pt x="1004" y="12492"/>
                    <a:pt x="1214" y="11906"/>
                  </a:cubicBezTo>
                  <a:cubicBezTo>
                    <a:pt x="1402" y="11320"/>
                    <a:pt x="1716" y="10797"/>
                    <a:pt x="2030" y="10274"/>
                  </a:cubicBezTo>
                  <a:cubicBezTo>
                    <a:pt x="2281" y="9834"/>
                    <a:pt x="2490" y="9353"/>
                    <a:pt x="2615" y="8872"/>
                  </a:cubicBezTo>
                  <a:cubicBezTo>
                    <a:pt x="2783" y="8307"/>
                    <a:pt x="3034" y="7826"/>
                    <a:pt x="3390" y="7323"/>
                  </a:cubicBezTo>
                  <a:cubicBezTo>
                    <a:pt x="4331" y="5880"/>
                    <a:pt x="5210" y="4415"/>
                    <a:pt x="6005" y="2867"/>
                  </a:cubicBezTo>
                  <a:cubicBezTo>
                    <a:pt x="6214" y="2490"/>
                    <a:pt x="6445" y="2093"/>
                    <a:pt x="6696" y="1737"/>
                  </a:cubicBezTo>
                  <a:cubicBezTo>
                    <a:pt x="6989" y="1277"/>
                    <a:pt x="7281" y="816"/>
                    <a:pt x="7386" y="251"/>
                  </a:cubicBezTo>
                  <a:cubicBezTo>
                    <a:pt x="7407" y="189"/>
                    <a:pt x="7491" y="126"/>
                    <a:pt x="7574" y="0"/>
                  </a:cubicBezTo>
                  <a:cubicBezTo>
                    <a:pt x="7721" y="105"/>
                    <a:pt x="7888" y="189"/>
                    <a:pt x="7993" y="293"/>
                  </a:cubicBezTo>
                  <a:cubicBezTo>
                    <a:pt x="8746" y="1046"/>
                    <a:pt x="9499" y="1821"/>
                    <a:pt x="10294" y="2595"/>
                  </a:cubicBezTo>
                  <a:cubicBezTo>
                    <a:pt x="10608" y="2909"/>
                    <a:pt x="10964" y="3202"/>
                    <a:pt x="11341" y="3432"/>
                  </a:cubicBezTo>
                  <a:cubicBezTo>
                    <a:pt x="12324" y="4038"/>
                    <a:pt x="13349" y="4603"/>
                    <a:pt x="14437" y="5231"/>
                  </a:cubicBezTo>
                  <a:cubicBezTo>
                    <a:pt x="14626" y="5733"/>
                    <a:pt x="14814" y="6319"/>
                    <a:pt x="15107" y="6884"/>
                  </a:cubicBezTo>
                  <a:cubicBezTo>
                    <a:pt x="15421" y="7512"/>
                    <a:pt x="16007" y="7847"/>
                    <a:pt x="16697" y="7930"/>
                  </a:cubicBezTo>
                  <a:cubicBezTo>
                    <a:pt x="17304" y="8014"/>
                    <a:pt x="17890" y="7951"/>
                    <a:pt x="18497" y="7930"/>
                  </a:cubicBezTo>
                  <a:cubicBezTo>
                    <a:pt x="18622" y="7930"/>
                    <a:pt x="18810" y="7868"/>
                    <a:pt x="18915" y="7784"/>
                  </a:cubicBezTo>
                  <a:cubicBezTo>
                    <a:pt x="19375" y="7512"/>
                    <a:pt x="20045" y="7303"/>
                    <a:pt x="20338" y="6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-1722050" y="1988225"/>
              <a:ext cx="128700" cy="337950"/>
            </a:xfrm>
            <a:custGeom>
              <a:avLst/>
              <a:gdLst/>
              <a:ahLst/>
              <a:cxnLst/>
              <a:rect l="l" t="t" r="r" b="b"/>
              <a:pathLst>
                <a:path w="5148" h="13518" extrusionOk="0">
                  <a:moveTo>
                    <a:pt x="1" y="1173"/>
                  </a:moveTo>
                  <a:cubicBezTo>
                    <a:pt x="586" y="629"/>
                    <a:pt x="1151" y="294"/>
                    <a:pt x="1842" y="231"/>
                  </a:cubicBezTo>
                  <a:cubicBezTo>
                    <a:pt x="2009" y="231"/>
                    <a:pt x="2135" y="126"/>
                    <a:pt x="2260" y="106"/>
                  </a:cubicBezTo>
                  <a:cubicBezTo>
                    <a:pt x="2532" y="43"/>
                    <a:pt x="2783" y="1"/>
                    <a:pt x="3055" y="1"/>
                  </a:cubicBezTo>
                  <a:cubicBezTo>
                    <a:pt x="3474" y="1"/>
                    <a:pt x="3599" y="126"/>
                    <a:pt x="3620" y="524"/>
                  </a:cubicBezTo>
                  <a:cubicBezTo>
                    <a:pt x="3662" y="775"/>
                    <a:pt x="3620" y="1068"/>
                    <a:pt x="3620" y="1340"/>
                  </a:cubicBezTo>
                  <a:cubicBezTo>
                    <a:pt x="3620" y="1758"/>
                    <a:pt x="3620" y="2177"/>
                    <a:pt x="3788" y="2595"/>
                  </a:cubicBezTo>
                  <a:cubicBezTo>
                    <a:pt x="3830" y="2742"/>
                    <a:pt x="3913" y="2951"/>
                    <a:pt x="3892" y="3119"/>
                  </a:cubicBezTo>
                  <a:cubicBezTo>
                    <a:pt x="3809" y="4395"/>
                    <a:pt x="4206" y="5629"/>
                    <a:pt x="4415" y="6843"/>
                  </a:cubicBezTo>
                  <a:cubicBezTo>
                    <a:pt x="4541" y="7554"/>
                    <a:pt x="4667" y="8266"/>
                    <a:pt x="4646" y="8998"/>
                  </a:cubicBezTo>
                  <a:cubicBezTo>
                    <a:pt x="4646" y="9145"/>
                    <a:pt x="4625" y="9312"/>
                    <a:pt x="4667" y="9437"/>
                  </a:cubicBezTo>
                  <a:cubicBezTo>
                    <a:pt x="4855" y="10170"/>
                    <a:pt x="4876" y="10923"/>
                    <a:pt x="4918" y="11655"/>
                  </a:cubicBezTo>
                  <a:cubicBezTo>
                    <a:pt x="4918" y="12011"/>
                    <a:pt x="5064" y="12346"/>
                    <a:pt x="5148" y="12743"/>
                  </a:cubicBezTo>
                  <a:cubicBezTo>
                    <a:pt x="4939" y="12869"/>
                    <a:pt x="4750" y="13015"/>
                    <a:pt x="4562" y="13057"/>
                  </a:cubicBezTo>
                  <a:cubicBezTo>
                    <a:pt x="3913" y="13099"/>
                    <a:pt x="3307" y="13371"/>
                    <a:pt x="2616" y="13518"/>
                  </a:cubicBezTo>
                  <a:cubicBezTo>
                    <a:pt x="2574" y="12262"/>
                    <a:pt x="2323" y="11090"/>
                    <a:pt x="1905" y="9940"/>
                  </a:cubicBezTo>
                  <a:cubicBezTo>
                    <a:pt x="1633" y="9249"/>
                    <a:pt x="1612" y="8517"/>
                    <a:pt x="1507" y="7784"/>
                  </a:cubicBezTo>
                  <a:cubicBezTo>
                    <a:pt x="1737" y="7617"/>
                    <a:pt x="1967" y="7429"/>
                    <a:pt x="2198" y="7220"/>
                  </a:cubicBezTo>
                  <a:cubicBezTo>
                    <a:pt x="2260" y="7136"/>
                    <a:pt x="2344" y="6948"/>
                    <a:pt x="2323" y="6822"/>
                  </a:cubicBezTo>
                  <a:cubicBezTo>
                    <a:pt x="2302" y="6613"/>
                    <a:pt x="2093" y="6571"/>
                    <a:pt x="1905" y="6571"/>
                  </a:cubicBezTo>
                  <a:cubicBezTo>
                    <a:pt x="1716" y="6571"/>
                    <a:pt x="1570" y="6613"/>
                    <a:pt x="1382" y="6676"/>
                  </a:cubicBezTo>
                  <a:cubicBezTo>
                    <a:pt x="733" y="4855"/>
                    <a:pt x="335" y="3035"/>
                    <a:pt x="1" y="1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-1927100" y="2205850"/>
              <a:ext cx="251100" cy="128700"/>
            </a:xfrm>
            <a:custGeom>
              <a:avLst/>
              <a:gdLst/>
              <a:ahLst/>
              <a:cxnLst/>
              <a:rect l="l" t="t" r="r" b="b"/>
              <a:pathLst>
                <a:path w="10044" h="5148" extrusionOk="0">
                  <a:moveTo>
                    <a:pt x="9584" y="2469"/>
                  </a:moveTo>
                  <a:cubicBezTo>
                    <a:pt x="9625" y="2699"/>
                    <a:pt x="9709" y="2908"/>
                    <a:pt x="9730" y="3139"/>
                  </a:cubicBezTo>
                  <a:cubicBezTo>
                    <a:pt x="9772" y="3829"/>
                    <a:pt x="9981" y="4478"/>
                    <a:pt x="10044" y="5147"/>
                  </a:cubicBezTo>
                  <a:cubicBezTo>
                    <a:pt x="9521" y="5105"/>
                    <a:pt x="9270" y="5043"/>
                    <a:pt x="8935" y="4708"/>
                  </a:cubicBezTo>
                  <a:cubicBezTo>
                    <a:pt x="8537" y="4310"/>
                    <a:pt x="8098" y="4164"/>
                    <a:pt x="7596" y="4038"/>
                  </a:cubicBezTo>
                  <a:cubicBezTo>
                    <a:pt x="6382" y="3745"/>
                    <a:pt x="5190" y="3473"/>
                    <a:pt x="4039" y="3013"/>
                  </a:cubicBezTo>
                  <a:cubicBezTo>
                    <a:pt x="3767" y="2908"/>
                    <a:pt x="3453" y="2888"/>
                    <a:pt x="3139" y="2888"/>
                  </a:cubicBezTo>
                  <a:cubicBezTo>
                    <a:pt x="2302" y="2846"/>
                    <a:pt x="1465" y="2888"/>
                    <a:pt x="607" y="2888"/>
                  </a:cubicBezTo>
                  <a:cubicBezTo>
                    <a:pt x="398" y="2888"/>
                    <a:pt x="189" y="2846"/>
                    <a:pt x="1" y="2825"/>
                  </a:cubicBezTo>
                  <a:lnTo>
                    <a:pt x="1" y="1548"/>
                  </a:lnTo>
                  <a:cubicBezTo>
                    <a:pt x="377" y="1130"/>
                    <a:pt x="147" y="481"/>
                    <a:pt x="586" y="0"/>
                  </a:cubicBezTo>
                  <a:cubicBezTo>
                    <a:pt x="775" y="63"/>
                    <a:pt x="942" y="84"/>
                    <a:pt x="1130" y="168"/>
                  </a:cubicBezTo>
                  <a:cubicBezTo>
                    <a:pt x="2177" y="628"/>
                    <a:pt x="3327" y="795"/>
                    <a:pt x="4436" y="1025"/>
                  </a:cubicBezTo>
                  <a:cubicBezTo>
                    <a:pt x="4687" y="1067"/>
                    <a:pt x="4980" y="1046"/>
                    <a:pt x="5231" y="1004"/>
                  </a:cubicBezTo>
                  <a:cubicBezTo>
                    <a:pt x="5545" y="942"/>
                    <a:pt x="5817" y="1025"/>
                    <a:pt x="6068" y="1214"/>
                  </a:cubicBezTo>
                  <a:cubicBezTo>
                    <a:pt x="6654" y="1590"/>
                    <a:pt x="7219" y="1988"/>
                    <a:pt x="7805" y="2323"/>
                  </a:cubicBezTo>
                  <a:cubicBezTo>
                    <a:pt x="8349" y="2678"/>
                    <a:pt x="8830" y="2699"/>
                    <a:pt x="9584" y="24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-1839225" y="1357400"/>
              <a:ext cx="62800" cy="127125"/>
            </a:xfrm>
            <a:custGeom>
              <a:avLst/>
              <a:gdLst/>
              <a:ahLst/>
              <a:cxnLst/>
              <a:rect l="l" t="t" r="r" b="b"/>
              <a:pathLst>
                <a:path w="2512" h="5085" extrusionOk="0">
                  <a:moveTo>
                    <a:pt x="1716" y="5084"/>
                  </a:moveTo>
                  <a:cubicBezTo>
                    <a:pt x="1612" y="4980"/>
                    <a:pt x="1528" y="4938"/>
                    <a:pt x="1486" y="4854"/>
                  </a:cubicBezTo>
                  <a:cubicBezTo>
                    <a:pt x="1131" y="4227"/>
                    <a:pt x="754" y="3620"/>
                    <a:pt x="419" y="2992"/>
                  </a:cubicBezTo>
                  <a:cubicBezTo>
                    <a:pt x="1" y="2197"/>
                    <a:pt x="126" y="1297"/>
                    <a:pt x="189" y="439"/>
                  </a:cubicBezTo>
                  <a:cubicBezTo>
                    <a:pt x="189" y="209"/>
                    <a:pt x="419" y="21"/>
                    <a:pt x="670" y="21"/>
                  </a:cubicBezTo>
                  <a:cubicBezTo>
                    <a:pt x="900" y="0"/>
                    <a:pt x="1152" y="0"/>
                    <a:pt x="1382" y="0"/>
                  </a:cubicBezTo>
                  <a:cubicBezTo>
                    <a:pt x="1988" y="21"/>
                    <a:pt x="2365" y="377"/>
                    <a:pt x="2428" y="983"/>
                  </a:cubicBezTo>
                  <a:cubicBezTo>
                    <a:pt x="2512" y="1841"/>
                    <a:pt x="2449" y="2720"/>
                    <a:pt x="2093" y="3515"/>
                  </a:cubicBezTo>
                  <a:cubicBezTo>
                    <a:pt x="1988" y="3766"/>
                    <a:pt x="1905" y="4017"/>
                    <a:pt x="1821" y="4289"/>
                  </a:cubicBezTo>
                  <a:cubicBezTo>
                    <a:pt x="1800" y="4520"/>
                    <a:pt x="1779" y="4771"/>
                    <a:pt x="1716" y="50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-962000" y="1680125"/>
              <a:ext cx="111975" cy="75875"/>
            </a:xfrm>
            <a:custGeom>
              <a:avLst/>
              <a:gdLst/>
              <a:ahLst/>
              <a:cxnLst/>
              <a:rect l="l" t="t" r="r" b="b"/>
              <a:pathLst>
                <a:path w="4479" h="3035" extrusionOk="0">
                  <a:moveTo>
                    <a:pt x="1" y="2993"/>
                  </a:moveTo>
                  <a:cubicBezTo>
                    <a:pt x="503" y="1968"/>
                    <a:pt x="984" y="1026"/>
                    <a:pt x="1444" y="106"/>
                  </a:cubicBezTo>
                  <a:cubicBezTo>
                    <a:pt x="2177" y="1"/>
                    <a:pt x="2867" y="64"/>
                    <a:pt x="3558" y="106"/>
                  </a:cubicBezTo>
                  <a:cubicBezTo>
                    <a:pt x="4144" y="126"/>
                    <a:pt x="4478" y="963"/>
                    <a:pt x="4081" y="1424"/>
                  </a:cubicBezTo>
                  <a:cubicBezTo>
                    <a:pt x="3244" y="2323"/>
                    <a:pt x="2302" y="3035"/>
                    <a:pt x="1005" y="3035"/>
                  </a:cubicBezTo>
                  <a:cubicBezTo>
                    <a:pt x="691" y="3035"/>
                    <a:pt x="398" y="3014"/>
                    <a:pt x="1" y="2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-1511775" y="1933300"/>
              <a:ext cx="91050" cy="34025"/>
            </a:xfrm>
            <a:custGeom>
              <a:avLst/>
              <a:gdLst/>
              <a:ahLst/>
              <a:cxnLst/>
              <a:rect l="l" t="t" r="r" b="b"/>
              <a:pathLst>
                <a:path w="3642" h="1361" extrusionOk="0">
                  <a:moveTo>
                    <a:pt x="3642" y="650"/>
                  </a:moveTo>
                  <a:cubicBezTo>
                    <a:pt x="3265" y="901"/>
                    <a:pt x="3014" y="1131"/>
                    <a:pt x="2700" y="1361"/>
                  </a:cubicBezTo>
                  <a:lnTo>
                    <a:pt x="1382" y="1361"/>
                  </a:lnTo>
                  <a:cubicBezTo>
                    <a:pt x="1235" y="1361"/>
                    <a:pt x="1110" y="1319"/>
                    <a:pt x="942" y="1298"/>
                  </a:cubicBezTo>
                  <a:cubicBezTo>
                    <a:pt x="336" y="1131"/>
                    <a:pt x="1" y="733"/>
                    <a:pt x="22" y="1"/>
                  </a:cubicBezTo>
                  <a:cubicBezTo>
                    <a:pt x="1214" y="189"/>
                    <a:pt x="2344" y="419"/>
                    <a:pt x="3642" y="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-1642025" y="2339750"/>
              <a:ext cx="50775" cy="56525"/>
            </a:xfrm>
            <a:custGeom>
              <a:avLst/>
              <a:gdLst/>
              <a:ahLst/>
              <a:cxnLst/>
              <a:rect l="l" t="t" r="r" b="b"/>
              <a:pathLst>
                <a:path w="2031" h="2261" extrusionOk="0">
                  <a:moveTo>
                    <a:pt x="1" y="670"/>
                  </a:moveTo>
                  <a:cubicBezTo>
                    <a:pt x="691" y="105"/>
                    <a:pt x="1340" y="105"/>
                    <a:pt x="2031" y="1"/>
                  </a:cubicBezTo>
                  <a:lnTo>
                    <a:pt x="2031" y="1863"/>
                  </a:lnTo>
                  <a:cubicBezTo>
                    <a:pt x="1842" y="1967"/>
                    <a:pt x="1654" y="2093"/>
                    <a:pt x="1424" y="2260"/>
                  </a:cubicBezTo>
                  <a:cubicBezTo>
                    <a:pt x="838" y="1821"/>
                    <a:pt x="357" y="1319"/>
                    <a:pt x="1" y="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-1752375" y="2221000"/>
              <a:ext cx="55975" cy="30900"/>
            </a:xfrm>
            <a:custGeom>
              <a:avLst/>
              <a:gdLst/>
              <a:ahLst/>
              <a:cxnLst/>
              <a:rect l="l" t="t" r="r" b="b"/>
              <a:pathLst>
                <a:path w="2239" h="1236" extrusionOk="0">
                  <a:moveTo>
                    <a:pt x="0" y="294"/>
                  </a:moveTo>
                  <a:cubicBezTo>
                    <a:pt x="167" y="85"/>
                    <a:pt x="293" y="1"/>
                    <a:pt x="502" y="85"/>
                  </a:cubicBezTo>
                  <a:cubicBezTo>
                    <a:pt x="942" y="210"/>
                    <a:pt x="1360" y="503"/>
                    <a:pt x="1883" y="461"/>
                  </a:cubicBezTo>
                  <a:cubicBezTo>
                    <a:pt x="2092" y="461"/>
                    <a:pt x="2197" y="629"/>
                    <a:pt x="2218" y="817"/>
                  </a:cubicBezTo>
                  <a:cubicBezTo>
                    <a:pt x="2239" y="984"/>
                    <a:pt x="1988" y="1235"/>
                    <a:pt x="1799" y="1235"/>
                  </a:cubicBezTo>
                  <a:cubicBezTo>
                    <a:pt x="1695" y="1235"/>
                    <a:pt x="1569" y="1194"/>
                    <a:pt x="1465" y="1152"/>
                  </a:cubicBezTo>
                  <a:cubicBezTo>
                    <a:pt x="963" y="838"/>
                    <a:pt x="502" y="545"/>
                    <a:pt x="0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-1726750" y="2191725"/>
              <a:ext cx="24075" cy="22500"/>
            </a:xfrm>
            <a:custGeom>
              <a:avLst/>
              <a:gdLst/>
              <a:ahLst/>
              <a:cxnLst/>
              <a:rect l="l" t="t" r="r" b="b"/>
              <a:pathLst>
                <a:path w="963" h="900" extrusionOk="0">
                  <a:moveTo>
                    <a:pt x="0" y="481"/>
                  </a:moveTo>
                  <a:cubicBezTo>
                    <a:pt x="210" y="147"/>
                    <a:pt x="461" y="21"/>
                    <a:pt x="837" y="0"/>
                  </a:cubicBezTo>
                  <a:cubicBezTo>
                    <a:pt x="879" y="209"/>
                    <a:pt x="921" y="440"/>
                    <a:pt x="963" y="649"/>
                  </a:cubicBezTo>
                  <a:cubicBezTo>
                    <a:pt x="565" y="900"/>
                    <a:pt x="335" y="649"/>
                    <a:pt x="0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-1748200" y="1455700"/>
              <a:ext cx="211250" cy="206300"/>
            </a:xfrm>
            <a:custGeom>
              <a:avLst/>
              <a:gdLst/>
              <a:ahLst/>
              <a:cxnLst/>
              <a:rect l="l" t="t" r="r" b="b"/>
              <a:pathLst>
                <a:path w="8450" h="8252" extrusionOk="0">
                  <a:moveTo>
                    <a:pt x="3345" y="1"/>
                  </a:moveTo>
                  <a:cubicBezTo>
                    <a:pt x="2812" y="1"/>
                    <a:pt x="2295" y="220"/>
                    <a:pt x="1842" y="734"/>
                  </a:cubicBezTo>
                  <a:cubicBezTo>
                    <a:pt x="1612" y="1006"/>
                    <a:pt x="1402" y="1341"/>
                    <a:pt x="1277" y="1696"/>
                  </a:cubicBezTo>
                  <a:cubicBezTo>
                    <a:pt x="524" y="2073"/>
                    <a:pt x="0" y="2784"/>
                    <a:pt x="63" y="4019"/>
                  </a:cubicBezTo>
                  <a:cubicBezTo>
                    <a:pt x="168" y="5505"/>
                    <a:pt x="1068" y="6760"/>
                    <a:pt x="2218" y="7430"/>
                  </a:cubicBezTo>
                  <a:cubicBezTo>
                    <a:pt x="2637" y="7869"/>
                    <a:pt x="3160" y="8204"/>
                    <a:pt x="3829" y="8246"/>
                  </a:cubicBezTo>
                  <a:cubicBezTo>
                    <a:pt x="3883" y="8250"/>
                    <a:pt x="3936" y="8252"/>
                    <a:pt x="3988" y="8252"/>
                  </a:cubicBezTo>
                  <a:cubicBezTo>
                    <a:pt x="4446" y="8252"/>
                    <a:pt x="4849" y="8092"/>
                    <a:pt x="5169" y="7848"/>
                  </a:cubicBezTo>
                  <a:cubicBezTo>
                    <a:pt x="5817" y="7639"/>
                    <a:pt x="6424" y="7220"/>
                    <a:pt x="6926" y="6551"/>
                  </a:cubicBezTo>
                  <a:cubicBezTo>
                    <a:pt x="8450" y="4445"/>
                    <a:pt x="5744" y="1"/>
                    <a:pt x="3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-1228775" y="1649625"/>
              <a:ext cx="220250" cy="167775"/>
            </a:xfrm>
            <a:custGeom>
              <a:avLst/>
              <a:gdLst/>
              <a:ahLst/>
              <a:cxnLst/>
              <a:rect l="l" t="t" r="r" b="b"/>
              <a:pathLst>
                <a:path w="8810" h="6711" extrusionOk="0">
                  <a:moveTo>
                    <a:pt x="5246" y="1"/>
                  </a:moveTo>
                  <a:cubicBezTo>
                    <a:pt x="4260" y="1"/>
                    <a:pt x="3239" y="372"/>
                    <a:pt x="2511" y="970"/>
                  </a:cubicBezTo>
                  <a:cubicBezTo>
                    <a:pt x="2490" y="991"/>
                    <a:pt x="2449" y="1012"/>
                    <a:pt x="2407" y="1033"/>
                  </a:cubicBezTo>
                  <a:cubicBezTo>
                    <a:pt x="2260" y="1137"/>
                    <a:pt x="2114" y="1284"/>
                    <a:pt x="1988" y="1409"/>
                  </a:cubicBezTo>
                  <a:cubicBezTo>
                    <a:pt x="1528" y="1702"/>
                    <a:pt x="1130" y="2037"/>
                    <a:pt x="879" y="2455"/>
                  </a:cubicBezTo>
                  <a:cubicBezTo>
                    <a:pt x="1" y="3711"/>
                    <a:pt x="817" y="5196"/>
                    <a:pt x="1967" y="5908"/>
                  </a:cubicBezTo>
                  <a:cubicBezTo>
                    <a:pt x="2344" y="6305"/>
                    <a:pt x="2804" y="6619"/>
                    <a:pt x="3348" y="6682"/>
                  </a:cubicBezTo>
                  <a:cubicBezTo>
                    <a:pt x="3469" y="6701"/>
                    <a:pt x="3588" y="6711"/>
                    <a:pt x="3704" y="6711"/>
                  </a:cubicBezTo>
                  <a:cubicBezTo>
                    <a:pt x="4092" y="6711"/>
                    <a:pt x="4454" y="6608"/>
                    <a:pt x="4792" y="6431"/>
                  </a:cubicBezTo>
                  <a:cubicBezTo>
                    <a:pt x="5503" y="6326"/>
                    <a:pt x="6194" y="6033"/>
                    <a:pt x="6780" y="5573"/>
                  </a:cubicBezTo>
                  <a:cubicBezTo>
                    <a:pt x="8119" y="4464"/>
                    <a:pt x="8809" y="2560"/>
                    <a:pt x="7638" y="1074"/>
                  </a:cubicBezTo>
                  <a:cubicBezTo>
                    <a:pt x="7044" y="320"/>
                    <a:pt x="6160" y="1"/>
                    <a:pt x="5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-2314175" y="910675"/>
              <a:ext cx="1628400" cy="1733025"/>
            </a:xfrm>
            <a:custGeom>
              <a:avLst/>
              <a:gdLst/>
              <a:ahLst/>
              <a:cxnLst/>
              <a:rect l="l" t="t" r="r" b="b"/>
              <a:pathLst>
                <a:path w="65136" h="69321" extrusionOk="0">
                  <a:moveTo>
                    <a:pt x="14626" y="54715"/>
                  </a:moveTo>
                  <a:cubicBezTo>
                    <a:pt x="14396" y="53397"/>
                    <a:pt x="14709" y="52309"/>
                    <a:pt x="15170" y="51221"/>
                  </a:cubicBezTo>
                  <a:cubicBezTo>
                    <a:pt x="15044" y="51096"/>
                    <a:pt x="14960" y="50970"/>
                    <a:pt x="14814" y="50845"/>
                  </a:cubicBezTo>
                  <a:cubicBezTo>
                    <a:pt x="14437" y="50552"/>
                    <a:pt x="14061" y="50238"/>
                    <a:pt x="13663" y="49966"/>
                  </a:cubicBezTo>
                  <a:cubicBezTo>
                    <a:pt x="12931" y="49506"/>
                    <a:pt x="12387" y="48878"/>
                    <a:pt x="11906" y="48166"/>
                  </a:cubicBezTo>
                  <a:cubicBezTo>
                    <a:pt x="11403" y="47434"/>
                    <a:pt x="10964" y="46702"/>
                    <a:pt x="10441" y="45990"/>
                  </a:cubicBezTo>
                  <a:cubicBezTo>
                    <a:pt x="9520" y="44777"/>
                    <a:pt x="9813" y="43354"/>
                    <a:pt x="10671" y="42266"/>
                  </a:cubicBezTo>
                  <a:cubicBezTo>
                    <a:pt x="10943" y="41910"/>
                    <a:pt x="11194" y="41596"/>
                    <a:pt x="11466" y="41283"/>
                  </a:cubicBezTo>
                  <a:cubicBezTo>
                    <a:pt x="11613" y="41115"/>
                    <a:pt x="11780" y="40927"/>
                    <a:pt x="11968" y="40801"/>
                  </a:cubicBezTo>
                  <a:cubicBezTo>
                    <a:pt x="13391" y="39692"/>
                    <a:pt x="14835" y="38625"/>
                    <a:pt x="16279" y="37537"/>
                  </a:cubicBezTo>
                  <a:cubicBezTo>
                    <a:pt x="16488" y="37370"/>
                    <a:pt x="16718" y="37244"/>
                    <a:pt x="16948" y="37077"/>
                  </a:cubicBezTo>
                  <a:cubicBezTo>
                    <a:pt x="17827" y="36554"/>
                    <a:pt x="18685" y="36093"/>
                    <a:pt x="19522" y="35549"/>
                  </a:cubicBezTo>
                  <a:cubicBezTo>
                    <a:pt x="20505" y="34922"/>
                    <a:pt x="21551" y="34399"/>
                    <a:pt x="22660" y="33980"/>
                  </a:cubicBezTo>
                  <a:cubicBezTo>
                    <a:pt x="22786" y="33917"/>
                    <a:pt x="22911" y="33876"/>
                    <a:pt x="23079" y="33792"/>
                  </a:cubicBezTo>
                  <a:cubicBezTo>
                    <a:pt x="23016" y="33624"/>
                    <a:pt x="22995" y="33520"/>
                    <a:pt x="22974" y="33415"/>
                  </a:cubicBezTo>
                  <a:cubicBezTo>
                    <a:pt x="22347" y="31888"/>
                    <a:pt x="21698" y="30360"/>
                    <a:pt x="21091" y="28812"/>
                  </a:cubicBezTo>
                  <a:cubicBezTo>
                    <a:pt x="20756" y="27871"/>
                    <a:pt x="20714" y="26887"/>
                    <a:pt x="20694" y="25883"/>
                  </a:cubicBezTo>
                  <a:cubicBezTo>
                    <a:pt x="20673" y="25318"/>
                    <a:pt x="20694" y="24732"/>
                    <a:pt x="20694" y="24188"/>
                  </a:cubicBezTo>
                  <a:cubicBezTo>
                    <a:pt x="20442" y="23979"/>
                    <a:pt x="20170" y="23832"/>
                    <a:pt x="19982" y="23581"/>
                  </a:cubicBezTo>
                  <a:cubicBezTo>
                    <a:pt x="19794" y="23372"/>
                    <a:pt x="19731" y="23121"/>
                    <a:pt x="19606" y="22891"/>
                  </a:cubicBezTo>
                  <a:cubicBezTo>
                    <a:pt x="19396" y="22535"/>
                    <a:pt x="19187" y="22200"/>
                    <a:pt x="18999" y="21886"/>
                  </a:cubicBezTo>
                  <a:cubicBezTo>
                    <a:pt x="18559" y="21154"/>
                    <a:pt x="18266" y="20380"/>
                    <a:pt x="18350" y="19480"/>
                  </a:cubicBezTo>
                  <a:cubicBezTo>
                    <a:pt x="18371" y="19083"/>
                    <a:pt x="18350" y="18706"/>
                    <a:pt x="18371" y="18308"/>
                  </a:cubicBezTo>
                  <a:cubicBezTo>
                    <a:pt x="18392" y="17681"/>
                    <a:pt x="18894" y="17179"/>
                    <a:pt x="19522" y="17137"/>
                  </a:cubicBezTo>
                  <a:lnTo>
                    <a:pt x="19606" y="17137"/>
                  </a:lnTo>
                  <a:cubicBezTo>
                    <a:pt x="21007" y="17074"/>
                    <a:pt x="21175" y="17158"/>
                    <a:pt x="22116" y="18329"/>
                  </a:cubicBezTo>
                  <a:cubicBezTo>
                    <a:pt x="22891" y="17471"/>
                    <a:pt x="23623" y="16551"/>
                    <a:pt x="24627" y="15902"/>
                  </a:cubicBezTo>
                  <a:cubicBezTo>
                    <a:pt x="24523" y="15714"/>
                    <a:pt x="24313" y="15818"/>
                    <a:pt x="24146" y="15798"/>
                  </a:cubicBezTo>
                  <a:cubicBezTo>
                    <a:pt x="23999" y="15777"/>
                    <a:pt x="23832" y="15798"/>
                    <a:pt x="23707" y="15798"/>
                  </a:cubicBezTo>
                  <a:cubicBezTo>
                    <a:pt x="23267" y="15818"/>
                    <a:pt x="22870" y="15630"/>
                    <a:pt x="22535" y="15400"/>
                  </a:cubicBezTo>
                  <a:cubicBezTo>
                    <a:pt x="22388" y="15295"/>
                    <a:pt x="22242" y="15170"/>
                    <a:pt x="22158" y="15002"/>
                  </a:cubicBezTo>
                  <a:cubicBezTo>
                    <a:pt x="21865" y="14521"/>
                    <a:pt x="22012" y="13308"/>
                    <a:pt x="22388" y="12889"/>
                  </a:cubicBezTo>
                  <a:cubicBezTo>
                    <a:pt x="22451" y="12805"/>
                    <a:pt x="22535" y="12764"/>
                    <a:pt x="22577" y="12701"/>
                  </a:cubicBezTo>
                  <a:cubicBezTo>
                    <a:pt x="23288" y="11613"/>
                    <a:pt x="24418" y="11090"/>
                    <a:pt x="25506" y="10546"/>
                  </a:cubicBezTo>
                  <a:cubicBezTo>
                    <a:pt x="25778" y="10399"/>
                    <a:pt x="26029" y="10274"/>
                    <a:pt x="26322" y="10148"/>
                  </a:cubicBezTo>
                  <a:cubicBezTo>
                    <a:pt x="26134" y="9604"/>
                    <a:pt x="25820" y="9144"/>
                    <a:pt x="25485" y="8767"/>
                  </a:cubicBezTo>
                  <a:cubicBezTo>
                    <a:pt x="25150" y="8370"/>
                    <a:pt x="25046" y="7951"/>
                    <a:pt x="25046" y="7428"/>
                  </a:cubicBezTo>
                  <a:cubicBezTo>
                    <a:pt x="25067" y="6675"/>
                    <a:pt x="25004" y="5943"/>
                    <a:pt x="25360" y="5210"/>
                  </a:cubicBezTo>
                  <a:cubicBezTo>
                    <a:pt x="25569" y="4792"/>
                    <a:pt x="25778" y="4415"/>
                    <a:pt x="26155" y="4122"/>
                  </a:cubicBezTo>
                  <a:cubicBezTo>
                    <a:pt x="26343" y="3997"/>
                    <a:pt x="26510" y="3871"/>
                    <a:pt x="26657" y="3746"/>
                  </a:cubicBezTo>
                  <a:cubicBezTo>
                    <a:pt x="27264" y="3160"/>
                    <a:pt x="27975" y="2950"/>
                    <a:pt x="28812" y="3013"/>
                  </a:cubicBezTo>
                  <a:cubicBezTo>
                    <a:pt x="29356" y="3034"/>
                    <a:pt x="29879" y="3055"/>
                    <a:pt x="30235" y="3557"/>
                  </a:cubicBezTo>
                  <a:cubicBezTo>
                    <a:pt x="30318" y="3662"/>
                    <a:pt x="30507" y="3683"/>
                    <a:pt x="30611" y="3746"/>
                  </a:cubicBezTo>
                  <a:cubicBezTo>
                    <a:pt x="30841" y="3578"/>
                    <a:pt x="30758" y="3390"/>
                    <a:pt x="30800" y="3222"/>
                  </a:cubicBezTo>
                  <a:cubicBezTo>
                    <a:pt x="30821" y="3055"/>
                    <a:pt x="30821" y="2909"/>
                    <a:pt x="30800" y="2762"/>
                  </a:cubicBezTo>
                  <a:cubicBezTo>
                    <a:pt x="30632" y="1549"/>
                    <a:pt x="31867" y="335"/>
                    <a:pt x="33038" y="105"/>
                  </a:cubicBezTo>
                  <a:cubicBezTo>
                    <a:pt x="33582" y="0"/>
                    <a:pt x="34085" y="126"/>
                    <a:pt x="34482" y="502"/>
                  </a:cubicBezTo>
                  <a:cubicBezTo>
                    <a:pt x="34838" y="837"/>
                    <a:pt x="35215" y="1193"/>
                    <a:pt x="35528" y="1611"/>
                  </a:cubicBezTo>
                  <a:cubicBezTo>
                    <a:pt x="36051" y="2323"/>
                    <a:pt x="36512" y="3055"/>
                    <a:pt x="36888" y="3850"/>
                  </a:cubicBezTo>
                  <a:cubicBezTo>
                    <a:pt x="36993" y="4059"/>
                    <a:pt x="37119" y="4227"/>
                    <a:pt x="37286" y="4499"/>
                  </a:cubicBezTo>
                  <a:cubicBezTo>
                    <a:pt x="37495" y="4101"/>
                    <a:pt x="37621" y="3766"/>
                    <a:pt x="37809" y="3474"/>
                  </a:cubicBezTo>
                  <a:cubicBezTo>
                    <a:pt x="38500" y="2448"/>
                    <a:pt x="39378" y="1590"/>
                    <a:pt x="40383" y="858"/>
                  </a:cubicBezTo>
                  <a:cubicBezTo>
                    <a:pt x="40948" y="461"/>
                    <a:pt x="41575" y="293"/>
                    <a:pt x="42245" y="314"/>
                  </a:cubicBezTo>
                  <a:cubicBezTo>
                    <a:pt x="42977" y="335"/>
                    <a:pt x="43689" y="314"/>
                    <a:pt x="44421" y="314"/>
                  </a:cubicBezTo>
                  <a:cubicBezTo>
                    <a:pt x="44735" y="314"/>
                    <a:pt x="45028" y="398"/>
                    <a:pt x="45258" y="565"/>
                  </a:cubicBezTo>
                  <a:cubicBezTo>
                    <a:pt x="45614" y="837"/>
                    <a:pt x="46011" y="1046"/>
                    <a:pt x="46388" y="1339"/>
                  </a:cubicBezTo>
                  <a:cubicBezTo>
                    <a:pt x="47455" y="2176"/>
                    <a:pt x="48166" y="3181"/>
                    <a:pt x="48166" y="4603"/>
                  </a:cubicBezTo>
                  <a:cubicBezTo>
                    <a:pt x="48166" y="4708"/>
                    <a:pt x="48187" y="4813"/>
                    <a:pt x="48229" y="5022"/>
                  </a:cubicBezTo>
                  <a:cubicBezTo>
                    <a:pt x="48522" y="4813"/>
                    <a:pt x="48794" y="4687"/>
                    <a:pt x="49024" y="4499"/>
                  </a:cubicBezTo>
                  <a:cubicBezTo>
                    <a:pt x="49736" y="3976"/>
                    <a:pt x="50510" y="3704"/>
                    <a:pt x="51368" y="3766"/>
                  </a:cubicBezTo>
                  <a:cubicBezTo>
                    <a:pt x="51849" y="3787"/>
                    <a:pt x="52351" y="3766"/>
                    <a:pt x="52811" y="3766"/>
                  </a:cubicBezTo>
                  <a:cubicBezTo>
                    <a:pt x="53544" y="3787"/>
                    <a:pt x="54171" y="3997"/>
                    <a:pt x="54673" y="4541"/>
                  </a:cubicBezTo>
                  <a:cubicBezTo>
                    <a:pt x="54820" y="4729"/>
                    <a:pt x="55008" y="4896"/>
                    <a:pt x="55176" y="5064"/>
                  </a:cubicBezTo>
                  <a:cubicBezTo>
                    <a:pt x="55238" y="5147"/>
                    <a:pt x="55343" y="5252"/>
                    <a:pt x="55385" y="5357"/>
                  </a:cubicBezTo>
                  <a:cubicBezTo>
                    <a:pt x="55531" y="6047"/>
                    <a:pt x="55866" y="6717"/>
                    <a:pt x="55615" y="7512"/>
                  </a:cubicBezTo>
                  <a:lnTo>
                    <a:pt x="56054" y="7512"/>
                  </a:lnTo>
                  <a:cubicBezTo>
                    <a:pt x="56347" y="7470"/>
                    <a:pt x="56661" y="7428"/>
                    <a:pt x="56954" y="7407"/>
                  </a:cubicBezTo>
                  <a:cubicBezTo>
                    <a:pt x="57394" y="7365"/>
                    <a:pt x="57854" y="7428"/>
                    <a:pt x="58314" y="7407"/>
                  </a:cubicBezTo>
                  <a:cubicBezTo>
                    <a:pt x="59507" y="7324"/>
                    <a:pt x="60469" y="7847"/>
                    <a:pt x="61285" y="8663"/>
                  </a:cubicBezTo>
                  <a:cubicBezTo>
                    <a:pt x="61516" y="8893"/>
                    <a:pt x="61725" y="9144"/>
                    <a:pt x="61913" y="9416"/>
                  </a:cubicBezTo>
                  <a:cubicBezTo>
                    <a:pt x="62666" y="10399"/>
                    <a:pt x="62666" y="11299"/>
                    <a:pt x="61871" y="12261"/>
                  </a:cubicBezTo>
                  <a:cubicBezTo>
                    <a:pt x="61767" y="12366"/>
                    <a:pt x="61683" y="12492"/>
                    <a:pt x="61599" y="12596"/>
                  </a:cubicBezTo>
                  <a:cubicBezTo>
                    <a:pt x="61725" y="12847"/>
                    <a:pt x="61934" y="12743"/>
                    <a:pt x="62101" y="12785"/>
                  </a:cubicBezTo>
                  <a:cubicBezTo>
                    <a:pt x="62541" y="12952"/>
                    <a:pt x="63022" y="13078"/>
                    <a:pt x="63440" y="13287"/>
                  </a:cubicBezTo>
                  <a:cubicBezTo>
                    <a:pt x="63984" y="13580"/>
                    <a:pt x="64340" y="14019"/>
                    <a:pt x="64487" y="14668"/>
                  </a:cubicBezTo>
                  <a:cubicBezTo>
                    <a:pt x="64591" y="15254"/>
                    <a:pt x="64654" y="15798"/>
                    <a:pt x="64633" y="16363"/>
                  </a:cubicBezTo>
                  <a:cubicBezTo>
                    <a:pt x="64633" y="17095"/>
                    <a:pt x="64298" y="17618"/>
                    <a:pt x="63692" y="17995"/>
                  </a:cubicBezTo>
                  <a:cubicBezTo>
                    <a:pt x="63482" y="18120"/>
                    <a:pt x="63294" y="18225"/>
                    <a:pt x="63043" y="18392"/>
                  </a:cubicBezTo>
                  <a:cubicBezTo>
                    <a:pt x="63189" y="18873"/>
                    <a:pt x="63399" y="19292"/>
                    <a:pt x="63712" y="19668"/>
                  </a:cubicBezTo>
                  <a:cubicBezTo>
                    <a:pt x="63901" y="19878"/>
                    <a:pt x="64026" y="20108"/>
                    <a:pt x="64131" y="20338"/>
                  </a:cubicBezTo>
                  <a:cubicBezTo>
                    <a:pt x="64319" y="20756"/>
                    <a:pt x="64487" y="21175"/>
                    <a:pt x="64654" y="21593"/>
                  </a:cubicBezTo>
                  <a:cubicBezTo>
                    <a:pt x="65135" y="22640"/>
                    <a:pt x="64717" y="23623"/>
                    <a:pt x="63650" y="24000"/>
                  </a:cubicBezTo>
                  <a:cubicBezTo>
                    <a:pt x="62959" y="24272"/>
                    <a:pt x="62290" y="24481"/>
                    <a:pt x="61516" y="24460"/>
                  </a:cubicBezTo>
                  <a:cubicBezTo>
                    <a:pt x="61160" y="24899"/>
                    <a:pt x="60992" y="25422"/>
                    <a:pt x="60825" y="25925"/>
                  </a:cubicBezTo>
                  <a:cubicBezTo>
                    <a:pt x="60658" y="26364"/>
                    <a:pt x="60407" y="26699"/>
                    <a:pt x="60030" y="27013"/>
                  </a:cubicBezTo>
                  <a:cubicBezTo>
                    <a:pt x="59570" y="27410"/>
                    <a:pt x="59047" y="27598"/>
                    <a:pt x="58440" y="27389"/>
                  </a:cubicBezTo>
                  <a:cubicBezTo>
                    <a:pt x="58105" y="27285"/>
                    <a:pt x="57749" y="27138"/>
                    <a:pt x="57414" y="27034"/>
                  </a:cubicBezTo>
                  <a:cubicBezTo>
                    <a:pt x="57268" y="26992"/>
                    <a:pt x="57080" y="26908"/>
                    <a:pt x="56891" y="26824"/>
                  </a:cubicBezTo>
                  <a:cubicBezTo>
                    <a:pt x="56557" y="27933"/>
                    <a:pt x="56034" y="28979"/>
                    <a:pt x="55824" y="30151"/>
                  </a:cubicBezTo>
                  <a:lnTo>
                    <a:pt x="57394" y="30151"/>
                  </a:lnTo>
                  <a:cubicBezTo>
                    <a:pt x="57958" y="30172"/>
                    <a:pt x="58440" y="30381"/>
                    <a:pt x="58775" y="30863"/>
                  </a:cubicBezTo>
                  <a:cubicBezTo>
                    <a:pt x="59235" y="31511"/>
                    <a:pt x="59277" y="32139"/>
                    <a:pt x="58754" y="32746"/>
                  </a:cubicBezTo>
                  <a:cubicBezTo>
                    <a:pt x="57666" y="33938"/>
                    <a:pt x="56389" y="34796"/>
                    <a:pt x="54694" y="34754"/>
                  </a:cubicBezTo>
                  <a:cubicBezTo>
                    <a:pt x="54150" y="34733"/>
                    <a:pt x="53627" y="34713"/>
                    <a:pt x="52958" y="34671"/>
                  </a:cubicBezTo>
                  <a:cubicBezTo>
                    <a:pt x="52288" y="35319"/>
                    <a:pt x="51598" y="36052"/>
                    <a:pt x="50824" y="36721"/>
                  </a:cubicBezTo>
                  <a:cubicBezTo>
                    <a:pt x="50070" y="37349"/>
                    <a:pt x="49233" y="37872"/>
                    <a:pt x="48417" y="38437"/>
                  </a:cubicBezTo>
                  <a:cubicBezTo>
                    <a:pt x="48438" y="38667"/>
                    <a:pt x="48627" y="38646"/>
                    <a:pt x="48752" y="38667"/>
                  </a:cubicBezTo>
                  <a:cubicBezTo>
                    <a:pt x="49464" y="38897"/>
                    <a:pt x="50112" y="39169"/>
                    <a:pt x="50740" y="39546"/>
                  </a:cubicBezTo>
                  <a:cubicBezTo>
                    <a:pt x="51556" y="40006"/>
                    <a:pt x="52372" y="40467"/>
                    <a:pt x="53251" y="40759"/>
                  </a:cubicBezTo>
                  <a:cubicBezTo>
                    <a:pt x="53355" y="40822"/>
                    <a:pt x="53481" y="40843"/>
                    <a:pt x="53585" y="40927"/>
                  </a:cubicBezTo>
                  <a:cubicBezTo>
                    <a:pt x="55197" y="41847"/>
                    <a:pt x="56808" y="42705"/>
                    <a:pt x="58293" y="43772"/>
                  </a:cubicBezTo>
                  <a:cubicBezTo>
                    <a:pt x="59026" y="44296"/>
                    <a:pt x="59507" y="44986"/>
                    <a:pt x="59695" y="45823"/>
                  </a:cubicBezTo>
                  <a:cubicBezTo>
                    <a:pt x="59863" y="46702"/>
                    <a:pt x="59632" y="47560"/>
                    <a:pt x="59026" y="48250"/>
                  </a:cubicBezTo>
                  <a:cubicBezTo>
                    <a:pt x="58503" y="48857"/>
                    <a:pt x="57875" y="49401"/>
                    <a:pt x="57247" y="49924"/>
                  </a:cubicBezTo>
                  <a:cubicBezTo>
                    <a:pt x="55531" y="51368"/>
                    <a:pt x="53565" y="52414"/>
                    <a:pt x="51640" y="53502"/>
                  </a:cubicBezTo>
                  <a:cubicBezTo>
                    <a:pt x="51075" y="53816"/>
                    <a:pt x="50447" y="53941"/>
                    <a:pt x="49861" y="54171"/>
                  </a:cubicBezTo>
                  <a:cubicBezTo>
                    <a:pt x="49484" y="54297"/>
                    <a:pt x="49359" y="54381"/>
                    <a:pt x="49359" y="54695"/>
                  </a:cubicBezTo>
                  <a:cubicBezTo>
                    <a:pt x="49359" y="55490"/>
                    <a:pt x="49359" y="56306"/>
                    <a:pt x="49401" y="57143"/>
                  </a:cubicBezTo>
                  <a:cubicBezTo>
                    <a:pt x="49652" y="57164"/>
                    <a:pt x="49798" y="57226"/>
                    <a:pt x="49987" y="57226"/>
                  </a:cubicBezTo>
                  <a:cubicBezTo>
                    <a:pt x="51368" y="57373"/>
                    <a:pt x="52707" y="57708"/>
                    <a:pt x="53983" y="58273"/>
                  </a:cubicBezTo>
                  <a:cubicBezTo>
                    <a:pt x="54820" y="58607"/>
                    <a:pt x="55657" y="58963"/>
                    <a:pt x="56473" y="59319"/>
                  </a:cubicBezTo>
                  <a:cubicBezTo>
                    <a:pt x="56766" y="59444"/>
                    <a:pt x="56975" y="59570"/>
                    <a:pt x="57059" y="59946"/>
                  </a:cubicBezTo>
                  <a:cubicBezTo>
                    <a:pt x="57122" y="60197"/>
                    <a:pt x="57373" y="60428"/>
                    <a:pt x="57519" y="60700"/>
                  </a:cubicBezTo>
                  <a:cubicBezTo>
                    <a:pt x="57917" y="61306"/>
                    <a:pt x="58293" y="61892"/>
                    <a:pt x="58775" y="62457"/>
                  </a:cubicBezTo>
                  <a:cubicBezTo>
                    <a:pt x="59423" y="63210"/>
                    <a:pt x="59800" y="64152"/>
                    <a:pt x="60218" y="65031"/>
                  </a:cubicBezTo>
                  <a:cubicBezTo>
                    <a:pt x="60344" y="65324"/>
                    <a:pt x="60490" y="65638"/>
                    <a:pt x="60574" y="65951"/>
                  </a:cubicBezTo>
                  <a:cubicBezTo>
                    <a:pt x="60637" y="66119"/>
                    <a:pt x="60574" y="66286"/>
                    <a:pt x="60553" y="66475"/>
                  </a:cubicBezTo>
                  <a:cubicBezTo>
                    <a:pt x="60532" y="66600"/>
                    <a:pt x="60260" y="66684"/>
                    <a:pt x="60176" y="66579"/>
                  </a:cubicBezTo>
                  <a:cubicBezTo>
                    <a:pt x="60009" y="66370"/>
                    <a:pt x="59821" y="66182"/>
                    <a:pt x="59695" y="65951"/>
                  </a:cubicBezTo>
                  <a:cubicBezTo>
                    <a:pt x="59507" y="65659"/>
                    <a:pt x="59319" y="65428"/>
                    <a:pt x="58900" y="65407"/>
                  </a:cubicBezTo>
                  <a:cubicBezTo>
                    <a:pt x="58900" y="65533"/>
                    <a:pt x="58900" y="65617"/>
                    <a:pt x="58921" y="65700"/>
                  </a:cubicBezTo>
                  <a:cubicBezTo>
                    <a:pt x="59193" y="66286"/>
                    <a:pt x="59507" y="66872"/>
                    <a:pt x="59737" y="67479"/>
                  </a:cubicBezTo>
                  <a:cubicBezTo>
                    <a:pt x="59821" y="67688"/>
                    <a:pt x="59737" y="67939"/>
                    <a:pt x="59737" y="68232"/>
                  </a:cubicBezTo>
                  <a:cubicBezTo>
                    <a:pt x="59863" y="68337"/>
                    <a:pt x="60030" y="68462"/>
                    <a:pt x="60197" y="68588"/>
                  </a:cubicBezTo>
                  <a:cubicBezTo>
                    <a:pt x="60344" y="68734"/>
                    <a:pt x="60386" y="68881"/>
                    <a:pt x="60323" y="69069"/>
                  </a:cubicBezTo>
                  <a:cubicBezTo>
                    <a:pt x="60218" y="69257"/>
                    <a:pt x="60051" y="69320"/>
                    <a:pt x="59863" y="69299"/>
                  </a:cubicBezTo>
                  <a:cubicBezTo>
                    <a:pt x="59758" y="69278"/>
                    <a:pt x="59611" y="69257"/>
                    <a:pt x="59528" y="69174"/>
                  </a:cubicBezTo>
                  <a:cubicBezTo>
                    <a:pt x="58754" y="68358"/>
                    <a:pt x="57707" y="68148"/>
                    <a:pt x="56682" y="67897"/>
                  </a:cubicBezTo>
                  <a:cubicBezTo>
                    <a:pt x="55280" y="67542"/>
                    <a:pt x="53857" y="67291"/>
                    <a:pt x="52435" y="67019"/>
                  </a:cubicBezTo>
                  <a:cubicBezTo>
                    <a:pt x="51953" y="66914"/>
                    <a:pt x="51430" y="66893"/>
                    <a:pt x="50928" y="66893"/>
                  </a:cubicBezTo>
                  <a:cubicBezTo>
                    <a:pt x="50049" y="66893"/>
                    <a:pt x="49171" y="66809"/>
                    <a:pt x="48313" y="66684"/>
                  </a:cubicBezTo>
                  <a:cubicBezTo>
                    <a:pt x="47894" y="66642"/>
                    <a:pt x="47476" y="66600"/>
                    <a:pt x="47057" y="66600"/>
                  </a:cubicBezTo>
                  <a:cubicBezTo>
                    <a:pt x="43458" y="66579"/>
                    <a:pt x="39839" y="66558"/>
                    <a:pt x="36198" y="66558"/>
                  </a:cubicBezTo>
                  <a:cubicBezTo>
                    <a:pt x="35570" y="66558"/>
                    <a:pt x="34943" y="66705"/>
                    <a:pt x="34315" y="66767"/>
                  </a:cubicBezTo>
                  <a:cubicBezTo>
                    <a:pt x="34064" y="66788"/>
                    <a:pt x="33834" y="66914"/>
                    <a:pt x="33541" y="66809"/>
                  </a:cubicBezTo>
                  <a:cubicBezTo>
                    <a:pt x="33394" y="66767"/>
                    <a:pt x="33164" y="66977"/>
                    <a:pt x="32955" y="67102"/>
                  </a:cubicBezTo>
                  <a:cubicBezTo>
                    <a:pt x="32829" y="67060"/>
                    <a:pt x="32641" y="66998"/>
                    <a:pt x="32494" y="66914"/>
                  </a:cubicBezTo>
                  <a:cubicBezTo>
                    <a:pt x="31260" y="66391"/>
                    <a:pt x="29984" y="66140"/>
                    <a:pt x="28665" y="65910"/>
                  </a:cubicBezTo>
                  <a:cubicBezTo>
                    <a:pt x="27640" y="65721"/>
                    <a:pt x="26657" y="65554"/>
                    <a:pt x="25632" y="65449"/>
                  </a:cubicBezTo>
                  <a:cubicBezTo>
                    <a:pt x="24899" y="65387"/>
                    <a:pt x="24146" y="65303"/>
                    <a:pt x="23393" y="65303"/>
                  </a:cubicBezTo>
                  <a:cubicBezTo>
                    <a:pt x="20422" y="65282"/>
                    <a:pt x="17471" y="65282"/>
                    <a:pt x="14521" y="65282"/>
                  </a:cubicBezTo>
                  <a:cubicBezTo>
                    <a:pt x="13914" y="65282"/>
                    <a:pt x="13308" y="65387"/>
                    <a:pt x="12722" y="65428"/>
                  </a:cubicBezTo>
                  <a:cubicBezTo>
                    <a:pt x="12450" y="65449"/>
                    <a:pt x="12157" y="65533"/>
                    <a:pt x="11906" y="65512"/>
                  </a:cubicBezTo>
                  <a:cubicBezTo>
                    <a:pt x="10839" y="65428"/>
                    <a:pt x="9813" y="65617"/>
                    <a:pt x="8767" y="65763"/>
                  </a:cubicBezTo>
                  <a:cubicBezTo>
                    <a:pt x="7742" y="65910"/>
                    <a:pt x="6717" y="66035"/>
                    <a:pt x="5733" y="66161"/>
                  </a:cubicBezTo>
                  <a:cubicBezTo>
                    <a:pt x="5440" y="66182"/>
                    <a:pt x="5126" y="66244"/>
                    <a:pt x="4917" y="65910"/>
                  </a:cubicBezTo>
                  <a:cubicBezTo>
                    <a:pt x="5001" y="65826"/>
                    <a:pt x="5043" y="65742"/>
                    <a:pt x="5126" y="65721"/>
                  </a:cubicBezTo>
                  <a:cubicBezTo>
                    <a:pt x="6758" y="65407"/>
                    <a:pt x="8370" y="65094"/>
                    <a:pt x="10022" y="64801"/>
                  </a:cubicBezTo>
                  <a:cubicBezTo>
                    <a:pt x="10420" y="64717"/>
                    <a:pt x="10797" y="64717"/>
                    <a:pt x="11194" y="64696"/>
                  </a:cubicBezTo>
                  <a:cubicBezTo>
                    <a:pt x="11738" y="64654"/>
                    <a:pt x="12303" y="64654"/>
                    <a:pt x="12826" y="64550"/>
                  </a:cubicBezTo>
                  <a:cubicBezTo>
                    <a:pt x="13412" y="64445"/>
                    <a:pt x="14019" y="64382"/>
                    <a:pt x="14626" y="64382"/>
                  </a:cubicBezTo>
                  <a:cubicBezTo>
                    <a:pt x="17325" y="64382"/>
                    <a:pt x="19982" y="64403"/>
                    <a:pt x="22681" y="64361"/>
                  </a:cubicBezTo>
                  <a:cubicBezTo>
                    <a:pt x="24439" y="64340"/>
                    <a:pt x="26155" y="64571"/>
                    <a:pt x="27891" y="64822"/>
                  </a:cubicBezTo>
                  <a:cubicBezTo>
                    <a:pt x="29251" y="65031"/>
                    <a:pt x="30611" y="65324"/>
                    <a:pt x="31930" y="65700"/>
                  </a:cubicBezTo>
                  <a:cubicBezTo>
                    <a:pt x="32139" y="65742"/>
                    <a:pt x="32348" y="65826"/>
                    <a:pt x="32536" y="65533"/>
                  </a:cubicBezTo>
                  <a:cubicBezTo>
                    <a:pt x="32494" y="65282"/>
                    <a:pt x="32348" y="65010"/>
                    <a:pt x="32034" y="64905"/>
                  </a:cubicBezTo>
                  <a:cubicBezTo>
                    <a:pt x="31825" y="64822"/>
                    <a:pt x="31658" y="64780"/>
                    <a:pt x="31448" y="64717"/>
                  </a:cubicBezTo>
                  <a:cubicBezTo>
                    <a:pt x="29795" y="64236"/>
                    <a:pt x="28142" y="63817"/>
                    <a:pt x="26448" y="63503"/>
                  </a:cubicBezTo>
                  <a:cubicBezTo>
                    <a:pt x="25904" y="63399"/>
                    <a:pt x="25318" y="63294"/>
                    <a:pt x="24774" y="63190"/>
                  </a:cubicBezTo>
                  <a:cubicBezTo>
                    <a:pt x="24146" y="63085"/>
                    <a:pt x="23539" y="63001"/>
                    <a:pt x="22911" y="63127"/>
                  </a:cubicBezTo>
                  <a:cubicBezTo>
                    <a:pt x="21823" y="63336"/>
                    <a:pt x="20694" y="63148"/>
                    <a:pt x="19585" y="63043"/>
                  </a:cubicBezTo>
                  <a:cubicBezTo>
                    <a:pt x="18225" y="62918"/>
                    <a:pt x="16906" y="62918"/>
                    <a:pt x="15546" y="63190"/>
                  </a:cubicBezTo>
                  <a:cubicBezTo>
                    <a:pt x="15274" y="63231"/>
                    <a:pt x="14981" y="63294"/>
                    <a:pt x="14730" y="63252"/>
                  </a:cubicBezTo>
                  <a:cubicBezTo>
                    <a:pt x="13161" y="63190"/>
                    <a:pt x="11675" y="63545"/>
                    <a:pt x="10169" y="63880"/>
                  </a:cubicBezTo>
                  <a:cubicBezTo>
                    <a:pt x="8370" y="64340"/>
                    <a:pt x="6570" y="64801"/>
                    <a:pt x="4771" y="65282"/>
                  </a:cubicBezTo>
                  <a:cubicBezTo>
                    <a:pt x="4478" y="65345"/>
                    <a:pt x="4185" y="65449"/>
                    <a:pt x="3892" y="65554"/>
                  </a:cubicBezTo>
                  <a:cubicBezTo>
                    <a:pt x="3620" y="65659"/>
                    <a:pt x="3348" y="65805"/>
                    <a:pt x="3097" y="65910"/>
                  </a:cubicBezTo>
                  <a:cubicBezTo>
                    <a:pt x="2825" y="65742"/>
                    <a:pt x="2929" y="65554"/>
                    <a:pt x="3055" y="65449"/>
                  </a:cubicBezTo>
                  <a:cubicBezTo>
                    <a:pt x="3557" y="65073"/>
                    <a:pt x="4143" y="64780"/>
                    <a:pt x="4729" y="64633"/>
                  </a:cubicBezTo>
                  <a:cubicBezTo>
                    <a:pt x="5733" y="64361"/>
                    <a:pt x="6717" y="64131"/>
                    <a:pt x="7721" y="63859"/>
                  </a:cubicBezTo>
                  <a:cubicBezTo>
                    <a:pt x="8955" y="63545"/>
                    <a:pt x="10148" y="63210"/>
                    <a:pt x="11529" y="62855"/>
                  </a:cubicBezTo>
                  <a:cubicBezTo>
                    <a:pt x="11152" y="62855"/>
                    <a:pt x="10901" y="62813"/>
                    <a:pt x="10692" y="62855"/>
                  </a:cubicBezTo>
                  <a:cubicBezTo>
                    <a:pt x="10043" y="62959"/>
                    <a:pt x="9395" y="63085"/>
                    <a:pt x="8746" y="63169"/>
                  </a:cubicBezTo>
                  <a:cubicBezTo>
                    <a:pt x="7700" y="63315"/>
                    <a:pt x="6696" y="63629"/>
                    <a:pt x="5670" y="63943"/>
                  </a:cubicBezTo>
                  <a:cubicBezTo>
                    <a:pt x="5315" y="64047"/>
                    <a:pt x="4917" y="64173"/>
                    <a:pt x="4561" y="64236"/>
                  </a:cubicBezTo>
                  <a:cubicBezTo>
                    <a:pt x="3996" y="64340"/>
                    <a:pt x="3536" y="64529"/>
                    <a:pt x="3055" y="64801"/>
                  </a:cubicBezTo>
                  <a:cubicBezTo>
                    <a:pt x="2385" y="65177"/>
                    <a:pt x="1653" y="65470"/>
                    <a:pt x="921" y="65784"/>
                  </a:cubicBezTo>
                  <a:cubicBezTo>
                    <a:pt x="628" y="65910"/>
                    <a:pt x="377" y="65847"/>
                    <a:pt x="188" y="65617"/>
                  </a:cubicBezTo>
                  <a:cubicBezTo>
                    <a:pt x="0" y="65407"/>
                    <a:pt x="0" y="65073"/>
                    <a:pt x="209" y="64780"/>
                  </a:cubicBezTo>
                  <a:cubicBezTo>
                    <a:pt x="335" y="64591"/>
                    <a:pt x="523" y="64424"/>
                    <a:pt x="691" y="64236"/>
                  </a:cubicBezTo>
                  <a:cubicBezTo>
                    <a:pt x="1004" y="63838"/>
                    <a:pt x="1318" y="63420"/>
                    <a:pt x="1381" y="62897"/>
                  </a:cubicBezTo>
                  <a:cubicBezTo>
                    <a:pt x="1444" y="62625"/>
                    <a:pt x="1590" y="62394"/>
                    <a:pt x="1737" y="62164"/>
                  </a:cubicBezTo>
                  <a:cubicBezTo>
                    <a:pt x="2051" y="61620"/>
                    <a:pt x="2406" y="61097"/>
                    <a:pt x="2720" y="60532"/>
                  </a:cubicBezTo>
                  <a:cubicBezTo>
                    <a:pt x="2992" y="60093"/>
                    <a:pt x="3243" y="59674"/>
                    <a:pt x="3641" y="59319"/>
                  </a:cubicBezTo>
                  <a:cubicBezTo>
                    <a:pt x="3996" y="58942"/>
                    <a:pt x="4289" y="58524"/>
                    <a:pt x="4394" y="57980"/>
                  </a:cubicBezTo>
                  <a:cubicBezTo>
                    <a:pt x="4310" y="57959"/>
                    <a:pt x="4248" y="57896"/>
                    <a:pt x="4164" y="57896"/>
                  </a:cubicBezTo>
                  <a:cubicBezTo>
                    <a:pt x="4080" y="57875"/>
                    <a:pt x="3996" y="57854"/>
                    <a:pt x="3850" y="57812"/>
                  </a:cubicBezTo>
                  <a:cubicBezTo>
                    <a:pt x="3955" y="57666"/>
                    <a:pt x="3976" y="57498"/>
                    <a:pt x="4080" y="57436"/>
                  </a:cubicBezTo>
                  <a:cubicBezTo>
                    <a:pt x="4499" y="57143"/>
                    <a:pt x="4938" y="56850"/>
                    <a:pt x="5398" y="56620"/>
                  </a:cubicBezTo>
                  <a:cubicBezTo>
                    <a:pt x="5838" y="56389"/>
                    <a:pt x="6298" y="56138"/>
                    <a:pt x="6779" y="55971"/>
                  </a:cubicBezTo>
                  <a:cubicBezTo>
                    <a:pt x="7386" y="55762"/>
                    <a:pt x="7972" y="55552"/>
                    <a:pt x="8579" y="55406"/>
                  </a:cubicBezTo>
                  <a:cubicBezTo>
                    <a:pt x="9813" y="55155"/>
                    <a:pt x="11069" y="54925"/>
                    <a:pt x="12303" y="54674"/>
                  </a:cubicBezTo>
                  <a:cubicBezTo>
                    <a:pt x="12617" y="54632"/>
                    <a:pt x="12952" y="54632"/>
                    <a:pt x="13287" y="54632"/>
                  </a:cubicBezTo>
                  <a:cubicBezTo>
                    <a:pt x="13810" y="54695"/>
                    <a:pt x="14186" y="54715"/>
                    <a:pt x="14626" y="54715"/>
                  </a:cubicBezTo>
                  <a:close/>
                  <a:moveTo>
                    <a:pt x="40655" y="64047"/>
                  </a:moveTo>
                  <a:cubicBezTo>
                    <a:pt x="40948" y="63838"/>
                    <a:pt x="41282" y="63922"/>
                    <a:pt x="41617" y="63922"/>
                  </a:cubicBezTo>
                  <a:cubicBezTo>
                    <a:pt x="44400" y="63859"/>
                    <a:pt x="47141" y="64215"/>
                    <a:pt x="49903" y="64382"/>
                  </a:cubicBezTo>
                  <a:cubicBezTo>
                    <a:pt x="50384" y="64424"/>
                    <a:pt x="50886" y="64487"/>
                    <a:pt x="51347" y="64571"/>
                  </a:cubicBezTo>
                  <a:cubicBezTo>
                    <a:pt x="53146" y="64843"/>
                    <a:pt x="54925" y="65303"/>
                    <a:pt x="56682" y="65847"/>
                  </a:cubicBezTo>
                  <a:cubicBezTo>
                    <a:pt x="56870" y="65910"/>
                    <a:pt x="57059" y="66035"/>
                    <a:pt x="57205" y="66161"/>
                  </a:cubicBezTo>
                  <a:cubicBezTo>
                    <a:pt x="57331" y="66286"/>
                    <a:pt x="57394" y="66495"/>
                    <a:pt x="57268" y="66663"/>
                  </a:cubicBezTo>
                  <a:cubicBezTo>
                    <a:pt x="57184" y="66747"/>
                    <a:pt x="56975" y="66809"/>
                    <a:pt x="56870" y="66788"/>
                  </a:cubicBezTo>
                  <a:cubicBezTo>
                    <a:pt x="56347" y="66663"/>
                    <a:pt x="55845" y="66475"/>
                    <a:pt x="55322" y="66349"/>
                  </a:cubicBezTo>
                  <a:cubicBezTo>
                    <a:pt x="53146" y="65805"/>
                    <a:pt x="50991" y="65324"/>
                    <a:pt x="48752" y="65219"/>
                  </a:cubicBezTo>
                  <a:cubicBezTo>
                    <a:pt x="47497" y="65177"/>
                    <a:pt x="46241" y="65031"/>
                    <a:pt x="44965" y="64926"/>
                  </a:cubicBezTo>
                  <a:cubicBezTo>
                    <a:pt x="43354" y="64822"/>
                    <a:pt x="41722" y="64696"/>
                    <a:pt x="40111" y="65010"/>
                  </a:cubicBezTo>
                  <a:cubicBezTo>
                    <a:pt x="39839" y="65073"/>
                    <a:pt x="39546" y="65073"/>
                    <a:pt x="39295" y="65073"/>
                  </a:cubicBezTo>
                  <a:cubicBezTo>
                    <a:pt x="37704" y="64989"/>
                    <a:pt x="36198" y="65449"/>
                    <a:pt x="34691" y="65826"/>
                  </a:cubicBezTo>
                  <a:cubicBezTo>
                    <a:pt x="34524" y="65847"/>
                    <a:pt x="34399" y="65972"/>
                    <a:pt x="34168" y="66119"/>
                  </a:cubicBezTo>
                  <a:cubicBezTo>
                    <a:pt x="34378" y="66223"/>
                    <a:pt x="34482" y="66286"/>
                    <a:pt x="34587" y="66286"/>
                  </a:cubicBezTo>
                  <a:cubicBezTo>
                    <a:pt x="34817" y="66265"/>
                    <a:pt x="35047" y="66244"/>
                    <a:pt x="35298" y="66140"/>
                  </a:cubicBezTo>
                  <a:cubicBezTo>
                    <a:pt x="35675" y="65972"/>
                    <a:pt x="36093" y="65931"/>
                    <a:pt x="36512" y="65931"/>
                  </a:cubicBezTo>
                  <a:cubicBezTo>
                    <a:pt x="39943" y="65910"/>
                    <a:pt x="43375" y="65847"/>
                    <a:pt x="46827" y="65826"/>
                  </a:cubicBezTo>
                  <a:cubicBezTo>
                    <a:pt x="47497" y="65826"/>
                    <a:pt x="48208" y="65847"/>
                    <a:pt x="48899" y="65951"/>
                  </a:cubicBezTo>
                  <a:cubicBezTo>
                    <a:pt x="49756" y="66077"/>
                    <a:pt x="50614" y="66140"/>
                    <a:pt x="51514" y="66119"/>
                  </a:cubicBezTo>
                  <a:cubicBezTo>
                    <a:pt x="51744" y="66119"/>
                    <a:pt x="51995" y="66119"/>
                    <a:pt x="52246" y="66140"/>
                  </a:cubicBezTo>
                  <a:cubicBezTo>
                    <a:pt x="54297" y="66495"/>
                    <a:pt x="56389" y="66851"/>
                    <a:pt x="58377" y="67521"/>
                  </a:cubicBezTo>
                  <a:cubicBezTo>
                    <a:pt x="58565" y="67584"/>
                    <a:pt x="58775" y="67625"/>
                    <a:pt x="59047" y="67709"/>
                  </a:cubicBezTo>
                  <a:cubicBezTo>
                    <a:pt x="58879" y="66747"/>
                    <a:pt x="58335" y="65972"/>
                    <a:pt x="58168" y="65094"/>
                  </a:cubicBezTo>
                  <a:cubicBezTo>
                    <a:pt x="56954" y="64717"/>
                    <a:pt x="55824" y="64194"/>
                    <a:pt x="54590" y="64068"/>
                  </a:cubicBezTo>
                  <a:cubicBezTo>
                    <a:pt x="53627" y="63964"/>
                    <a:pt x="52686" y="63838"/>
                    <a:pt x="51744" y="63671"/>
                  </a:cubicBezTo>
                  <a:cubicBezTo>
                    <a:pt x="50531" y="63503"/>
                    <a:pt x="49359" y="63399"/>
                    <a:pt x="48166" y="63420"/>
                  </a:cubicBezTo>
                  <a:cubicBezTo>
                    <a:pt x="47015" y="63441"/>
                    <a:pt x="45886" y="63420"/>
                    <a:pt x="44735" y="63420"/>
                  </a:cubicBezTo>
                  <a:cubicBezTo>
                    <a:pt x="44044" y="63420"/>
                    <a:pt x="43354" y="63420"/>
                    <a:pt x="42663" y="63545"/>
                  </a:cubicBezTo>
                  <a:cubicBezTo>
                    <a:pt x="42098" y="63671"/>
                    <a:pt x="41492" y="63734"/>
                    <a:pt x="40885" y="63838"/>
                  </a:cubicBezTo>
                  <a:cubicBezTo>
                    <a:pt x="40759" y="63901"/>
                    <a:pt x="40697" y="63964"/>
                    <a:pt x="40655" y="64047"/>
                  </a:cubicBezTo>
                  <a:cubicBezTo>
                    <a:pt x="40425" y="63943"/>
                    <a:pt x="40152" y="63880"/>
                    <a:pt x="39755" y="64047"/>
                  </a:cubicBezTo>
                  <a:close/>
                  <a:moveTo>
                    <a:pt x="50217" y="18706"/>
                  </a:moveTo>
                  <a:cubicBezTo>
                    <a:pt x="50468" y="19083"/>
                    <a:pt x="50300" y="19376"/>
                    <a:pt x="50175" y="19606"/>
                  </a:cubicBezTo>
                  <a:cubicBezTo>
                    <a:pt x="49861" y="20296"/>
                    <a:pt x="49777" y="21008"/>
                    <a:pt x="49840" y="21740"/>
                  </a:cubicBezTo>
                  <a:cubicBezTo>
                    <a:pt x="49861" y="21970"/>
                    <a:pt x="49861" y="22200"/>
                    <a:pt x="49861" y="22472"/>
                  </a:cubicBezTo>
                  <a:cubicBezTo>
                    <a:pt x="49798" y="23665"/>
                    <a:pt x="50259" y="24690"/>
                    <a:pt x="50949" y="25632"/>
                  </a:cubicBezTo>
                  <a:cubicBezTo>
                    <a:pt x="51368" y="26176"/>
                    <a:pt x="51870" y="26280"/>
                    <a:pt x="52456" y="26134"/>
                  </a:cubicBezTo>
                  <a:cubicBezTo>
                    <a:pt x="52686" y="26071"/>
                    <a:pt x="52895" y="25946"/>
                    <a:pt x="53083" y="25778"/>
                  </a:cubicBezTo>
                  <a:cubicBezTo>
                    <a:pt x="53313" y="25632"/>
                    <a:pt x="53523" y="25402"/>
                    <a:pt x="53774" y="25234"/>
                  </a:cubicBezTo>
                  <a:cubicBezTo>
                    <a:pt x="54129" y="25025"/>
                    <a:pt x="54360" y="24711"/>
                    <a:pt x="54611" y="24418"/>
                  </a:cubicBezTo>
                  <a:cubicBezTo>
                    <a:pt x="54820" y="24188"/>
                    <a:pt x="54904" y="23937"/>
                    <a:pt x="54904" y="23581"/>
                  </a:cubicBezTo>
                  <a:lnTo>
                    <a:pt x="54904" y="22326"/>
                  </a:lnTo>
                  <a:cubicBezTo>
                    <a:pt x="54904" y="22158"/>
                    <a:pt x="54925" y="21970"/>
                    <a:pt x="54987" y="21803"/>
                  </a:cubicBezTo>
                  <a:cubicBezTo>
                    <a:pt x="55029" y="21635"/>
                    <a:pt x="55197" y="21489"/>
                    <a:pt x="55406" y="21552"/>
                  </a:cubicBezTo>
                  <a:cubicBezTo>
                    <a:pt x="55531" y="21593"/>
                    <a:pt x="55657" y="21698"/>
                    <a:pt x="55720" y="21844"/>
                  </a:cubicBezTo>
                  <a:cubicBezTo>
                    <a:pt x="55762" y="21970"/>
                    <a:pt x="55762" y="22117"/>
                    <a:pt x="55762" y="22284"/>
                  </a:cubicBezTo>
                  <a:lnTo>
                    <a:pt x="55762" y="23456"/>
                  </a:lnTo>
                  <a:cubicBezTo>
                    <a:pt x="55803" y="24188"/>
                    <a:pt x="56034" y="24795"/>
                    <a:pt x="56640" y="25234"/>
                  </a:cubicBezTo>
                  <a:cubicBezTo>
                    <a:pt x="57226" y="25674"/>
                    <a:pt x="57854" y="26134"/>
                    <a:pt x="58586" y="26301"/>
                  </a:cubicBezTo>
                  <a:cubicBezTo>
                    <a:pt x="58984" y="26406"/>
                    <a:pt x="59319" y="26364"/>
                    <a:pt x="59570" y="26029"/>
                  </a:cubicBezTo>
                  <a:cubicBezTo>
                    <a:pt x="59904" y="25506"/>
                    <a:pt x="60260" y="24983"/>
                    <a:pt x="60155" y="24293"/>
                  </a:cubicBezTo>
                  <a:cubicBezTo>
                    <a:pt x="60135" y="24083"/>
                    <a:pt x="60197" y="23790"/>
                    <a:pt x="60323" y="23623"/>
                  </a:cubicBezTo>
                  <a:cubicBezTo>
                    <a:pt x="60469" y="23414"/>
                    <a:pt x="60469" y="23163"/>
                    <a:pt x="60511" y="22933"/>
                  </a:cubicBezTo>
                  <a:cubicBezTo>
                    <a:pt x="60532" y="22619"/>
                    <a:pt x="60427" y="22326"/>
                    <a:pt x="60302" y="22075"/>
                  </a:cubicBezTo>
                  <a:cubicBezTo>
                    <a:pt x="60155" y="21761"/>
                    <a:pt x="60051" y="21447"/>
                    <a:pt x="59925" y="21154"/>
                  </a:cubicBezTo>
                  <a:cubicBezTo>
                    <a:pt x="59821" y="20861"/>
                    <a:pt x="59695" y="20547"/>
                    <a:pt x="59591" y="20212"/>
                  </a:cubicBezTo>
                  <a:cubicBezTo>
                    <a:pt x="59925" y="20129"/>
                    <a:pt x="60135" y="20275"/>
                    <a:pt x="60302" y="20401"/>
                  </a:cubicBezTo>
                  <a:cubicBezTo>
                    <a:pt x="60951" y="21028"/>
                    <a:pt x="61474" y="21761"/>
                    <a:pt x="61557" y="22723"/>
                  </a:cubicBezTo>
                  <a:cubicBezTo>
                    <a:pt x="61578" y="22995"/>
                    <a:pt x="61474" y="23267"/>
                    <a:pt x="61704" y="23539"/>
                  </a:cubicBezTo>
                  <a:cubicBezTo>
                    <a:pt x="62415" y="23665"/>
                    <a:pt x="63043" y="23351"/>
                    <a:pt x="63671" y="23058"/>
                  </a:cubicBezTo>
                  <a:cubicBezTo>
                    <a:pt x="64110" y="22891"/>
                    <a:pt x="64215" y="22368"/>
                    <a:pt x="64005" y="21907"/>
                  </a:cubicBezTo>
                  <a:cubicBezTo>
                    <a:pt x="63817" y="21489"/>
                    <a:pt x="63650" y="21070"/>
                    <a:pt x="63461" y="20694"/>
                  </a:cubicBezTo>
                  <a:cubicBezTo>
                    <a:pt x="63378" y="20526"/>
                    <a:pt x="63294" y="20338"/>
                    <a:pt x="63168" y="20233"/>
                  </a:cubicBezTo>
                  <a:cubicBezTo>
                    <a:pt x="62813" y="19899"/>
                    <a:pt x="62604" y="19459"/>
                    <a:pt x="62415" y="19041"/>
                  </a:cubicBezTo>
                  <a:cubicBezTo>
                    <a:pt x="62018" y="18183"/>
                    <a:pt x="62122" y="17764"/>
                    <a:pt x="62980" y="17388"/>
                  </a:cubicBezTo>
                  <a:cubicBezTo>
                    <a:pt x="63692" y="17074"/>
                    <a:pt x="63922" y="16614"/>
                    <a:pt x="63859" y="15902"/>
                  </a:cubicBezTo>
                  <a:cubicBezTo>
                    <a:pt x="63817" y="15735"/>
                    <a:pt x="63817" y="15609"/>
                    <a:pt x="63817" y="15463"/>
                  </a:cubicBezTo>
                  <a:cubicBezTo>
                    <a:pt x="63692" y="14333"/>
                    <a:pt x="63357" y="13935"/>
                    <a:pt x="62227" y="13684"/>
                  </a:cubicBezTo>
                  <a:cubicBezTo>
                    <a:pt x="62018" y="13622"/>
                    <a:pt x="61808" y="13601"/>
                    <a:pt x="61599" y="13601"/>
                  </a:cubicBezTo>
                  <a:cubicBezTo>
                    <a:pt x="60888" y="13580"/>
                    <a:pt x="60218" y="13622"/>
                    <a:pt x="59528" y="13810"/>
                  </a:cubicBezTo>
                  <a:cubicBezTo>
                    <a:pt x="59256" y="13894"/>
                    <a:pt x="58942" y="13894"/>
                    <a:pt x="58649" y="13852"/>
                  </a:cubicBezTo>
                  <a:cubicBezTo>
                    <a:pt x="58440" y="13852"/>
                    <a:pt x="58231" y="13642"/>
                    <a:pt x="58231" y="13475"/>
                  </a:cubicBezTo>
                  <a:cubicBezTo>
                    <a:pt x="58231" y="13287"/>
                    <a:pt x="58377" y="13078"/>
                    <a:pt x="58628" y="13015"/>
                  </a:cubicBezTo>
                  <a:cubicBezTo>
                    <a:pt x="58775" y="12994"/>
                    <a:pt x="58900" y="12994"/>
                    <a:pt x="59067" y="12973"/>
                  </a:cubicBezTo>
                  <a:cubicBezTo>
                    <a:pt x="59214" y="12952"/>
                    <a:pt x="59381" y="12952"/>
                    <a:pt x="59507" y="12868"/>
                  </a:cubicBezTo>
                  <a:cubicBezTo>
                    <a:pt x="60051" y="12575"/>
                    <a:pt x="60616" y="12261"/>
                    <a:pt x="61160" y="11927"/>
                  </a:cubicBezTo>
                  <a:cubicBezTo>
                    <a:pt x="61306" y="11843"/>
                    <a:pt x="61411" y="11697"/>
                    <a:pt x="61516" y="11529"/>
                  </a:cubicBezTo>
                  <a:cubicBezTo>
                    <a:pt x="61829" y="11090"/>
                    <a:pt x="61871" y="10462"/>
                    <a:pt x="61516" y="10023"/>
                  </a:cubicBezTo>
                  <a:cubicBezTo>
                    <a:pt x="61285" y="9667"/>
                    <a:pt x="61034" y="9332"/>
                    <a:pt x="60720" y="9039"/>
                  </a:cubicBezTo>
                  <a:cubicBezTo>
                    <a:pt x="60051" y="8412"/>
                    <a:pt x="59298" y="8035"/>
                    <a:pt x="58356" y="8077"/>
                  </a:cubicBezTo>
                  <a:cubicBezTo>
                    <a:pt x="57833" y="8098"/>
                    <a:pt x="57331" y="8056"/>
                    <a:pt x="56808" y="8077"/>
                  </a:cubicBezTo>
                  <a:cubicBezTo>
                    <a:pt x="55908" y="8160"/>
                    <a:pt x="55071" y="8412"/>
                    <a:pt x="54381" y="9081"/>
                  </a:cubicBezTo>
                  <a:cubicBezTo>
                    <a:pt x="54234" y="9207"/>
                    <a:pt x="54067" y="9353"/>
                    <a:pt x="53878" y="9458"/>
                  </a:cubicBezTo>
                  <a:cubicBezTo>
                    <a:pt x="53711" y="9562"/>
                    <a:pt x="53523" y="9500"/>
                    <a:pt x="53418" y="9332"/>
                  </a:cubicBezTo>
                  <a:cubicBezTo>
                    <a:pt x="53334" y="9228"/>
                    <a:pt x="53293" y="9039"/>
                    <a:pt x="53313" y="8914"/>
                  </a:cubicBezTo>
                  <a:cubicBezTo>
                    <a:pt x="53334" y="8788"/>
                    <a:pt x="53439" y="8663"/>
                    <a:pt x="53544" y="8558"/>
                  </a:cubicBezTo>
                  <a:cubicBezTo>
                    <a:pt x="53774" y="8307"/>
                    <a:pt x="54025" y="8077"/>
                    <a:pt x="54234" y="7847"/>
                  </a:cubicBezTo>
                  <a:cubicBezTo>
                    <a:pt x="54485" y="7533"/>
                    <a:pt x="54757" y="7156"/>
                    <a:pt x="54715" y="6717"/>
                  </a:cubicBezTo>
                  <a:cubicBezTo>
                    <a:pt x="54673" y="5566"/>
                    <a:pt x="53711" y="4687"/>
                    <a:pt x="52707" y="4687"/>
                  </a:cubicBezTo>
                  <a:lnTo>
                    <a:pt x="51347" y="4687"/>
                  </a:lnTo>
                  <a:cubicBezTo>
                    <a:pt x="50740" y="4645"/>
                    <a:pt x="50217" y="4834"/>
                    <a:pt x="49756" y="5168"/>
                  </a:cubicBezTo>
                  <a:cubicBezTo>
                    <a:pt x="49171" y="5629"/>
                    <a:pt x="48606" y="6068"/>
                    <a:pt x="48062" y="6507"/>
                  </a:cubicBezTo>
                  <a:cubicBezTo>
                    <a:pt x="47915" y="6612"/>
                    <a:pt x="47811" y="6717"/>
                    <a:pt x="47685" y="6779"/>
                  </a:cubicBezTo>
                  <a:cubicBezTo>
                    <a:pt x="47497" y="6842"/>
                    <a:pt x="47329" y="6821"/>
                    <a:pt x="47183" y="6696"/>
                  </a:cubicBezTo>
                  <a:cubicBezTo>
                    <a:pt x="47057" y="6570"/>
                    <a:pt x="46953" y="6382"/>
                    <a:pt x="47057" y="6194"/>
                  </a:cubicBezTo>
                  <a:cubicBezTo>
                    <a:pt x="47371" y="5691"/>
                    <a:pt x="47267" y="5147"/>
                    <a:pt x="47287" y="4624"/>
                  </a:cubicBezTo>
                  <a:cubicBezTo>
                    <a:pt x="47350" y="3536"/>
                    <a:pt x="46827" y="2720"/>
                    <a:pt x="46032" y="2072"/>
                  </a:cubicBezTo>
                  <a:cubicBezTo>
                    <a:pt x="45718" y="1821"/>
                    <a:pt x="45383" y="1611"/>
                    <a:pt x="45070" y="1402"/>
                  </a:cubicBezTo>
                  <a:cubicBezTo>
                    <a:pt x="44777" y="1193"/>
                    <a:pt x="44505" y="1130"/>
                    <a:pt x="44128" y="1130"/>
                  </a:cubicBezTo>
                  <a:cubicBezTo>
                    <a:pt x="43584" y="1130"/>
                    <a:pt x="43061" y="1151"/>
                    <a:pt x="42517" y="1130"/>
                  </a:cubicBezTo>
                  <a:cubicBezTo>
                    <a:pt x="41575" y="1067"/>
                    <a:pt x="40801" y="1444"/>
                    <a:pt x="40152" y="2093"/>
                  </a:cubicBezTo>
                  <a:lnTo>
                    <a:pt x="39127" y="3118"/>
                  </a:lnTo>
                  <a:cubicBezTo>
                    <a:pt x="38709" y="3536"/>
                    <a:pt x="38374" y="3976"/>
                    <a:pt x="38228" y="4541"/>
                  </a:cubicBezTo>
                  <a:cubicBezTo>
                    <a:pt x="38123" y="4938"/>
                    <a:pt x="37851" y="5231"/>
                    <a:pt x="37537" y="5482"/>
                  </a:cubicBezTo>
                  <a:cubicBezTo>
                    <a:pt x="37223" y="5754"/>
                    <a:pt x="36930" y="5733"/>
                    <a:pt x="36679" y="5399"/>
                  </a:cubicBezTo>
                  <a:cubicBezTo>
                    <a:pt x="36575" y="5294"/>
                    <a:pt x="36491" y="5147"/>
                    <a:pt x="36470" y="5022"/>
                  </a:cubicBezTo>
                  <a:cubicBezTo>
                    <a:pt x="36093" y="3871"/>
                    <a:pt x="35424" y="2846"/>
                    <a:pt x="34712" y="1883"/>
                  </a:cubicBezTo>
                  <a:cubicBezTo>
                    <a:pt x="34482" y="1570"/>
                    <a:pt x="34189" y="1298"/>
                    <a:pt x="33896" y="1046"/>
                  </a:cubicBezTo>
                  <a:cubicBezTo>
                    <a:pt x="33645" y="816"/>
                    <a:pt x="33331" y="774"/>
                    <a:pt x="32997" y="921"/>
                  </a:cubicBezTo>
                  <a:cubicBezTo>
                    <a:pt x="32076" y="1256"/>
                    <a:pt x="31448" y="2134"/>
                    <a:pt x="31574" y="2971"/>
                  </a:cubicBezTo>
                  <a:cubicBezTo>
                    <a:pt x="31595" y="3181"/>
                    <a:pt x="31574" y="3390"/>
                    <a:pt x="31574" y="3599"/>
                  </a:cubicBezTo>
                  <a:cubicBezTo>
                    <a:pt x="31574" y="3871"/>
                    <a:pt x="31595" y="4080"/>
                    <a:pt x="31762" y="4290"/>
                  </a:cubicBezTo>
                  <a:cubicBezTo>
                    <a:pt x="31909" y="4520"/>
                    <a:pt x="32013" y="4792"/>
                    <a:pt x="32181" y="4959"/>
                  </a:cubicBezTo>
                  <a:cubicBezTo>
                    <a:pt x="32369" y="5168"/>
                    <a:pt x="32620" y="5357"/>
                    <a:pt x="32850" y="5566"/>
                  </a:cubicBezTo>
                  <a:cubicBezTo>
                    <a:pt x="32746" y="5650"/>
                    <a:pt x="32641" y="5733"/>
                    <a:pt x="32515" y="5796"/>
                  </a:cubicBezTo>
                  <a:cubicBezTo>
                    <a:pt x="32202" y="5336"/>
                    <a:pt x="31783" y="5106"/>
                    <a:pt x="31281" y="4938"/>
                  </a:cubicBezTo>
                  <a:cubicBezTo>
                    <a:pt x="31218" y="4917"/>
                    <a:pt x="31134" y="4834"/>
                    <a:pt x="31072" y="4792"/>
                  </a:cubicBezTo>
                  <a:cubicBezTo>
                    <a:pt x="30611" y="4331"/>
                    <a:pt x="29963" y="4227"/>
                    <a:pt x="29440" y="3871"/>
                  </a:cubicBezTo>
                  <a:cubicBezTo>
                    <a:pt x="29335" y="3808"/>
                    <a:pt x="29189" y="3787"/>
                    <a:pt x="29084" y="3787"/>
                  </a:cubicBezTo>
                  <a:cubicBezTo>
                    <a:pt x="28393" y="3746"/>
                    <a:pt x="27703" y="3766"/>
                    <a:pt x="27159" y="4331"/>
                  </a:cubicBezTo>
                  <a:cubicBezTo>
                    <a:pt x="27054" y="4436"/>
                    <a:pt x="26929" y="4541"/>
                    <a:pt x="26824" y="4624"/>
                  </a:cubicBezTo>
                  <a:cubicBezTo>
                    <a:pt x="26301" y="4959"/>
                    <a:pt x="26029" y="5482"/>
                    <a:pt x="25945" y="6068"/>
                  </a:cubicBezTo>
                  <a:cubicBezTo>
                    <a:pt x="25841" y="6968"/>
                    <a:pt x="25715" y="7951"/>
                    <a:pt x="26510" y="8684"/>
                  </a:cubicBezTo>
                  <a:cubicBezTo>
                    <a:pt x="26573" y="8767"/>
                    <a:pt x="26657" y="8851"/>
                    <a:pt x="26678" y="8997"/>
                  </a:cubicBezTo>
                  <a:cubicBezTo>
                    <a:pt x="26866" y="9353"/>
                    <a:pt x="27159" y="9520"/>
                    <a:pt x="27556" y="9520"/>
                  </a:cubicBezTo>
                  <a:cubicBezTo>
                    <a:pt x="28331" y="9541"/>
                    <a:pt x="29084" y="9562"/>
                    <a:pt x="29858" y="9625"/>
                  </a:cubicBezTo>
                  <a:cubicBezTo>
                    <a:pt x="30005" y="9876"/>
                    <a:pt x="29921" y="10065"/>
                    <a:pt x="29670" y="10127"/>
                  </a:cubicBezTo>
                  <a:cubicBezTo>
                    <a:pt x="29272" y="10190"/>
                    <a:pt x="28917" y="10253"/>
                    <a:pt x="28519" y="10253"/>
                  </a:cubicBezTo>
                  <a:cubicBezTo>
                    <a:pt x="27556" y="10295"/>
                    <a:pt x="26615" y="10504"/>
                    <a:pt x="25778" y="11006"/>
                  </a:cubicBezTo>
                  <a:cubicBezTo>
                    <a:pt x="24774" y="11592"/>
                    <a:pt x="23853" y="12241"/>
                    <a:pt x="23225" y="13266"/>
                  </a:cubicBezTo>
                  <a:cubicBezTo>
                    <a:pt x="23058" y="13559"/>
                    <a:pt x="22953" y="13831"/>
                    <a:pt x="22953" y="14166"/>
                  </a:cubicBezTo>
                  <a:cubicBezTo>
                    <a:pt x="22974" y="14605"/>
                    <a:pt x="23100" y="14793"/>
                    <a:pt x="23518" y="14835"/>
                  </a:cubicBezTo>
                  <a:cubicBezTo>
                    <a:pt x="24062" y="14856"/>
                    <a:pt x="24585" y="14835"/>
                    <a:pt x="25150" y="14856"/>
                  </a:cubicBezTo>
                  <a:cubicBezTo>
                    <a:pt x="25632" y="14877"/>
                    <a:pt x="26050" y="14730"/>
                    <a:pt x="26510" y="14479"/>
                  </a:cubicBezTo>
                  <a:cubicBezTo>
                    <a:pt x="27975" y="13705"/>
                    <a:pt x="29461" y="12973"/>
                    <a:pt x="30925" y="12241"/>
                  </a:cubicBezTo>
                  <a:cubicBezTo>
                    <a:pt x="31134" y="12136"/>
                    <a:pt x="31365" y="12052"/>
                    <a:pt x="31595" y="11989"/>
                  </a:cubicBezTo>
                  <a:cubicBezTo>
                    <a:pt x="31846" y="11948"/>
                    <a:pt x="32097" y="12241"/>
                    <a:pt x="32013" y="12450"/>
                  </a:cubicBezTo>
                  <a:cubicBezTo>
                    <a:pt x="31909" y="12722"/>
                    <a:pt x="31846" y="13036"/>
                    <a:pt x="31637" y="13224"/>
                  </a:cubicBezTo>
                  <a:cubicBezTo>
                    <a:pt x="30967" y="13914"/>
                    <a:pt x="30549" y="14751"/>
                    <a:pt x="30005" y="15505"/>
                  </a:cubicBezTo>
                  <a:cubicBezTo>
                    <a:pt x="29544" y="16153"/>
                    <a:pt x="29398" y="16865"/>
                    <a:pt x="29461" y="17639"/>
                  </a:cubicBezTo>
                  <a:cubicBezTo>
                    <a:pt x="29481" y="18120"/>
                    <a:pt x="29670" y="18308"/>
                    <a:pt x="30109" y="18350"/>
                  </a:cubicBezTo>
                  <a:cubicBezTo>
                    <a:pt x="30590" y="18413"/>
                    <a:pt x="31051" y="18371"/>
                    <a:pt x="31490" y="18120"/>
                  </a:cubicBezTo>
                  <a:cubicBezTo>
                    <a:pt x="32411" y="17597"/>
                    <a:pt x="33269" y="17011"/>
                    <a:pt x="34085" y="16321"/>
                  </a:cubicBezTo>
                  <a:cubicBezTo>
                    <a:pt x="34315" y="16111"/>
                    <a:pt x="34503" y="15860"/>
                    <a:pt x="34775" y="15714"/>
                  </a:cubicBezTo>
                  <a:cubicBezTo>
                    <a:pt x="35403" y="15337"/>
                    <a:pt x="35884" y="14814"/>
                    <a:pt x="36407" y="14333"/>
                  </a:cubicBezTo>
                  <a:cubicBezTo>
                    <a:pt x="36575" y="14166"/>
                    <a:pt x="36721" y="14040"/>
                    <a:pt x="36909" y="13935"/>
                  </a:cubicBezTo>
                  <a:cubicBezTo>
                    <a:pt x="37077" y="13831"/>
                    <a:pt x="37391" y="13935"/>
                    <a:pt x="37432" y="14145"/>
                  </a:cubicBezTo>
                  <a:cubicBezTo>
                    <a:pt x="37495" y="14270"/>
                    <a:pt x="37516" y="14438"/>
                    <a:pt x="37495" y="14584"/>
                  </a:cubicBezTo>
                  <a:cubicBezTo>
                    <a:pt x="37432" y="14982"/>
                    <a:pt x="37349" y="15337"/>
                    <a:pt x="37244" y="15735"/>
                  </a:cubicBezTo>
                  <a:cubicBezTo>
                    <a:pt x="37014" y="16572"/>
                    <a:pt x="36972" y="17932"/>
                    <a:pt x="37181" y="18873"/>
                  </a:cubicBezTo>
                  <a:cubicBezTo>
                    <a:pt x="37307" y="18957"/>
                    <a:pt x="37453" y="19062"/>
                    <a:pt x="37642" y="19104"/>
                  </a:cubicBezTo>
                  <a:cubicBezTo>
                    <a:pt x="38060" y="19187"/>
                    <a:pt x="38500" y="19292"/>
                    <a:pt x="38876" y="19062"/>
                  </a:cubicBezTo>
                  <a:cubicBezTo>
                    <a:pt x="39441" y="18664"/>
                    <a:pt x="40006" y="18246"/>
                    <a:pt x="40487" y="17785"/>
                  </a:cubicBezTo>
                  <a:cubicBezTo>
                    <a:pt x="41010" y="17262"/>
                    <a:pt x="41680" y="16948"/>
                    <a:pt x="42203" y="16467"/>
                  </a:cubicBezTo>
                  <a:cubicBezTo>
                    <a:pt x="42475" y="16216"/>
                    <a:pt x="42873" y="16383"/>
                    <a:pt x="42893" y="16781"/>
                  </a:cubicBezTo>
                  <a:cubicBezTo>
                    <a:pt x="42935" y="17283"/>
                    <a:pt x="42956" y="17806"/>
                    <a:pt x="42935" y="18329"/>
                  </a:cubicBezTo>
                  <a:cubicBezTo>
                    <a:pt x="42935" y="18873"/>
                    <a:pt x="42977" y="19396"/>
                    <a:pt x="43354" y="19836"/>
                  </a:cubicBezTo>
                  <a:cubicBezTo>
                    <a:pt x="43458" y="19982"/>
                    <a:pt x="43521" y="20150"/>
                    <a:pt x="43584" y="20338"/>
                  </a:cubicBezTo>
                  <a:cubicBezTo>
                    <a:pt x="43898" y="21489"/>
                    <a:pt x="44777" y="22012"/>
                    <a:pt x="45823" y="22347"/>
                  </a:cubicBezTo>
                  <a:cubicBezTo>
                    <a:pt x="46451" y="22556"/>
                    <a:pt x="47036" y="22389"/>
                    <a:pt x="47455" y="21865"/>
                  </a:cubicBezTo>
                  <a:cubicBezTo>
                    <a:pt x="47685" y="21552"/>
                    <a:pt x="47873" y="21196"/>
                    <a:pt x="48083" y="20882"/>
                  </a:cubicBezTo>
                  <a:cubicBezTo>
                    <a:pt x="48187" y="20756"/>
                    <a:pt x="48292" y="20610"/>
                    <a:pt x="48438" y="20526"/>
                  </a:cubicBezTo>
                  <a:cubicBezTo>
                    <a:pt x="48627" y="20422"/>
                    <a:pt x="48815" y="20338"/>
                    <a:pt x="49024" y="20254"/>
                  </a:cubicBezTo>
                  <a:cubicBezTo>
                    <a:pt x="49464" y="19710"/>
                    <a:pt x="49610" y="19124"/>
                    <a:pt x="50217" y="18706"/>
                  </a:cubicBezTo>
                  <a:close/>
                  <a:moveTo>
                    <a:pt x="30130" y="13810"/>
                  </a:moveTo>
                  <a:cubicBezTo>
                    <a:pt x="29921" y="13852"/>
                    <a:pt x="29816" y="13852"/>
                    <a:pt x="29712" y="13914"/>
                  </a:cubicBezTo>
                  <a:cubicBezTo>
                    <a:pt x="28477" y="14542"/>
                    <a:pt x="27264" y="15191"/>
                    <a:pt x="26050" y="15839"/>
                  </a:cubicBezTo>
                  <a:cubicBezTo>
                    <a:pt x="25987" y="15902"/>
                    <a:pt x="25904" y="16007"/>
                    <a:pt x="25841" y="16111"/>
                  </a:cubicBezTo>
                  <a:cubicBezTo>
                    <a:pt x="25799" y="16195"/>
                    <a:pt x="25799" y="16321"/>
                    <a:pt x="25736" y="16342"/>
                  </a:cubicBezTo>
                  <a:cubicBezTo>
                    <a:pt x="25380" y="16530"/>
                    <a:pt x="25171" y="16969"/>
                    <a:pt x="24669" y="16948"/>
                  </a:cubicBezTo>
                  <a:cubicBezTo>
                    <a:pt x="24543" y="16948"/>
                    <a:pt x="24376" y="17032"/>
                    <a:pt x="24271" y="17137"/>
                  </a:cubicBezTo>
                  <a:cubicBezTo>
                    <a:pt x="23937" y="17471"/>
                    <a:pt x="23539" y="17785"/>
                    <a:pt x="23267" y="18141"/>
                  </a:cubicBezTo>
                  <a:cubicBezTo>
                    <a:pt x="22849" y="18706"/>
                    <a:pt x="22472" y="19271"/>
                    <a:pt x="22326" y="19982"/>
                  </a:cubicBezTo>
                  <a:cubicBezTo>
                    <a:pt x="22179" y="20631"/>
                    <a:pt x="22033" y="21259"/>
                    <a:pt x="21844" y="21907"/>
                  </a:cubicBezTo>
                  <a:cubicBezTo>
                    <a:pt x="21656" y="22577"/>
                    <a:pt x="21593" y="23205"/>
                    <a:pt x="21844" y="23853"/>
                  </a:cubicBezTo>
                  <a:cubicBezTo>
                    <a:pt x="21865" y="23937"/>
                    <a:pt x="21928" y="24041"/>
                    <a:pt x="21865" y="24104"/>
                  </a:cubicBezTo>
                  <a:cubicBezTo>
                    <a:pt x="21530" y="24732"/>
                    <a:pt x="21698" y="25422"/>
                    <a:pt x="21740" y="26071"/>
                  </a:cubicBezTo>
                  <a:cubicBezTo>
                    <a:pt x="21802" y="26887"/>
                    <a:pt x="21844" y="27724"/>
                    <a:pt x="22137" y="28477"/>
                  </a:cubicBezTo>
                  <a:cubicBezTo>
                    <a:pt x="22807" y="30319"/>
                    <a:pt x="23518" y="32139"/>
                    <a:pt x="24460" y="33876"/>
                  </a:cubicBezTo>
                  <a:cubicBezTo>
                    <a:pt x="24627" y="34148"/>
                    <a:pt x="24836" y="34420"/>
                    <a:pt x="25046" y="34650"/>
                  </a:cubicBezTo>
                  <a:lnTo>
                    <a:pt x="27473" y="37077"/>
                  </a:lnTo>
                  <a:cubicBezTo>
                    <a:pt x="27682" y="37286"/>
                    <a:pt x="27912" y="37474"/>
                    <a:pt x="28184" y="37663"/>
                  </a:cubicBezTo>
                  <a:cubicBezTo>
                    <a:pt x="28645" y="37977"/>
                    <a:pt x="29126" y="38311"/>
                    <a:pt x="29649" y="38542"/>
                  </a:cubicBezTo>
                  <a:cubicBezTo>
                    <a:pt x="30590" y="39002"/>
                    <a:pt x="31532" y="39483"/>
                    <a:pt x="32536" y="39797"/>
                  </a:cubicBezTo>
                  <a:cubicBezTo>
                    <a:pt x="33959" y="40257"/>
                    <a:pt x="35424" y="40467"/>
                    <a:pt x="36888" y="40508"/>
                  </a:cubicBezTo>
                  <a:cubicBezTo>
                    <a:pt x="37872" y="40529"/>
                    <a:pt x="38876" y="40571"/>
                    <a:pt x="39860" y="40425"/>
                  </a:cubicBezTo>
                  <a:cubicBezTo>
                    <a:pt x="41157" y="40278"/>
                    <a:pt x="42412" y="39964"/>
                    <a:pt x="43605" y="39462"/>
                  </a:cubicBezTo>
                  <a:cubicBezTo>
                    <a:pt x="44421" y="39148"/>
                    <a:pt x="45237" y="38834"/>
                    <a:pt x="46011" y="38479"/>
                  </a:cubicBezTo>
                  <a:cubicBezTo>
                    <a:pt x="48062" y="37537"/>
                    <a:pt x="49945" y="36386"/>
                    <a:pt x="51472" y="34733"/>
                  </a:cubicBezTo>
                  <a:cubicBezTo>
                    <a:pt x="51828" y="34399"/>
                    <a:pt x="52142" y="34022"/>
                    <a:pt x="52497" y="33708"/>
                  </a:cubicBezTo>
                  <a:cubicBezTo>
                    <a:pt x="53104" y="33185"/>
                    <a:pt x="53523" y="32536"/>
                    <a:pt x="53837" y="31804"/>
                  </a:cubicBezTo>
                  <a:cubicBezTo>
                    <a:pt x="53920" y="31616"/>
                    <a:pt x="53962" y="31407"/>
                    <a:pt x="54046" y="31218"/>
                  </a:cubicBezTo>
                  <a:cubicBezTo>
                    <a:pt x="54088" y="31093"/>
                    <a:pt x="54150" y="30946"/>
                    <a:pt x="54234" y="30842"/>
                  </a:cubicBezTo>
                  <a:cubicBezTo>
                    <a:pt x="54569" y="30444"/>
                    <a:pt x="54757" y="29963"/>
                    <a:pt x="54925" y="29482"/>
                  </a:cubicBezTo>
                  <a:cubicBezTo>
                    <a:pt x="55238" y="28645"/>
                    <a:pt x="55552" y="27766"/>
                    <a:pt x="55866" y="26929"/>
                  </a:cubicBezTo>
                  <a:cubicBezTo>
                    <a:pt x="56013" y="26594"/>
                    <a:pt x="56054" y="26259"/>
                    <a:pt x="55971" y="25946"/>
                  </a:cubicBezTo>
                  <a:cubicBezTo>
                    <a:pt x="55699" y="25736"/>
                    <a:pt x="55448" y="25569"/>
                    <a:pt x="55238" y="25402"/>
                  </a:cubicBezTo>
                  <a:cubicBezTo>
                    <a:pt x="54799" y="25736"/>
                    <a:pt x="54339" y="26029"/>
                    <a:pt x="53962" y="26385"/>
                  </a:cubicBezTo>
                  <a:cubicBezTo>
                    <a:pt x="53293" y="27075"/>
                    <a:pt x="52497" y="27243"/>
                    <a:pt x="51577" y="27222"/>
                  </a:cubicBezTo>
                  <a:cubicBezTo>
                    <a:pt x="51221" y="27222"/>
                    <a:pt x="50949" y="27096"/>
                    <a:pt x="50698" y="26866"/>
                  </a:cubicBezTo>
                  <a:cubicBezTo>
                    <a:pt x="49568" y="25736"/>
                    <a:pt x="48857" y="24397"/>
                    <a:pt x="48919" y="22744"/>
                  </a:cubicBezTo>
                  <a:cubicBezTo>
                    <a:pt x="48919" y="22619"/>
                    <a:pt x="48940" y="22514"/>
                    <a:pt x="48919" y="22389"/>
                  </a:cubicBezTo>
                  <a:cubicBezTo>
                    <a:pt x="48899" y="22263"/>
                    <a:pt x="49003" y="22075"/>
                    <a:pt x="48731" y="21970"/>
                  </a:cubicBezTo>
                  <a:cubicBezTo>
                    <a:pt x="48606" y="22117"/>
                    <a:pt x="48480" y="22284"/>
                    <a:pt x="48375" y="22430"/>
                  </a:cubicBezTo>
                  <a:cubicBezTo>
                    <a:pt x="47685" y="23330"/>
                    <a:pt x="46492" y="23665"/>
                    <a:pt x="45446" y="23225"/>
                  </a:cubicBezTo>
                  <a:cubicBezTo>
                    <a:pt x="45049" y="23058"/>
                    <a:pt x="44672" y="22891"/>
                    <a:pt x="44316" y="22681"/>
                  </a:cubicBezTo>
                  <a:cubicBezTo>
                    <a:pt x="43563" y="22284"/>
                    <a:pt x="43103" y="21635"/>
                    <a:pt x="42789" y="20840"/>
                  </a:cubicBezTo>
                  <a:cubicBezTo>
                    <a:pt x="42684" y="20547"/>
                    <a:pt x="42559" y="20296"/>
                    <a:pt x="42412" y="20024"/>
                  </a:cubicBezTo>
                  <a:cubicBezTo>
                    <a:pt x="42161" y="19668"/>
                    <a:pt x="42036" y="19271"/>
                    <a:pt x="42098" y="18831"/>
                  </a:cubicBezTo>
                  <a:cubicBezTo>
                    <a:pt x="42119" y="18601"/>
                    <a:pt x="42119" y="18350"/>
                    <a:pt x="42098" y="18099"/>
                  </a:cubicBezTo>
                  <a:cubicBezTo>
                    <a:pt x="42098" y="17995"/>
                    <a:pt x="42015" y="17911"/>
                    <a:pt x="41952" y="17785"/>
                  </a:cubicBezTo>
                  <a:cubicBezTo>
                    <a:pt x="41826" y="17869"/>
                    <a:pt x="41722" y="17890"/>
                    <a:pt x="41680" y="17932"/>
                  </a:cubicBezTo>
                  <a:cubicBezTo>
                    <a:pt x="41052" y="18643"/>
                    <a:pt x="40278" y="19187"/>
                    <a:pt x="39588" y="19794"/>
                  </a:cubicBezTo>
                  <a:cubicBezTo>
                    <a:pt x="39378" y="19982"/>
                    <a:pt x="39169" y="20108"/>
                    <a:pt x="38876" y="20129"/>
                  </a:cubicBezTo>
                  <a:cubicBezTo>
                    <a:pt x="38081" y="20192"/>
                    <a:pt x="37328" y="20108"/>
                    <a:pt x="36616" y="19668"/>
                  </a:cubicBezTo>
                  <a:cubicBezTo>
                    <a:pt x="36282" y="19459"/>
                    <a:pt x="36093" y="19187"/>
                    <a:pt x="36093" y="18811"/>
                  </a:cubicBezTo>
                  <a:cubicBezTo>
                    <a:pt x="36135" y="17827"/>
                    <a:pt x="36135" y="16886"/>
                    <a:pt x="36156" y="15902"/>
                  </a:cubicBezTo>
                  <a:cubicBezTo>
                    <a:pt x="35675" y="16091"/>
                    <a:pt x="35298" y="16446"/>
                    <a:pt x="34901" y="16844"/>
                  </a:cubicBezTo>
                  <a:cubicBezTo>
                    <a:pt x="34106" y="17660"/>
                    <a:pt x="33206" y="18287"/>
                    <a:pt x="32264" y="18852"/>
                  </a:cubicBezTo>
                  <a:cubicBezTo>
                    <a:pt x="31678" y="19187"/>
                    <a:pt x="31051" y="19334"/>
                    <a:pt x="30381" y="19334"/>
                  </a:cubicBezTo>
                  <a:cubicBezTo>
                    <a:pt x="29816" y="19334"/>
                    <a:pt x="29377" y="19145"/>
                    <a:pt x="28958" y="18831"/>
                  </a:cubicBezTo>
                  <a:cubicBezTo>
                    <a:pt x="28707" y="18643"/>
                    <a:pt x="28540" y="18413"/>
                    <a:pt x="28540" y="18078"/>
                  </a:cubicBezTo>
                  <a:cubicBezTo>
                    <a:pt x="28498" y="16948"/>
                    <a:pt x="28645" y="15839"/>
                    <a:pt x="29377" y="14898"/>
                  </a:cubicBezTo>
                  <a:cubicBezTo>
                    <a:pt x="29691" y="14626"/>
                    <a:pt x="29963" y="14312"/>
                    <a:pt x="30130" y="13810"/>
                  </a:cubicBezTo>
                  <a:close/>
                  <a:moveTo>
                    <a:pt x="36784" y="41617"/>
                  </a:moveTo>
                  <a:cubicBezTo>
                    <a:pt x="36491" y="42371"/>
                    <a:pt x="35821" y="42580"/>
                    <a:pt x="35319" y="42998"/>
                  </a:cubicBezTo>
                  <a:cubicBezTo>
                    <a:pt x="35215" y="43082"/>
                    <a:pt x="35026" y="43124"/>
                    <a:pt x="34901" y="43124"/>
                  </a:cubicBezTo>
                  <a:cubicBezTo>
                    <a:pt x="34294" y="43145"/>
                    <a:pt x="33687" y="43187"/>
                    <a:pt x="33101" y="43124"/>
                  </a:cubicBezTo>
                  <a:cubicBezTo>
                    <a:pt x="32411" y="43040"/>
                    <a:pt x="31804" y="42705"/>
                    <a:pt x="31490" y="42078"/>
                  </a:cubicBezTo>
                  <a:cubicBezTo>
                    <a:pt x="31218" y="41534"/>
                    <a:pt x="31030" y="40906"/>
                    <a:pt x="30841" y="40425"/>
                  </a:cubicBezTo>
                  <a:cubicBezTo>
                    <a:pt x="29733" y="39797"/>
                    <a:pt x="28728" y="39232"/>
                    <a:pt x="27724" y="38625"/>
                  </a:cubicBezTo>
                  <a:cubicBezTo>
                    <a:pt x="27347" y="38395"/>
                    <a:pt x="26992" y="38102"/>
                    <a:pt x="26678" y="37788"/>
                  </a:cubicBezTo>
                  <a:cubicBezTo>
                    <a:pt x="25904" y="37035"/>
                    <a:pt x="25150" y="36240"/>
                    <a:pt x="24376" y="35487"/>
                  </a:cubicBezTo>
                  <a:cubicBezTo>
                    <a:pt x="24251" y="35382"/>
                    <a:pt x="24125" y="35277"/>
                    <a:pt x="23958" y="35194"/>
                  </a:cubicBezTo>
                  <a:cubicBezTo>
                    <a:pt x="23895" y="35298"/>
                    <a:pt x="23811" y="35382"/>
                    <a:pt x="23790" y="35466"/>
                  </a:cubicBezTo>
                  <a:cubicBezTo>
                    <a:pt x="23686" y="36010"/>
                    <a:pt x="23393" y="36491"/>
                    <a:pt x="23100" y="36930"/>
                  </a:cubicBezTo>
                  <a:cubicBezTo>
                    <a:pt x="22870" y="37286"/>
                    <a:pt x="22598" y="37684"/>
                    <a:pt x="22388" y="38081"/>
                  </a:cubicBezTo>
                  <a:cubicBezTo>
                    <a:pt x="21635" y="39630"/>
                    <a:pt x="20714" y="41094"/>
                    <a:pt x="19773" y="42517"/>
                  </a:cubicBezTo>
                  <a:cubicBezTo>
                    <a:pt x="19459" y="42998"/>
                    <a:pt x="19187" y="43500"/>
                    <a:pt x="19020" y="44065"/>
                  </a:cubicBezTo>
                  <a:cubicBezTo>
                    <a:pt x="18894" y="44568"/>
                    <a:pt x="18664" y="45028"/>
                    <a:pt x="18413" y="45467"/>
                  </a:cubicBezTo>
                  <a:cubicBezTo>
                    <a:pt x="18141" y="45990"/>
                    <a:pt x="17785" y="46513"/>
                    <a:pt x="17618" y="47099"/>
                  </a:cubicBezTo>
                  <a:cubicBezTo>
                    <a:pt x="17409" y="47706"/>
                    <a:pt x="17137" y="48271"/>
                    <a:pt x="16885" y="48857"/>
                  </a:cubicBezTo>
                  <a:cubicBezTo>
                    <a:pt x="16593" y="49485"/>
                    <a:pt x="16404" y="50133"/>
                    <a:pt x="16404" y="50866"/>
                  </a:cubicBezTo>
                  <a:cubicBezTo>
                    <a:pt x="16613" y="50970"/>
                    <a:pt x="16802" y="51075"/>
                    <a:pt x="16969" y="51158"/>
                  </a:cubicBezTo>
                  <a:cubicBezTo>
                    <a:pt x="18036" y="51619"/>
                    <a:pt x="19187" y="51786"/>
                    <a:pt x="20275" y="52037"/>
                  </a:cubicBezTo>
                  <a:cubicBezTo>
                    <a:pt x="20401" y="52058"/>
                    <a:pt x="20568" y="52058"/>
                    <a:pt x="20714" y="52037"/>
                  </a:cubicBezTo>
                  <a:cubicBezTo>
                    <a:pt x="21007" y="51995"/>
                    <a:pt x="21300" y="51933"/>
                    <a:pt x="21614" y="51849"/>
                  </a:cubicBezTo>
                  <a:cubicBezTo>
                    <a:pt x="21740" y="51828"/>
                    <a:pt x="21886" y="51786"/>
                    <a:pt x="21991" y="51682"/>
                  </a:cubicBezTo>
                  <a:cubicBezTo>
                    <a:pt x="22681" y="51158"/>
                    <a:pt x="23372" y="50635"/>
                    <a:pt x="24230" y="50259"/>
                  </a:cubicBezTo>
                  <a:cubicBezTo>
                    <a:pt x="24146" y="49840"/>
                    <a:pt x="24125" y="49443"/>
                    <a:pt x="23979" y="49087"/>
                  </a:cubicBezTo>
                  <a:cubicBezTo>
                    <a:pt x="23644" y="48125"/>
                    <a:pt x="23455" y="47120"/>
                    <a:pt x="23309" y="46116"/>
                  </a:cubicBezTo>
                  <a:cubicBezTo>
                    <a:pt x="23288" y="45907"/>
                    <a:pt x="23183" y="45697"/>
                    <a:pt x="23183" y="45488"/>
                  </a:cubicBezTo>
                  <a:cubicBezTo>
                    <a:pt x="23142" y="45091"/>
                    <a:pt x="22911" y="44819"/>
                    <a:pt x="22660" y="44651"/>
                  </a:cubicBezTo>
                  <a:cubicBezTo>
                    <a:pt x="22807" y="43961"/>
                    <a:pt x="22891" y="43772"/>
                    <a:pt x="23246" y="43542"/>
                  </a:cubicBezTo>
                  <a:cubicBezTo>
                    <a:pt x="24230" y="42894"/>
                    <a:pt x="25297" y="42559"/>
                    <a:pt x="26427" y="42371"/>
                  </a:cubicBezTo>
                  <a:cubicBezTo>
                    <a:pt x="26678" y="42308"/>
                    <a:pt x="26971" y="42350"/>
                    <a:pt x="27222" y="42371"/>
                  </a:cubicBezTo>
                  <a:cubicBezTo>
                    <a:pt x="27410" y="42391"/>
                    <a:pt x="27619" y="42496"/>
                    <a:pt x="27787" y="42622"/>
                  </a:cubicBezTo>
                  <a:cubicBezTo>
                    <a:pt x="28100" y="42831"/>
                    <a:pt x="28121" y="43187"/>
                    <a:pt x="28121" y="43521"/>
                  </a:cubicBezTo>
                  <a:cubicBezTo>
                    <a:pt x="28121" y="44337"/>
                    <a:pt x="28038" y="45132"/>
                    <a:pt x="28352" y="45928"/>
                  </a:cubicBezTo>
                  <a:cubicBezTo>
                    <a:pt x="28414" y="46053"/>
                    <a:pt x="28373" y="46221"/>
                    <a:pt x="28373" y="46367"/>
                  </a:cubicBezTo>
                  <a:cubicBezTo>
                    <a:pt x="28435" y="46848"/>
                    <a:pt x="28477" y="47329"/>
                    <a:pt x="28561" y="47811"/>
                  </a:cubicBezTo>
                  <a:cubicBezTo>
                    <a:pt x="28749" y="48731"/>
                    <a:pt x="28958" y="49631"/>
                    <a:pt x="29147" y="50552"/>
                  </a:cubicBezTo>
                  <a:cubicBezTo>
                    <a:pt x="29189" y="50866"/>
                    <a:pt x="29272" y="51200"/>
                    <a:pt x="29251" y="51556"/>
                  </a:cubicBezTo>
                  <a:cubicBezTo>
                    <a:pt x="29189" y="52665"/>
                    <a:pt x="29691" y="53711"/>
                    <a:pt x="29607" y="54841"/>
                  </a:cubicBezTo>
                  <a:cubicBezTo>
                    <a:pt x="29607" y="54904"/>
                    <a:pt x="29649" y="54946"/>
                    <a:pt x="29670" y="55029"/>
                  </a:cubicBezTo>
                  <a:cubicBezTo>
                    <a:pt x="29900" y="55469"/>
                    <a:pt x="29879" y="55971"/>
                    <a:pt x="29795" y="56431"/>
                  </a:cubicBezTo>
                  <a:cubicBezTo>
                    <a:pt x="29712" y="56912"/>
                    <a:pt x="29670" y="57373"/>
                    <a:pt x="29544" y="57854"/>
                  </a:cubicBezTo>
                  <a:cubicBezTo>
                    <a:pt x="29398" y="58377"/>
                    <a:pt x="29481" y="58775"/>
                    <a:pt x="29879" y="59151"/>
                  </a:cubicBezTo>
                  <a:cubicBezTo>
                    <a:pt x="30130" y="59423"/>
                    <a:pt x="30339" y="59674"/>
                    <a:pt x="30632" y="59925"/>
                  </a:cubicBezTo>
                  <a:cubicBezTo>
                    <a:pt x="30821" y="60072"/>
                    <a:pt x="31030" y="60218"/>
                    <a:pt x="31093" y="60449"/>
                  </a:cubicBezTo>
                  <a:cubicBezTo>
                    <a:pt x="31260" y="60783"/>
                    <a:pt x="31511" y="60930"/>
                    <a:pt x="31825" y="60993"/>
                  </a:cubicBezTo>
                  <a:cubicBezTo>
                    <a:pt x="31909" y="60972"/>
                    <a:pt x="31992" y="60972"/>
                    <a:pt x="32013" y="60909"/>
                  </a:cubicBezTo>
                  <a:cubicBezTo>
                    <a:pt x="32871" y="60093"/>
                    <a:pt x="33896" y="59570"/>
                    <a:pt x="35026" y="59214"/>
                  </a:cubicBezTo>
                  <a:cubicBezTo>
                    <a:pt x="35968" y="58900"/>
                    <a:pt x="36888" y="58503"/>
                    <a:pt x="37872" y="58398"/>
                  </a:cubicBezTo>
                  <a:cubicBezTo>
                    <a:pt x="38060" y="58377"/>
                    <a:pt x="38207" y="58314"/>
                    <a:pt x="38395" y="58273"/>
                  </a:cubicBezTo>
                  <a:cubicBezTo>
                    <a:pt x="39441" y="57959"/>
                    <a:pt x="40487" y="57708"/>
                    <a:pt x="41554" y="57582"/>
                  </a:cubicBezTo>
                  <a:cubicBezTo>
                    <a:pt x="43186" y="57394"/>
                    <a:pt x="44777" y="57164"/>
                    <a:pt x="46430" y="57226"/>
                  </a:cubicBezTo>
                  <a:cubicBezTo>
                    <a:pt x="46995" y="57247"/>
                    <a:pt x="47580" y="57226"/>
                    <a:pt x="48145" y="57226"/>
                  </a:cubicBezTo>
                  <a:cubicBezTo>
                    <a:pt x="48313" y="57226"/>
                    <a:pt x="48501" y="57164"/>
                    <a:pt x="48668" y="57122"/>
                  </a:cubicBezTo>
                  <a:cubicBezTo>
                    <a:pt x="48752" y="56599"/>
                    <a:pt x="48752" y="56159"/>
                    <a:pt x="48710" y="55594"/>
                  </a:cubicBezTo>
                  <a:cubicBezTo>
                    <a:pt x="48313" y="55762"/>
                    <a:pt x="48145" y="56034"/>
                    <a:pt x="47978" y="56327"/>
                  </a:cubicBezTo>
                  <a:cubicBezTo>
                    <a:pt x="47811" y="56536"/>
                    <a:pt x="47643" y="56745"/>
                    <a:pt x="47434" y="56912"/>
                  </a:cubicBezTo>
                  <a:cubicBezTo>
                    <a:pt x="47350" y="56954"/>
                    <a:pt x="47141" y="56933"/>
                    <a:pt x="46995" y="56850"/>
                  </a:cubicBezTo>
                  <a:cubicBezTo>
                    <a:pt x="46848" y="56745"/>
                    <a:pt x="46764" y="56557"/>
                    <a:pt x="46848" y="56389"/>
                  </a:cubicBezTo>
                  <a:cubicBezTo>
                    <a:pt x="46911" y="56285"/>
                    <a:pt x="46974" y="56180"/>
                    <a:pt x="47036" y="56076"/>
                  </a:cubicBezTo>
                  <a:cubicBezTo>
                    <a:pt x="47246" y="55762"/>
                    <a:pt x="47434" y="55427"/>
                    <a:pt x="47664" y="55050"/>
                  </a:cubicBezTo>
                  <a:cubicBezTo>
                    <a:pt x="47246" y="55260"/>
                    <a:pt x="46911" y="55427"/>
                    <a:pt x="46555" y="55573"/>
                  </a:cubicBezTo>
                  <a:cubicBezTo>
                    <a:pt x="46367" y="55657"/>
                    <a:pt x="46199" y="55594"/>
                    <a:pt x="46053" y="55469"/>
                  </a:cubicBezTo>
                  <a:cubicBezTo>
                    <a:pt x="45927" y="55343"/>
                    <a:pt x="45927" y="55050"/>
                    <a:pt x="46095" y="54904"/>
                  </a:cubicBezTo>
                  <a:cubicBezTo>
                    <a:pt x="46220" y="54757"/>
                    <a:pt x="46346" y="54653"/>
                    <a:pt x="46513" y="54548"/>
                  </a:cubicBezTo>
                  <a:cubicBezTo>
                    <a:pt x="46995" y="54276"/>
                    <a:pt x="47518" y="54025"/>
                    <a:pt x="48020" y="53753"/>
                  </a:cubicBezTo>
                  <a:cubicBezTo>
                    <a:pt x="48145" y="53690"/>
                    <a:pt x="48250" y="53586"/>
                    <a:pt x="48438" y="53481"/>
                  </a:cubicBezTo>
                  <a:cubicBezTo>
                    <a:pt x="48124" y="53272"/>
                    <a:pt x="47852" y="53355"/>
                    <a:pt x="47601" y="53376"/>
                  </a:cubicBezTo>
                  <a:cubicBezTo>
                    <a:pt x="46513" y="53544"/>
                    <a:pt x="45404" y="53753"/>
                    <a:pt x="44379" y="54171"/>
                  </a:cubicBezTo>
                  <a:cubicBezTo>
                    <a:pt x="44295" y="54213"/>
                    <a:pt x="44128" y="54234"/>
                    <a:pt x="44044" y="54213"/>
                  </a:cubicBezTo>
                  <a:cubicBezTo>
                    <a:pt x="43919" y="54171"/>
                    <a:pt x="43793" y="54067"/>
                    <a:pt x="43730" y="53920"/>
                  </a:cubicBezTo>
                  <a:cubicBezTo>
                    <a:pt x="43710" y="53858"/>
                    <a:pt x="43793" y="53669"/>
                    <a:pt x="43856" y="53648"/>
                  </a:cubicBezTo>
                  <a:cubicBezTo>
                    <a:pt x="44107" y="53481"/>
                    <a:pt x="44337" y="53355"/>
                    <a:pt x="44567" y="53272"/>
                  </a:cubicBezTo>
                  <a:cubicBezTo>
                    <a:pt x="45342" y="53083"/>
                    <a:pt x="46095" y="52937"/>
                    <a:pt x="46848" y="52770"/>
                  </a:cubicBezTo>
                  <a:cubicBezTo>
                    <a:pt x="47120" y="52728"/>
                    <a:pt x="47371" y="52644"/>
                    <a:pt x="47685" y="52560"/>
                  </a:cubicBezTo>
                  <a:cubicBezTo>
                    <a:pt x="47267" y="51912"/>
                    <a:pt x="47287" y="51221"/>
                    <a:pt x="47225" y="50552"/>
                  </a:cubicBezTo>
                  <a:cubicBezTo>
                    <a:pt x="47225" y="50468"/>
                    <a:pt x="47162" y="50363"/>
                    <a:pt x="47162" y="50301"/>
                  </a:cubicBezTo>
                  <a:cubicBezTo>
                    <a:pt x="46764" y="48355"/>
                    <a:pt x="46325" y="46388"/>
                    <a:pt x="45802" y="44484"/>
                  </a:cubicBezTo>
                  <a:cubicBezTo>
                    <a:pt x="45718" y="44191"/>
                    <a:pt x="45614" y="43919"/>
                    <a:pt x="45488" y="43647"/>
                  </a:cubicBezTo>
                  <a:cubicBezTo>
                    <a:pt x="45258" y="43145"/>
                    <a:pt x="45070" y="42663"/>
                    <a:pt x="44944" y="42140"/>
                  </a:cubicBezTo>
                  <a:cubicBezTo>
                    <a:pt x="44818" y="41575"/>
                    <a:pt x="44630" y="41031"/>
                    <a:pt x="44316" y="40508"/>
                  </a:cubicBezTo>
                  <a:cubicBezTo>
                    <a:pt x="43479" y="40780"/>
                    <a:pt x="42684" y="41052"/>
                    <a:pt x="41889" y="41241"/>
                  </a:cubicBezTo>
                  <a:cubicBezTo>
                    <a:pt x="41052" y="41450"/>
                    <a:pt x="40173" y="41638"/>
                    <a:pt x="39316" y="41722"/>
                  </a:cubicBezTo>
                  <a:cubicBezTo>
                    <a:pt x="38541" y="41659"/>
                    <a:pt x="37704" y="41617"/>
                    <a:pt x="36784" y="41617"/>
                  </a:cubicBezTo>
                  <a:close/>
                  <a:moveTo>
                    <a:pt x="28665" y="61034"/>
                  </a:moveTo>
                  <a:cubicBezTo>
                    <a:pt x="28393" y="60721"/>
                    <a:pt x="28142" y="60386"/>
                    <a:pt x="27828" y="60156"/>
                  </a:cubicBezTo>
                  <a:cubicBezTo>
                    <a:pt x="27473" y="59842"/>
                    <a:pt x="27075" y="59570"/>
                    <a:pt x="26845" y="59151"/>
                  </a:cubicBezTo>
                  <a:cubicBezTo>
                    <a:pt x="26720" y="58921"/>
                    <a:pt x="26448" y="58817"/>
                    <a:pt x="26196" y="58712"/>
                  </a:cubicBezTo>
                  <a:cubicBezTo>
                    <a:pt x="25820" y="58586"/>
                    <a:pt x="25485" y="58419"/>
                    <a:pt x="25192" y="58105"/>
                  </a:cubicBezTo>
                  <a:cubicBezTo>
                    <a:pt x="25004" y="57938"/>
                    <a:pt x="24753" y="57833"/>
                    <a:pt x="24523" y="57666"/>
                  </a:cubicBezTo>
                  <a:cubicBezTo>
                    <a:pt x="24313" y="57540"/>
                    <a:pt x="24062" y="57456"/>
                    <a:pt x="23895" y="57310"/>
                  </a:cubicBezTo>
                  <a:cubicBezTo>
                    <a:pt x="23518" y="56933"/>
                    <a:pt x="23100" y="56808"/>
                    <a:pt x="22598" y="56682"/>
                  </a:cubicBezTo>
                  <a:cubicBezTo>
                    <a:pt x="21489" y="56389"/>
                    <a:pt x="20296" y="56159"/>
                    <a:pt x="19229" y="55678"/>
                  </a:cubicBezTo>
                  <a:cubicBezTo>
                    <a:pt x="18999" y="55573"/>
                    <a:pt x="18706" y="55573"/>
                    <a:pt x="18455" y="55573"/>
                  </a:cubicBezTo>
                  <a:lnTo>
                    <a:pt x="13287" y="55573"/>
                  </a:lnTo>
                  <a:cubicBezTo>
                    <a:pt x="13035" y="55573"/>
                    <a:pt x="12743" y="55594"/>
                    <a:pt x="12491" y="55636"/>
                  </a:cubicBezTo>
                  <a:cubicBezTo>
                    <a:pt x="11466" y="55783"/>
                    <a:pt x="10462" y="55992"/>
                    <a:pt x="9458" y="56159"/>
                  </a:cubicBezTo>
                  <a:cubicBezTo>
                    <a:pt x="8035" y="56327"/>
                    <a:pt x="6758" y="56933"/>
                    <a:pt x="5419" y="57456"/>
                  </a:cubicBezTo>
                  <a:cubicBezTo>
                    <a:pt x="5273" y="58168"/>
                    <a:pt x="5001" y="58796"/>
                    <a:pt x="4561" y="59340"/>
                  </a:cubicBezTo>
                  <a:cubicBezTo>
                    <a:pt x="3871" y="60177"/>
                    <a:pt x="3411" y="61181"/>
                    <a:pt x="2825" y="62081"/>
                  </a:cubicBezTo>
                  <a:cubicBezTo>
                    <a:pt x="2406" y="62771"/>
                    <a:pt x="2239" y="63503"/>
                    <a:pt x="1988" y="64340"/>
                  </a:cubicBezTo>
                  <a:cubicBezTo>
                    <a:pt x="2260" y="64257"/>
                    <a:pt x="2490" y="64257"/>
                    <a:pt x="2657" y="64152"/>
                  </a:cubicBezTo>
                  <a:cubicBezTo>
                    <a:pt x="3243" y="63713"/>
                    <a:pt x="3955" y="63545"/>
                    <a:pt x="4666" y="63420"/>
                  </a:cubicBezTo>
                  <a:cubicBezTo>
                    <a:pt x="5064" y="63336"/>
                    <a:pt x="5419" y="63210"/>
                    <a:pt x="5796" y="63106"/>
                  </a:cubicBezTo>
                  <a:cubicBezTo>
                    <a:pt x="6800" y="62792"/>
                    <a:pt x="7805" y="62499"/>
                    <a:pt x="8851" y="62353"/>
                  </a:cubicBezTo>
                  <a:cubicBezTo>
                    <a:pt x="9499" y="62248"/>
                    <a:pt x="10148" y="62122"/>
                    <a:pt x="10818" y="62039"/>
                  </a:cubicBezTo>
                  <a:cubicBezTo>
                    <a:pt x="11864" y="61871"/>
                    <a:pt x="12910" y="61746"/>
                    <a:pt x="13956" y="61746"/>
                  </a:cubicBezTo>
                  <a:cubicBezTo>
                    <a:pt x="15797" y="61767"/>
                    <a:pt x="17681" y="61767"/>
                    <a:pt x="19543" y="61746"/>
                  </a:cubicBezTo>
                  <a:cubicBezTo>
                    <a:pt x="20547" y="61746"/>
                    <a:pt x="21530" y="61809"/>
                    <a:pt x="22493" y="61976"/>
                  </a:cubicBezTo>
                  <a:cubicBezTo>
                    <a:pt x="22744" y="62039"/>
                    <a:pt x="22974" y="62081"/>
                    <a:pt x="23204" y="62122"/>
                  </a:cubicBezTo>
                  <a:cubicBezTo>
                    <a:pt x="25987" y="62562"/>
                    <a:pt x="28728" y="63022"/>
                    <a:pt x="31427" y="63901"/>
                  </a:cubicBezTo>
                  <a:cubicBezTo>
                    <a:pt x="31553" y="63943"/>
                    <a:pt x="31699" y="63922"/>
                    <a:pt x="31867" y="63922"/>
                  </a:cubicBezTo>
                  <a:cubicBezTo>
                    <a:pt x="31365" y="62646"/>
                    <a:pt x="31030" y="61348"/>
                    <a:pt x="29753" y="60658"/>
                  </a:cubicBezTo>
                  <a:cubicBezTo>
                    <a:pt x="29481" y="60930"/>
                    <a:pt x="29126" y="61034"/>
                    <a:pt x="28665" y="61034"/>
                  </a:cubicBezTo>
                  <a:close/>
                  <a:moveTo>
                    <a:pt x="45195" y="40090"/>
                  </a:moveTo>
                  <a:cubicBezTo>
                    <a:pt x="45258" y="40257"/>
                    <a:pt x="45300" y="40404"/>
                    <a:pt x="45362" y="40529"/>
                  </a:cubicBezTo>
                  <a:cubicBezTo>
                    <a:pt x="45572" y="41115"/>
                    <a:pt x="45760" y="41659"/>
                    <a:pt x="45948" y="42245"/>
                  </a:cubicBezTo>
                  <a:cubicBezTo>
                    <a:pt x="46011" y="42391"/>
                    <a:pt x="46053" y="42580"/>
                    <a:pt x="46137" y="42726"/>
                  </a:cubicBezTo>
                  <a:cubicBezTo>
                    <a:pt x="46597" y="43459"/>
                    <a:pt x="46806" y="44275"/>
                    <a:pt x="46995" y="45091"/>
                  </a:cubicBezTo>
                  <a:cubicBezTo>
                    <a:pt x="47371" y="46513"/>
                    <a:pt x="47706" y="47936"/>
                    <a:pt x="48041" y="49380"/>
                  </a:cubicBezTo>
                  <a:cubicBezTo>
                    <a:pt x="48187" y="49945"/>
                    <a:pt x="48229" y="50552"/>
                    <a:pt x="48250" y="51158"/>
                  </a:cubicBezTo>
                  <a:cubicBezTo>
                    <a:pt x="48313" y="51975"/>
                    <a:pt x="48731" y="52623"/>
                    <a:pt x="49547" y="52937"/>
                  </a:cubicBezTo>
                  <a:cubicBezTo>
                    <a:pt x="49694" y="52979"/>
                    <a:pt x="49903" y="53042"/>
                    <a:pt x="50070" y="52958"/>
                  </a:cubicBezTo>
                  <a:cubicBezTo>
                    <a:pt x="50761" y="52707"/>
                    <a:pt x="51472" y="52498"/>
                    <a:pt x="52163" y="52121"/>
                  </a:cubicBezTo>
                  <a:cubicBezTo>
                    <a:pt x="53000" y="51682"/>
                    <a:pt x="53795" y="51138"/>
                    <a:pt x="54611" y="50614"/>
                  </a:cubicBezTo>
                  <a:cubicBezTo>
                    <a:pt x="55887" y="49778"/>
                    <a:pt x="57142" y="48878"/>
                    <a:pt x="58189" y="47748"/>
                  </a:cubicBezTo>
                  <a:cubicBezTo>
                    <a:pt x="59214" y="46660"/>
                    <a:pt x="59067" y="45404"/>
                    <a:pt x="57958" y="44568"/>
                  </a:cubicBezTo>
                  <a:cubicBezTo>
                    <a:pt x="57896" y="44505"/>
                    <a:pt x="57812" y="44463"/>
                    <a:pt x="57749" y="44400"/>
                  </a:cubicBezTo>
                  <a:cubicBezTo>
                    <a:pt x="56368" y="43396"/>
                    <a:pt x="54820" y="42622"/>
                    <a:pt x="53355" y="41743"/>
                  </a:cubicBezTo>
                  <a:cubicBezTo>
                    <a:pt x="53251" y="41680"/>
                    <a:pt x="53146" y="41638"/>
                    <a:pt x="53021" y="41575"/>
                  </a:cubicBezTo>
                  <a:cubicBezTo>
                    <a:pt x="52100" y="41262"/>
                    <a:pt x="51263" y="40801"/>
                    <a:pt x="50426" y="40299"/>
                  </a:cubicBezTo>
                  <a:cubicBezTo>
                    <a:pt x="49861" y="39964"/>
                    <a:pt x="49254" y="39692"/>
                    <a:pt x="48627" y="39462"/>
                  </a:cubicBezTo>
                  <a:cubicBezTo>
                    <a:pt x="48229" y="39337"/>
                    <a:pt x="47873" y="39127"/>
                    <a:pt x="47455" y="38939"/>
                  </a:cubicBezTo>
                  <a:cubicBezTo>
                    <a:pt x="46743" y="39378"/>
                    <a:pt x="45927" y="39630"/>
                    <a:pt x="45195" y="40090"/>
                  </a:cubicBezTo>
                  <a:close/>
                  <a:moveTo>
                    <a:pt x="33750" y="65198"/>
                  </a:moveTo>
                  <a:cubicBezTo>
                    <a:pt x="33896" y="65198"/>
                    <a:pt x="34001" y="65219"/>
                    <a:pt x="34085" y="65198"/>
                  </a:cubicBezTo>
                  <a:cubicBezTo>
                    <a:pt x="34922" y="64968"/>
                    <a:pt x="35759" y="64696"/>
                    <a:pt x="36533" y="64278"/>
                  </a:cubicBezTo>
                  <a:cubicBezTo>
                    <a:pt x="36888" y="64110"/>
                    <a:pt x="37244" y="63964"/>
                    <a:pt x="37621" y="63838"/>
                  </a:cubicBezTo>
                  <a:cubicBezTo>
                    <a:pt x="39316" y="63231"/>
                    <a:pt x="41094" y="62897"/>
                    <a:pt x="42893" y="62687"/>
                  </a:cubicBezTo>
                  <a:cubicBezTo>
                    <a:pt x="43835" y="62583"/>
                    <a:pt x="44839" y="62562"/>
                    <a:pt x="45781" y="62583"/>
                  </a:cubicBezTo>
                  <a:cubicBezTo>
                    <a:pt x="47392" y="62583"/>
                    <a:pt x="49024" y="62478"/>
                    <a:pt x="50635" y="62687"/>
                  </a:cubicBezTo>
                  <a:cubicBezTo>
                    <a:pt x="51221" y="62771"/>
                    <a:pt x="51765" y="62813"/>
                    <a:pt x="52351" y="62897"/>
                  </a:cubicBezTo>
                  <a:cubicBezTo>
                    <a:pt x="54297" y="63106"/>
                    <a:pt x="56222" y="63441"/>
                    <a:pt x="58042" y="64173"/>
                  </a:cubicBezTo>
                  <a:cubicBezTo>
                    <a:pt x="58314" y="64278"/>
                    <a:pt x="58586" y="64361"/>
                    <a:pt x="58942" y="64466"/>
                  </a:cubicBezTo>
                  <a:cubicBezTo>
                    <a:pt x="58942" y="64319"/>
                    <a:pt x="58942" y="64215"/>
                    <a:pt x="58900" y="64152"/>
                  </a:cubicBezTo>
                  <a:cubicBezTo>
                    <a:pt x="58649" y="63713"/>
                    <a:pt x="58377" y="63273"/>
                    <a:pt x="58105" y="62855"/>
                  </a:cubicBezTo>
                  <a:cubicBezTo>
                    <a:pt x="57603" y="62081"/>
                    <a:pt x="57059" y="61390"/>
                    <a:pt x="56578" y="60595"/>
                  </a:cubicBezTo>
                  <a:cubicBezTo>
                    <a:pt x="56368" y="60260"/>
                    <a:pt x="56138" y="60051"/>
                    <a:pt x="55803" y="59925"/>
                  </a:cubicBezTo>
                  <a:cubicBezTo>
                    <a:pt x="54862" y="59549"/>
                    <a:pt x="53899" y="59130"/>
                    <a:pt x="52937" y="58796"/>
                  </a:cubicBezTo>
                  <a:cubicBezTo>
                    <a:pt x="51681" y="58356"/>
                    <a:pt x="50384" y="58084"/>
                    <a:pt x="49045" y="58063"/>
                  </a:cubicBezTo>
                  <a:cubicBezTo>
                    <a:pt x="47057" y="58042"/>
                    <a:pt x="45070" y="57938"/>
                    <a:pt x="43082" y="58210"/>
                  </a:cubicBezTo>
                  <a:cubicBezTo>
                    <a:pt x="41701" y="58419"/>
                    <a:pt x="40257" y="58503"/>
                    <a:pt x="38897" y="58942"/>
                  </a:cubicBezTo>
                  <a:cubicBezTo>
                    <a:pt x="38541" y="59089"/>
                    <a:pt x="38144" y="59151"/>
                    <a:pt x="37746" y="59214"/>
                  </a:cubicBezTo>
                  <a:cubicBezTo>
                    <a:pt x="37014" y="59298"/>
                    <a:pt x="36344" y="59528"/>
                    <a:pt x="35675" y="59821"/>
                  </a:cubicBezTo>
                  <a:cubicBezTo>
                    <a:pt x="35319" y="59967"/>
                    <a:pt x="34943" y="60135"/>
                    <a:pt x="34587" y="60239"/>
                  </a:cubicBezTo>
                  <a:cubicBezTo>
                    <a:pt x="33938" y="60407"/>
                    <a:pt x="33415" y="60825"/>
                    <a:pt x="32850" y="61181"/>
                  </a:cubicBezTo>
                  <a:cubicBezTo>
                    <a:pt x="32494" y="61411"/>
                    <a:pt x="32327" y="61746"/>
                    <a:pt x="32390" y="62164"/>
                  </a:cubicBezTo>
                  <a:cubicBezTo>
                    <a:pt x="32432" y="62541"/>
                    <a:pt x="32515" y="62876"/>
                    <a:pt x="32641" y="63210"/>
                  </a:cubicBezTo>
                  <a:cubicBezTo>
                    <a:pt x="32829" y="63650"/>
                    <a:pt x="33038" y="64110"/>
                    <a:pt x="33248" y="64529"/>
                  </a:cubicBezTo>
                  <a:cubicBezTo>
                    <a:pt x="33394" y="64738"/>
                    <a:pt x="33582" y="64968"/>
                    <a:pt x="33750" y="65198"/>
                  </a:cubicBezTo>
                  <a:close/>
                  <a:moveTo>
                    <a:pt x="15484" y="49945"/>
                  </a:moveTo>
                  <a:cubicBezTo>
                    <a:pt x="15546" y="49798"/>
                    <a:pt x="15630" y="49610"/>
                    <a:pt x="15672" y="49464"/>
                  </a:cubicBezTo>
                  <a:cubicBezTo>
                    <a:pt x="15839" y="48836"/>
                    <a:pt x="15986" y="48166"/>
                    <a:pt x="16153" y="47539"/>
                  </a:cubicBezTo>
                  <a:cubicBezTo>
                    <a:pt x="16362" y="46785"/>
                    <a:pt x="16697" y="46074"/>
                    <a:pt x="17116" y="45425"/>
                  </a:cubicBezTo>
                  <a:cubicBezTo>
                    <a:pt x="17534" y="44714"/>
                    <a:pt x="17932" y="44024"/>
                    <a:pt x="18141" y="43228"/>
                  </a:cubicBezTo>
                  <a:cubicBezTo>
                    <a:pt x="18204" y="42915"/>
                    <a:pt x="18371" y="42601"/>
                    <a:pt x="18559" y="42350"/>
                  </a:cubicBezTo>
                  <a:cubicBezTo>
                    <a:pt x="20024" y="40257"/>
                    <a:pt x="21133" y="37914"/>
                    <a:pt x="22598" y="35821"/>
                  </a:cubicBezTo>
                  <a:cubicBezTo>
                    <a:pt x="22786" y="35570"/>
                    <a:pt x="22932" y="35277"/>
                    <a:pt x="22932" y="34859"/>
                  </a:cubicBezTo>
                  <a:cubicBezTo>
                    <a:pt x="22619" y="34964"/>
                    <a:pt x="22388" y="35047"/>
                    <a:pt x="22158" y="35152"/>
                  </a:cubicBezTo>
                  <a:cubicBezTo>
                    <a:pt x="20233" y="36031"/>
                    <a:pt x="18434" y="37223"/>
                    <a:pt x="16634" y="38374"/>
                  </a:cubicBezTo>
                  <a:cubicBezTo>
                    <a:pt x="16593" y="38395"/>
                    <a:pt x="16530" y="38437"/>
                    <a:pt x="16509" y="38479"/>
                  </a:cubicBezTo>
                  <a:cubicBezTo>
                    <a:pt x="15588" y="39169"/>
                    <a:pt x="14730" y="39902"/>
                    <a:pt x="13789" y="40571"/>
                  </a:cubicBezTo>
                  <a:cubicBezTo>
                    <a:pt x="12868" y="41220"/>
                    <a:pt x="12094" y="41994"/>
                    <a:pt x="11424" y="42894"/>
                  </a:cubicBezTo>
                  <a:cubicBezTo>
                    <a:pt x="10839" y="43731"/>
                    <a:pt x="10629" y="44484"/>
                    <a:pt x="11299" y="45446"/>
                  </a:cubicBezTo>
                  <a:cubicBezTo>
                    <a:pt x="11885" y="46262"/>
                    <a:pt x="12408" y="47099"/>
                    <a:pt x="12973" y="47915"/>
                  </a:cubicBezTo>
                  <a:cubicBezTo>
                    <a:pt x="13496" y="48648"/>
                    <a:pt x="14521" y="49464"/>
                    <a:pt x="15484" y="49945"/>
                  </a:cubicBezTo>
                  <a:close/>
                  <a:moveTo>
                    <a:pt x="23686" y="44275"/>
                  </a:moveTo>
                  <a:cubicBezTo>
                    <a:pt x="24041" y="46137"/>
                    <a:pt x="24418" y="47957"/>
                    <a:pt x="25087" y="49736"/>
                  </a:cubicBezTo>
                  <a:cubicBezTo>
                    <a:pt x="25276" y="49715"/>
                    <a:pt x="25464" y="49652"/>
                    <a:pt x="25611" y="49631"/>
                  </a:cubicBezTo>
                  <a:cubicBezTo>
                    <a:pt x="25799" y="49610"/>
                    <a:pt x="26008" y="49694"/>
                    <a:pt x="26029" y="49903"/>
                  </a:cubicBezTo>
                  <a:cubicBezTo>
                    <a:pt x="26050" y="50029"/>
                    <a:pt x="26008" y="50217"/>
                    <a:pt x="25904" y="50301"/>
                  </a:cubicBezTo>
                  <a:cubicBezTo>
                    <a:pt x="25694" y="50510"/>
                    <a:pt x="25464" y="50677"/>
                    <a:pt x="25213" y="50866"/>
                  </a:cubicBezTo>
                  <a:cubicBezTo>
                    <a:pt x="25318" y="51619"/>
                    <a:pt x="25360" y="52330"/>
                    <a:pt x="25611" y="53021"/>
                  </a:cubicBezTo>
                  <a:cubicBezTo>
                    <a:pt x="26029" y="54171"/>
                    <a:pt x="26301" y="55343"/>
                    <a:pt x="26322" y="56599"/>
                  </a:cubicBezTo>
                  <a:cubicBezTo>
                    <a:pt x="26992" y="56431"/>
                    <a:pt x="27598" y="56180"/>
                    <a:pt x="28289" y="56117"/>
                  </a:cubicBezTo>
                  <a:cubicBezTo>
                    <a:pt x="28456" y="56117"/>
                    <a:pt x="28645" y="55950"/>
                    <a:pt x="28854" y="55804"/>
                  </a:cubicBezTo>
                  <a:cubicBezTo>
                    <a:pt x="28770" y="55448"/>
                    <a:pt x="28624" y="55071"/>
                    <a:pt x="28624" y="54736"/>
                  </a:cubicBezTo>
                  <a:cubicBezTo>
                    <a:pt x="28624" y="53983"/>
                    <a:pt x="28561" y="53251"/>
                    <a:pt x="28393" y="52519"/>
                  </a:cubicBezTo>
                  <a:cubicBezTo>
                    <a:pt x="28352" y="52372"/>
                    <a:pt x="28352" y="52226"/>
                    <a:pt x="28352" y="52058"/>
                  </a:cubicBezTo>
                  <a:cubicBezTo>
                    <a:pt x="28414" y="51326"/>
                    <a:pt x="28247" y="50635"/>
                    <a:pt x="28121" y="49924"/>
                  </a:cubicBezTo>
                  <a:cubicBezTo>
                    <a:pt x="27912" y="48689"/>
                    <a:pt x="27515" y="47476"/>
                    <a:pt x="27598" y="46179"/>
                  </a:cubicBezTo>
                  <a:cubicBezTo>
                    <a:pt x="27598" y="45990"/>
                    <a:pt x="27556" y="45823"/>
                    <a:pt x="27494" y="45656"/>
                  </a:cubicBezTo>
                  <a:cubicBezTo>
                    <a:pt x="27347" y="45258"/>
                    <a:pt x="27347" y="44840"/>
                    <a:pt x="27347" y="44400"/>
                  </a:cubicBezTo>
                  <a:lnTo>
                    <a:pt x="27347" y="43584"/>
                  </a:lnTo>
                  <a:cubicBezTo>
                    <a:pt x="27305" y="43208"/>
                    <a:pt x="27180" y="43061"/>
                    <a:pt x="26761" y="43061"/>
                  </a:cubicBezTo>
                  <a:cubicBezTo>
                    <a:pt x="26510" y="43061"/>
                    <a:pt x="26238" y="43124"/>
                    <a:pt x="25987" y="43166"/>
                  </a:cubicBezTo>
                  <a:cubicBezTo>
                    <a:pt x="25820" y="43208"/>
                    <a:pt x="25694" y="43270"/>
                    <a:pt x="25569" y="43312"/>
                  </a:cubicBezTo>
                  <a:cubicBezTo>
                    <a:pt x="24836" y="43375"/>
                    <a:pt x="24271" y="43710"/>
                    <a:pt x="23686" y="44275"/>
                  </a:cubicBezTo>
                  <a:close/>
                  <a:moveTo>
                    <a:pt x="25067" y="54276"/>
                  </a:moveTo>
                  <a:cubicBezTo>
                    <a:pt x="24313" y="54485"/>
                    <a:pt x="23853" y="54485"/>
                    <a:pt x="23309" y="54171"/>
                  </a:cubicBezTo>
                  <a:cubicBezTo>
                    <a:pt x="22702" y="53816"/>
                    <a:pt x="22137" y="53439"/>
                    <a:pt x="21572" y="53042"/>
                  </a:cubicBezTo>
                  <a:cubicBezTo>
                    <a:pt x="21321" y="52853"/>
                    <a:pt x="21049" y="52770"/>
                    <a:pt x="20735" y="52832"/>
                  </a:cubicBezTo>
                  <a:cubicBezTo>
                    <a:pt x="20484" y="52874"/>
                    <a:pt x="20191" y="52916"/>
                    <a:pt x="19940" y="52853"/>
                  </a:cubicBezTo>
                  <a:cubicBezTo>
                    <a:pt x="18810" y="52623"/>
                    <a:pt x="17681" y="52456"/>
                    <a:pt x="16634" y="51995"/>
                  </a:cubicBezTo>
                  <a:cubicBezTo>
                    <a:pt x="16446" y="51912"/>
                    <a:pt x="16237" y="51891"/>
                    <a:pt x="16090" y="51828"/>
                  </a:cubicBezTo>
                  <a:cubicBezTo>
                    <a:pt x="15651" y="52309"/>
                    <a:pt x="15881" y="52937"/>
                    <a:pt x="15504" y="53376"/>
                  </a:cubicBezTo>
                  <a:lnTo>
                    <a:pt x="15504" y="54653"/>
                  </a:lnTo>
                  <a:cubicBezTo>
                    <a:pt x="15714" y="54695"/>
                    <a:pt x="15902" y="54715"/>
                    <a:pt x="16111" y="54715"/>
                  </a:cubicBezTo>
                  <a:lnTo>
                    <a:pt x="18643" y="54715"/>
                  </a:lnTo>
                  <a:cubicBezTo>
                    <a:pt x="18936" y="54715"/>
                    <a:pt x="19250" y="54736"/>
                    <a:pt x="19543" y="54841"/>
                  </a:cubicBezTo>
                  <a:cubicBezTo>
                    <a:pt x="20694" y="55301"/>
                    <a:pt x="21886" y="55573"/>
                    <a:pt x="23100" y="55866"/>
                  </a:cubicBezTo>
                  <a:cubicBezTo>
                    <a:pt x="23602" y="55992"/>
                    <a:pt x="24062" y="56117"/>
                    <a:pt x="24439" y="56536"/>
                  </a:cubicBezTo>
                  <a:cubicBezTo>
                    <a:pt x="24774" y="56912"/>
                    <a:pt x="25025" y="56954"/>
                    <a:pt x="25548" y="56975"/>
                  </a:cubicBezTo>
                  <a:cubicBezTo>
                    <a:pt x="25485" y="56306"/>
                    <a:pt x="25297" y="55657"/>
                    <a:pt x="25234" y="54967"/>
                  </a:cubicBezTo>
                  <a:cubicBezTo>
                    <a:pt x="25192" y="54715"/>
                    <a:pt x="25108" y="54506"/>
                    <a:pt x="25067" y="54276"/>
                  </a:cubicBezTo>
                  <a:close/>
                  <a:moveTo>
                    <a:pt x="20714" y="22953"/>
                  </a:moveTo>
                  <a:cubicBezTo>
                    <a:pt x="20777" y="22640"/>
                    <a:pt x="20798" y="22409"/>
                    <a:pt x="20840" y="22158"/>
                  </a:cubicBezTo>
                  <a:cubicBezTo>
                    <a:pt x="20924" y="21886"/>
                    <a:pt x="21007" y="21635"/>
                    <a:pt x="21112" y="21384"/>
                  </a:cubicBezTo>
                  <a:cubicBezTo>
                    <a:pt x="21468" y="20589"/>
                    <a:pt x="21510" y="19710"/>
                    <a:pt x="21447" y="18852"/>
                  </a:cubicBezTo>
                  <a:cubicBezTo>
                    <a:pt x="21405" y="18246"/>
                    <a:pt x="21007" y="17869"/>
                    <a:pt x="20401" y="17869"/>
                  </a:cubicBezTo>
                  <a:cubicBezTo>
                    <a:pt x="20170" y="17869"/>
                    <a:pt x="19940" y="17869"/>
                    <a:pt x="19689" y="17890"/>
                  </a:cubicBezTo>
                  <a:cubicBezTo>
                    <a:pt x="19438" y="17911"/>
                    <a:pt x="19208" y="18078"/>
                    <a:pt x="19208" y="18308"/>
                  </a:cubicBezTo>
                  <a:cubicBezTo>
                    <a:pt x="19166" y="19166"/>
                    <a:pt x="19020" y="20066"/>
                    <a:pt x="19438" y="20861"/>
                  </a:cubicBezTo>
                  <a:cubicBezTo>
                    <a:pt x="19752" y="21489"/>
                    <a:pt x="20150" y="22117"/>
                    <a:pt x="20505" y="22723"/>
                  </a:cubicBezTo>
                  <a:cubicBezTo>
                    <a:pt x="20568" y="22786"/>
                    <a:pt x="20610" y="22828"/>
                    <a:pt x="20714" y="22953"/>
                  </a:cubicBezTo>
                  <a:close/>
                  <a:moveTo>
                    <a:pt x="54088" y="33771"/>
                  </a:moveTo>
                  <a:cubicBezTo>
                    <a:pt x="54485" y="33792"/>
                    <a:pt x="54778" y="33792"/>
                    <a:pt x="55071" y="33792"/>
                  </a:cubicBezTo>
                  <a:cubicBezTo>
                    <a:pt x="56368" y="33792"/>
                    <a:pt x="57331" y="33080"/>
                    <a:pt x="58147" y="32160"/>
                  </a:cubicBezTo>
                  <a:cubicBezTo>
                    <a:pt x="58544" y="31720"/>
                    <a:pt x="58210" y="30884"/>
                    <a:pt x="57624" y="30863"/>
                  </a:cubicBezTo>
                  <a:cubicBezTo>
                    <a:pt x="56954" y="30842"/>
                    <a:pt x="56243" y="30758"/>
                    <a:pt x="55510" y="30863"/>
                  </a:cubicBezTo>
                  <a:cubicBezTo>
                    <a:pt x="55071" y="31804"/>
                    <a:pt x="54611" y="32746"/>
                    <a:pt x="54088" y="33771"/>
                  </a:cubicBezTo>
                  <a:close/>
                  <a:moveTo>
                    <a:pt x="35738" y="41555"/>
                  </a:moveTo>
                  <a:cubicBezTo>
                    <a:pt x="34482" y="41324"/>
                    <a:pt x="33310" y="41073"/>
                    <a:pt x="32160" y="40864"/>
                  </a:cubicBezTo>
                  <a:cubicBezTo>
                    <a:pt x="32097" y="41596"/>
                    <a:pt x="32432" y="41994"/>
                    <a:pt x="33059" y="42182"/>
                  </a:cubicBezTo>
                  <a:cubicBezTo>
                    <a:pt x="33206" y="42224"/>
                    <a:pt x="33352" y="42224"/>
                    <a:pt x="33520" y="42224"/>
                  </a:cubicBezTo>
                  <a:lnTo>
                    <a:pt x="34817" y="42224"/>
                  </a:lnTo>
                  <a:cubicBezTo>
                    <a:pt x="35110" y="41994"/>
                    <a:pt x="35361" y="41806"/>
                    <a:pt x="35738" y="41555"/>
                  </a:cubicBezTo>
                  <a:close/>
                  <a:moveTo>
                    <a:pt x="26887" y="57833"/>
                  </a:moveTo>
                  <a:cubicBezTo>
                    <a:pt x="27222" y="58482"/>
                    <a:pt x="27724" y="58984"/>
                    <a:pt x="28310" y="59402"/>
                  </a:cubicBezTo>
                  <a:cubicBezTo>
                    <a:pt x="28540" y="59256"/>
                    <a:pt x="28728" y="59130"/>
                    <a:pt x="28896" y="59005"/>
                  </a:cubicBezTo>
                  <a:lnTo>
                    <a:pt x="28896" y="57143"/>
                  </a:lnTo>
                  <a:cubicBezTo>
                    <a:pt x="28226" y="57268"/>
                    <a:pt x="27556" y="57268"/>
                    <a:pt x="26887" y="57833"/>
                  </a:cubicBezTo>
                  <a:close/>
                  <a:moveTo>
                    <a:pt x="22472" y="52707"/>
                  </a:moveTo>
                  <a:cubicBezTo>
                    <a:pt x="22974" y="52979"/>
                    <a:pt x="23435" y="53251"/>
                    <a:pt x="23937" y="53544"/>
                  </a:cubicBezTo>
                  <a:cubicBezTo>
                    <a:pt x="24041" y="53586"/>
                    <a:pt x="24167" y="53607"/>
                    <a:pt x="24271" y="53607"/>
                  </a:cubicBezTo>
                  <a:cubicBezTo>
                    <a:pt x="24460" y="53648"/>
                    <a:pt x="24690" y="53376"/>
                    <a:pt x="24690" y="53188"/>
                  </a:cubicBezTo>
                  <a:cubicBezTo>
                    <a:pt x="24669" y="52979"/>
                    <a:pt x="24564" y="52853"/>
                    <a:pt x="24355" y="52853"/>
                  </a:cubicBezTo>
                  <a:cubicBezTo>
                    <a:pt x="23853" y="52874"/>
                    <a:pt x="23435" y="52623"/>
                    <a:pt x="22974" y="52456"/>
                  </a:cubicBezTo>
                  <a:cubicBezTo>
                    <a:pt x="22765" y="52414"/>
                    <a:pt x="22639" y="52456"/>
                    <a:pt x="22472" y="52707"/>
                  </a:cubicBezTo>
                  <a:close/>
                  <a:moveTo>
                    <a:pt x="23497" y="51723"/>
                  </a:moveTo>
                  <a:cubicBezTo>
                    <a:pt x="23832" y="51912"/>
                    <a:pt x="24083" y="52142"/>
                    <a:pt x="24460" y="51891"/>
                  </a:cubicBezTo>
                  <a:cubicBezTo>
                    <a:pt x="24418" y="51682"/>
                    <a:pt x="24376" y="51451"/>
                    <a:pt x="24334" y="51242"/>
                  </a:cubicBezTo>
                  <a:cubicBezTo>
                    <a:pt x="23937" y="51263"/>
                    <a:pt x="23707" y="51389"/>
                    <a:pt x="23497" y="51723"/>
                  </a:cubicBezTo>
                  <a:close/>
                  <a:moveTo>
                    <a:pt x="12596" y="62792"/>
                  </a:moveTo>
                  <a:lnTo>
                    <a:pt x="12596" y="62750"/>
                  </a:lnTo>
                  <a:lnTo>
                    <a:pt x="12199" y="62750"/>
                  </a:lnTo>
                  <a:lnTo>
                    <a:pt x="12199" y="627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-1599125" y="1614225"/>
              <a:ext cx="429475" cy="219725"/>
            </a:xfrm>
            <a:custGeom>
              <a:avLst/>
              <a:gdLst/>
              <a:ahLst/>
              <a:cxnLst/>
              <a:rect l="l" t="t" r="r" b="b"/>
              <a:pathLst>
                <a:path w="17179" h="8789" extrusionOk="0">
                  <a:moveTo>
                    <a:pt x="16970" y="5482"/>
                  </a:moveTo>
                  <a:cubicBezTo>
                    <a:pt x="17179" y="5671"/>
                    <a:pt x="17158" y="5859"/>
                    <a:pt x="17012" y="5985"/>
                  </a:cubicBezTo>
                  <a:cubicBezTo>
                    <a:pt x="16740" y="6299"/>
                    <a:pt x="16447" y="6591"/>
                    <a:pt x="16237" y="6947"/>
                  </a:cubicBezTo>
                  <a:cubicBezTo>
                    <a:pt x="16237" y="6989"/>
                    <a:pt x="16216" y="7010"/>
                    <a:pt x="16175" y="7010"/>
                  </a:cubicBezTo>
                  <a:cubicBezTo>
                    <a:pt x="15170" y="7575"/>
                    <a:pt x="14291" y="8412"/>
                    <a:pt x="13120" y="8705"/>
                  </a:cubicBezTo>
                  <a:cubicBezTo>
                    <a:pt x="12911" y="8747"/>
                    <a:pt x="12701" y="8788"/>
                    <a:pt x="12492" y="8788"/>
                  </a:cubicBezTo>
                  <a:lnTo>
                    <a:pt x="7701" y="8788"/>
                  </a:lnTo>
                  <a:cubicBezTo>
                    <a:pt x="7449" y="8788"/>
                    <a:pt x="7157" y="8747"/>
                    <a:pt x="6885" y="8684"/>
                  </a:cubicBezTo>
                  <a:cubicBezTo>
                    <a:pt x="6529" y="8579"/>
                    <a:pt x="6131" y="8516"/>
                    <a:pt x="5755" y="8495"/>
                  </a:cubicBezTo>
                  <a:cubicBezTo>
                    <a:pt x="5399" y="8475"/>
                    <a:pt x="5043" y="8349"/>
                    <a:pt x="4708" y="8203"/>
                  </a:cubicBezTo>
                  <a:cubicBezTo>
                    <a:pt x="4353" y="8077"/>
                    <a:pt x="4039" y="7889"/>
                    <a:pt x="3725" y="7742"/>
                  </a:cubicBezTo>
                  <a:cubicBezTo>
                    <a:pt x="3160" y="7470"/>
                    <a:pt x="2763" y="7115"/>
                    <a:pt x="2365" y="6591"/>
                  </a:cubicBezTo>
                  <a:cubicBezTo>
                    <a:pt x="1905" y="5964"/>
                    <a:pt x="1403" y="5357"/>
                    <a:pt x="984" y="4708"/>
                  </a:cubicBezTo>
                  <a:cubicBezTo>
                    <a:pt x="231" y="3558"/>
                    <a:pt x="1" y="2281"/>
                    <a:pt x="126" y="921"/>
                  </a:cubicBezTo>
                  <a:cubicBezTo>
                    <a:pt x="147" y="565"/>
                    <a:pt x="356" y="314"/>
                    <a:pt x="566" y="42"/>
                  </a:cubicBezTo>
                  <a:cubicBezTo>
                    <a:pt x="628" y="1"/>
                    <a:pt x="754" y="1"/>
                    <a:pt x="796" y="1"/>
                  </a:cubicBezTo>
                  <a:cubicBezTo>
                    <a:pt x="879" y="21"/>
                    <a:pt x="963" y="105"/>
                    <a:pt x="984" y="189"/>
                  </a:cubicBezTo>
                  <a:cubicBezTo>
                    <a:pt x="1005" y="293"/>
                    <a:pt x="1005" y="419"/>
                    <a:pt x="984" y="524"/>
                  </a:cubicBezTo>
                  <a:cubicBezTo>
                    <a:pt x="545" y="1779"/>
                    <a:pt x="963" y="2909"/>
                    <a:pt x="1507" y="3976"/>
                  </a:cubicBezTo>
                  <a:cubicBezTo>
                    <a:pt x="2009" y="4918"/>
                    <a:pt x="2784" y="5650"/>
                    <a:pt x="3411" y="6487"/>
                  </a:cubicBezTo>
                  <a:cubicBezTo>
                    <a:pt x="3495" y="6571"/>
                    <a:pt x="3600" y="6633"/>
                    <a:pt x="3704" y="6696"/>
                  </a:cubicBezTo>
                  <a:cubicBezTo>
                    <a:pt x="4206" y="6926"/>
                    <a:pt x="4667" y="7156"/>
                    <a:pt x="5169" y="7366"/>
                  </a:cubicBezTo>
                  <a:cubicBezTo>
                    <a:pt x="5273" y="7428"/>
                    <a:pt x="5399" y="7470"/>
                    <a:pt x="5504" y="7470"/>
                  </a:cubicBezTo>
                  <a:cubicBezTo>
                    <a:pt x="6320" y="7575"/>
                    <a:pt x="7115" y="7742"/>
                    <a:pt x="7910" y="7763"/>
                  </a:cubicBezTo>
                  <a:cubicBezTo>
                    <a:pt x="9333" y="7826"/>
                    <a:pt x="10734" y="7763"/>
                    <a:pt x="12157" y="7763"/>
                  </a:cubicBezTo>
                  <a:cubicBezTo>
                    <a:pt x="12973" y="7763"/>
                    <a:pt x="13664" y="7470"/>
                    <a:pt x="14291" y="6989"/>
                  </a:cubicBezTo>
                  <a:cubicBezTo>
                    <a:pt x="14480" y="6822"/>
                    <a:pt x="14689" y="6696"/>
                    <a:pt x="14898" y="6591"/>
                  </a:cubicBezTo>
                  <a:cubicBezTo>
                    <a:pt x="15233" y="6403"/>
                    <a:pt x="15589" y="6257"/>
                    <a:pt x="15819" y="5901"/>
                  </a:cubicBezTo>
                  <a:cubicBezTo>
                    <a:pt x="16133" y="5629"/>
                    <a:pt x="16593" y="5566"/>
                    <a:pt x="16970" y="5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-1261200" y="1599050"/>
              <a:ext cx="39250" cy="46575"/>
            </a:xfrm>
            <a:custGeom>
              <a:avLst/>
              <a:gdLst/>
              <a:ahLst/>
              <a:cxnLst/>
              <a:rect l="l" t="t" r="r" b="b"/>
              <a:pathLst>
                <a:path w="1570" h="1863" extrusionOk="0">
                  <a:moveTo>
                    <a:pt x="1570" y="817"/>
                  </a:moveTo>
                  <a:cubicBezTo>
                    <a:pt x="1570" y="1361"/>
                    <a:pt x="1235" y="1758"/>
                    <a:pt x="774" y="1842"/>
                  </a:cubicBezTo>
                  <a:cubicBezTo>
                    <a:pt x="523" y="1863"/>
                    <a:pt x="314" y="1800"/>
                    <a:pt x="147" y="1570"/>
                  </a:cubicBezTo>
                  <a:cubicBezTo>
                    <a:pt x="21" y="1382"/>
                    <a:pt x="0" y="1152"/>
                    <a:pt x="105" y="963"/>
                  </a:cubicBezTo>
                  <a:cubicBezTo>
                    <a:pt x="293" y="712"/>
                    <a:pt x="502" y="440"/>
                    <a:pt x="754" y="231"/>
                  </a:cubicBezTo>
                  <a:cubicBezTo>
                    <a:pt x="1046" y="1"/>
                    <a:pt x="1402" y="147"/>
                    <a:pt x="1507" y="524"/>
                  </a:cubicBezTo>
                  <a:cubicBezTo>
                    <a:pt x="1549" y="628"/>
                    <a:pt x="1549" y="733"/>
                    <a:pt x="1570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-1527450" y="1533150"/>
              <a:ext cx="41350" cy="38725"/>
            </a:xfrm>
            <a:custGeom>
              <a:avLst/>
              <a:gdLst/>
              <a:ahLst/>
              <a:cxnLst/>
              <a:rect l="l" t="t" r="r" b="b"/>
              <a:pathLst>
                <a:path w="1654" h="1549" extrusionOk="0">
                  <a:moveTo>
                    <a:pt x="649" y="21"/>
                  </a:moveTo>
                  <a:cubicBezTo>
                    <a:pt x="1151" y="0"/>
                    <a:pt x="1402" y="84"/>
                    <a:pt x="1507" y="356"/>
                  </a:cubicBezTo>
                  <a:cubicBezTo>
                    <a:pt x="1611" y="649"/>
                    <a:pt x="1653" y="963"/>
                    <a:pt x="1465" y="1235"/>
                  </a:cubicBezTo>
                  <a:cubicBezTo>
                    <a:pt x="1381" y="1339"/>
                    <a:pt x="1235" y="1402"/>
                    <a:pt x="1088" y="1444"/>
                  </a:cubicBezTo>
                  <a:cubicBezTo>
                    <a:pt x="461" y="1549"/>
                    <a:pt x="0" y="1130"/>
                    <a:pt x="0" y="461"/>
                  </a:cubicBezTo>
                  <a:cubicBezTo>
                    <a:pt x="0" y="356"/>
                    <a:pt x="126" y="189"/>
                    <a:pt x="230" y="126"/>
                  </a:cubicBezTo>
                  <a:cubicBezTo>
                    <a:pt x="440" y="21"/>
                    <a:pt x="649" y="21"/>
                    <a:pt x="649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 flipH="1">
              <a:off x="-590075" y="1442125"/>
              <a:ext cx="257900" cy="310750"/>
            </a:xfrm>
            <a:custGeom>
              <a:avLst/>
              <a:gdLst/>
              <a:ahLst/>
              <a:cxnLst/>
              <a:rect l="l" t="t" r="r" b="b"/>
              <a:pathLst>
                <a:path w="10316" h="12430" extrusionOk="0">
                  <a:moveTo>
                    <a:pt x="4624" y="168"/>
                  </a:moveTo>
                  <a:cubicBezTo>
                    <a:pt x="3934" y="1110"/>
                    <a:pt x="3453" y="2114"/>
                    <a:pt x="3118" y="3223"/>
                  </a:cubicBezTo>
                  <a:cubicBezTo>
                    <a:pt x="3034" y="3516"/>
                    <a:pt x="2929" y="3830"/>
                    <a:pt x="2929" y="4144"/>
                  </a:cubicBezTo>
                  <a:cubicBezTo>
                    <a:pt x="2909" y="5294"/>
                    <a:pt x="2909" y="6403"/>
                    <a:pt x="2888" y="7554"/>
                  </a:cubicBezTo>
                  <a:cubicBezTo>
                    <a:pt x="2888" y="7993"/>
                    <a:pt x="2992" y="8370"/>
                    <a:pt x="3327" y="8663"/>
                  </a:cubicBezTo>
                  <a:cubicBezTo>
                    <a:pt x="3536" y="8830"/>
                    <a:pt x="3725" y="9040"/>
                    <a:pt x="3892" y="9228"/>
                  </a:cubicBezTo>
                  <a:cubicBezTo>
                    <a:pt x="4352" y="9730"/>
                    <a:pt x="4813" y="10170"/>
                    <a:pt x="5566" y="10065"/>
                  </a:cubicBezTo>
                  <a:cubicBezTo>
                    <a:pt x="5629" y="10065"/>
                    <a:pt x="5712" y="10065"/>
                    <a:pt x="5775" y="10086"/>
                  </a:cubicBezTo>
                  <a:cubicBezTo>
                    <a:pt x="7114" y="10609"/>
                    <a:pt x="8432" y="10462"/>
                    <a:pt x="9730" y="9960"/>
                  </a:cubicBezTo>
                  <a:cubicBezTo>
                    <a:pt x="9855" y="9918"/>
                    <a:pt x="10002" y="9877"/>
                    <a:pt x="10127" y="9835"/>
                  </a:cubicBezTo>
                  <a:cubicBezTo>
                    <a:pt x="10148" y="9835"/>
                    <a:pt x="10169" y="9835"/>
                    <a:pt x="10315" y="9877"/>
                  </a:cubicBezTo>
                  <a:cubicBezTo>
                    <a:pt x="10211" y="9981"/>
                    <a:pt x="10148" y="10086"/>
                    <a:pt x="10064" y="10149"/>
                  </a:cubicBezTo>
                  <a:cubicBezTo>
                    <a:pt x="9018" y="10902"/>
                    <a:pt x="7867" y="11446"/>
                    <a:pt x="6696" y="11948"/>
                  </a:cubicBezTo>
                  <a:cubicBezTo>
                    <a:pt x="5838" y="12325"/>
                    <a:pt x="4896" y="12429"/>
                    <a:pt x="3955" y="12157"/>
                  </a:cubicBezTo>
                  <a:cubicBezTo>
                    <a:pt x="3515" y="12032"/>
                    <a:pt x="3097" y="11948"/>
                    <a:pt x="2637" y="11843"/>
                  </a:cubicBezTo>
                  <a:cubicBezTo>
                    <a:pt x="1988" y="11697"/>
                    <a:pt x="1444" y="11341"/>
                    <a:pt x="1067" y="10755"/>
                  </a:cubicBezTo>
                  <a:cubicBezTo>
                    <a:pt x="712" y="10170"/>
                    <a:pt x="230" y="9646"/>
                    <a:pt x="105" y="8914"/>
                  </a:cubicBezTo>
                  <a:cubicBezTo>
                    <a:pt x="84" y="8684"/>
                    <a:pt x="0" y="8454"/>
                    <a:pt x="21" y="8224"/>
                  </a:cubicBezTo>
                  <a:cubicBezTo>
                    <a:pt x="168" y="6696"/>
                    <a:pt x="272" y="5148"/>
                    <a:pt x="795" y="3725"/>
                  </a:cubicBezTo>
                  <a:cubicBezTo>
                    <a:pt x="1318" y="2260"/>
                    <a:pt x="2260" y="1047"/>
                    <a:pt x="3620" y="231"/>
                  </a:cubicBezTo>
                  <a:cubicBezTo>
                    <a:pt x="3955" y="84"/>
                    <a:pt x="4269" y="1"/>
                    <a:pt x="4624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 flipH="1">
              <a:off x="-640300" y="1431675"/>
              <a:ext cx="339000" cy="350475"/>
            </a:xfrm>
            <a:custGeom>
              <a:avLst/>
              <a:gdLst/>
              <a:ahLst/>
              <a:cxnLst/>
              <a:rect l="l" t="t" r="r" b="b"/>
              <a:pathLst>
                <a:path w="13560" h="14019" extrusionOk="0">
                  <a:moveTo>
                    <a:pt x="7324" y="523"/>
                  </a:moveTo>
                  <a:cubicBezTo>
                    <a:pt x="6424" y="1172"/>
                    <a:pt x="6382" y="1214"/>
                    <a:pt x="6006" y="2197"/>
                  </a:cubicBezTo>
                  <a:cubicBezTo>
                    <a:pt x="5524" y="3327"/>
                    <a:pt x="5169" y="4478"/>
                    <a:pt x="5273" y="5733"/>
                  </a:cubicBezTo>
                  <a:cubicBezTo>
                    <a:pt x="5315" y="6298"/>
                    <a:pt x="5294" y="6905"/>
                    <a:pt x="5273" y="7512"/>
                  </a:cubicBezTo>
                  <a:cubicBezTo>
                    <a:pt x="5232" y="7930"/>
                    <a:pt x="5336" y="8244"/>
                    <a:pt x="5692" y="8537"/>
                  </a:cubicBezTo>
                  <a:cubicBezTo>
                    <a:pt x="5901" y="8704"/>
                    <a:pt x="6068" y="8914"/>
                    <a:pt x="6278" y="9102"/>
                  </a:cubicBezTo>
                  <a:cubicBezTo>
                    <a:pt x="6382" y="9186"/>
                    <a:pt x="6529" y="9290"/>
                    <a:pt x="6633" y="9311"/>
                  </a:cubicBezTo>
                  <a:cubicBezTo>
                    <a:pt x="7575" y="9437"/>
                    <a:pt x="8517" y="9834"/>
                    <a:pt x="9479" y="9625"/>
                  </a:cubicBezTo>
                  <a:cubicBezTo>
                    <a:pt x="10211" y="9479"/>
                    <a:pt x="10923" y="9186"/>
                    <a:pt x="11634" y="8976"/>
                  </a:cubicBezTo>
                  <a:cubicBezTo>
                    <a:pt x="12136" y="8809"/>
                    <a:pt x="12639" y="8663"/>
                    <a:pt x="13141" y="8537"/>
                  </a:cubicBezTo>
                  <a:cubicBezTo>
                    <a:pt x="13245" y="8495"/>
                    <a:pt x="13371" y="8579"/>
                    <a:pt x="13559" y="8600"/>
                  </a:cubicBezTo>
                  <a:cubicBezTo>
                    <a:pt x="13329" y="9792"/>
                    <a:pt x="12722" y="10671"/>
                    <a:pt x="11927" y="11466"/>
                  </a:cubicBezTo>
                  <a:cubicBezTo>
                    <a:pt x="11383" y="12010"/>
                    <a:pt x="10776" y="12450"/>
                    <a:pt x="10065" y="12764"/>
                  </a:cubicBezTo>
                  <a:cubicBezTo>
                    <a:pt x="9270" y="13119"/>
                    <a:pt x="8496" y="13621"/>
                    <a:pt x="7596" y="13810"/>
                  </a:cubicBezTo>
                  <a:cubicBezTo>
                    <a:pt x="7073" y="13914"/>
                    <a:pt x="6571" y="14019"/>
                    <a:pt x="6048" y="13977"/>
                  </a:cubicBezTo>
                  <a:cubicBezTo>
                    <a:pt x="4771" y="13810"/>
                    <a:pt x="3516" y="13601"/>
                    <a:pt x="2386" y="12952"/>
                  </a:cubicBezTo>
                  <a:cubicBezTo>
                    <a:pt x="1988" y="12722"/>
                    <a:pt x="1654" y="12429"/>
                    <a:pt x="1423" y="12031"/>
                  </a:cubicBezTo>
                  <a:cubicBezTo>
                    <a:pt x="1172" y="11634"/>
                    <a:pt x="900" y="11299"/>
                    <a:pt x="691" y="10901"/>
                  </a:cubicBezTo>
                  <a:cubicBezTo>
                    <a:pt x="210" y="10127"/>
                    <a:pt x="1" y="9269"/>
                    <a:pt x="126" y="8328"/>
                  </a:cubicBezTo>
                  <a:cubicBezTo>
                    <a:pt x="294" y="6926"/>
                    <a:pt x="503" y="5566"/>
                    <a:pt x="900" y="4248"/>
                  </a:cubicBezTo>
                  <a:cubicBezTo>
                    <a:pt x="1047" y="3745"/>
                    <a:pt x="1214" y="3264"/>
                    <a:pt x="1549" y="2846"/>
                  </a:cubicBezTo>
                  <a:cubicBezTo>
                    <a:pt x="1779" y="2574"/>
                    <a:pt x="1988" y="2218"/>
                    <a:pt x="2198" y="1904"/>
                  </a:cubicBezTo>
                  <a:cubicBezTo>
                    <a:pt x="2595" y="1339"/>
                    <a:pt x="3139" y="921"/>
                    <a:pt x="3746" y="544"/>
                  </a:cubicBezTo>
                  <a:cubicBezTo>
                    <a:pt x="4562" y="21"/>
                    <a:pt x="5441" y="0"/>
                    <a:pt x="6341" y="84"/>
                  </a:cubicBezTo>
                  <a:cubicBezTo>
                    <a:pt x="6445" y="84"/>
                    <a:pt x="6550" y="105"/>
                    <a:pt x="6613" y="168"/>
                  </a:cubicBezTo>
                  <a:cubicBezTo>
                    <a:pt x="6843" y="230"/>
                    <a:pt x="7052" y="377"/>
                    <a:pt x="7324" y="523"/>
                  </a:cubicBezTo>
                  <a:close/>
                  <a:moveTo>
                    <a:pt x="5859" y="586"/>
                  </a:moveTo>
                  <a:cubicBezTo>
                    <a:pt x="5483" y="419"/>
                    <a:pt x="5169" y="481"/>
                    <a:pt x="4876" y="649"/>
                  </a:cubicBezTo>
                  <a:cubicBezTo>
                    <a:pt x="3516" y="1486"/>
                    <a:pt x="2595" y="2699"/>
                    <a:pt x="2051" y="4143"/>
                  </a:cubicBezTo>
                  <a:cubicBezTo>
                    <a:pt x="1528" y="5566"/>
                    <a:pt x="1403" y="7114"/>
                    <a:pt x="1298" y="8642"/>
                  </a:cubicBezTo>
                  <a:cubicBezTo>
                    <a:pt x="1256" y="8872"/>
                    <a:pt x="1340" y="9102"/>
                    <a:pt x="1361" y="9332"/>
                  </a:cubicBezTo>
                  <a:cubicBezTo>
                    <a:pt x="1465" y="10044"/>
                    <a:pt x="1967" y="10567"/>
                    <a:pt x="2344" y="11173"/>
                  </a:cubicBezTo>
                  <a:cubicBezTo>
                    <a:pt x="2700" y="11780"/>
                    <a:pt x="3244" y="12115"/>
                    <a:pt x="3913" y="12261"/>
                  </a:cubicBezTo>
                  <a:cubicBezTo>
                    <a:pt x="4353" y="12366"/>
                    <a:pt x="4792" y="12471"/>
                    <a:pt x="5211" y="12575"/>
                  </a:cubicBezTo>
                  <a:cubicBezTo>
                    <a:pt x="6152" y="12847"/>
                    <a:pt x="7094" y="12764"/>
                    <a:pt x="7952" y="12366"/>
                  </a:cubicBezTo>
                  <a:cubicBezTo>
                    <a:pt x="9144" y="11864"/>
                    <a:pt x="10295" y="11299"/>
                    <a:pt x="11341" y="10567"/>
                  </a:cubicBezTo>
                  <a:cubicBezTo>
                    <a:pt x="11404" y="10504"/>
                    <a:pt x="11467" y="10399"/>
                    <a:pt x="11571" y="10295"/>
                  </a:cubicBezTo>
                  <a:cubicBezTo>
                    <a:pt x="11467" y="10274"/>
                    <a:pt x="11404" y="10253"/>
                    <a:pt x="11383" y="10253"/>
                  </a:cubicBezTo>
                  <a:cubicBezTo>
                    <a:pt x="11258" y="10274"/>
                    <a:pt x="11132" y="10336"/>
                    <a:pt x="10986" y="10378"/>
                  </a:cubicBezTo>
                  <a:cubicBezTo>
                    <a:pt x="9688" y="10880"/>
                    <a:pt x="8370" y="11027"/>
                    <a:pt x="7052" y="10504"/>
                  </a:cubicBezTo>
                  <a:cubicBezTo>
                    <a:pt x="6989" y="10483"/>
                    <a:pt x="6905" y="10462"/>
                    <a:pt x="6843" y="10483"/>
                  </a:cubicBezTo>
                  <a:cubicBezTo>
                    <a:pt x="6068" y="10588"/>
                    <a:pt x="5608" y="10148"/>
                    <a:pt x="5169" y="9646"/>
                  </a:cubicBezTo>
                  <a:cubicBezTo>
                    <a:pt x="4980" y="9437"/>
                    <a:pt x="4792" y="9269"/>
                    <a:pt x="4583" y="9081"/>
                  </a:cubicBezTo>
                  <a:cubicBezTo>
                    <a:pt x="4248" y="8788"/>
                    <a:pt x="4123" y="8432"/>
                    <a:pt x="4144" y="7972"/>
                  </a:cubicBezTo>
                  <a:cubicBezTo>
                    <a:pt x="4164" y="6821"/>
                    <a:pt x="4144" y="5712"/>
                    <a:pt x="4185" y="4562"/>
                  </a:cubicBezTo>
                  <a:cubicBezTo>
                    <a:pt x="4185" y="4248"/>
                    <a:pt x="4290" y="3955"/>
                    <a:pt x="4374" y="3641"/>
                  </a:cubicBezTo>
                  <a:cubicBezTo>
                    <a:pt x="4688" y="2532"/>
                    <a:pt x="5190" y="1528"/>
                    <a:pt x="5859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37"/>
          <p:cNvSpPr/>
          <p:nvPr/>
        </p:nvSpPr>
        <p:spPr>
          <a:xfrm flipH="1">
            <a:off x="4767680" y="3795474"/>
            <a:ext cx="2781147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4234" y="4247687"/>
            <a:ext cx="18082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IRS</a:t>
            </a:r>
            <a:endParaRPr lang="ar-JO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8775" y="831367"/>
            <a:ext cx="6731203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A. Are she a student? The sentence is……….</a:t>
            </a:r>
          </a:p>
          <a:p>
            <a:r>
              <a:rPr lang="en-US" sz="2400" b="1" dirty="0"/>
              <a:t>1.True</a:t>
            </a:r>
          </a:p>
          <a:p>
            <a:r>
              <a:rPr lang="en-US" sz="2400" b="1" dirty="0"/>
              <a:t>2.False</a:t>
            </a:r>
          </a:p>
          <a:p>
            <a:endParaRPr lang="en-US" sz="2400" b="1" dirty="0"/>
          </a:p>
          <a:p>
            <a:r>
              <a:rPr lang="en-US" sz="2400" b="1" dirty="0"/>
              <a:t>B. They are not sad anymore. The sentence is………………</a:t>
            </a:r>
          </a:p>
          <a:p>
            <a:r>
              <a:rPr lang="en-US" sz="2400" b="1" dirty="0"/>
              <a:t>1.Affirmative</a:t>
            </a:r>
          </a:p>
          <a:p>
            <a:r>
              <a:rPr lang="en-US" sz="2400" b="1" dirty="0"/>
              <a:t>2. Negative</a:t>
            </a:r>
          </a:p>
          <a:p>
            <a:endParaRPr lang="ar-JO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 txBox="1">
            <a:spLocks noGrp="1"/>
          </p:cNvSpPr>
          <p:nvPr>
            <p:ph type="subTitle" idx="1"/>
          </p:nvPr>
        </p:nvSpPr>
        <p:spPr>
          <a:xfrm>
            <a:off x="1221849" y="103006"/>
            <a:ext cx="6719648" cy="25545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Feedback / 2 min</a:t>
            </a:r>
          </a:p>
        </p:txBody>
      </p:sp>
      <p:grpSp>
        <p:nvGrpSpPr>
          <p:cNvPr id="361" name="Google Shape;361;p37"/>
          <p:cNvGrpSpPr/>
          <p:nvPr/>
        </p:nvGrpSpPr>
        <p:grpSpPr>
          <a:xfrm flipH="1">
            <a:off x="-696542" y="2006110"/>
            <a:ext cx="3214360" cy="2767294"/>
            <a:chOff x="-2314175" y="910675"/>
            <a:chExt cx="2012875" cy="1733025"/>
          </a:xfrm>
        </p:grpSpPr>
        <p:sp>
          <p:nvSpPr>
            <p:cNvPr id="362" name="Google Shape;362;p37"/>
            <p:cNvSpPr/>
            <p:nvPr/>
          </p:nvSpPr>
          <p:spPr>
            <a:xfrm>
              <a:off x="-2265025" y="2299475"/>
              <a:ext cx="747525" cy="219200"/>
            </a:xfrm>
            <a:custGeom>
              <a:avLst/>
              <a:gdLst/>
              <a:ahLst/>
              <a:cxnLst/>
              <a:rect l="l" t="t" r="r" b="b"/>
              <a:pathLst>
                <a:path w="29901" h="8768" extrusionOk="0">
                  <a:moveTo>
                    <a:pt x="2700" y="7847"/>
                  </a:moveTo>
                  <a:cubicBezTo>
                    <a:pt x="3098" y="7763"/>
                    <a:pt x="3453" y="7638"/>
                    <a:pt x="3830" y="7533"/>
                  </a:cubicBezTo>
                  <a:cubicBezTo>
                    <a:pt x="4834" y="7219"/>
                    <a:pt x="5839" y="6926"/>
                    <a:pt x="6885" y="6780"/>
                  </a:cubicBezTo>
                  <a:cubicBezTo>
                    <a:pt x="7533" y="6675"/>
                    <a:pt x="8182" y="6529"/>
                    <a:pt x="8852" y="6466"/>
                  </a:cubicBezTo>
                  <a:cubicBezTo>
                    <a:pt x="9898" y="6298"/>
                    <a:pt x="10944" y="6173"/>
                    <a:pt x="11990" y="6173"/>
                  </a:cubicBezTo>
                  <a:cubicBezTo>
                    <a:pt x="13831" y="6194"/>
                    <a:pt x="15715" y="6194"/>
                    <a:pt x="17577" y="6173"/>
                  </a:cubicBezTo>
                  <a:cubicBezTo>
                    <a:pt x="18560" y="6173"/>
                    <a:pt x="19564" y="6215"/>
                    <a:pt x="20527" y="6403"/>
                  </a:cubicBezTo>
                  <a:cubicBezTo>
                    <a:pt x="20757" y="6466"/>
                    <a:pt x="21008" y="6508"/>
                    <a:pt x="21238" y="6529"/>
                  </a:cubicBezTo>
                  <a:cubicBezTo>
                    <a:pt x="24021" y="6989"/>
                    <a:pt x="26762" y="7449"/>
                    <a:pt x="29440" y="8307"/>
                  </a:cubicBezTo>
                  <a:cubicBezTo>
                    <a:pt x="29587" y="8370"/>
                    <a:pt x="29733" y="8349"/>
                    <a:pt x="29901" y="8349"/>
                  </a:cubicBezTo>
                  <a:cubicBezTo>
                    <a:pt x="29399" y="7052"/>
                    <a:pt x="29064" y="5775"/>
                    <a:pt x="27767" y="5064"/>
                  </a:cubicBezTo>
                  <a:cubicBezTo>
                    <a:pt x="27495" y="5357"/>
                    <a:pt x="27118" y="5462"/>
                    <a:pt x="26679" y="5462"/>
                  </a:cubicBezTo>
                  <a:cubicBezTo>
                    <a:pt x="26386" y="5148"/>
                    <a:pt x="26155" y="4813"/>
                    <a:pt x="25842" y="4583"/>
                  </a:cubicBezTo>
                  <a:cubicBezTo>
                    <a:pt x="25465" y="4269"/>
                    <a:pt x="25088" y="3997"/>
                    <a:pt x="24837" y="3578"/>
                  </a:cubicBezTo>
                  <a:cubicBezTo>
                    <a:pt x="24712" y="3348"/>
                    <a:pt x="24461" y="3244"/>
                    <a:pt x="24189" y="3139"/>
                  </a:cubicBezTo>
                  <a:cubicBezTo>
                    <a:pt x="23833" y="3013"/>
                    <a:pt x="23477" y="2846"/>
                    <a:pt x="23205" y="2532"/>
                  </a:cubicBezTo>
                  <a:cubicBezTo>
                    <a:pt x="23017" y="2344"/>
                    <a:pt x="22745" y="2239"/>
                    <a:pt x="22515" y="2093"/>
                  </a:cubicBezTo>
                  <a:cubicBezTo>
                    <a:pt x="22305" y="1967"/>
                    <a:pt x="22075" y="1884"/>
                    <a:pt x="21887" y="1716"/>
                  </a:cubicBezTo>
                  <a:cubicBezTo>
                    <a:pt x="21531" y="1360"/>
                    <a:pt x="21113" y="1235"/>
                    <a:pt x="20611" y="1088"/>
                  </a:cubicBezTo>
                  <a:cubicBezTo>
                    <a:pt x="19481" y="816"/>
                    <a:pt x="18309" y="565"/>
                    <a:pt x="17242" y="105"/>
                  </a:cubicBezTo>
                  <a:cubicBezTo>
                    <a:pt x="17012" y="0"/>
                    <a:pt x="16719" y="0"/>
                    <a:pt x="16447" y="0"/>
                  </a:cubicBezTo>
                  <a:lnTo>
                    <a:pt x="11300" y="0"/>
                  </a:lnTo>
                  <a:cubicBezTo>
                    <a:pt x="11049" y="0"/>
                    <a:pt x="10756" y="21"/>
                    <a:pt x="10484" y="42"/>
                  </a:cubicBezTo>
                  <a:cubicBezTo>
                    <a:pt x="9479" y="210"/>
                    <a:pt x="8475" y="419"/>
                    <a:pt x="7450" y="565"/>
                  </a:cubicBezTo>
                  <a:cubicBezTo>
                    <a:pt x="6048" y="754"/>
                    <a:pt x="4751" y="1360"/>
                    <a:pt x="3432" y="1884"/>
                  </a:cubicBezTo>
                  <a:cubicBezTo>
                    <a:pt x="3265" y="2595"/>
                    <a:pt x="3014" y="3223"/>
                    <a:pt x="2575" y="3767"/>
                  </a:cubicBezTo>
                  <a:cubicBezTo>
                    <a:pt x="1884" y="4604"/>
                    <a:pt x="1424" y="5587"/>
                    <a:pt x="838" y="6508"/>
                  </a:cubicBezTo>
                  <a:cubicBezTo>
                    <a:pt x="419" y="7198"/>
                    <a:pt x="231" y="7930"/>
                    <a:pt x="1" y="8767"/>
                  </a:cubicBezTo>
                  <a:cubicBezTo>
                    <a:pt x="273" y="8684"/>
                    <a:pt x="503" y="8684"/>
                    <a:pt x="650" y="8579"/>
                  </a:cubicBezTo>
                  <a:cubicBezTo>
                    <a:pt x="1319" y="8161"/>
                    <a:pt x="1989" y="7993"/>
                    <a:pt x="2700" y="7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-1461025" y="2493025"/>
              <a:ext cx="621975" cy="109875"/>
            </a:xfrm>
            <a:custGeom>
              <a:avLst/>
              <a:gdLst/>
              <a:ahLst/>
              <a:cxnLst/>
              <a:rect l="l" t="t" r="r" b="b"/>
              <a:pathLst>
                <a:path w="24879" h="4395" extrusionOk="0">
                  <a:moveTo>
                    <a:pt x="24000" y="1779"/>
                  </a:moveTo>
                  <a:cubicBezTo>
                    <a:pt x="22765" y="1402"/>
                    <a:pt x="21636" y="879"/>
                    <a:pt x="20401" y="753"/>
                  </a:cubicBezTo>
                  <a:cubicBezTo>
                    <a:pt x="19439" y="649"/>
                    <a:pt x="18497" y="523"/>
                    <a:pt x="17555" y="356"/>
                  </a:cubicBezTo>
                  <a:cubicBezTo>
                    <a:pt x="16363" y="188"/>
                    <a:pt x="15170" y="84"/>
                    <a:pt x="13977" y="105"/>
                  </a:cubicBezTo>
                  <a:cubicBezTo>
                    <a:pt x="12910" y="126"/>
                    <a:pt x="11822" y="105"/>
                    <a:pt x="10734" y="105"/>
                  </a:cubicBezTo>
                  <a:cubicBezTo>
                    <a:pt x="9249" y="0"/>
                    <a:pt x="7826" y="42"/>
                    <a:pt x="6319" y="209"/>
                  </a:cubicBezTo>
                  <a:cubicBezTo>
                    <a:pt x="5629" y="293"/>
                    <a:pt x="4980" y="419"/>
                    <a:pt x="4353" y="649"/>
                  </a:cubicBezTo>
                  <a:cubicBezTo>
                    <a:pt x="3662" y="921"/>
                    <a:pt x="3369" y="1088"/>
                    <a:pt x="3034" y="1758"/>
                  </a:cubicBezTo>
                  <a:cubicBezTo>
                    <a:pt x="2993" y="1821"/>
                    <a:pt x="3097" y="1967"/>
                    <a:pt x="3181" y="1883"/>
                  </a:cubicBezTo>
                  <a:cubicBezTo>
                    <a:pt x="4332" y="1151"/>
                    <a:pt x="6026" y="1339"/>
                    <a:pt x="7366" y="1256"/>
                  </a:cubicBezTo>
                  <a:cubicBezTo>
                    <a:pt x="8726" y="1172"/>
                    <a:pt x="10086" y="1297"/>
                    <a:pt x="11446" y="1402"/>
                  </a:cubicBezTo>
                  <a:cubicBezTo>
                    <a:pt x="12387" y="1486"/>
                    <a:pt x="13266" y="1695"/>
                    <a:pt x="14187" y="1883"/>
                  </a:cubicBezTo>
                  <a:cubicBezTo>
                    <a:pt x="13057" y="1800"/>
                    <a:pt x="11927" y="1695"/>
                    <a:pt x="10818" y="1611"/>
                  </a:cubicBezTo>
                  <a:cubicBezTo>
                    <a:pt x="9186" y="1507"/>
                    <a:pt x="7575" y="1381"/>
                    <a:pt x="5943" y="1695"/>
                  </a:cubicBezTo>
                  <a:cubicBezTo>
                    <a:pt x="5692" y="1758"/>
                    <a:pt x="5399" y="1758"/>
                    <a:pt x="5127" y="1758"/>
                  </a:cubicBezTo>
                  <a:cubicBezTo>
                    <a:pt x="3537" y="1674"/>
                    <a:pt x="2051" y="2134"/>
                    <a:pt x="524" y="2511"/>
                  </a:cubicBezTo>
                  <a:cubicBezTo>
                    <a:pt x="377" y="2532"/>
                    <a:pt x="252" y="2657"/>
                    <a:pt x="0" y="2804"/>
                  </a:cubicBezTo>
                  <a:cubicBezTo>
                    <a:pt x="210" y="2909"/>
                    <a:pt x="314" y="2971"/>
                    <a:pt x="419" y="2971"/>
                  </a:cubicBezTo>
                  <a:cubicBezTo>
                    <a:pt x="670" y="2950"/>
                    <a:pt x="900" y="2929"/>
                    <a:pt x="1130" y="2825"/>
                  </a:cubicBezTo>
                  <a:cubicBezTo>
                    <a:pt x="1528" y="2657"/>
                    <a:pt x="1946" y="2616"/>
                    <a:pt x="2365" y="2616"/>
                  </a:cubicBezTo>
                  <a:cubicBezTo>
                    <a:pt x="5796" y="2595"/>
                    <a:pt x="9228" y="2532"/>
                    <a:pt x="12680" y="2511"/>
                  </a:cubicBezTo>
                  <a:cubicBezTo>
                    <a:pt x="13350" y="2511"/>
                    <a:pt x="14061" y="2532"/>
                    <a:pt x="14731" y="2637"/>
                  </a:cubicBezTo>
                  <a:cubicBezTo>
                    <a:pt x="15589" y="2762"/>
                    <a:pt x="16467" y="2825"/>
                    <a:pt x="17346" y="2804"/>
                  </a:cubicBezTo>
                  <a:cubicBezTo>
                    <a:pt x="17576" y="2804"/>
                    <a:pt x="17848" y="2804"/>
                    <a:pt x="18079" y="2825"/>
                  </a:cubicBezTo>
                  <a:cubicBezTo>
                    <a:pt x="20150" y="3181"/>
                    <a:pt x="22242" y="3536"/>
                    <a:pt x="24230" y="4206"/>
                  </a:cubicBezTo>
                  <a:cubicBezTo>
                    <a:pt x="24418" y="4269"/>
                    <a:pt x="24628" y="4310"/>
                    <a:pt x="24879" y="4394"/>
                  </a:cubicBezTo>
                  <a:cubicBezTo>
                    <a:pt x="24669" y="3432"/>
                    <a:pt x="24125" y="2657"/>
                    <a:pt x="24000" y="1779"/>
                  </a:cubicBezTo>
                  <a:close/>
                  <a:moveTo>
                    <a:pt x="23100" y="3369"/>
                  </a:moveTo>
                  <a:cubicBezTo>
                    <a:pt x="23037" y="3453"/>
                    <a:pt x="22828" y="3536"/>
                    <a:pt x="22724" y="3494"/>
                  </a:cubicBezTo>
                  <a:cubicBezTo>
                    <a:pt x="22200" y="3369"/>
                    <a:pt x="21698" y="3181"/>
                    <a:pt x="21175" y="3055"/>
                  </a:cubicBezTo>
                  <a:cubicBezTo>
                    <a:pt x="20464" y="2867"/>
                    <a:pt x="19752" y="2699"/>
                    <a:pt x="19020" y="2553"/>
                  </a:cubicBezTo>
                  <a:cubicBezTo>
                    <a:pt x="19229" y="2532"/>
                    <a:pt x="19439" y="2511"/>
                    <a:pt x="19627" y="2406"/>
                  </a:cubicBezTo>
                  <a:cubicBezTo>
                    <a:pt x="19836" y="2302"/>
                    <a:pt x="19878" y="2009"/>
                    <a:pt x="19773" y="1821"/>
                  </a:cubicBezTo>
                  <a:cubicBezTo>
                    <a:pt x="20694" y="2030"/>
                    <a:pt x="21615" y="2302"/>
                    <a:pt x="22535" y="2595"/>
                  </a:cubicBezTo>
                  <a:cubicBezTo>
                    <a:pt x="22724" y="2637"/>
                    <a:pt x="22891" y="2762"/>
                    <a:pt x="23058" y="2909"/>
                  </a:cubicBezTo>
                  <a:cubicBezTo>
                    <a:pt x="23184" y="3013"/>
                    <a:pt x="23247" y="3243"/>
                    <a:pt x="23100" y="3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-2009750" y="2479425"/>
              <a:ext cx="9450" cy="1075"/>
            </a:xfrm>
            <a:custGeom>
              <a:avLst/>
              <a:gdLst/>
              <a:ahLst/>
              <a:cxnLst/>
              <a:rect l="l" t="t" r="r" b="b"/>
              <a:pathLst>
                <a:path w="378" h="43" extrusionOk="0">
                  <a:moveTo>
                    <a:pt x="1" y="42"/>
                  </a:moveTo>
                  <a:lnTo>
                    <a:pt x="377" y="42"/>
                  </a:lnTo>
                  <a:lnTo>
                    <a:pt x="37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-2285950" y="2359100"/>
              <a:ext cx="1445325" cy="228100"/>
            </a:xfrm>
            <a:custGeom>
              <a:avLst/>
              <a:gdLst/>
              <a:ahLst/>
              <a:cxnLst/>
              <a:rect l="l" t="t" r="r" b="b"/>
              <a:pathLst>
                <a:path w="57813" h="9124" extrusionOk="0">
                  <a:moveTo>
                    <a:pt x="32746" y="7261"/>
                  </a:moveTo>
                  <a:lnTo>
                    <a:pt x="32956" y="7261"/>
                  </a:lnTo>
                  <a:cubicBezTo>
                    <a:pt x="33793" y="7031"/>
                    <a:pt x="34630" y="6759"/>
                    <a:pt x="35404" y="6341"/>
                  </a:cubicBezTo>
                  <a:cubicBezTo>
                    <a:pt x="35759" y="6173"/>
                    <a:pt x="36115" y="6027"/>
                    <a:pt x="36492" y="5901"/>
                  </a:cubicBezTo>
                  <a:cubicBezTo>
                    <a:pt x="38187" y="5294"/>
                    <a:pt x="39965" y="4960"/>
                    <a:pt x="41764" y="4750"/>
                  </a:cubicBezTo>
                  <a:cubicBezTo>
                    <a:pt x="42706" y="4646"/>
                    <a:pt x="43710" y="4625"/>
                    <a:pt x="44652" y="4646"/>
                  </a:cubicBezTo>
                  <a:cubicBezTo>
                    <a:pt x="46263" y="4646"/>
                    <a:pt x="47895" y="4541"/>
                    <a:pt x="49506" y="4750"/>
                  </a:cubicBezTo>
                  <a:cubicBezTo>
                    <a:pt x="50092" y="4834"/>
                    <a:pt x="50636" y="4876"/>
                    <a:pt x="51222" y="4960"/>
                  </a:cubicBezTo>
                  <a:cubicBezTo>
                    <a:pt x="53168" y="5169"/>
                    <a:pt x="55093" y="5504"/>
                    <a:pt x="56913" y="6236"/>
                  </a:cubicBezTo>
                  <a:cubicBezTo>
                    <a:pt x="57185" y="6341"/>
                    <a:pt x="57457" y="6424"/>
                    <a:pt x="57813" y="6529"/>
                  </a:cubicBezTo>
                  <a:cubicBezTo>
                    <a:pt x="57813" y="6382"/>
                    <a:pt x="57813" y="6278"/>
                    <a:pt x="57771" y="6215"/>
                  </a:cubicBezTo>
                  <a:cubicBezTo>
                    <a:pt x="57520" y="5776"/>
                    <a:pt x="57248" y="5336"/>
                    <a:pt x="56976" y="4918"/>
                  </a:cubicBezTo>
                  <a:cubicBezTo>
                    <a:pt x="56474" y="4144"/>
                    <a:pt x="55930" y="3453"/>
                    <a:pt x="55449" y="2658"/>
                  </a:cubicBezTo>
                  <a:cubicBezTo>
                    <a:pt x="55239" y="2323"/>
                    <a:pt x="55009" y="2114"/>
                    <a:pt x="54674" y="1988"/>
                  </a:cubicBezTo>
                  <a:cubicBezTo>
                    <a:pt x="53733" y="1612"/>
                    <a:pt x="52770" y="1193"/>
                    <a:pt x="51808" y="859"/>
                  </a:cubicBezTo>
                  <a:cubicBezTo>
                    <a:pt x="50552" y="419"/>
                    <a:pt x="49255" y="147"/>
                    <a:pt x="47916" y="126"/>
                  </a:cubicBezTo>
                  <a:cubicBezTo>
                    <a:pt x="45928" y="105"/>
                    <a:pt x="43941" y="1"/>
                    <a:pt x="41953" y="273"/>
                  </a:cubicBezTo>
                  <a:cubicBezTo>
                    <a:pt x="40572" y="482"/>
                    <a:pt x="39128" y="566"/>
                    <a:pt x="37768" y="1005"/>
                  </a:cubicBezTo>
                  <a:cubicBezTo>
                    <a:pt x="37412" y="1152"/>
                    <a:pt x="37015" y="1214"/>
                    <a:pt x="36617" y="1277"/>
                  </a:cubicBezTo>
                  <a:cubicBezTo>
                    <a:pt x="35885" y="1361"/>
                    <a:pt x="35215" y="1591"/>
                    <a:pt x="34546" y="1884"/>
                  </a:cubicBezTo>
                  <a:cubicBezTo>
                    <a:pt x="34190" y="2030"/>
                    <a:pt x="33814" y="2198"/>
                    <a:pt x="33458" y="2302"/>
                  </a:cubicBezTo>
                  <a:cubicBezTo>
                    <a:pt x="32809" y="2470"/>
                    <a:pt x="32286" y="2888"/>
                    <a:pt x="31721" y="3244"/>
                  </a:cubicBezTo>
                  <a:cubicBezTo>
                    <a:pt x="31365" y="3474"/>
                    <a:pt x="31198" y="3809"/>
                    <a:pt x="31261" y="4227"/>
                  </a:cubicBezTo>
                  <a:cubicBezTo>
                    <a:pt x="31303" y="4604"/>
                    <a:pt x="31386" y="4939"/>
                    <a:pt x="31512" y="5273"/>
                  </a:cubicBezTo>
                  <a:cubicBezTo>
                    <a:pt x="31700" y="5713"/>
                    <a:pt x="31909" y="6173"/>
                    <a:pt x="32119" y="6592"/>
                  </a:cubicBezTo>
                  <a:cubicBezTo>
                    <a:pt x="32223" y="6759"/>
                    <a:pt x="32349" y="6947"/>
                    <a:pt x="32453" y="7136"/>
                  </a:cubicBezTo>
                  <a:cubicBezTo>
                    <a:pt x="31679" y="6634"/>
                    <a:pt x="30759" y="6445"/>
                    <a:pt x="29838" y="6278"/>
                  </a:cubicBezTo>
                  <a:cubicBezTo>
                    <a:pt x="28562" y="5985"/>
                    <a:pt x="27264" y="5797"/>
                    <a:pt x="25946" y="5671"/>
                  </a:cubicBezTo>
                  <a:cubicBezTo>
                    <a:pt x="24879" y="5566"/>
                    <a:pt x="23770" y="5483"/>
                    <a:pt x="22682" y="5462"/>
                  </a:cubicBezTo>
                  <a:cubicBezTo>
                    <a:pt x="20883" y="5273"/>
                    <a:pt x="19041" y="5169"/>
                    <a:pt x="17242" y="5085"/>
                  </a:cubicBezTo>
                  <a:cubicBezTo>
                    <a:pt x="15882" y="5043"/>
                    <a:pt x="14543" y="5064"/>
                    <a:pt x="13183" y="5064"/>
                  </a:cubicBezTo>
                  <a:cubicBezTo>
                    <a:pt x="11781" y="5043"/>
                    <a:pt x="10316" y="4918"/>
                    <a:pt x="8914" y="5085"/>
                  </a:cubicBezTo>
                  <a:cubicBezTo>
                    <a:pt x="7910" y="5232"/>
                    <a:pt x="6885" y="5399"/>
                    <a:pt x="5860" y="5608"/>
                  </a:cubicBezTo>
                  <a:cubicBezTo>
                    <a:pt x="5316" y="5692"/>
                    <a:pt x="4730" y="5776"/>
                    <a:pt x="4186" y="5901"/>
                  </a:cubicBezTo>
                  <a:cubicBezTo>
                    <a:pt x="3349" y="6090"/>
                    <a:pt x="2575" y="6403"/>
                    <a:pt x="1779" y="6717"/>
                  </a:cubicBezTo>
                  <a:cubicBezTo>
                    <a:pt x="1256" y="6926"/>
                    <a:pt x="524" y="7157"/>
                    <a:pt x="189" y="7659"/>
                  </a:cubicBezTo>
                  <a:cubicBezTo>
                    <a:pt x="1" y="7910"/>
                    <a:pt x="294" y="8224"/>
                    <a:pt x="587" y="8161"/>
                  </a:cubicBezTo>
                  <a:cubicBezTo>
                    <a:pt x="943" y="8077"/>
                    <a:pt x="1319" y="7952"/>
                    <a:pt x="1654" y="7847"/>
                  </a:cubicBezTo>
                  <a:cubicBezTo>
                    <a:pt x="2198" y="7868"/>
                    <a:pt x="2721" y="7742"/>
                    <a:pt x="3265" y="7575"/>
                  </a:cubicBezTo>
                  <a:cubicBezTo>
                    <a:pt x="2700" y="7805"/>
                    <a:pt x="2114" y="8056"/>
                    <a:pt x="1528" y="8224"/>
                  </a:cubicBezTo>
                  <a:cubicBezTo>
                    <a:pt x="1466" y="8224"/>
                    <a:pt x="1424" y="8224"/>
                    <a:pt x="1361" y="8266"/>
                  </a:cubicBezTo>
                  <a:cubicBezTo>
                    <a:pt x="1277" y="8286"/>
                    <a:pt x="1215" y="8307"/>
                    <a:pt x="1152" y="8328"/>
                  </a:cubicBezTo>
                  <a:cubicBezTo>
                    <a:pt x="754" y="8496"/>
                    <a:pt x="817" y="9061"/>
                    <a:pt x="1256" y="9061"/>
                  </a:cubicBezTo>
                  <a:cubicBezTo>
                    <a:pt x="2407" y="9123"/>
                    <a:pt x="3621" y="8496"/>
                    <a:pt x="4709" y="8161"/>
                  </a:cubicBezTo>
                  <a:cubicBezTo>
                    <a:pt x="5985" y="7763"/>
                    <a:pt x="7324" y="7554"/>
                    <a:pt x="8642" y="7345"/>
                  </a:cubicBezTo>
                  <a:cubicBezTo>
                    <a:pt x="10023" y="7136"/>
                    <a:pt x="11404" y="6843"/>
                    <a:pt x="12827" y="6696"/>
                  </a:cubicBezTo>
                  <a:cubicBezTo>
                    <a:pt x="14187" y="6529"/>
                    <a:pt x="15568" y="6613"/>
                    <a:pt x="16949" y="6613"/>
                  </a:cubicBezTo>
                  <a:cubicBezTo>
                    <a:pt x="18393" y="6613"/>
                    <a:pt x="19837" y="6613"/>
                    <a:pt x="21259" y="6634"/>
                  </a:cubicBezTo>
                  <a:cubicBezTo>
                    <a:pt x="22410" y="6738"/>
                    <a:pt x="23540" y="6843"/>
                    <a:pt x="24691" y="6968"/>
                  </a:cubicBezTo>
                  <a:cubicBezTo>
                    <a:pt x="26051" y="7136"/>
                    <a:pt x="27202" y="7491"/>
                    <a:pt x="28478" y="7952"/>
                  </a:cubicBezTo>
                  <a:cubicBezTo>
                    <a:pt x="29064" y="8119"/>
                    <a:pt x="29671" y="8224"/>
                    <a:pt x="30236" y="8328"/>
                  </a:cubicBezTo>
                  <a:cubicBezTo>
                    <a:pt x="30780" y="8433"/>
                    <a:pt x="31303" y="8642"/>
                    <a:pt x="31889" y="8705"/>
                  </a:cubicBezTo>
                  <a:cubicBezTo>
                    <a:pt x="32181" y="8726"/>
                    <a:pt x="32349" y="8600"/>
                    <a:pt x="32453" y="8412"/>
                  </a:cubicBezTo>
                  <a:cubicBezTo>
                    <a:pt x="32935" y="8328"/>
                    <a:pt x="33270" y="7680"/>
                    <a:pt x="32746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-1738275" y="928450"/>
              <a:ext cx="1032625" cy="640825"/>
            </a:xfrm>
            <a:custGeom>
              <a:avLst/>
              <a:gdLst/>
              <a:ahLst/>
              <a:cxnLst/>
              <a:rect l="l" t="t" r="r" b="b"/>
              <a:pathLst>
                <a:path w="41305" h="25633" extrusionOk="0">
                  <a:moveTo>
                    <a:pt x="27181" y="17995"/>
                  </a:moveTo>
                  <a:cubicBezTo>
                    <a:pt x="26595" y="18372"/>
                    <a:pt x="26407" y="18978"/>
                    <a:pt x="26114" y="19481"/>
                  </a:cubicBezTo>
                  <a:cubicBezTo>
                    <a:pt x="25904" y="19564"/>
                    <a:pt x="25695" y="19627"/>
                    <a:pt x="25528" y="19732"/>
                  </a:cubicBezTo>
                  <a:cubicBezTo>
                    <a:pt x="25402" y="19836"/>
                    <a:pt x="25277" y="19983"/>
                    <a:pt x="25172" y="20108"/>
                  </a:cubicBezTo>
                  <a:cubicBezTo>
                    <a:pt x="24963" y="20422"/>
                    <a:pt x="24775" y="20778"/>
                    <a:pt x="24544" y="21071"/>
                  </a:cubicBezTo>
                  <a:cubicBezTo>
                    <a:pt x="24126" y="21594"/>
                    <a:pt x="23561" y="21740"/>
                    <a:pt x="22912" y="21573"/>
                  </a:cubicBezTo>
                  <a:cubicBezTo>
                    <a:pt x="21866" y="21217"/>
                    <a:pt x="20987" y="20694"/>
                    <a:pt x="20674" y="19564"/>
                  </a:cubicBezTo>
                  <a:cubicBezTo>
                    <a:pt x="20611" y="19376"/>
                    <a:pt x="20548" y="19209"/>
                    <a:pt x="20443" y="19062"/>
                  </a:cubicBezTo>
                  <a:cubicBezTo>
                    <a:pt x="20067" y="18623"/>
                    <a:pt x="20025" y="18100"/>
                    <a:pt x="20025" y="17535"/>
                  </a:cubicBezTo>
                  <a:cubicBezTo>
                    <a:pt x="20025" y="17012"/>
                    <a:pt x="20025" y="16509"/>
                    <a:pt x="19983" y="15986"/>
                  </a:cubicBezTo>
                  <a:cubicBezTo>
                    <a:pt x="19962" y="15610"/>
                    <a:pt x="19565" y="15421"/>
                    <a:pt x="19293" y="15693"/>
                  </a:cubicBezTo>
                  <a:cubicBezTo>
                    <a:pt x="18728" y="16154"/>
                    <a:pt x="18079" y="16488"/>
                    <a:pt x="17577" y="16991"/>
                  </a:cubicBezTo>
                  <a:cubicBezTo>
                    <a:pt x="17096" y="17493"/>
                    <a:pt x="16531" y="17911"/>
                    <a:pt x="15966" y="18267"/>
                  </a:cubicBezTo>
                  <a:cubicBezTo>
                    <a:pt x="15589" y="18518"/>
                    <a:pt x="15150" y="18413"/>
                    <a:pt x="14731" y="18330"/>
                  </a:cubicBezTo>
                  <a:cubicBezTo>
                    <a:pt x="14585" y="18309"/>
                    <a:pt x="14417" y="18162"/>
                    <a:pt x="14271" y="18079"/>
                  </a:cubicBezTo>
                  <a:cubicBezTo>
                    <a:pt x="14062" y="17158"/>
                    <a:pt x="14083" y="15777"/>
                    <a:pt x="14334" y="14940"/>
                  </a:cubicBezTo>
                  <a:cubicBezTo>
                    <a:pt x="14438" y="14584"/>
                    <a:pt x="14522" y="14187"/>
                    <a:pt x="14585" y="13789"/>
                  </a:cubicBezTo>
                  <a:cubicBezTo>
                    <a:pt x="14606" y="13664"/>
                    <a:pt x="14543" y="13517"/>
                    <a:pt x="14522" y="13350"/>
                  </a:cubicBezTo>
                  <a:cubicBezTo>
                    <a:pt x="14480" y="13141"/>
                    <a:pt x="14187" y="13036"/>
                    <a:pt x="13999" y="13141"/>
                  </a:cubicBezTo>
                  <a:cubicBezTo>
                    <a:pt x="13811" y="13245"/>
                    <a:pt x="13664" y="13413"/>
                    <a:pt x="13497" y="13538"/>
                  </a:cubicBezTo>
                  <a:cubicBezTo>
                    <a:pt x="12974" y="14061"/>
                    <a:pt x="12492" y="14563"/>
                    <a:pt x="11865" y="14919"/>
                  </a:cubicBezTo>
                  <a:cubicBezTo>
                    <a:pt x="11593" y="15087"/>
                    <a:pt x="11404" y="15317"/>
                    <a:pt x="11174" y="15526"/>
                  </a:cubicBezTo>
                  <a:cubicBezTo>
                    <a:pt x="10400" y="16237"/>
                    <a:pt x="9521" y="16802"/>
                    <a:pt x="8580" y="17325"/>
                  </a:cubicBezTo>
                  <a:cubicBezTo>
                    <a:pt x="8140" y="17597"/>
                    <a:pt x="7680" y="17597"/>
                    <a:pt x="7199" y="17576"/>
                  </a:cubicBezTo>
                  <a:cubicBezTo>
                    <a:pt x="6759" y="17514"/>
                    <a:pt x="6571" y="17325"/>
                    <a:pt x="6550" y="16865"/>
                  </a:cubicBezTo>
                  <a:cubicBezTo>
                    <a:pt x="6529" y="16112"/>
                    <a:pt x="6655" y="15380"/>
                    <a:pt x="7094" y="14710"/>
                  </a:cubicBezTo>
                  <a:cubicBezTo>
                    <a:pt x="7638" y="13957"/>
                    <a:pt x="8057" y="13120"/>
                    <a:pt x="8726" y="12450"/>
                  </a:cubicBezTo>
                  <a:cubicBezTo>
                    <a:pt x="8894" y="12241"/>
                    <a:pt x="8998" y="11927"/>
                    <a:pt x="9103" y="11655"/>
                  </a:cubicBezTo>
                  <a:cubicBezTo>
                    <a:pt x="9186" y="11425"/>
                    <a:pt x="8935" y="11153"/>
                    <a:pt x="8684" y="11216"/>
                  </a:cubicBezTo>
                  <a:cubicBezTo>
                    <a:pt x="8454" y="11258"/>
                    <a:pt x="8224" y="11341"/>
                    <a:pt x="8015" y="11446"/>
                  </a:cubicBezTo>
                  <a:cubicBezTo>
                    <a:pt x="6529" y="12178"/>
                    <a:pt x="5064" y="12931"/>
                    <a:pt x="3600" y="13706"/>
                  </a:cubicBezTo>
                  <a:cubicBezTo>
                    <a:pt x="3140" y="13936"/>
                    <a:pt x="2721" y="14082"/>
                    <a:pt x="2240" y="14061"/>
                  </a:cubicBezTo>
                  <a:cubicBezTo>
                    <a:pt x="1675" y="14040"/>
                    <a:pt x="1152" y="14061"/>
                    <a:pt x="608" y="14040"/>
                  </a:cubicBezTo>
                  <a:cubicBezTo>
                    <a:pt x="189" y="14019"/>
                    <a:pt x="64" y="13831"/>
                    <a:pt x="43" y="13392"/>
                  </a:cubicBezTo>
                  <a:cubicBezTo>
                    <a:pt x="1" y="13036"/>
                    <a:pt x="147" y="12785"/>
                    <a:pt x="315" y="12471"/>
                  </a:cubicBezTo>
                  <a:cubicBezTo>
                    <a:pt x="943" y="11446"/>
                    <a:pt x="1863" y="10797"/>
                    <a:pt x="2868" y="10211"/>
                  </a:cubicBezTo>
                  <a:cubicBezTo>
                    <a:pt x="3725" y="9730"/>
                    <a:pt x="4646" y="9521"/>
                    <a:pt x="5609" y="9458"/>
                  </a:cubicBezTo>
                  <a:cubicBezTo>
                    <a:pt x="6006" y="9437"/>
                    <a:pt x="6383" y="9416"/>
                    <a:pt x="6759" y="9333"/>
                  </a:cubicBezTo>
                  <a:cubicBezTo>
                    <a:pt x="7010" y="9270"/>
                    <a:pt x="7073" y="9102"/>
                    <a:pt x="6948" y="8830"/>
                  </a:cubicBezTo>
                  <a:cubicBezTo>
                    <a:pt x="6173" y="8809"/>
                    <a:pt x="5420" y="8747"/>
                    <a:pt x="4646" y="8726"/>
                  </a:cubicBezTo>
                  <a:cubicBezTo>
                    <a:pt x="4248" y="8726"/>
                    <a:pt x="3935" y="8579"/>
                    <a:pt x="3767" y="8203"/>
                  </a:cubicBezTo>
                  <a:cubicBezTo>
                    <a:pt x="3725" y="8098"/>
                    <a:pt x="3663" y="7973"/>
                    <a:pt x="3600" y="7889"/>
                  </a:cubicBezTo>
                  <a:cubicBezTo>
                    <a:pt x="2805" y="7157"/>
                    <a:pt x="2930" y="6194"/>
                    <a:pt x="3035" y="5273"/>
                  </a:cubicBezTo>
                  <a:cubicBezTo>
                    <a:pt x="3098" y="4708"/>
                    <a:pt x="3391" y="4185"/>
                    <a:pt x="3914" y="3830"/>
                  </a:cubicBezTo>
                  <a:cubicBezTo>
                    <a:pt x="4039" y="3767"/>
                    <a:pt x="4165" y="3662"/>
                    <a:pt x="4248" y="3558"/>
                  </a:cubicBezTo>
                  <a:cubicBezTo>
                    <a:pt x="4772" y="2993"/>
                    <a:pt x="5441" y="2951"/>
                    <a:pt x="6173" y="2993"/>
                  </a:cubicBezTo>
                  <a:cubicBezTo>
                    <a:pt x="6278" y="2993"/>
                    <a:pt x="6445" y="3035"/>
                    <a:pt x="6529" y="3076"/>
                  </a:cubicBezTo>
                  <a:cubicBezTo>
                    <a:pt x="7052" y="3411"/>
                    <a:pt x="7701" y="3558"/>
                    <a:pt x="8161" y="3997"/>
                  </a:cubicBezTo>
                  <a:cubicBezTo>
                    <a:pt x="8245" y="4039"/>
                    <a:pt x="8308" y="4123"/>
                    <a:pt x="8370" y="4144"/>
                  </a:cubicBezTo>
                  <a:cubicBezTo>
                    <a:pt x="8873" y="4311"/>
                    <a:pt x="9291" y="4541"/>
                    <a:pt x="9605" y="5022"/>
                  </a:cubicBezTo>
                  <a:cubicBezTo>
                    <a:pt x="9730" y="4918"/>
                    <a:pt x="9814" y="4855"/>
                    <a:pt x="9940" y="4771"/>
                  </a:cubicBezTo>
                  <a:cubicBezTo>
                    <a:pt x="9689" y="4562"/>
                    <a:pt x="9458" y="4395"/>
                    <a:pt x="9270" y="4185"/>
                  </a:cubicBezTo>
                  <a:cubicBezTo>
                    <a:pt x="9082" y="3976"/>
                    <a:pt x="8977" y="3704"/>
                    <a:pt x="8852" y="3495"/>
                  </a:cubicBezTo>
                  <a:cubicBezTo>
                    <a:pt x="8684" y="3286"/>
                    <a:pt x="8663" y="3055"/>
                    <a:pt x="8663" y="2825"/>
                  </a:cubicBezTo>
                  <a:cubicBezTo>
                    <a:pt x="8663" y="2616"/>
                    <a:pt x="8684" y="2407"/>
                    <a:pt x="8663" y="2198"/>
                  </a:cubicBezTo>
                  <a:cubicBezTo>
                    <a:pt x="8538" y="1361"/>
                    <a:pt x="9166" y="440"/>
                    <a:pt x="10086" y="126"/>
                  </a:cubicBezTo>
                  <a:cubicBezTo>
                    <a:pt x="10421" y="1"/>
                    <a:pt x="10735" y="22"/>
                    <a:pt x="10986" y="252"/>
                  </a:cubicBezTo>
                  <a:cubicBezTo>
                    <a:pt x="11279" y="524"/>
                    <a:pt x="11593" y="775"/>
                    <a:pt x="11802" y="1089"/>
                  </a:cubicBezTo>
                  <a:cubicBezTo>
                    <a:pt x="12513" y="2051"/>
                    <a:pt x="13162" y="3076"/>
                    <a:pt x="13559" y="4227"/>
                  </a:cubicBezTo>
                  <a:cubicBezTo>
                    <a:pt x="13601" y="4353"/>
                    <a:pt x="13685" y="4520"/>
                    <a:pt x="13769" y="4625"/>
                  </a:cubicBezTo>
                  <a:cubicBezTo>
                    <a:pt x="14020" y="4939"/>
                    <a:pt x="14313" y="4960"/>
                    <a:pt x="14627" y="4708"/>
                  </a:cubicBezTo>
                  <a:cubicBezTo>
                    <a:pt x="14940" y="4436"/>
                    <a:pt x="15171" y="4144"/>
                    <a:pt x="15317" y="3767"/>
                  </a:cubicBezTo>
                  <a:cubicBezTo>
                    <a:pt x="15464" y="3181"/>
                    <a:pt x="15798" y="2742"/>
                    <a:pt x="16217" y="2323"/>
                  </a:cubicBezTo>
                  <a:lnTo>
                    <a:pt x="17242" y="1298"/>
                  </a:lnTo>
                  <a:cubicBezTo>
                    <a:pt x="17891" y="649"/>
                    <a:pt x="18623" y="273"/>
                    <a:pt x="19606" y="335"/>
                  </a:cubicBezTo>
                  <a:cubicBezTo>
                    <a:pt x="20150" y="356"/>
                    <a:pt x="20674" y="356"/>
                    <a:pt x="21218" y="335"/>
                  </a:cubicBezTo>
                  <a:cubicBezTo>
                    <a:pt x="21552" y="335"/>
                    <a:pt x="21866" y="419"/>
                    <a:pt x="22159" y="628"/>
                  </a:cubicBezTo>
                  <a:cubicBezTo>
                    <a:pt x="22473" y="859"/>
                    <a:pt x="22808" y="1047"/>
                    <a:pt x="23122" y="1277"/>
                  </a:cubicBezTo>
                  <a:cubicBezTo>
                    <a:pt x="23938" y="1926"/>
                    <a:pt x="24461" y="2742"/>
                    <a:pt x="24377" y="3830"/>
                  </a:cubicBezTo>
                  <a:cubicBezTo>
                    <a:pt x="24356" y="4353"/>
                    <a:pt x="24461" y="4918"/>
                    <a:pt x="24147" y="5399"/>
                  </a:cubicBezTo>
                  <a:cubicBezTo>
                    <a:pt x="24042" y="5566"/>
                    <a:pt x="24147" y="5776"/>
                    <a:pt x="24272" y="5901"/>
                  </a:cubicBezTo>
                  <a:cubicBezTo>
                    <a:pt x="24419" y="6027"/>
                    <a:pt x="24628" y="6068"/>
                    <a:pt x="24775" y="5985"/>
                  </a:cubicBezTo>
                  <a:cubicBezTo>
                    <a:pt x="24900" y="5922"/>
                    <a:pt x="25005" y="5796"/>
                    <a:pt x="25151" y="5713"/>
                  </a:cubicBezTo>
                  <a:cubicBezTo>
                    <a:pt x="25716" y="5273"/>
                    <a:pt x="26260" y="4834"/>
                    <a:pt x="26846" y="4395"/>
                  </a:cubicBezTo>
                  <a:cubicBezTo>
                    <a:pt x="27306" y="4018"/>
                    <a:pt x="27871" y="3872"/>
                    <a:pt x="28436" y="3892"/>
                  </a:cubicBezTo>
                  <a:lnTo>
                    <a:pt x="29796" y="3892"/>
                  </a:lnTo>
                  <a:cubicBezTo>
                    <a:pt x="30801" y="3872"/>
                    <a:pt x="31763" y="4771"/>
                    <a:pt x="31805" y="5922"/>
                  </a:cubicBezTo>
                  <a:cubicBezTo>
                    <a:pt x="31847" y="6382"/>
                    <a:pt x="31575" y="6738"/>
                    <a:pt x="31324" y="7052"/>
                  </a:cubicBezTo>
                  <a:cubicBezTo>
                    <a:pt x="31114" y="7324"/>
                    <a:pt x="30842" y="7533"/>
                    <a:pt x="30633" y="7763"/>
                  </a:cubicBezTo>
                  <a:cubicBezTo>
                    <a:pt x="30529" y="7868"/>
                    <a:pt x="30424" y="7993"/>
                    <a:pt x="30403" y="8119"/>
                  </a:cubicBezTo>
                  <a:cubicBezTo>
                    <a:pt x="30382" y="8265"/>
                    <a:pt x="30424" y="8412"/>
                    <a:pt x="30508" y="8537"/>
                  </a:cubicBezTo>
                  <a:cubicBezTo>
                    <a:pt x="30612" y="8705"/>
                    <a:pt x="30821" y="8747"/>
                    <a:pt x="30968" y="8684"/>
                  </a:cubicBezTo>
                  <a:cubicBezTo>
                    <a:pt x="31156" y="8579"/>
                    <a:pt x="31324" y="8433"/>
                    <a:pt x="31470" y="8286"/>
                  </a:cubicBezTo>
                  <a:cubicBezTo>
                    <a:pt x="32161" y="7638"/>
                    <a:pt x="33018" y="7366"/>
                    <a:pt x="33897" y="7282"/>
                  </a:cubicBezTo>
                  <a:cubicBezTo>
                    <a:pt x="34399" y="7240"/>
                    <a:pt x="34922" y="7324"/>
                    <a:pt x="35446" y="7282"/>
                  </a:cubicBezTo>
                  <a:cubicBezTo>
                    <a:pt x="36387" y="7240"/>
                    <a:pt x="37140" y="7596"/>
                    <a:pt x="37810" y="8265"/>
                  </a:cubicBezTo>
                  <a:cubicBezTo>
                    <a:pt x="38082" y="8537"/>
                    <a:pt x="38354" y="8893"/>
                    <a:pt x="38605" y="9228"/>
                  </a:cubicBezTo>
                  <a:cubicBezTo>
                    <a:pt x="38919" y="9667"/>
                    <a:pt x="38919" y="10295"/>
                    <a:pt x="38605" y="10734"/>
                  </a:cubicBezTo>
                  <a:cubicBezTo>
                    <a:pt x="38500" y="10902"/>
                    <a:pt x="38375" y="11027"/>
                    <a:pt x="38249" y="11132"/>
                  </a:cubicBezTo>
                  <a:cubicBezTo>
                    <a:pt x="37705" y="11467"/>
                    <a:pt x="37140" y="11760"/>
                    <a:pt x="36596" y="12074"/>
                  </a:cubicBezTo>
                  <a:cubicBezTo>
                    <a:pt x="36471" y="12157"/>
                    <a:pt x="36303" y="12157"/>
                    <a:pt x="36157" y="12178"/>
                  </a:cubicBezTo>
                  <a:cubicBezTo>
                    <a:pt x="35990" y="12199"/>
                    <a:pt x="35843" y="12199"/>
                    <a:pt x="35718" y="12241"/>
                  </a:cubicBezTo>
                  <a:cubicBezTo>
                    <a:pt x="35467" y="12283"/>
                    <a:pt x="35320" y="12471"/>
                    <a:pt x="35320" y="12680"/>
                  </a:cubicBezTo>
                  <a:cubicBezTo>
                    <a:pt x="35320" y="12869"/>
                    <a:pt x="35508" y="13078"/>
                    <a:pt x="35739" y="13078"/>
                  </a:cubicBezTo>
                  <a:cubicBezTo>
                    <a:pt x="36031" y="13078"/>
                    <a:pt x="36345" y="13099"/>
                    <a:pt x="36617" y="13015"/>
                  </a:cubicBezTo>
                  <a:cubicBezTo>
                    <a:pt x="37308" y="12827"/>
                    <a:pt x="37977" y="12785"/>
                    <a:pt x="38689" y="12806"/>
                  </a:cubicBezTo>
                  <a:cubicBezTo>
                    <a:pt x="38898" y="12806"/>
                    <a:pt x="39107" y="12827"/>
                    <a:pt x="39316" y="12890"/>
                  </a:cubicBezTo>
                  <a:cubicBezTo>
                    <a:pt x="40446" y="13141"/>
                    <a:pt x="40760" y="13538"/>
                    <a:pt x="40907" y="14668"/>
                  </a:cubicBezTo>
                  <a:cubicBezTo>
                    <a:pt x="40948" y="14815"/>
                    <a:pt x="40948" y="14961"/>
                    <a:pt x="40948" y="15107"/>
                  </a:cubicBezTo>
                  <a:cubicBezTo>
                    <a:pt x="41011" y="15819"/>
                    <a:pt x="40781" y="16321"/>
                    <a:pt x="40070" y="16593"/>
                  </a:cubicBezTo>
                  <a:cubicBezTo>
                    <a:pt x="39212" y="16991"/>
                    <a:pt x="39086" y="17388"/>
                    <a:pt x="39505" y="18246"/>
                  </a:cubicBezTo>
                  <a:cubicBezTo>
                    <a:pt x="39714" y="18685"/>
                    <a:pt x="39902" y="19104"/>
                    <a:pt x="40258" y="19460"/>
                  </a:cubicBezTo>
                  <a:cubicBezTo>
                    <a:pt x="40384" y="19564"/>
                    <a:pt x="40467" y="19732"/>
                    <a:pt x="40551" y="19899"/>
                  </a:cubicBezTo>
                  <a:cubicBezTo>
                    <a:pt x="40760" y="20317"/>
                    <a:pt x="40948" y="20715"/>
                    <a:pt x="41095" y="21133"/>
                  </a:cubicBezTo>
                  <a:cubicBezTo>
                    <a:pt x="41304" y="21573"/>
                    <a:pt x="41200" y="22096"/>
                    <a:pt x="40760" y="22284"/>
                  </a:cubicBezTo>
                  <a:cubicBezTo>
                    <a:pt x="40132" y="22535"/>
                    <a:pt x="39505" y="22870"/>
                    <a:pt x="38793" y="22745"/>
                  </a:cubicBezTo>
                  <a:cubicBezTo>
                    <a:pt x="38584" y="22494"/>
                    <a:pt x="38668" y="22201"/>
                    <a:pt x="38647" y="21929"/>
                  </a:cubicBezTo>
                  <a:cubicBezTo>
                    <a:pt x="38563" y="20966"/>
                    <a:pt x="38040" y="20255"/>
                    <a:pt x="37391" y="19606"/>
                  </a:cubicBezTo>
                  <a:cubicBezTo>
                    <a:pt x="37224" y="19460"/>
                    <a:pt x="36994" y="19313"/>
                    <a:pt x="36680" y="19418"/>
                  </a:cubicBezTo>
                  <a:cubicBezTo>
                    <a:pt x="36806" y="19773"/>
                    <a:pt x="36910" y="20045"/>
                    <a:pt x="37015" y="20359"/>
                  </a:cubicBezTo>
                  <a:cubicBezTo>
                    <a:pt x="37119" y="20673"/>
                    <a:pt x="37245" y="20987"/>
                    <a:pt x="37391" y="21280"/>
                  </a:cubicBezTo>
                  <a:cubicBezTo>
                    <a:pt x="37517" y="21573"/>
                    <a:pt x="37622" y="21824"/>
                    <a:pt x="37601" y="22138"/>
                  </a:cubicBezTo>
                  <a:cubicBezTo>
                    <a:pt x="37559" y="22389"/>
                    <a:pt x="37559" y="22598"/>
                    <a:pt x="37412" y="22828"/>
                  </a:cubicBezTo>
                  <a:cubicBezTo>
                    <a:pt x="37287" y="23017"/>
                    <a:pt x="37224" y="23289"/>
                    <a:pt x="37245" y="23498"/>
                  </a:cubicBezTo>
                  <a:cubicBezTo>
                    <a:pt x="37350" y="24188"/>
                    <a:pt x="36994" y="24711"/>
                    <a:pt x="36659" y="25235"/>
                  </a:cubicBezTo>
                  <a:cubicBezTo>
                    <a:pt x="36450" y="25569"/>
                    <a:pt x="36073" y="25632"/>
                    <a:pt x="35676" y="25527"/>
                  </a:cubicBezTo>
                  <a:cubicBezTo>
                    <a:pt x="34922" y="25339"/>
                    <a:pt x="34316" y="24921"/>
                    <a:pt x="33730" y="24439"/>
                  </a:cubicBezTo>
                  <a:cubicBezTo>
                    <a:pt x="33123" y="24000"/>
                    <a:pt x="32893" y="23372"/>
                    <a:pt x="32851" y="22661"/>
                  </a:cubicBezTo>
                  <a:lnTo>
                    <a:pt x="32851" y="21489"/>
                  </a:lnTo>
                  <a:cubicBezTo>
                    <a:pt x="32851" y="21343"/>
                    <a:pt x="32851" y="21175"/>
                    <a:pt x="32809" y="21050"/>
                  </a:cubicBezTo>
                  <a:cubicBezTo>
                    <a:pt x="32746" y="20924"/>
                    <a:pt x="32621" y="20820"/>
                    <a:pt x="32495" y="20757"/>
                  </a:cubicBezTo>
                  <a:cubicBezTo>
                    <a:pt x="32286" y="20715"/>
                    <a:pt x="32161" y="20841"/>
                    <a:pt x="32077" y="21029"/>
                  </a:cubicBezTo>
                  <a:cubicBezTo>
                    <a:pt x="32014" y="21175"/>
                    <a:pt x="31993" y="21364"/>
                    <a:pt x="31993" y="21552"/>
                  </a:cubicBezTo>
                  <a:cubicBezTo>
                    <a:pt x="31972" y="21970"/>
                    <a:pt x="31972" y="22389"/>
                    <a:pt x="31993" y="22807"/>
                  </a:cubicBezTo>
                  <a:cubicBezTo>
                    <a:pt x="31993" y="23121"/>
                    <a:pt x="31909" y="23372"/>
                    <a:pt x="31700" y="23644"/>
                  </a:cubicBezTo>
                  <a:cubicBezTo>
                    <a:pt x="31449" y="23916"/>
                    <a:pt x="31219" y="24230"/>
                    <a:pt x="30863" y="24439"/>
                  </a:cubicBezTo>
                  <a:cubicBezTo>
                    <a:pt x="30612" y="24607"/>
                    <a:pt x="30403" y="24837"/>
                    <a:pt x="30173" y="25004"/>
                  </a:cubicBezTo>
                  <a:cubicBezTo>
                    <a:pt x="29985" y="25130"/>
                    <a:pt x="29754" y="25255"/>
                    <a:pt x="29545" y="25339"/>
                  </a:cubicBezTo>
                  <a:cubicBezTo>
                    <a:pt x="28938" y="25486"/>
                    <a:pt x="28436" y="25381"/>
                    <a:pt x="28039" y="24837"/>
                  </a:cubicBezTo>
                  <a:cubicBezTo>
                    <a:pt x="27348" y="23895"/>
                    <a:pt x="26888" y="22870"/>
                    <a:pt x="26951" y="21678"/>
                  </a:cubicBezTo>
                  <a:cubicBezTo>
                    <a:pt x="26951" y="21447"/>
                    <a:pt x="26951" y="21196"/>
                    <a:pt x="26930" y="20945"/>
                  </a:cubicBezTo>
                  <a:cubicBezTo>
                    <a:pt x="26846" y="20213"/>
                    <a:pt x="26951" y="19501"/>
                    <a:pt x="27264" y="18832"/>
                  </a:cubicBezTo>
                  <a:cubicBezTo>
                    <a:pt x="27264" y="18665"/>
                    <a:pt x="27432" y="18372"/>
                    <a:pt x="27181" y="17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-1773825" y="1255900"/>
              <a:ext cx="863125" cy="669600"/>
            </a:xfrm>
            <a:custGeom>
              <a:avLst/>
              <a:gdLst/>
              <a:ahLst/>
              <a:cxnLst/>
              <a:rect l="l" t="t" r="r" b="b"/>
              <a:pathLst>
                <a:path w="34525" h="26784" extrusionOk="0">
                  <a:moveTo>
                    <a:pt x="8516" y="1"/>
                  </a:moveTo>
                  <a:cubicBezTo>
                    <a:pt x="8328" y="503"/>
                    <a:pt x="8077" y="817"/>
                    <a:pt x="7847" y="1131"/>
                  </a:cubicBezTo>
                  <a:cubicBezTo>
                    <a:pt x="7114" y="2072"/>
                    <a:pt x="6947" y="3139"/>
                    <a:pt x="7010" y="4290"/>
                  </a:cubicBezTo>
                  <a:cubicBezTo>
                    <a:pt x="7010" y="4625"/>
                    <a:pt x="7156" y="4834"/>
                    <a:pt x="7428" y="5043"/>
                  </a:cubicBezTo>
                  <a:cubicBezTo>
                    <a:pt x="7847" y="5357"/>
                    <a:pt x="8286" y="5546"/>
                    <a:pt x="8830" y="5546"/>
                  </a:cubicBezTo>
                  <a:cubicBezTo>
                    <a:pt x="9520" y="5546"/>
                    <a:pt x="10148" y="5420"/>
                    <a:pt x="10713" y="5064"/>
                  </a:cubicBezTo>
                  <a:cubicBezTo>
                    <a:pt x="11696" y="4499"/>
                    <a:pt x="12596" y="3872"/>
                    <a:pt x="13349" y="3056"/>
                  </a:cubicBezTo>
                  <a:cubicBezTo>
                    <a:pt x="13726" y="2658"/>
                    <a:pt x="14124" y="2323"/>
                    <a:pt x="14605" y="2114"/>
                  </a:cubicBezTo>
                  <a:cubicBezTo>
                    <a:pt x="14584" y="3077"/>
                    <a:pt x="14584" y="4060"/>
                    <a:pt x="14563" y="5022"/>
                  </a:cubicBezTo>
                  <a:cubicBezTo>
                    <a:pt x="14563" y="5441"/>
                    <a:pt x="14751" y="5671"/>
                    <a:pt x="15086" y="5880"/>
                  </a:cubicBezTo>
                  <a:cubicBezTo>
                    <a:pt x="15798" y="6320"/>
                    <a:pt x="16551" y="6403"/>
                    <a:pt x="17325" y="6362"/>
                  </a:cubicBezTo>
                  <a:cubicBezTo>
                    <a:pt x="17618" y="6320"/>
                    <a:pt x="17827" y="6194"/>
                    <a:pt x="18036" y="6006"/>
                  </a:cubicBezTo>
                  <a:cubicBezTo>
                    <a:pt x="18748" y="5420"/>
                    <a:pt x="19501" y="4855"/>
                    <a:pt x="20129" y="4165"/>
                  </a:cubicBezTo>
                  <a:cubicBezTo>
                    <a:pt x="20191" y="4102"/>
                    <a:pt x="20296" y="4081"/>
                    <a:pt x="20422" y="3997"/>
                  </a:cubicBezTo>
                  <a:cubicBezTo>
                    <a:pt x="20484" y="4102"/>
                    <a:pt x="20547" y="4206"/>
                    <a:pt x="20547" y="4311"/>
                  </a:cubicBezTo>
                  <a:cubicBezTo>
                    <a:pt x="20589" y="4541"/>
                    <a:pt x="20589" y="4792"/>
                    <a:pt x="20547" y="5043"/>
                  </a:cubicBezTo>
                  <a:cubicBezTo>
                    <a:pt x="20526" y="5483"/>
                    <a:pt x="20631" y="5859"/>
                    <a:pt x="20861" y="6257"/>
                  </a:cubicBezTo>
                  <a:cubicBezTo>
                    <a:pt x="21028" y="6487"/>
                    <a:pt x="21154" y="6780"/>
                    <a:pt x="21259" y="7052"/>
                  </a:cubicBezTo>
                  <a:cubicBezTo>
                    <a:pt x="21551" y="7847"/>
                    <a:pt x="22012" y="8496"/>
                    <a:pt x="22765" y="8893"/>
                  </a:cubicBezTo>
                  <a:cubicBezTo>
                    <a:pt x="23142" y="9103"/>
                    <a:pt x="23539" y="9291"/>
                    <a:pt x="23895" y="9437"/>
                  </a:cubicBezTo>
                  <a:cubicBezTo>
                    <a:pt x="24920" y="9877"/>
                    <a:pt x="26113" y="9542"/>
                    <a:pt x="26824" y="8663"/>
                  </a:cubicBezTo>
                  <a:cubicBezTo>
                    <a:pt x="26950" y="8496"/>
                    <a:pt x="27096" y="8349"/>
                    <a:pt x="27201" y="8182"/>
                  </a:cubicBezTo>
                  <a:cubicBezTo>
                    <a:pt x="27431" y="8287"/>
                    <a:pt x="27347" y="8475"/>
                    <a:pt x="27389" y="8600"/>
                  </a:cubicBezTo>
                  <a:lnTo>
                    <a:pt x="27389" y="8977"/>
                  </a:lnTo>
                  <a:cubicBezTo>
                    <a:pt x="27326" y="10609"/>
                    <a:pt x="27996" y="11927"/>
                    <a:pt x="29147" y="13078"/>
                  </a:cubicBezTo>
                  <a:cubicBezTo>
                    <a:pt x="29398" y="13308"/>
                    <a:pt x="29670" y="13434"/>
                    <a:pt x="30046" y="13434"/>
                  </a:cubicBezTo>
                  <a:cubicBezTo>
                    <a:pt x="30967" y="13476"/>
                    <a:pt x="31741" y="13287"/>
                    <a:pt x="32432" y="12597"/>
                  </a:cubicBezTo>
                  <a:cubicBezTo>
                    <a:pt x="32787" y="12220"/>
                    <a:pt x="33269" y="11948"/>
                    <a:pt x="33708" y="11613"/>
                  </a:cubicBezTo>
                  <a:cubicBezTo>
                    <a:pt x="33917" y="11760"/>
                    <a:pt x="34148" y="11948"/>
                    <a:pt x="34440" y="12157"/>
                  </a:cubicBezTo>
                  <a:cubicBezTo>
                    <a:pt x="34524" y="12471"/>
                    <a:pt x="34461" y="12806"/>
                    <a:pt x="34336" y="13162"/>
                  </a:cubicBezTo>
                  <a:cubicBezTo>
                    <a:pt x="34001" y="13999"/>
                    <a:pt x="33708" y="14857"/>
                    <a:pt x="33394" y="15694"/>
                  </a:cubicBezTo>
                  <a:cubicBezTo>
                    <a:pt x="33206" y="16154"/>
                    <a:pt x="33018" y="16635"/>
                    <a:pt x="32683" y="17054"/>
                  </a:cubicBezTo>
                  <a:cubicBezTo>
                    <a:pt x="32599" y="17158"/>
                    <a:pt x="32557" y="17305"/>
                    <a:pt x="32495" y="17451"/>
                  </a:cubicBezTo>
                  <a:cubicBezTo>
                    <a:pt x="32432" y="17619"/>
                    <a:pt x="32369" y="17828"/>
                    <a:pt x="32285" y="18016"/>
                  </a:cubicBezTo>
                  <a:cubicBezTo>
                    <a:pt x="31971" y="18748"/>
                    <a:pt x="31553" y="19376"/>
                    <a:pt x="30967" y="19920"/>
                  </a:cubicBezTo>
                  <a:cubicBezTo>
                    <a:pt x="30591" y="20234"/>
                    <a:pt x="30256" y="20611"/>
                    <a:pt x="29942" y="20945"/>
                  </a:cubicBezTo>
                  <a:cubicBezTo>
                    <a:pt x="28394" y="22598"/>
                    <a:pt x="26489" y="23749"/>
                    <a:pt x="24481" y="24691"/>
                  </a:cubicBezTo>
                  <a:cubicBezTo>
                    <a:pt x="23686" y="25046"/>
                    <a:pt x="22849" y="25360"/>
                    <a:pt x="22075" y="25674"/>
                  </a:cubicBezTo>
                  <a:cubicBezTo>
                    <a:pt x="20861" y="26176"/>
                    <a:pt x="19606" y="26469"/>
                    <a:pt x="18329" y="26658"/>
                  </a:cubicBezTo>
                  <a:cubicBezTo>
                    <a:pt x="17367" y="26783"/>
                    <a:pt x="16342" y="26741"/>
                    <a:pt x="15337" y="26720"/>
                  </a:cubicBezTo>
                  <a:cubicBezTo>
                    <a:pt x="13873" y="26678"/>
                    <a:pt x="12387" y="26469"/>
                    <a:pt x="11006" y="26030"/>
                  </a:cubicBezTo>
                  <a:cubicBezTo>
                    <a:pt x="10002" y="25716"/>
                    <a:pt x="9060" y="25235"/>
                    <a:pt x="8098" y="24774"/>
                  </a:cubicBezTo>
                  <a:cubicBezTo>
                    <a:pt x="7575" y="24523"/>
                    <a:pt x="7114" y="24189"/>
                    <a:pt x="6633" y="23875"/>
                  </a:cubicBezTo>
                  <a:cubicBezTo>
                    <a:pt x="6382" y="23728"/>
                    <a:pt x="6131" y="23519"/>
                    <a:pt x="5922" y="23310"/>
                  </a:cubicBezTo>
                  <a:cubicBezTo>
                    <a:pt x="5126" y="22494"/>
                    <a:pt x="4310" y="21699"/>
                    <a:pt x="3494" y="20862"/>
                  </a:cubicBezTo>
                  <a:cubicBezTo>
                    <a:pt x="3264" y="20632"/>
                    <a:pt x="3076" y="20380"/>
                    <a:pt x="2929" y="20088"/>
                  </a:cubicBezTo>
                  <a:cubicBezTo>
                    <a:pt x="1988" y="18351"/>
                    <a:pt x="1277" y="16530"/>
                    <a:pt x="586" y="14689"/>
                  </a:cubicBezTo>
                  <a:cubicBezTo>
                    <a:pt x="314" y="13957"/>
                    <a:pt x="251" y="13099"/>
                    <a:pt x="209" y="12283"/>
                  </a:cubicBezTo>
                  <a:cubicBezTo>
                    <a:pt x="168" y="11634"/>
                    <a:pt x="0" y="10986"/>
                    <a:pt x="335" y="10337"/>
                  </a:cubicBezTo>
                  <a:cubicBezTo>
                    <a:pt x="356" y="10274"/>
                    <a:pt x="335" y="10149"/>
                    <a:pt x="314" y="10065"/>
                  </a:cubicBezTo>
                  <a:cubicBezTo>
                    <a:pt x="42" y="9416"/>
                    <a:pt x="126" y="8789"/>
                    <a:pt x="314" y="8140"/>
                  </a:cubicBezTo>
                  <a:cubicBezTo>
                    <a:pt x="481" y="7512"/>
                    <a:pt x="649" y="6843"/>
                    <a:pt x="774" y="6194"/>
                  </a:cubicBezTo>
                  <a:cubicBezTo>
                    <a:pt x="942" y="5483"/>
                    <a:pt x="1297" y="4918"/>
                    <a:pt x="1716" y="4374"/>
                  </a:cubicBezTo>
                  <a:cubicBezTo>
                    <a:pt x="2009" y="3997"/>
                    <a:pt x="2365" y="3662"/>
                    <a:pt x="2741" y="3349"/>
                  </a:cubicBezTo>
                  <a:cubicBezTo>
                    <a:pt x="2846" y="3244"/>
                    <a:pt x="2992" y="3160"/>
                    <a:pt x="3139" y="3160"/>
                  </a:cubicBezTo>
                  <a:cubicBezTo>
                    <a:pt x="3620" y="3181"/>
                    <a:pt x="3829" y="2742"/>
                    <a:pt x="4206" y="2554"/>
                  </a:cubicBezTo>
                  <a:cubicBezTo>
                    <a:pt x="4248" y="2533"/>
                    <a:pt x="4290" y="2407"/>
                    <a:pt x="4310" y="2323"/>
                  </a:cubicBezTo>
                  <a:cubicBezTo>
                    <a:pt x="4352" y="2219"/>
                    <a:pt x="4415" y="2114"/>
                    <a:pt x="4520" y="2072"/>
                  </a:cubicBezTo>
                  <a:cubicBezTo>
                    <a:pt x="5754" y="1403"/>
                    <a:pt x="6947" y="775"/>
                    <a:pt x="8181" y="126"/>
                  </a:cubicBezTo>
                  <a:cubicBezTo>
                    <a:pt x="8202" y="85"/>
                    <a:pt x="8307" y="43"/>
                    <a:pt x="8516" y="1"/>
                  </a:cubicBezTo>
                  <a:close/>
                  <a:moveTo>
                    <a:pt x="23958" y="19815"/>
                  </a:moveTo>
                  <a:cubicBezTo>
                    <a:pt x="23581" y="19920"/>
                    <a:pt x="23121" y="19962"/>
                    <a:pt x="22849" y="20318"/>
                  </a:cubicBezTo>
                  <a:cubicBezTo>
                    <a:pt x="22598" y="20652"/>
                    <a:pt x="22284" y="20820"/>
                    <a:pt x="21928" y="21008"/>
                  </a:cubicBezTo>
                  <a:cubicBezTo>
                    <a:pt x="21719" y="21113"/>
                    <a:pt x="21510" y="21259"/>
                    <a:pt x="21342" y="21385"/>
                  </a:cubicBezTo>
                  <a:cubicBezTo>
                    <a:pt x="20715" y="21887"/>
                    <a:pt x="20003" y="22180"/>
                    <a:pt x="19187" y="22180"/>
                  </a:cubicBezTo>
                  <a:cubicBezTo>
                    <a:pt x="17785" y="22180"/>
                    <a:pt x="16362" y="22201"/>
                    <a:pt x="14961" y="22180"/>
                  </a:cubicBezTo>
                  <a:cubicBezTo>
                    <a:pt x="14145" y="22159"/>
                    <a:pt x="13349" y="21992"/>
                    <a:pt x="12554" y="21887"/>
                  </a:cubicBezTo>
                  <a:cubicBezTo>
                    <a:pt x="12450" y="21866"/>
                    <a:pt x="12303" y="21845"/>
                    <a:pt x="12199" y="21782"/>
                  </a:cubicBezTo>
                  <a:cubicBezTo>
                    <a:pt x="11717" y="21552"/>
                    <a:pt x="11215" y="21343"/>
                    <a:pt x="10734" y="21113"/>
                  </a:cubicBezTo>
                  <a:cubicBezTo>
                    <a:pt x="10629" y="21050"/>
                    <a:pt x="10525" y="20966"/>
                    <a:pt x="10462" y="20904"/>
                  </a:cubicBezTo>
                  <a:cubicBezTo>
                    <a:pt x="9834" y="20067"/>
                    <a:pt x="9039" y="19334"/>
                    <a:pt x="8537" y="18393"/>
                  </a:cubicBezTo>
                  <a:cubicBezTo>
                    <a:pt x="7993" y="17305"/>
                    <a:pt x="7575" y="16196"/>
                    <a:pt x="8014" y="14940"/>
                  </a:cubicBezTo>
                  <a:cubicBezTo>
                    <a:pt x="8056" y="14836"/>
                    <a:pt x="8056" y="14689"/>
                    <a:pt x="8014" y="14585"/>
                  </a:cubicBezTo>
                  <a:cubicBezTo>
                    <a:pt x="7993" y="14522"/>
                    <a:pt x="7909" y="14438"/>
                    <a:pt x="7847" y="14417"/>
                  </a:cubicBezTo>
                  <a:cubicBezTo>
                    <a:pt x="7763" y="14375"/>
                    <a:pt x="7637" y="14417"/>
                    <a:pt x="7595" y="14459"/>
                  </a:cubicBezTo>
                  <a:cubicBezTo>
                    <a:pt x="7386" y="14731"/>
                    <a:pt x="7219" y="14982"/>
                    <a:pt x="7156" y="15317"/>
                  </a:cubicBezTo>
                  <a:cubicBezTo>
                    <a:pt x="7031" y="16677"/>
                    <a:pt x="7261" y="17974"/>
                    <a:pt x="8014" y="19125"/>
                  </a:cubicBezTo>
                  <a:cubicBezTo>
                    <a:pt x="8432" y="19774"/>
                    <a:pt x="8935" y="20380"/>
                    <a:pt x="9416" y="21008"/>
                  </a:cubicBezTo>
                  <a:cubicBezTo>
                    <a:pt x="9772" y="21489"/>
                    <a:pt x="10190" y="21887"/>
                    <a:pt x="10776" y="22159"/>
                  </a:cubicBezTo>
                  <a:cubicBezTo>
                    <a:pt x="11111" y="22305"/>
                    <a:pt x="11424" y="22494"/>
                    <a:pt x="11738" y="22619"/>
                  </a:cubicBezTo>
                  <a:cubicBezTo>
                    <a:pt x="12073" y="22745"/>
                    <a:pt x="12408" y="22849"/>
                    <a:pt x="12785" y="22912"/>
                  </a:cubicBezTo>
                  <a:cubicBezTo>
                    <a:pt x="13182" y="22933"/>
                    <a:pt x="13538" y="22996"/>
                    <a:pt x="13935" y="23101"/>
                  </a:cubicBezTo>
                  <a:cubicBezTo>
                    <a:pt x="14186" y="23163"/>
                    <a:pt x="14458" y="23205"/>
                    <a:pt x="14751" y="23205"/>
                  </a:cubicBezTo>
                  <a:lnTo>
                    <a:pt x="19522" y="23205"/>
                  </a:lnTo>
                  <a:cubicBezTo>
                    <a:pt x="19731" y="23205"/>
                    <a:pt x="19940" y="23163"/>
                    <a:pt x="20150" y="23121"/>
                  </a:cubicBezTo>
                  <a:cubicBezTo>
                    <a:pt x="21342" y="22828"/>
                    <a:pt x="22200" y="21992"/>
                    <a:pt x="23225" y="21427"/>
                  </a:cubicBezTo>
                  <a:cubicBezTo>
                    <a:pt x="23246" y="21385"/>
                    <a:pt x="23267" y="21385"/>
                    <a:pt x="23267" y="21364"/>
                  </a:cubicBezTo>
                  <a:cubicBezTo>
                    <a:pt x="23456" y="20966"/>
                    <a:pt x="23769" y="20673"/>
                    <a:pt x="24062" y="20401"/>
                  </a:cubicBezTo>
                  <a:cubicBezTo>
                    <a:pt x="24146" y="20192"/>
                    <a:pt x="24188" y="20004"/>
                    <a:pt x="23958" y="19815"/>
                  </a:cubicBezTo>
                  <a:close/>
                  <a:moveTo>
                    <a:pt x="22075" y="14543"/>
                  </a:moveTo>
                  <a:cubicBezTo>
                    <a:pt x="22075" y="14480"/>
                    <a:pt x="22054" y="14354"/>
                    <a:pt x="22012" y="14250"/>
                  </a:cubicBezTo>
                  <a:cubicBezTo>
                    <a:pt x="21907" y="13852"/>
                    <a:pt x="21551" y="13706"/>
                    <a:pt x="21259" y="13957"/>
                  </a:cubicBezTo>
                  <a:cubicBezTo>
                    <a:pt x="21028" y="14166"/>
                    <a:pt x="20798" y="14438"/>
                    <a:pt x="20610" y="14689"/>
                  </a:cubicBezTo>
                  <a:cubicBezTo>
                    <a:pt x="20484" y="14878"/>
                    <a:pt x="20526" y="15108"/>
                    <a:pt x="20652" y="15296"/>
                  </a:cubicBezTo>
                  <a:cubicBezTo>
                    <a:pt x="20819" y="15526"/>
                    <a:pt x="21028" y="15589"/>
                    <a:pt x="21279" y="15568"/>
                  </a:cubicBezTo>
                  <a:cubicBezTo>
                    <a:pt x="21719" y="15484"/>
                    <a:pt x="22054" y="15087"/>
                    <a:pt x="22075" y="14543"/>
                  </a:cubicBezTo>
                  <a:close/>
                  <a:moveTo>
                    <a:pt x="10504" y="11111"/>
                  </a:moveTo>
                  <a:cubicBezTo>
                    <a:pt x="10504" y="11111"/>
                    <a:pt x="10295" y="11111"/>
                    <a:pt x="10127" y="11216"/>
                  </a:cubicBezTo>
                  <a:cubicBezTo>
                    <a:pt x="10023" y="11279"/>
                    <a:pt x="9876" y="11425"/>
                    <a:pt x="9876" y="11551"/>
                  </a:cubicBezTo>
                  <a:cubicBezTo>
                    <a:pt x="9876" y="12241"/>
                    <a:pt x="10357" y="12639"/>
                    <a:pt x="10985" y="12534"/>
                  </a:cubicBezTo>
                  <a:cubicBezTo>
                    <a:pt x="11111" y="12492"/>
                    <a:pt x="11278" y="12429"/>
                    <a:pt x="11341" y="12325"/>
                  </a:cubicBezTo>
                  <a:cubicBezTo>
                    <a:pt x="11529" y="12053"/>
                    <a:pt x="11529" y="11739"/>
                    <a:pt x="11404" y="11446"/>
                  </a:cubicBezTo>
                  <a:cubicBezTo>
                    <a:pt x="11257" y="11174"/>
                    <a:pt x="11006" y="11090"/>
                    <a:pt x="10504" y="11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-1903025" y="1787375"/>
              <a:ext cx="809225" cy="644475"/>
            </a:xfrm>
            <a:custGeom>
              <a:avLst/>
              <a:gdLst/>
              <a:ahLst/>
              <a:cxnLst/>
              <a:rect l="l" t="t" r="r" b="b"/>
              <a:pathLst>
                <a:path w="32369" h="25779" extrusionOk="0">
                  <a:moveTo>
                    <a:pt x="20338" y="6549"/>
                  </a:moveTo>
                  <a:cubicBezTo>
                    <a:pt x="21258" y="6549"/>
                    <a:pt x="22116" y="6591"/>
                    <a:pt x="22932" y="6507"/>
                  </a:cubicBezTo>
                  <a:cubicBezTo>
                    <a:pt x="23790" y="6445"/>
                    <a:pt x="24648" y="6256"/>
                    <a:pt x="25485" y="6047"/>
                  </a:cubicBezTo>
                  <a:cubicBezTo>
                    <a:pt x="26301" y="5838"/>
                    <a:pt x="27075" y="5566"/>
                    <a:pt x="27912" y="5315"/>
                  </a:cubicBezTo>
                  <a:cubicBezTo>
                    <a:pt x="28226" y="5859"/>
                    <a:pt x="28414" y="6382"/>
                    <a:pt x="28540" y="6926"/>
                  </a:cubicBezTo>
                  <a:cubicBezTo>
                    <a:pt x="28665" y="7449"/>
                    <a:pt x="28833" y="7972"/>
                    <a:pt x="29084" y="8453"/>
                  </a:cubicBezTo>
                  <a:cubicBezTo>
                    <a:pt x="29230" y="8704"/>
                    <a:pt x="29335" y="8997"/>
                    <a:pt x="29419" y="9290"/>
                  </a:cubicBezTo>
                  <a:cubicBezTo>
                    <a:pt x="29942" y="11194"/>
                    <a:pt x="30381" y="13119"/>
                    <a:pt x="30779" y="15086"/>
                  </a:cubicBezTo>
                  <a:cubicBezTo>
                    <a:pt x="30800" y="15170"/>
                    <a:pt x="30821" y="15274"/>
                    <a:pt x="30821" y="15358"/>
                  </a:cubicBezTo>
                  <a:cubicBezTo>
                    <a:pt x="30904" y="16028"/>
                    <a:pt x="30883" y="16739"/>
                    <a:pt x="31302" y="17367"/>
                  </a:cubicBezTo>
                  <a:cubicBezTo>
                    <a:pt x="30946" y="17451"/>
                    <a:pt x="30716" y="17492"/>
                    <a:pt x="30465" y="17576"/>
                  </a:cubicBezTo>
                  <a:cubicBezTo>
                    <a:pt x="29691" y="17743"/>
                    <a:pt x="28937" y="17890"/>
                    <a:pt x="28184" y="18078"/>
                  </a:cubicBezTo>
                  <a:cubicBezTo>
                    <a:pt x="27912" y="18120"/>
                    <a:pt x="27682" y="18287"/>
                    <a:pt x="27473" y="18434"/>
                  </a:cubicBezTo>
                  <a:cubicBezTo>
                    <a:pt x="27389" y="18497"/>
                    <a:pt x="27305" y="18664"/>
                    <a:pt x="27347" y="18727"/>
                  </a:cubicBezTo>
                  <a:cubicBezTo>
                    <a:pt x="27389" y="18852"/>
                    <a:pt x="27515" y="18957"/>
                    <a:pt x="27661" y="19020"/>
                  </a:cubicBezTo>
                  <a:cubicBezTo>
                    <a:pt x="27766" y="19041"/>
                    <a:pt x="27891" y="19020"/>
                    <a:pt x="27996" y="18957"/>
                  </a:cubicBezTo>
                  <a:cubicBezTo>
                    <a:pt x="29042" y="18539"/>
                    <a:pt x="30109" y="18329"/>
                    <a:pt x="31218" y="18183"/>
                  </a:cubicBezTo>
                  <a:cubicBezTo>
                    <a:pt x="31469" y="18141"/>
                    <a:pt x="31741" y="18078"/>
                    <a:pt x="32055" y="18287"/>
                  </a:cubicBezTo>
                  <a:cubicBezTo>
                    <a:pt x="31867" y="18392"/>
                    <a:pt x="31762" y="18497"/>
                    <a:pt x="31637" y="18539"/>
                  </a:cubicBezTo>
                  <a:cubicBezTo>
                    <a:pt x="31134" y="18811"/>
                    <a:pt x="30611" y="19062"/>
                    <a:pt x="30109" y="19355"/>
                  </a:cubicBezTo>
                  <a:cubicBezTo>
                    <a:pt x="29963" y="19438"/>
                    <a:pt x="29816" y="19564"/>
                    <a:pt x="29691" y="19689"/>
                  </a:cubicBezTo>
                  <a:cubicBezTo>
                    <a:pt x="29544" y="19857"/>
                    <a:pt x="29544" y="20150"/>
                    <a:pt x="29670" y="20275"/>
                  </a:cubicBezTo>
                  <a:cubicBezTo>
                    <a:pt x="29795" y="20401"/>
                    <a:pt x="29984" y="20484"/>
                    <a:pt x="30172" y="20380"/>
                  </a:cubicBezTo>
                  <a:cubicBezTo>
                    <a:pt x="30507" y="20212"/>
                    <a:pt x="30841" y="20024"/>
                    <a:pt x="31260" y="19857"/>
                  </a:cubicBezTo>
                  <a:cubicBezTo>
                    <a:pt x="31030" y="20233"/>
                    <a:pt x="30821" y="20547"/>
                    <a:pt x="30632" y="20861"/>
                  </a:cubicBezTo>
                  <a:cubicBezTo>
                    <a:pt x="30590" y="20966"/>
                    <a:pt x="30507" y="21070"/>
                    <a:pt x="30444" y="21175"/>
                  </a:cubicBezTo>
                  <a:cubicBezTo>
                    <a:pt x="30381" y="21363"/>
                    <a:pt x="30444" y="21552"/>
                    <a:pt x="30611" y="21656"/>
                  </a:cubicBezTo>
                  <a:cubicBezTo>
                    <a:pt x="30716" y="21740"/>
                    <a:pt x="30925" y="21761"/>
                    <a:pt x="31030" y="21698"/>
                  </a:cubicBezTo>
                  <a:cubicBezTo>
                    <a:pt x="31239" y="21552"/>
                    <a:pt x="31427" y="21342"/>
                    <a:pt x="31574" y="21133"/>
                  </a:cubicBezTo>
                  <a:cubicBezTo>
                    <a:pt x="31762" y="20861"/>
                    <a:pt x="31909" y="20589"/>
                    <a:pt x="32306" y="20401"/>
                  </a:cubicBezTo>
                  <a:cubicBezTo>
                    <a:pt x="32369" y="20945"/>
                    <a:pt x="32369" y="21384"/>
                    <a:pt x="32285" y="21907"/>
                  </a:cubicBezTo>
                  <a:cubicBezTo>
                    <a:pt x="32097" y="21949"/>
                    <a:pt x="31950" y="22012"/>
                    <a:pt x="31762" y="22012"/>
                  </a:cubicBezTo>
                  <a:cubicBezTo>
                    <a:pt x="31176" y="22054"/>
                    <a:pt x="30611" y="22054"/>
                    <a:pt x="30025" y="22012"/>
                  </a:cubicBezTo>
                  <a:cubicBezTo>
                    <a:pt x="28414" y="21949"/>
                    <a:pt x="26782" y="22200"/>
                    <a:pt x="25171" y="22388"/>
                  </a:cubicBezTo>
                  <a:cubicBezTo>
                    <a:pt x="24104" y="22493"/>
                    <a:pt x="23016" y="22744"/>
                    <a:pt x="22012" y="23058"/>
                  </a:cubicBezTo>
                  <a:cubicBezTo>
                    <a:pt x="21823" y="23121"/>
                    <a:pt x="21656" y="23163"/>
                    <a:pt x="21489" y="23205"/>
                  </a:cubicBezTo>
                  <a:cubicBezTo>
                    <a:pt x="20484" y="23309"/>
                    <a:pt x="19564" y="23686"/>
                    <a:pt x="18622" y="24000"/>
                  </a:cubicBezTo>
                  <a:cubicBezTo>
                    <a:pt x="17513" y="24376"/>
                    <a:pt x="16488" y="24899"/>
                    <a:pt x="15630" y="25715"/>
                  </a:cubicBezTo>
                  <a:cubicBezTo>
                    <a:pt x="15567" y="25736"/>
                    <a:pt x="15525" y="25757"/>
                    <a:pt x="15442" y="25778"/>
                  </a:cubicBezTo>
                  <a:cubicBezTo>
                    <a:pt x="15107" y="25736"/>
                    <a:pt x="14856" y="25569"/>
                    <a:pt x="14709" y="25234"/>
                  </a:cubicBezTo>
                  <a:cubicBezTo>
                    <a:pt x="14605" y="25025"/>
                    <a:pt x="14416" y="24878"/>
                    <a:pt x="14228" y="24711"/>
                  </a:cubicBezTo>
                  <a:cubicBezTo>
                    <a:pt x="13956" y="24481"/>
                    <a:pt x="13705" y="24209"/>
                    <a:pt x="13475" y="23958"/>
                  </a:cubicBezTo>
                  <a:cubicBezTo>
                    <a:pt x="13077" y="23560"/>
                    <a:pt x="13015" y="23142"/>
                    <a:pt x="13140" y="22640"/>
                  </a:cubicBezTo>
                  <a:cubicBezTo>
                    <a:pt x="13266" y="22179"/>
                    <a:pt x="13328" y="21698"/>
                    <a:pt x="13391" y="21238"/>
                  </a:cubicBezTo>
                  <a:cubicBezTo>
                    <a:pt x="13475" y="20756"/>
                    <a:pt x="13496" y="20275"/>
                    <a:pt x="13266" y="19836"/>
                  </a:cubicBezTo>
                  <a:cubicBezTo>
                    <a:pt x="13245" y="19773"/>
                    <a:pt x="13224" y="19731"/>
                    <a:pt x="13224" y="19647"/>
                  </a:cubicBezTo>
                  <a:cubicBezTo>
                    <a:pt x="13287" y="18518"/>
                    <a:pt x="12805" y="17451"/>
                    <a:pt x="12847" y="16342"/>
                  </a:cubicBezTo>
                  <a:cubicBezTo>
                    <a:pt x="12868" y="16028"/>
                    <a:pt x="12805" y="15693"/>
                    <a:pt x="12743" y="15358"/>
                  </a:cubicBezTo>
                  <a:cubicBezTo>
                    <a:pt x="12554" y="14438"/>
                    <a:pt x="12345" y="13517"/>
                    <a:pt x="12178" y="12596"/>
                  </a:cubicBezTo>
                  <a:cubicBezTo>
                    <a:pt x="12094" y="12136"/>
                    <a:pt x="12031" y="11655"/>
                    <a:pt x="11989" y="11173"/>
                  </a:cubicBezTo>
                  <a:cubicBezTo>
                    <a:pt x="11968" y="11006"/>
                    <a:pt x="11989" y="10860"/>
                    <a:pt x="11968" y="10713"/>
                  </a:cubicBezTo>
                  <a:cubicBezTo>
                    <a:pt x="11675" y="9939"/>
                    <a:pt x="11717" y="9123"/>
                    <a:pt x="11717" y="8307"/>
                  </a:cubicBezTo>
                  <a:cubicBezTo>
                    <a:pt x="11717" y="7972"/>
                    <a:pt x="11696" y="7637"/>
                    <a:pt x="11382" y="7428"/>
                  </a:cubicBezTo>
                  <a:cubicBezTo>
                    <a:pt x="11236" y="7323"/>
                    <a:pt x="11027" y="7219"/>
                    <a:pt x="10838" y="7177"/>
                  </a:cubicBezTo>
                  <a:cubicBezTo>
                    <a:pt x="10566" y="7114"/>
                    <a:pt x="10294" y="7114"/>
                    <a:pt x="10022" y="7177"/>
                  </a:cubicBezTo>
                  <a:cubicBezTo>
                    <a:pt x="8893" y="7344"/>
                    <a:pt x="7805" y="7658"/>
                    <a:pt x="6863" y="8349"/>
                  </a:cubicBezTo>
                  <a:cubicBezTo>
                    <a:pt x="6486" y="8600"/>
                    <a:pt x="6424" y="8767"/>
                    <a:pt x="6256" y="9437"/>
                  </a:cubicBezTo>
                  <a:cubicBezTo>
                    <a:pt x="6528" y="9625"/>
                    <a:pt x="6758" y="9876"/>
                    <a:pt x="6779" y="10274"/>
                  </a:cubicBezTo>
                  <a:cubicBezTo>
                    <a:pt x="6779" y="10483"/>
                    <a:pt x="6884" y="10692"/>
                    <a:pt x="6905" y="10901"/>
                  </a:cubicBezTo>
                  <a:cubicBezTo>
                    <a:pt x="7051" y="11927"/>
                    <a:pt x="7219" y="12910"/>
                    <a:pt x="7595" y="13894"/>
                  </a:cubicBezTo>
                  <a:cubicBezTo>
                    <a:pt x="7721" y="14249"/>
                    <a:pt x="7742" y="14647"/>
                    <a:pt x="7825" y="15065"/>
                  </a:cubicBezTo>
                  <a:cubicBezTo>
                    <a:pt x="6989" y="15421"/>
                    <a:pt x="6277" y="15944"/>
                    <a:pt x="5608" y="16467"/>
                  </a:cubicBezTo>
                  <a:cubicBezTo>
                    <a:pt x="5503" y="16551"/>
                    <a:pt x="5336" y="16614"/>
                    <a:pt x="5210" y="16655"/>
                  </a:cubicBezTo>
                  <a:cubicBezTo>
                    <a:pt x="4917" y="16739"/>
                    <a:pt x="4645" y="16781"/>
                    <a:pt x="4331" y="16844"/>
                  </a:cubicBezTo>
                  <a:cubicBezTo>
                    <a:pt x="4164" y="16865"/>
                    <a:pt x="4017" y="16886"/>
                    <a:pt x="3871" y="16844"/>
                  </a:cubicBezTo>
                  <a:cubicBezTo>
                    <a:pt x="2783" y="16572"/>
                    <a:pt x="1632" y="16425"/>
                    <a:pt x="586" y="15944"/>
                  </a:cubicBezTo>
                  <a:cubicBezTo>
                    <a:pt x="398" y="15881"/>
                    <a:pt x="209" y="15777"/>
                    <a:pt x="0" y="15672"/>
                  </a:cubicBezTo>
                  <a:cubicBezTo>
                    <a:pt x="0" y="14940"/>
                    <a:pt x="188" y="14270"/>
                    <a:pt x="481" y="13642"/>
                  </a:cubicBezTo>
                  <a:cubicBezTo>
                    <a:pt x="732" y="13077"/>
                    <a:pt x="1004" y="12492"/>
                    <a:pt x="1214" y="11906"/>
                  </a:cubicBezTo>
                  <a:cubicBezTo>
                    <a:pt x="1402" y="11320"/>
                    <a:pt x="1716" y="10797"/>
                    <a:pt x="2030" y="10274"/>
                  </a:cubicBezTo>
                  <a:cubicBezTo>
                    <a:pt x="2281" y="9834"/>
                    <a:pt x="2490" y="9353"/>
                    <a:pt x="2615" y="8872"/>
                  </a:cubicBezTo>
                  <a:cubicBezTo>
                    <a:pt x="2783" y="8307"/>
                    <a:pt x="3034" y="7826"/>
                    <a:pt x="3390" y="7323"/>
                  </a:cubicBezTo>
                  <a:cubicBezTo>
                    <a:pt x="4331" y="5880"/>
                    <a:pt x="5210" y="4415"/>
                    <a:pt x="6005" y="2867"/>
                  </a:cubicBezTo>
                  <a:cubicBezTo>
                    <a:pt x="6214" y="2490"/>
                    <a:pt x="6445" y="2093"/>
                    <a:pt x="6696" y="1737"/>
                  </a:cubicBezTo>
                  <a:cubicBezTo>
                    <a:pt x="6989" y="1277"/>
                    <a:pt x="7281" y="816"/>
                    <a:pt x="7386" y="251"/>
                  </a:cubicBezTo>
                  <a:cubicBezTo>
                    <a:pt x="7407" y="189"/>
                    <a:pt x="7491" y="126"/>
                    <a:pt x="7574" y="0"/>
                  </a:cubicBezTo>
                  <a:cubicBezTo>
                    <a:pt x="7721" y="105"/>
                    <a:pt x="7888" y="189"/>
                    <a:pt x="7993" y="293"/>
                  </a:cubicBezTo>
                  <a:cubicBezTo>
                    <a:pt x="8746" y="1046"/>
                    <a:pt x="9499" y="1821"/>
                    <a:pt x="10294" y="2595"/>
                  </a:cubicBezTo>
                  <a:cubicBezTo>
                    <a:pt x="10608" y="2909"/>
                    <a:pt x="10964" y="3202"/>
                    <a:pt x="11341" y="3432"/>
                  </a:cubicBezTo>
                  <a:cubicBezTo>
                    <a:pt x="12324" y="4038"/>
                    <a:pt x="13349" y="4603"/>
                    <a:pt x="14437" y="5231"/>
                  </a:cubicBezTo>
                  <a:cubicBezTo>
                    <a:pt x="14626" y="5733"/>
                    <a:pt x="14814" y="6319"/>
                    <a:pt x="15107" y="6884"/>
                  </a:cubicBezTo>
                  <a:cubicBezTo>
                    <a:pt x="15421" y="7512"/>
                    <a:pt x="16007" y="7847"/>
                    <a:pt x="16697" y="7930"/>
                  </a:cubicBezTo>
                  <a:cubicBezTo>
                    <a:pt x="17304" y="8014"/>
                    <a:pt x="17890" y="7951"/>
                    <a:pt x="18497" y="7930"/>
                  </a:cubicBezTo>
                  <a:cubicBezTo>
                    <a:pt x="18622" y="7930"/>
                    <a:pt x="18810" y="7868"/>
                    <a:pt x="18915" y="7784"/>
                  </a:cubicBezTo>
                  <a:cubicBezTo>
                    <a:pt x="19375" y="7512"/>
                    <a:pt x="20045" y="7303"/>
                    <a:pt x="20338" y="6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-1722050" y="1988225"/>
              <a:ext cx="128700" cy="337950"/>
            </a:xfrm>
            <a:custGeom>
              <a:avLst/>
              <a:gdLst/>
              <a:ahLst/>
              <a:cxnLst/>
              <a:rect l="l" t="t" r="r" b="b"/>
              <a:pathLst>
                <a:path w="5148" h="13518" extrusionOk="0">
                  <a:moveTo>
                    <a:pt x="1" y="1173"/>
                  </a:moveTo>
                  <a:cubicBezTo>
                    <a:pt x="586" y="629"/>
                    <a:pt x="1151" y="294"/>
                    <a:pt x="1842" y="231"/>
                  </a:cubicBezTo>
                  <a:cubicBezTo>
                    <a:pt x="2009" y="231"/>
                    <a:pt x="2135" y="126"/>
                    <a:pt x="2260" y="106"/>
                  </a:cubicBezTo>
                  <a:cubicBezTo>
                    <a:pt x="2532" y="43"/>
                    <a:pt x="2783" y="1"/>
                    <a:pt x="3055" y="1"/>
                  </a:cubicBezTo>
                  <a:cubicBezTo>
                    <a:pt x="3474" y="1"/>
                    <a:pt x="3599" y="126"/>
                    <a:pt x="3620" y="524"/>
                  </a:cubicBezTo>
                  <a:cubicBezTo>
                    <a:pt x="3662" y="775"/>
                    <a:pt x="3620" y="1068"/>
                    <a:pt x="3620" y="1340"/>
                  </a:cubicBezTo>
                  <a:cubicBezTo>
                    <a:pt x="3620" y="1758"/>
                    <a:pt x="3620" y="2177"/>
                    <a:pt x="3788" y="2595"/>
                  </a:cubicBezTo>
                  <a:cubicBezTo>
                    <a:pt x="3830" y="2742"/>
                    <a:pt x="3913" y="2951"/>
                    <a:pt x="3892" y="3119"/>
                  </a:cubicBezTo>
                  <a:cubicBezTo>
                    <a:pt x="3809" y="4395"/>
                    <a:pt x="4206" y="5629"/>
                    <a:pt x="4415" y="6843"/>
                  </a:cubicBezTo>
                  <a:cubicBezTo>
                    <a:pt x="4541" y="7554"/>
                    <a:pt x="4667" y="8266"/>
                    <a:pt x="4646" y="8998"/>
                  </a:cubicBezTo>
                  <a:cubicBezTo>
                    <a:pt x="4646" y="9145"/>
                    <a:pt x="4625" y="9312"/>
                    <a:pt x="4667" y="9437"/>
                  </a:cubicBezTo>
                  <a:cubicBezTo>
                    <a:pt x="4855" y="10170"/>
                    <a:pt x="4876" y="10923"/>
                    <a:pt x="4918" y="11655"/>
                  </a:cubicBezTo>
                  <a:cubicBezTo>
                    <a:pt x="4918" y="12011"/>
                    <a:pt x="5064" y="12346"/>
                    <a:pt x="5148" y="12743"/>
                  </a:cubicBezTo>
                  <a:cubicBezTo>
                    <a:pt x="4939" y="12869"/>
                    <a:pt x="4750" y="13015"/>
                    <a:pt x="4562" y="13057"/>
                  </a:cubicBezTo>
                  <a:cubicBezTo>
                    <a:pt x="3913" y="13099"/>
                    <a:pt x="3307" y="13371"/>
                    <a:pt x="2616" y="13518"/>
                  </a:cubicBezTo>
                  <a:cubicBezTo>
                    <a:pt x="2574" y="12262"/>
                    <a:pt x="2323" y="11090"/>
                    <a:pt x="1905" y="9940"/>
                  </a:cubicBezTo>
                  <a:cubicBezTo>
                    <a:pt x="1633" y="9249"/>
                    <a:pt x="1612" y="8517"/>
                    <a:pt x="1507" y="7784"/>
                  </a:cubicBezTo>
                  <a:cubicBezTo>
                    <a:pt x="1737" y="7617"/>
                    <a:pt x="1967" y="7429"/>
                    <a:pt x="2198" y="7220"/>
                  </a:cubicBezTo>
                  <a:cubicBezTo>
                    <a:pt x="2260" y="7136"/>
                    <a:pt x="2344" y="6948"/>
                    <a:pt x="2323" y="6822"/>
                  </a:cubicBezTo>
                  <a:cubicBezTo>
                    <a:pt x="2302" y="6613"/>
                    <a:pt x="2093" y="6571"/>
                    <a:pt x="1905" y="6571"/>
                  </a:cubicBezTo>
                  <a:cubicBezTo>
                    <a:pt x="1716" y="6571"/>
                    <a:pt x="1570" y="6613"/>
                    <a:pt x="1382" y="6676"/>
                  </a:cubicBezTo>
                  <a:cubicBezTo>
                    <a:pt x="733" y="4855"/>
                    <a:pt x="335" y="3035"/>
                    <a:pt x="1" y="1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-1927100" y="2205850"/>
              <a:ext cx="251100" cy="128700"/>
            </a:xfrm>
            <a:custGeom>
              <a:avLst/>
              <a:gdLst/>
              <a:ahLst/>
              <a:cxnLst/>
              <a:rect l="l" t="t" r="r" b="b"/>
              <a:pathLst>
                <a:path w="10044" h="5148" extrusionOk="0">
                  <a:moveTo>
                    <a:pt x="9584" y="2469"/>
                  </a:moveTo>
                  <a:cubicBezTo>
                    <a:pt x="9625" y="2699"/>
                    <a:pt x="9709" y="2908"/>
                    <a:pt x="9730" y="3139"/>
                  </a:cubicBezTo>
                  <a:cubicBezTo>
                    <a:pt x="9772" y="3829"/>
                    <a:pt x="9981" y="4478"/>
                    <a:pt x="10044" y="5147"/>
                  </a:cubicBezTo>
                  <a:cubicBezTo>
                    <a:pt x="9521" y="5105"/>
                    <a:pt x="9270" y="5043"/>
                    <a:pt x="8935" y="4708"/>
                  </a:cubicBezTo>
                  <a:cubicBezTo>
                    <a:pt x="8537" y="4310"/>
                    <a:pt x="8098" y="4164"/>
                    <a:pt x="7596" y="4038"/>
                  </a:cubicBezTo>
                  <a:cubicBezTo>
                    <a:pt x="6382" y="3745"/>
                    <a:pt x="5190" y="3473"/>
                    <a:pt x="4039" y="3013"/>
                  </a:cubicBezTo>
                  <a:cubicBezTo>
                    <a:pt x="3767" y="2908"/>
                    <a:pt x="3453" y="2888"/>
                    <a:pt x="3139" y="2888"/>
                  </a:cubicBezTo>
                  <a:cubicBezTo>
                    <a:pt x="2302" y="2846"/>
                    <a:pt x="1465" y="2888"/>
                    <a:pt x="607" y="2888"/>
                  </a:cubicBezTo>
                  <a:cubicBezTo>
                    <a:pt x="398" y="2888"/>
                    <a:pt x="189" y="2846"/>
                    <a:pt x="1" y="2825"/>
                  </a:cubicBezTo>
                  <a:lnTo>
                    <a:pt x="1" y="1548"/>
                  </a:lnTo>
                  <a:cubicBezTo>
                    <a:pt x="377" y="1130"/>
                    <a:pt x="147" y="481"/>
                    <a:pt x="586" y="0"/>
                  </a:cubicBezTo>
                  <a:cubicBezTo>
                    <a:pt x="775" y="63"/>
                    <a:pt x="942" y="84"/>
                    <a:pt x="1130" y="168"/>
                  </a:cubicBezTo>
                  <a:cubicBezTo>
                    <a:pt x="2177" y="628"/>
                    <a:pt x="3327" y="795"/>
                    <a:pt x="4436" y="1025"/>
                  </a:cubicBezTo>
                  <a:cubicBezTo>
                    <a:pt x="4687" y="1067"/>
                    <a:pt x="4980" y="1046"/>
                    <a:pt x="5231" y="1004"/>
                  </a:cubicBezTo>
                  <a:cubicBezTo>
                    <a:pt x="5545" y="942"/>
                    <a:pt x="5817" y="1025"/>
                    <a:pt x="6068" y="1214"/>
                  </a:cubicBezTo>
                  <a:cubicBezTo>
                    <a:pt x="6654" y="1590"/>
                    <a:pt x="7219" y="1988"/>
                    <a:pt x="7805" y="2323"/>
                  </a:cubicBezTo>
                  <a:cubicBezTo>
                    <a:pt x="8349" y="2678"/>
                    <a:pt x="8830" y="2699"/>
                    <a:pt x="9584" y="24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-1839225" y="1357400"/>
              <a:ext cx="62800" cy="127125"/>
            </a:xfrm>
            <a:custGeom>
              <a:avLst/>
              <a:gdLst/>
              <a:ahLst/>
              <a:cxnLst/>
              <a:rect l="l" t="t" r="r" b="b"/>
              <a:pathLst>
                <a:path w="2512" h="5085" extrusionOk="0">
                  <a:moveTo>
                    <a:pt x="1716" y="5084"/>
                  </a:moveTo>
                  <a:cubicBezTo>
                    <a:pt x="1612" y="4980"/>
                    <a:pt x="1528" y="4938"/>
                    <a:pt x="1486" y="4854"/>
                  </a:cubicBezTo>
                  <a:cubicBezTo>
                    <a:pt x="1131" y="4227"/>
                    <a:pt x="754" y="3620"/>
                    <a:pt x="419" y="2992"/>
                  </a:cubicBezTo>
                  <a:cubicBezTo>
                    <a:pt x="1" y="2197"/>
                    <a:pt x="126" y="1297"/>
                    <a:pt x="189" y="439"/>
                  </a:cubicBezTo>
                  <a:cubicBezTo>
                    <a:pt x="189" y="209"/>
                    <a:pt x="419" y="21"/>
                    <a:pt x="670" y="21"/>
                  </a:cubicBezTo>
                  <a:cubicBezTo>
                    <a:pt x="900" y="0"/>
                    <a:pt x="1152" y="0"/>
                    <a:pt x="1382" y="0"/>
                  </a:cubicBezTo>
                  <a:cubicBezTo>
                    <a:pt x="1988" y="21"/>
                    <a:pt x="2365" y="377"/>
                    <a:pt x="2428" y="983"/>
                  </a:cubicBezTo>
                  <a:cubicBezTo>
                    <a:pt x="2512" y="1841"/>
                    <a:pt x="2449" y="2720"/>
                    <a:pt x="2093" y="3515"/>
                  </a:cubicBezTo>
                  <a:cubicBezTo>
                    <a:pt x="1988" y="3766"/>
                    <a:pt x="1905" y="4017"/>
                    <a:pt x="1821" y="4289"/>
                  </a:cubicBezTo>
                  <a:cubicBezTo>
                    <a:pt x="1800" y="4520"/>
                    <a:pt x="1779" y="4771"/>
                    <a:pt x="1716" y="50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-962000" y="1680125"/>
              <a:ext cx="111975" cy="75875"/>
            </a:xfrm>
            <a:custGeom>
              <a:avLst/>
              <a:gdLst/>
              <a:ahLst/>
              <a:cxnLst/>
              <a:rect l="l" t="t" r="r" b="b"/>
              <a:pathLst>
                <a:path w="4479" h="3035" extrusionOk="0">
                  <a:moveTo>
                    <a:pt x="1" y="2993"/>
                  </a:moveTo>
                  <a:cubicBezTo>
                    <a:pt x="503" y="1968"/>
                    <a:pt x="984" y="1026"/>
                    <a:pt x="1444" y="106"/>
                  </a:cubicBezTo>
                  <a:cubicBezTo>
                    <a:pt x="2177" y="1"/>
                    <a:pt x="2867" y="64"/>
                    <a:pt x="3558" y="106"/>
                  </a:cubicBezTo>
                  <a:cubicBezTo>
                    <a:pt x="4144" y="126"/>
                    <a:pt x="4478" y="963"/>
                    <a:pt x="4081" y="1424"/>
                  </a:cubicBezTo>
                  <a:cubicBezTo>
                    <a:pt x="3244" y="2323"/>
                    <a:pt x="2302" y="3035"/>
                    <a:pt x="1005" y="3035"/>
                  </a:cubicBezTo>
                  <a:cubicBezTo>
                    <a:pt x="691" y="3035"/>
                    <a:pt x="398" y="3014"/>
                    <a:pt x="1" y="2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-1511775" y="1933300"/>
              <a:ext cx="91050" cy="34025"/>
            </a:xfrm>
            <a:custGeom>
              <a:avLst/>
              <a:gdLst/>
              <a:ahLst/>
              <a:cxnLst/>
              <a:rect l="l" t="t" r="r" b="b"/>
              <a:pathLst>
                <a:path w="3642" h="1361" extrusionOk="0">
                  <a:moveTo>
                    <a:pt x="3642" y="650"/>
                  </a:moveTo>
                  <a:cubicBezTo>
                    <a:pt x="3265" y="901"/>
                    <a:pt x="3014" y="1131"/>
                    <a:pt x="2700" y="1361"/>
                  </a:cubicBezTo>
                  <a:lnTo>
                    <a:pt x="1382" y="1361"/>
                  </a:lnTo>
                  <a:cubicBezTo>
                    <a:pt x="1235" y="1361"/>
                    <a:pt x="1110" y="1319"/>
                    <a:pt x="942" y="1298"/>
                  </a:cubicBezTo>
                  <a:cubicBezTo>
                    <a:pt x="336" y="1131"/>
                    <a:pt x="1" y="733"/>
                    <a:pt x="22" y="1"/>
                  </a:cubicBezTo>
                  <a:cubicBezTo>
                    <a:pt x="1214" y="189"/>
                    <a:pt x="2344" y="419"/>
                    <a:pt x="3642" y="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-1642025" y="2339750"/>
              <a:ext cx="50775" cy="56525"/>
            </a:xfrm>
            <a:custGeom>
              <a:avLst/>
              <a:gdLst/>
              <a:ahLst/>
              <a:cxnLst/>
              <a:rect l="l" t="t" r="r" b="b"/>
              <a:pathLst>
                <a:path w="2031" h="2261" extrusionOk="0">
                  <a:moveTo>
                    <a:pt x="1" y="670"/>
                  </a:moveTo>
                  <a:cubicBezTo>
                    <a:pt x="691" y="105"/>
                    <a:pt x="1340" y="105"/>
                    <a:pt x="2031" y="1"/>
                  </a:cubicBezTo>
                  <a:lnTo>
                    <a:pt x="2031" y="1863"/>
                  </a:lnTo>
                  <a:cubicBezTo>
                    <a:pt x="1842" y="1967"/>
                    <a:pt x="1654" y="2093"/>
                    <a:pt x="1424" y="2260"/>
                  </a:cubicBezTo>
                  <a:cubicBezTo>
                    <a:pt x="838" y="1821"/>
                    <a:pt x="357" y="1319"/>
                    <a:pt x="1" y="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-1752375" y="2221000"/>
              <a:ext cx="55975" cy="30900"/>
            </a:xfrm>
            <a:custGeom>
              <a:avLst/>
              <a:gdLst/>
              <a:ahLst/>
              <a:cxnLst/>
              <a:rect l="l" t="t" r="r" b="b"/>
              <a:pathLst>
                <a:path w="2239" h="1236" extrusionOk="0">
                  <a:moveTo>
                    <a:pt x="0" y="294"/>
                  </a:moveTo>
                  <a:cubicBezTo>
                    <a:pt x="167" y="85"/>
                    <a:pt x="293" y="1"/>
                    <a:pt x="502" y="85"/>
                  </a:cubicBezTo>
                  <a:cubicBezTo>
                    <a:pt x="942" y="210"/>
                    <a:pt x="1360" y="503"/>
                    <a:pt x="1883" y="461"/>
                  </a:cubicBezTo>
                  <a:cubicBezTo>
                    <a:pt x="2092" y="461"/>
                    <a:pt x="2197" y="629"/>
                    <a:pt x="2218" y="817"/>
                  </a:cubicBezTo>
                  <a:cubicBezTo>
                    <a:pt x="2239" y="984"/>
                    <a:pt x="1988" y="1235"/>
                    <a:pt x="1799" y="1235"/>
                  </a:cubicBezTo>
                  <a:cubicBezTo>
                    <a:pt x="1695" y="1235"/>
                    <a:pt x="1569" y="1194"/>
                    <a:pt x="1465" y="1152"/>
                  </a:cubicBezTo>
                  <a:cubicBezTo>
                    <a:pt x="963" y="838"/>
                    <a:pt x="502" y="545"/>
                    <a:pt x="0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-1726750" y="2191725"/>
              <a:ext cx="24075" cy="22500"/>
            </a:xfrm>
            <a:custGeom>
              <a:avLst/>
              <a:gdLst/>
              <a:ahLst/>
              <a:cxnLst/>
              <a:rect l="l" t="t" r="r" b="b"/>
              <a:pathLst>
                <a:path w="963" h="900" extrusionOk="0">
                  <a:moveTo>
                    <a:pt x="0" y="481"/>
                  </a:moveTo>
                  <a:cubicBezTo>
                    <a:pt x="210" y="147"/>
                    <a:pt x="461" y="21"/>
                    <a:pt x="837" y="0"/>
                  </a:cubicBezTo>
                  <a:cubicBezTo>
                    <a:pt x="879" y="209"/>
                    <a:pt x="921" y="440"/>
                    <a:pt x="963" y="649"/>
                  </a:cubicBezTo>
                  <a:cubicBezTo>
                    <a:pt x="565" y="900"/>
                    <a:pt x="335" y="649"/>
                    <a:pt x="0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-1748200" y="1455700"/>
              <a:ext cx="211250" cy="206300"/>
            </a:xfrm>
            <a:custGeom>
              <a:avLst/>
              <a:gdLst/>
              <a:ahLst/>
              <a:cxnLst/>
              <a:rect l="l" t="t" r="r" b="b"/>
              <a:pathLst>
                <a:path w="8450" h="8252" extrusionOk="0">
                  <a:moveTo>
                    <a:pt x="3345" y="1"/>
                  </a:moveTo>
                  <a:cubicBezTo>
                    <a:pt x="2812" y="1"/>
                    <a:pt x="2295" y="220"/>
                    <a:pt x="1842" y="734"/>
                  </a:cubicBezTo>
                  <a:cubicBezTo>
                    <a:pt x="1612" y="1006"/>
                    <a:pt x="1402" y="1341"/>
                    <a:pt x="1277" y="1696"/>
                  </a:cubicBezTo>
                  <a:cubicBezTo>
                    <a:pt x="524" y="2073"/>
                    <a:pt x="0" y="2784"/>
                    <a:pt x="63" y="4019"/>
                  </a:cubicBezTo>
                  <a:cubicBezTo>
                    <a:pt x="168" y="5505"/>
                    <a:pt x="1068" y="6760"/>
                    <a:pt x="2218" y="7430"/>
                  </a:cubicBezTo>
                  <a:cubicBezTo>
                    <a:pt x="2637" y="7869"/>
                    <a:pt x="3160" y="8204"/>
                    <a:pt x="3829" y="8246"/>
                  </a:cubicBezTo>
                  <a:cubicBezTo>
                    <a:pt x="3883" y="8250"/>
                    <a:pt x="3936" y="8252"/>
                    <a:pt x="3988" y="8252"/>
                  </a:cubicBezTo>
                  <a:cubicBezTo>
                    <a:pt x="4446" y="8252"/>
                    <a:pt x="4849" y="8092"/>
                    <a:pt x="5169" y="7848"/>
                  </a:cubicBezTo>
                  <a:cubicBezTo>
                    <a:pt x="5817" y="7639"/>
                    <a:pt x="6424" y="7220"/>
                    <a:pt x="6926" y="6551"/>
                  </a:cubicBezTo>
                  <a:cubicBezTo>
                    <a:pt x="8450" y="4445"/>
                    <a:pt x="5744" y="1"/>
                    <a:pt x="3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-1228775" y="1649625"/>
              <a:ext cx="220250" cy="167775"/>
            </a:xfrm>
            <a:custGeom>
              <a:avLst/>
              <a:gdLst/>
              <a:ahLst/>
              <a:cxnLst/>
              <a:rect l="l" t="t" r="r" b="b"/>
              <a:pathLst>
                <a:path w="8810" h="6711" extrusionOk="0">
                  <a:moveTo>
                    <a:pt x="5246" y="1"/>
                  </a:moveTo>
                  <a:cubicBezTo>
                    <a:pt x="4260" y="1"/>
                    <a:pt x="3239" y="372"/>
                    <a:pt x="2511" y="970"/>
                  </a:cubicBezTo>
                  <a:cubicBezTo>
                    <a:pt x="2490" y="991"/>
                    <a:pt x="2449" y="1012"/>
                    <a:pt x="2407" y="1033"/>
                  </a:cubicBezTo>
                  <a:cubicBezTo>
                    <a:pt x="2260" y="1137"/>
                    <a:pt x="2114" y="1284"/>
                    <a:pt x="1988" y="1409"/>
                  </a:cubicBezTo>
                  <a:cubicBezTo>
                    <a:pt x="1528" y="1702"/>
                    <a:pt x="1130" y="2037"/>
                    <a:pt x="879" y="2455"/>
                  </a:cubicBezTo>
                  <a:cubicBezTo>
                    <a:pt x="1" y="3711"/>
                    <a:pt x="817" y="5196"/>
                    <a:pt x="1967" y="5908"/>
                  </a:cubicBezTo>
                  <a:cubicBezTo>
                    <a:pt x="2344" y="6305"/>
                    <a:pt x="2804" y="6619"/>
                    <a:pt x="3348" y="6682"/>
                  </a:cubicBezTo>
                  <a:cubicBezTo>
                    <a:pt x="3469" y="6701"/>
                    <a:pt x="3588" y="6711"/>
                    <a:pt x="3704" y="6711"/>
                  </a:cubicBezTo>
                  <a:cubicBezTo>
                    <a:pt x="4092" y="6711"/>
                    <a:pt x="4454" y="6608"/>
                    <a:pt x="4792" y="6431"/>
                  </a:cubicBezTo>
                  <a:cubicBezTo>
                    <a:pt x="5503" y="6326"/>
                    <a:pt x="6194" y="6033"/>
                    <a:pt x="6780" y="5573"/>
                  </a:cubicBezTo>
                  <a:cubicBezTo>
                    <a:pt x="8119" y="4464"/>
                    <a:pt x="8809" y="2560"/>
                    <a:pt x="7638" y="1074"/>
                  </a:cubicBezTo>
                  <a:cubicBezTo>
                    <a:pt x="7044" y="320"/>
                    <a:pt x="6160" y="1"/>
                    <a:pt x="5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-2314175" y="910675"/>
              <a:ext cx="1628400" cy="1733025"/>
            </a:xfrm>
            <a:custGeom>
              <a:avLst/>
              <a:gdLst/>
              <a:ahLst/>
              <a:cxnLst/>
              <a:rect l="l" t="t" r="r" b="b"/>
              <a:pathLst>
                <a:path w="65136" h="69321" extrusionOk="0">
                  <a:moveTo>
                    <a:pt x="14626" y="54715"/>
                  </a:moveTo>
                  <a:cubicBezTo>
                    <a:pt x="14396" y="53397"/>
                    <a:pt x="14709" y="52309"/>
                    <a:pt x="15170" y="51221"/>
                  </a:cubicBezTo>
                  <a:cubicBezTo>
                    <a:pt x="15044" y="51096"/>
                    <a:pt x="14960" y="50970"/>
                    <a:pt x="14814" y="50845"/>
                  </a:cubicBezTo>
                  <a:cubicBezTo>
                    <a:pt x="14437" y="50552"/>
                    <a:pt x="14061" y="50238"/>
                    <a:pt x="13663" y="49966"/>
                  </a:cubicBezTo>
                  <a:cubicBezTo>
                    <a:pt x="12931" y="49506"/>
                    <a:pt x="12387" y="48878"/>
                    <a:pt x="11906" y="48166"/>
                  </a:cubicBezTo>
                  <a:cubicBezTo>
                    <a:pt x="11403" y="47434"/>
                    <a:pt x="10964" y="46702"/>
                    <a:pt x="10441" y="45990"/>
                  </a:cubicBezTo>
                  <a:cubicBezTo>
                    <a:pt x="9520" y="44777"/>
                    <a:pt x="9813" y="43354"/>
                    <a:pt x="10671" y="42266"/>
                  </a:cubicBezTo>
                  <a:cubicBezTo>
                    <a:pt x="10943" y="41910"/>
                    <a:pt x="11194" y="41596"/>
                    <a:pt x="11466" y="41283"/>
                  </a:cubicBezTo>
                  <a:cubicBezTo>
                    <a:pt x="11613" y="41115"/>
                    <a:pt x="11780" y="40927"/>
                    <a:pt x="11968" y="40801"/>
                  </a:cubicBezTo>
                  <a:cubicBezTo>
                    <a:pt x="13391" y="39692"/>
                    <a:pt x="14835" y="38625"/>
                    <a:pt x="16279" y="37537"/>
                  </a:cubicBezTo>
                  <a:cubicBezTo>
                    <a:pt x="16488" y="37370"/>
                    <a:pt x="16718" y="37244"/>
                    <a:pt x="16948" y="37077"/>
                  </a:cubicBezTo>
                  <a:cubicBezTo>
                    <a:pt x="17827" y="36554"/>
                    <a:pt x="18685" y="36093"/>
                    <a:pt x="19522" y="35549"/>
                  </a:cubicBezTo>
                  <a:cubicBezTo>
                    <a:pt x="20505" y="34922"/>
                    <a:pt x="21551" y="34399"/>
                    <a:pt x="22660" y="33980"/>
                  </a:cubicBezTo>
                  <a:cubicBezTo>
                    <a:pt x="22786" y="33917"/>
                    <a:pt x="22911" y="33876"/>
                    <a:pt x="23079" y="33792"/>
                  </a:cubicBezTo>
                  <a:cubicBezTo>
                    <a:pt x="23016" y="33624"/>
                    <a:pt x="22995" y="33520"/>
                    <a:pt x="22974" y="33415"/>
                  </a:cubicBezTo>
                  <a:cubicBezTo>
                    <a:pt x="22347" y="31888"/>
                    <a:pt x="21698" y="30360"/>
                    <a:pt x="21091" y="28812"/>
                  </a:cubicBezTo>
                  <a:cubicBezTo>
                    <a:pt x="20756" y="27871"/>
                    <a:pt x="20714" y="26887"/>
                    <a:pt x="20694" y="25883"/>
                  </a:cubicBezTo>
                  <a:cubicBezTo>
                    <a:pt x="20673" y="25318"/>
                    <a:pt x="20694" y="24732"/>
                    <a:pt x="20694" y="24188"/>
                  </a:cubicBezTo>
                  <a:cubicBezTo>
                    <a:pt x="20442" y="23979"/>
                    <a:pt x="20170" y="23832"/>
                    <a:pt x="19982" y="23581"/>
                  </a:cubicBezTo>
                  <a:cubicBezTo>
                    <a:pt x="19794" y="23372"/>
                    <a:pt x="19731" y="23121"/>
                    <a:pt x="19606" y="22891"/>
                  </a:cubicBezTo>
                  <a:cubicBezTo>
                    <a:pt x="19396" y="22535"/>
                    <a:pt x="19187" y="22200"/>
                    <a:pt x="18999" y="21886"/>
                  </a:cubicBezTo>
                  <a:cubicBezTo>
                    <a:pt x="18559" y="21154"/>
                    <a:pt x="18266" y="20380"/>
                    <a:pt x="18350" y="19480"/>
                  </a:cubicBezTo>
                  <a:cubicBezTo>
                    <a:pt x="18371" y="19083"/>
                    <a:pt x="18350" y="18706"/>
                    <a:pt x="18371" y="18308"/>
                  </a:cubicBezTo>
                  <a:cubicBezTo>
                    <a:pt x="18392" y="17681"/>
                    <a:pt x="18894" y="17179"/>
                    <a:pt x="19522" y="17137"/>
                  </a:cubicBezTo>
                  <a:lnTo>
                    <a:pt x="19606" y="17137"/>
                  </a:lnTo>
                  <a:cubicBezTo>
                    <a:pt x="21007" y="17074"/>
                    <a:pt x="21175" y="17158"/>
                    <a:pt x="22116" y="18329"/>
                  </a:cubicBezTo>
                  <a:cubicBezTo>
                    <a:pt x="22891" y="17471"/>
                    <a:pt x="23623" y="16551"/>
                    <a:pt x="24627" y="15902"/>
                  </a:cubicBezTo>
                  <a:cubicBezTo>
                    <a:pt x="24523" y="15714"/>
                    <a:pt x="24313" y="15818"/>
                    <a:pt x="24146" y="15798"/>
                  </a:cubicBezTo>
                  <a:cubicBezTo>
                    <a:pt x="23999" y="15777"/>
                    <a:pt x="23832" y="15798"/>
                    <a:pt x="23707" y="15798"/>
                  </a:cubicBezTo>
                  <a:cubicBezTo>
                    <a:pt x="23267" y="15818"/>
                    <a:pt x="22870" y="15630"/>
                    <a:pt x="22535" y="15400"/>
                  </a:cubicBezTo>
                  <a:cubicBezTo>
                    <a:pt x="22388" y="15295"/>
                    <a:pt x="22242" y="15170"/>
                    <a:pt x="22158" y="15002"/>
                  </a:cubicBezTo>
                  <a:cubicBezTo>
                    <a:pt x="21865" y="14521"/>
                    <a:pt x="22012" y="13308"/>
                    <a:pt x="22388" y="12889"/>
                  </a:cubicBezTo>
                  <a:cubicBezTo>
                    <a:pt x="22451" y="12805"/>
                    <a:pt x="22535" y="12764"/>
                    <a:pt x="22577" y="12701"/>
                  </a:cubicBezTo>
                  <a:cubicBezTo>
                    <a:pt x="23288" y="11613"/>
                    <a:pt x="24418" y="11090"/>
                    <a:pt x="25506" y="10546"/>
                  </a:cubicBezTo>
                  <a:cubicBezTo>
                    <a:pt x="25778" y="10399"/>
                    <a:pt x="26029" y="10274"/>
                    <a:pt x="26322" y="10148"/>
                  </a:cubicBezTo>
                  <a:cubicBezTo>
                    <a:pt x="26134" y="9604"/>
                    <a:pt x="25820" y="9144"/>
                    <a:pt x="25485" y="8767"/>
                  </a:cubicBezTo>
                  <a:cubicBezTo>
                    <a:pt x="25150" y="8370"/>
                    <a:pt x="25046" y="7951"/>
                    <a:pt x="25046" y="7428"/>
                  </a:cubicBezTo>
                  <a:cubicBezTo>
                    <a:pt x="25067" y="6675"/>
                    <a:pt x="25004" y="5943"/>
                    <a:pt x="25360" y="5210"/>
                  </a:cubicBezTo>
                  <a:cubicBezTo>
                    <a:pt x="25569" y="4792"/>
                    <a:pt x="25778" y="4415"/>
                    <a:pt x="26155" y="4122"/>
                  </a:cubicBezTo>
                  <a:cubicBezTo>
                    <a:pt x="26343" y="3997"/>
                    <a:pt x="26510" y="3871"/>
                    <a:pt x="26657" y="3746"/>
                  </a:cubicBezTo>
                  <a:cubicBezTo>
                    <a:pt x="27264" y="3160"/>
                    <a:pt x="27975" y="2950"/>
                    <a:pt x="28812" y="3013"/>
                  </a:cubicBezTo>
                  <a:cubicBezTo>
                    <a:pt x="29356" y="3034"/>
                    <a:pt x="29879" y="3055"/>
                    <a:pt x="30235" y="3557"/>
                  </a:cubicBezTo>
                  <a:cubicBezTo>
                    <a:pt x="30318" y="3662"/>
                    <a:pt x="30507" y="3683"/>
                    <a:pt x="30611" y="3746"/>
                  </a:cubicBezTo>
                  <a:cubicBezTo>
                    <a:pt x="30841" y="3578"/>
                    <a:pt x="30758" y="3390"/>
                    <a:pt x="30800" y="3222"/>
                  </a:cubicBezTo>
                  <a:cubicBezTo>
                    <a:pt x="30821" y="3055"/>
                    <a:pt x="30821" y="2909"/>
                    <a:pt x="30800" y="2762"/>
                  </a:cubicBezTo>
                  <a:cubicBezTo>
                    <a:pt x="30632" y="1549"/>
                    <a:pt x="31867" y="335"/>
                    <a:pt x="33038" y="105"/>
                  </a:cubicBezTo>
                  <a:cubicBezTo>
                    <a:pt x="33582" y="0"/>
                    <a:pt x="34085" y="126"/>
                    <a:pt x="34482" y="502"/>
                  </a:cubicBezTo>
                  <a:cubicBezTo>
                    <a:pt x="34838" y="837"/>
                    <a:pt x="35215" y="1193"/>
                    <a:pt x="35528" y="1611"/>
                  </a:cubicBezTo>
                  <a:cubicBezTo>
                    <a:pt x="36051" y="2323"/>
                    <a:pt x="36512" y="3055"/>
                    <a:pt x="36888" y="3850"/>
                  </a:cubicBezTo>
                  <a:cubicBezTo>
                    <a:pt x="36993" y="4059"/>
                    <a:pt x="37119" y="4227"/>
                    <a:pt x="37286" y="4499"/>
                  </a:cubicBezTo>
                  <a:cubicBezTo>
                    <a:pt x="37495" y="4101"/>
                    <a:pt x="37621" y="3766"/>
                    <a:pt x="37809" y="3474"/>
                  </a:cubicBezTo>
                  <a:cubicBezTo>
                    <a:pt x="38500" y="2448"/>
                    <a:pt x="39378" y="1590"/>
                    <a:pt x="40383" y="858"/>
                  </a:cubicBezTo>
                  <a:cubicBezTo>
                    <a:pt x="40948" y="461"/>
                    <a:pt x="41575" y="293"/>
                    <a:pt x="42245" y="314"/>
                  </a:cubicBezTo>
                  <a:cubicBezTo>
                    <a:pt x="42977" y="335"/>
                    <a:pt x="43689" y="314"/>
                    <a:pt x="44421" y="314"/>
                  </a:cubicBezTo>
                  <a:cubicBezTo>
                    <a:pt x="44735" y="314"/>
                    <a:pt x="45028" y="398"/>
                    <a:pt x="45258" y="565"/>
                  </a:cubicBezTo>
                  <a:cubicBezTo>
                    <a:pt x="45614" y="837"/>
                    <a:pt x="46011" y="1046"/>
                    <a:pt x="46388" y="1339"/>
                  </a:cubicBezTo>
                  <a:cubicBezTo>
                    <a:pt x="47455" y="2176"/>
                    <a:pt x="48166" y="3181"/>
                    <a:pt x="48166" y="4603"/>
                  </a:cubicBezTo>
                  <a:cubicBezTo>
                    <a:pt x="48166" y="4708"/>
                    <a:pt x="48187" y="4813"/>
                    <a:pt x="48229" y="5022"/>
                  </a:cubicBezTo>
                  <a:cubicBezTo>
                    <a:pt x="48522" y="4813"/>
                    <a:pt x="48794" y="4687"/>
                    <a:pt x="49024" y="4499"/>
                  </a:cubicBezTo>
                  <a:cubicBezTo>
                    <a:pt x="49736" y="3976"/>
                    <a:pt x="50510" y="3704"/>
                    <a:pt x="51368" y="3766"/>
                  </a:cubicBezTo>
                  <a:cubicBezTo>
                    <a:pt x="51849" y="3787"/>
                    <a:pt x="52351" y="3766"/>
                    <a:pt x="52811" y="3766"/>
                  </a:cubicBezTo>
                  <a:cubicBezTo>
                    <a:pt x="53544" y="3787"/>
                    <a:pt x="54171" y="3997"/>
                    <a:pt x="54673" y="4541"/>
                  </a:cubicBezTo>
                  <a:cubicBezTo>
                    <a:pt x="54820" y="4729"/>
                    <a:pt x="55008" y="4896"/>
                    <a:pt x="55176" y="5064"/>
                  </a:cubicBezTo>
                  <a:cubicBezTo>
                    <a:pt x="55238" y="5147"/>
                    <a:pt x="55343" y="5252"/>
                    <a:pt x="55385" y="5357"/>
                  </a:cubicBezTo>
                  <a:cubicBezTo>
                    <a:pt x="55531" y="6047"/>
                    <a:pt x="55866" y="6717"/>
                    <a:pt x="55615" y="7512"/>
                  </a:cubicBezTo>
                  <a:lnTo>
                    <a:pt x="56054" y="7512"/>
                  </a:lnTo>
                  <a:cubicBezTo>
                    <a:pt x="56347" y="7470"/>
                    <a:pt x="56661" y="7428"/>
                    <a:pt x="56954" y="7407"/>
                  </a:cubicBezTo>
                  <a:cubicBezTo>
                    <a:pt x="57394" y="7365"/>
                    <a:pt x="57854" y="7428"/>
                    <a:pt x="58314" y="7407"/>
                  </a:cubicBezTo>
                  <a:cubicBezTo>
                    <a:pt x="59507" y="7324"/>
                    <a:pt x="60469" y="7847"/>
                    <a:pt x="61285" y="8663"/>
                  </a:cubicBezTo>
                  <a:cubicBezTo>
                    <a:pt x="61516" y="8893"/>
                    <a:pt x="61725" y="9144"/>
                    <a:pt x="61913" y="9416"/>
                  </a:cubicBezTo>
                  <a:cubicBezTo>
                    <a:pt x="62666" y="10399"/>
                    <a:pt x="62666" y="11299"/>
                    <a:pt x="61871" y="12261"/>
                  </a:cubicBezTo>
                  <a:cubicBezTo>
                    <a:pt x="61767" y="12366"/>
                    <a:pt x="61683" y="12492"/>
                    <a:pt x="61599" y="12596"/>
                  </a:cubicBezTo>
                  <a:cubicBezTo>
                    <a:pt x="61725" y="12847"/>
                    <a:pt x="61934" y="12743"/>
                    <a:pt x="62101" y="12785"/>
                  </a:cubicBezTo>
                  <a:cubicBezTo>
                    <a:pt x="62541" y="12952"/>
                    <a:pt x="63022" y="13078"/>
                    <a:pt x="63440" y="13287"/>
                  </a:cubicBezTo>
                  <a:cubicBezTo>
                    <a:pt x="63984" y="13580"/>
                    <a:pt x="64340" y="14019"/>
                    <a:pt x="64487" y="14668"/>
                  </a:cubicBezTo>
                  <a:cubicBezTo>
                    <a:pt x="64591" y="15254"/>
                    <a:pt x="64654" y="15798"/>
                    <a:pt x="64633" y="16363"/>
                  </a:cubicBezTo>
                  <a:cubicBezTo>
                    <a:pt x="64633" y="17095"/>
                    <a:pt x="64298" y="17618"/>
                    <a:pt x="63692" y="17995"/>
                  </a:cubicBezTo>
                  <a:cubicBezTo>
                    <a:pt x="63482" y="18120"/>
                    <a:pt x="63294" y="18225"/>
                    <a:pt x="63043" y="18392"/>
                  </a:cubicBezTo>
                  <a:cubicBezTo>
                    <a:pt x="63189" y="18873"/>
                    <a:pt x="63399" y="19292"/>
                    <a:pt x="63712" y="19668"/>
                  </a:cubicBezTo>
                  <a:cubicBezTo>
                    <a:pt x="63901" y="19878"/>
                    <a:pt x="64026" y="20108"/>
                    <a:pt x="64131" y="20338"/>
                  </a:cubicBezTo>
                  <a:cubicBezTo>
                    <a:pt x="64319" y="20756"/>
                    <a:pt x="64487" y="21175"/>
                    <a:pt x="64654" y="21593"/>
                  </a:cubicBezTo>
                  <a:cubicBezTo>
                    <a:pt x="65135" y="22640"/>
                    <a:pt x="64717" y="23623"/>
                    <a:pt x="63650" y="24000"/>
                  </a:cubicBezTo>
                  <a:cubicBezTo>
                    <a:pt x="62959" y="24272"/>
                    <a:pt x="62290" y="24481"/>
                    <a:pt x="61516" y="24460"/>
                  </a:cubicBezTo>
                  <a:cubicBezTo>
                    <a:pt x="61160" y="24899"/>
                    <a:pt x="60992" y="25422"/>
                    <a:pt x="60825" y="25925"/>
                  </a:cubicBezTo>
                  <a:cubicBezTo>
                    <a:pt x="60658" y="26364"/>
                    <a:pt x="60407" y="26699"/>
                    <a:pt x="60030" y="27013"/>
                  </a:cubicBezTo>
                  <a:cubicBezTo>
                    <a:pt x="59570" y="27410"/>
                    <a:pt x="59047" y="27598"/>
                    <a:pt x="58440" y="27389"/>
                  </a:cubicBezTo>
                  <a:cubicBezTo>
                    <a:pt x="58105" y="27285"/>
                    <a:pt x="57749" y="27138"/>
                    <a:pt x="57414" y="27034"/>
                  </a:cubicBezTo>
                  <a:cubicBezTo>
                    <a:pt x="57268" y="26992"/>
                    <a:pt x="57080" y="26908"/>
                    <a:pt x="56891" y="26824"/>
                  </a:cubicBezTo>
                  <a:cubicBezTo>
                    <a:pt x="56557" y="27933"/>
                    <a:pt x="56034" y="28979"/>
                    <a:pt x="55824" y="30151"/>
                  </a:cubicBezTo>
                  <a:lnTo>
                    <a:pt x="57394" y="30151"/>
                  </a:lnTo>
                  <a:cubicBezTo>
                    <a:pt x="57958" y="30172"/>
                    <a:pt x="58440" y="30381"/>
                    <a:pt x="58775" y="30863"/>
                  </a:cubicBezTo>
                  <a:cubicBezTo>
                    <a:pt x="59235" y="31511"/>
                    <a:pt x="59277" y="32139"/>
                    <a:pt x="58754" y="32746"/>
                  </a:cubicBezTo>
                  <a:cubicBezTo>
                    <a:pt x="57666" y="33938"/>
                    <a:pt x="56389" y="34796"/>
                    <a:pt x="54694" y="34754"/>
                  </a:cubicBezTo>
                  <a:cubicBezTo>
                    <a:pt x="54150" y="34733"/>
                    <a:pt x="53627" y="34713"/>
                    <a:pt x="52958" y="34671"/>
                  </a:cubicBezTo>
                  <a:cubicBezTo>
                    <a:pt x="52288" y="35319"/>
                    <a:pt x="51598" y="36052"/>
                    <a:pt x="50824" y="36721"/>
                  </a:cubicBezTo>
                  <a:cubicBezTo>
                    <a:pt x="50070" y="37349"/>
                    <a:pt x="49233" y="37872"/>
                    <a:pt x="48417" y="38437"/>
                  </a:cubicBezTo>
                  <a:cubicBezTo>
                    <a:pt x="48438" y="38667"/>
                    <a:pt x="48627" y="38646"/>
                    <a:pt x="48752" y="38667"/>
                  </a:cubicBezTo>
                  <a:cubicBezTo>
                    <a:pt x="49464" y="38897"/>
                    <a:pt x="50112" y="39169"/>
                    <a:pt x="50740" y="39546"/>
                  </a:cubicBezTo>
                  <a:cubicBezTo>
                    <a:pt x="51556" y="40006"/>
                    <a:pt x="52372" y="40467"/>
                    <a:pt x="53251" y="40759"/>
                  </a:cubicBezTo>
                  <a:cubicBezTo>
                    <a:pt x="53355" y="40822"/>
                    <a:pt x="53481" y="40843"/>
                    <a:pt x="53585" y="40927"/>
                  </a:cubicBezTo>
                  <a:cubicBezTo>
                    <a:pt x="55197" y="41847"/>
                    <a:pt x="56808" y="42705"/>
                    <a:pt x="58293" y="43772"/>
                  </a:cubicBezTo>
                  <a:cubicBezTo>
                    <a:pt x="59026" y="44296"/>
                    <a:pt x="59507" y="44986"/>
                    <a:pt x="59695" y="45823"/>
                  </a:cubicBezTo>
                  <a:cubicBezTo>
                    <a:pt x="59863" y="46702"/>
                    <a:pt x="59632" y="47560"/>
                    <a:pt x="59026" y="48250"/>
                  </a:cubicBezTo>
                  <a:cubicBezTo>
                    <a:pt x="58503" y="48857"/>
                    <a:pt x="57875" y="49401"/>
                    <a:pt x="57247" y="49924"/>
                  </a:cubicBezTo>
                  <a:cubicBezTo>
                    <a:pt x="55531" y="51368"/>
                    <a:pt x="53565" y="52414"/>
                    <a:pt x="51640" y="53502"/>
                  </a:cubicBezTo>
                  <a:cubicBezTo>
                    <a:pt x="51075" y="53816"/>
                    <a:pt x="50447" y="53941"/>
                    <a:pt x="49861" y="54171"/>
                  </a:cubicBezTo>
                  <a:cubicBezTo>
                    <a:pt x="49484" y="54297"/>
                    <a:pt x="49359" y="54381"/>
                    <a:pt x="49359" y="54695"/>
                  </a:cubicBezTo>
                  <a:cubicBezTo>
                    <a:pt x="49359" y="55490"/>
                    <a:pt x="49359" y="56306"/>
                    <a:pt x="49401" y="57143"/>
                  </a:cubicBezTo>
                  <a:cubicBezTo>
                    <a:pt x="49652" y="57164"/>
                    <a:pt x="49798" y="57226"/>
                    <a:pt x="49987" y="57226"/>
                  </a:cubicBezTo>
                  <a:cubicBezTo>
                    <a:pt x="51368" y="57373"/>
                    <a:pt x="52707" y="57708"/>
                    <a:pt x="53983" y="58273"/>
                  </a:cubicBezTo>
                  <a:cubicBezTo>
                    <a:pt x="54820" y="58607"/>
                    <a:pt x="55657" y="58963"/>
                    <a:pt x="56473" y="59319"/>
                  </a:cubicBezTo>
                  <a:cubicBezTo>
                    <a:pt x="56766" y="59444"/>
                    <a:pt x="56975" y="59570"/>
                    <a:pt x="57059" y="59946"/>
                  </a:cubicBezTo>
                  <a:cubicBezTo>
                    <a:pt x="57122" y="60197"/>
                    <a:pt x="57373" y="60428"/>
                    <a:pt x="57519" y="60700"/>
                  </a:cubicBezTo>
                  <a:cubicBezTo>
                    <a:pt x="57917" y="61306"/>
                    <a:pt x="58293" y="61892"/>
                    <a:pt x="58775" y="62457"/>
                  </a:cubicBezTo>
                  <a:cubicBezTo>
                    <a:pt x="59423" y="63210"/>
                    <a:pt x="59800" y="64152"/>
                    <a:pt x="60218" y="65031"/>
                  </a:cubicBezTo>
                  <a:cubicBezTo>
                    <a:pt x="60344" y="65324"/>
                    <a:pt x="60490" y="65638"/>
                    <a:pt x="60574" y="65951"/>
                  </a:cubicBezTo>
                  <a:cubicBezTo>
                    <a:pt x="60637" y="66119"/>
                    <a:pt x="60574" y="66286"/>
                    <a:pt x="60553" y="66475"/>
                  </a:cubicBezTo>
                  <a:cubicBezTo>
                    <a:pt x="60532" y="66600"/>
                    <a:pt x="60260" y="66684"/>
                    <a:pt x="60176" y="66579"/>
                  </a:cubicBezTo>
                  <a:cubicBezTo>
                    <a:pt x="60009" y="66370"/>
                    <a:pt x="59821" y="66182"/>
                    <a:pt x="59695" y="65951"/>
                  </a:cubicBezTo>
                  <a:cubicBezTo>
                    <a:pt x="59507" y="65659"/>
                    <a:pt x="59319" y="65428"/>
                    <a:pt x="58900" y="65407"/>
                  </a:cubicBezTo>
                  <a:cubicBezTo>
                    <a:pt x="58900" y="65533"/>
                    <a:pt x="58900" y="65617"/>
                    <a:pt x="58921" y="65700"/>
                  </a:cubicBezTo>
                  <a:cubicBezTo>
                    <a:pt x="59193" y="66286"/>
                    <a:pt x="59507" y="66872"/>
                    <a:pt x="59737" y="67479"/>
                  </a:cubicBezTo>
                  <a:cubicBezTo>
                    <a:pt x="59821" y="67688"/>
                    <a:pt x="59737" y="67939"/>
                    <a:pt x="59737" y="68232"/>
                  </a:cubicBezTo>
                  <a:cubicBezTo>
                    <a:pt x="59863" y="68337"/>
                    <a:pt x="60030" y="68462"/>
                    <a:pt x="60197" y="68588"/>
                  </a:cubicBezTo>
                  <a:cubicBezTo>
                    <a:pt x="60344" y="68734"/>
                    <a:pt x="60386" y="68881"/>
                    <a:pt x="60323" y="69069"/>
                  </a:cubicBezTo>
                  <a:cubicBezTo>
                    <a:pt x="60218" y="69257"/>
                    <a:pt x="60051" y="69320"/>
                    <a:pt x="59863" y="69299"/>
                  </a:cubicBezTo>
                  <a:cubicBezTo>
                    <a:pt x="59758" y="69278"/>
                    <a:pt x="59611" y="69257"/>
                    <a:pt x="59528" y="69174"/>
                  </a:cubicBezTo>
                  <a:cubicBezTo>
                    <a:pt x="58754" y="68358"/>
                    <a:pt x="57707" y="68148"/>
                    <a:pt x="56682" y="67897"/>
                  </a:cubicBezTo>
                  <a:cubicBezTo>
                    <a:pt x="55280" y="67542"/>
                    <a:pt x="53857" y="67291"/>
                    <a:pt x="52435" y="67019"/>
                  </a:cubicBezTo>
                  <a:cubicBezTo>
                    <a:pt x="51953" y="66914"/>
                    <a:pt x="51430" y="66893"/>
                    <a:pt x="50928" y="66893"/>
                  </a:cubicBezTo>
                  <a:cubicBezTo>
                    <a:pt x="50049" y="66893"/>
                    <a:pt x="49171" y="66809"/>
                    <a:pt x="48313" y="66684"/>
                  </a:cubicBezTo>
                  <a:cubicBezTo>
                    <a:pt x="47894" y="66642"/>
                    <a:pt x="47476" y="66600"/>
                    <a:pt x="47057" y="66600"/>
                  </a:cubicBezTo>
                  <a:cubicBezTo>
                    <a:pt x="43458" y="66579"/>
                    <a:pt x="39839" y="66558"/>
                    <a:pt x="36198" y="66558"/>
                  </a:cubicBezTo>
                  <a:cubicBezTo>
                    <a:pt x="35570" y="66558"/>
                    <a:pt x="34943" y="66705"/>
                    <a:pt x="34315" y="66767"/>
                  </a:cubicBezTo>
                  <a:cubicBezTo>
                    <a:pt x="34064" y="66788"/>
                    <a:pt x="33834" y="66914"/>
                    <a:pt x="33541" y="66809"/>
                  </a:cubicBezTo>
                  <a:cubicBezTo>
                    <a:pt x="33394" y="66767"/>
                    <a:pt x="33164" y="66977"/>
                    <a:pt x="32955" y="67102"/>
                  </a:cubicBezTo>
                  <a:cubicBezTo>
                    <a:pt x="32829" y="67060"/>
                    <a:pt x="32641" y="66998"/>
                    <a:pt x="32494" y="66914"/>
                  </a:cubicBezTo>
                  <a:cubicBezTo>
                    <a:pt x="31260" y="66391"/>
                    <a:pt x="29984" y="66140"/>
                    <a:pt x="28665" y="65910"/>
                  </a:cubicBezTo>
                  <a:cubicBezTo>
                    <a:pt x="27640" y="65721"/>
                    <a:pt x="26657" y="65554"/>
                    <a:pt x="25632" y="65449"/>
                  </a:cubicBezTo>
                  <a:cubicBezTo>
                    <a:pt x="24899" y="65387"/>
                    <a:pt x="24146" y="65303"/>
                    <a:pt x="23393" y="65303"/>
                  </a:cubicBezTo>
                  <a:cubicBezTo>
                    <a:pt x="20422" y="65282"/>
                    <a:pt x="17471" y="65282"/>
                    <a:pt x="14521" y="65282"/>
                  </a:cubicBezTo>
                  <a:cubicBezTo>
                    <a:pt x="13914" y="65282"/>
                    <a:pt x="13308" y="65387"/>
                    <a:pt x="12722" y="65428"/>
                  </a:cubicBezTo>
                  <a:cubicBezTo>
                    <a:pt x="12450" y="65449"/>
                    <a:pt x="12157" y="65533"/>
                    <a:pt x="11906" y="65512"/>
                  </a:cubicBezTo>
                  <a:cubicBezTo>
                    <a:pt x="10839" y="65428"/>
                    <a:pt x="9813" y="65617"/>
                    <a:pt x="8767" y="65763"/>
                  </a:cubicBezTo>
                  <a:cubicBezTo>
                    <a:pt x="7742" y="65910"/>
                    <a:pt x="6717" y="66035"/>
                    <a:pt x="5733" y="66161"/>
                  </a:cubicBezTo>
                  <a:cubicBezTo>
                    <a:pt x="5440" y="66182"/>
                    <a:pt x="5126" y="66244"/>
                    <a:pt x="4917" y="65910"/>
                  </a:cubicBezTo>
                  <a:cubicBezTo>
                    <a:pt x="5001" y="65826"/>
                    <a:pt x="5043" y="65742"/>
                    <a:pt x="5126" y="65721"/>
                  </a:cubicBezTo>
                  <a:cubicBezTo>
                    <a:pt x="6758" y="65407"/>
                    <a:pt x="8370" y="65094"/>
                    <a:pt x="10022" y="64801"/>
                  </a:cubicBezTo>
                  <a:cubicBezTo>
                    <a:pt x="10420" y="64717"/>
                    <a:pt x="10797" y="64717"/>
                    <a:pt x="11194" y="64696"/>
                  </a:cubicBezTo>
                  <a:cubicBezTo>
                    <a:pt x="11738" y="64654"/>
                    <a:pt x="12303" y="64654"/>
                    <a:pt x="12826" y="64550"/>
                  </a:cubicBezTo>
                  <a:cubicBezTo>
                    <a:pt x="13412" y="64445"/>
                    <a:pt x="14019" y="64382"/>
                    <a:pt x="14626" y="64382"/>
                  </a:cubicBezTo>
                  <a:cubicBezTo>
                    <a:pt x="17325" y="64382"/>
                    <a:pt x="19982" y="64403"/>
                    <a:pt x="22681" y="64361"/>
                  </a:cubicBezTo>
                  <a:cubicBezTo>
                    <a:pt x="24439" y="64340"/>
                    <a:pt x="26155" y="64571"/>
                    <a:pt x="27891" y="64822"/>
                  </a:cubicBezTo>
                  <a:cubicBezTo>
                    <a:pt x="29251" y="65031"/>
                    <a:pt x="30611" y="65324"/>
                    <a:pt x="31930" y="65700"/>
                  </a:cubicBezTo>
                  <a:cubicBezTo>
                    <a:pt x="32139" y="65742"/>
                    <a:pt x="32348" y="65826"/>
                    <a:pt x="32536" y="65533"/>
                  </a:cubicBezTo>
                  <a:cubicBezTo>
                    <a:pt x="32494" y="65282"/>
                    <a:pt x="32348" y="65010"/>
                    <a:pt x="32034" y="64905"/>
                  </a:cubicBezTo>
                  <a:cubicBezTo>
                    <a:pt x="31825" y="64822"/>
                    <a:pt x="31658" y="64780"/>
                    <a:pt x="31448" y="64717"/>
                  </a:cubicBezTo>
                  <a:cubicBezTo>
                    <a:pt x="29795" y="64236"/>
                    <a:pt x="28142" y="63817"/>
                    <a:pt x="26448" y="63503"/>
                  </a:cubicBezTo>
                  <a:cubicBezTo>
                    <a:pt x="25904" y="63399"/>
                    <a:pt x="25318" y="63294"/>
                    <a:pt x="24774" y="63190"/>
                  </a:cubicBezTo>
                  <a:cubicBezTo>
                    <a:pt x="24146" y="63085"/>
                    <a:pt x="23539" y="63001"/>
                    <a:pt x="22911" y="63127"/>
                  </a:cubicBezTo>
                  <a:cubicBezTo>
                    <a:pt x="21823" y="63336"/>
                    <a:pt x="20694" y="63148"/>
                    <a:pt x="19585" y="63043"/>
                  </a:cubicBezTo>
                  <a:cubicBezTo>
                    <a:pt x="18225" y="62918"/>
                    <a:pt x="16906" y="62918"/>
                    <a:pt x="15546" y="63190"/>
                  </a:cubicBezTo>
                  <a:cubicBezTo>
                    <a:pt x="15274" y="63231"/>
                    <a:pt x="14981" y="63294"/>
                    <a:pt x="14730" y="63252"/>
                  </a:cubicBezTo>
                  <a:cubicBezTo>
                    <a:pt x="13161" y="63190"/>
                    <a:pt x="11675" y="63545"/>
                    <a:pt x="10169" y="63880"/>
                  </a:cubicBezTo>
                  <a:cubicBezTo>
                    <a:pt x="8370" y="64340"/>
                    <a:pt x="6570" y="64801"/>
                    <a:pt x="4771" y="65282"/>
                  </a:cubicBezTo>
                  <a:cubicBezTo>
                    <a:pt x="4478" y="65345"/>
                    <a:pt x="4185" y="65449"/>
                    <a:pt x="3892" y="65554"/>
                  </a:cubicBezTo>
                  <a:cubicBezTo>
                    <a:pt x="3620" y="65659"/>
                    <a:pt x="3348" y="65805"/>
                    <a:pt x="3097" y="65910"/>
                  </a:cubicBezTo>
                  <a:cubicBezTo>
                    <a:pt x="2825" y="65742"/>
                    <a:pt x="2929" y="65554"/>
                    <a:pt x="3055" y="65449"/>
                  </a:cubicBezTo>
                  <a:cubicBezTo>
                    <a:pt x="3557" y="65073"/>
                    <a:pt x="4143" y="64780"/>
                    <a:pt x="4729" y="64633"/>
                  </a:cubicBezTo>
                  <a:cubicBezTo>
                    <a:pt x="5733" y="64361"/>
                    <a:pt x="6717" y="64131"/>
                    <a:pt x="7721" y="63859"/>
                  </a:cubicBezTo>
                  <a:cubicBezTo>
                    <a:pt x="8955" y="63545"/>
                    <a:pt x="10148" y="63210"/>
                    <a:pt x="11529" y="62855"/>
                  </a:cubicBezTo>
                  <a:cubicBezTo>
                    <a:pt x="11152" y="62855"/>
                    <a:pt x="10901" y="62813"/>
                    <a:pt x="10692" y="62855"/>
                  </a:cubicBezTo>
                  <a:cubicBezTo>
                    <a:pt x="10043" y="62959"/>
                    <a:pt x="9395" y="63085"/>
                    <a:pt x="8746" y="63169"/>
                  </a:cubicBezTo>
                  <a:cubicBezTo>
                    <a:pt x="7700" y="63315"/>
                    <a:pt x="6696" y="63629"/>
                    <a:pt x="5670" y="63943"/>
                  </a:cubicBezTo>
                  <a:cubicBezTo>
                    <a:pt x="5315" y="64047"/>
                    <a:pt x="4917" y="64173"/>
                    <a:pt x="4561" y="64236"/>
                  </a:cubicBezTo>
                  <a:cubicBezTo>
                    <a:pt x="3996" y="64340"/>
                    <a:pt x="3536" y="64529"/>
                    <a:pt x="3055" y="64801"/>
                  </a:cubicBezTo>
                  <a:cubicBezTo>
                    <a:pt x="2385" y="65177"/>
                    <a:pt x="1653" y="65470"/>
                    <a:pt x="921" y="65784"/>
                  </a:cubicBezTo>
                  <a:cubicBezTo>
                    <a:pt x="628" y="65910"/>
                    <a:pt x="377" y="65847"/>
                    <a:pt x="188" y="65617"/>
                  </a:cubicBezTo>
                  <a:cubicBezTo>
                    <a:pt x="0" y="65407"/>
                    <a:pt x="0" y="65073"/>
                    <a:pt x="209" y="64780"/>
                  </a:cubicBezTo>
                  <a:cubicBezTo>
                    <a:pt x="335" y="64591"/>
                    <a:pt x="523" y="64424"/>
                    <a:pt x="691" y="64236"/>
                  </a:cubicBezTo>
                  <a:cubicBezTo>
                    <a:pt x="1004" y="63838"/>
                    <a:pt x="1318" y="63420"/>
                    <a:pt x="1381" y="62897"/>
                  </a:cubicBezTo>
                  <a:cubicBezTo>
                    <a:pt x="1444" y="62625"/>
                    <a:pt x="1590" y="62394"/>
                    <a:pt x="1737" y="62164"/>
                  </a:cubicBezTo>
                  <a:cubicBezTo>
                    <a:pt x="2051" y="61620"/>
                    <a:pt x="2406" y="61097"/>
                    <a:pt x="2720" y="60532"/>
                  </a:cubicBezTo>
                  <a:cubicBezTo>
                    <a:pt x="2992" y="60093"/>
                    <a:pt x="3243" y="59674"/>
                    <a:pt x="3641" y="59319"/>
                  </a:cubicBezTo>
                  <a:cubicBezTo>
                    <a:pt x="3996" y="58942"/>
                    <a:pt x="4289" y="58524"/>
                    <a:pt x="4394" y="57980"/>
                  </a:cubicBezTo>
                  <a:cubicBezTo>
                    <a:pt x="4310" y="57959"/>
                    <a:pt x="4248" y="57896"/>
                    <a:pt x="4164" y="57896"/>
                  </a:cubicBezTo>
                  <a:cubicBezTo>
                    <a:pt x="4080" y="57875"/>
                    <a:pt x="3996" y="57854"/>
                    <a:pt x="3850" y="57812"/>
                  </a:cubicBezTo>
                  <a:cubicBezTo>
                    <a:pt x="3955" y="57666"/>
                    <a:pt x="3976" y="57498"/>
                    <a:pt x="4080" y="57436"/>
                  </a:cubicBezTo>
                  <a:cubicBezTo>
                    <a:pt x="4499" y="57143"/>
                    <a:pt x="4938" y="56850"/>
                    <a:pt x="5398" y="56620"/>
                  </a:cubicBezTo>
                  <a:cubicBezTo>
                    <a:pt x="5838" y="56389"/>
                    <a:pt x="6298" y="56138"/>
                    <a:pt x="6779" y="55971"/>
                  </a:cubicBezTo>
                  <a:cubicBezTo>
                    <a:pt x="7386" y="55762"/>
                    <a:pt x="7972" y="55552"/>
                    <a:pt x="8579" y="55406"/>
                  </a:cubicBezTo>
                  <a:cubicBezTo>
                    <a:pt x="9813" y="55155"/>
                    <a:pt x="11069" y="54925"/>
                    <a:pt x="12303" y="54674"/>
                  </a:cubicBezTo>
                  <a:cubicBezTo>
                    <a:pt x="12617" y="54632"/>
                    <a:pt x="12952" y="54632"/>
                    <a:pt x="13287" y="54632"/>
                  </a:cubicBezTo>
                  <a:cubicBezTo>
                    <a:pt x="13810" y="54695"/>
                    <a:pt x="14186" y="54715"/>
                    <a:pt x="14626" y="54715"/>
                  </a:cubicBezTo>
                  <a:close/>
                  <a:moveTo>
                    <a:pt x="40655" y="64047"/>
                  </a:moveTo>
                  <a:cubicBezTo>
                    <a:pt x="40948" y="63838"/>
                    <a:pt x="41282" y="63922"/>
                    <a:pt x="41617" y="63922"/>
                  </a:cubicBezTo>
                  <a:cubicBezTo>
                    <a:pt x="44400" y="63859"/>
                    <a:pt x="47141" y="64215"/>
                    <a:pt x="49903" y="64382"/>
                  </a:cubicBezTo>
                  <a:cubicBezTo>
                    <a:pt x="50384" y="64424"/>
                    <a:pt x="50886" y="64487"/>
                    <a:pt x="51347" y="64571"/>
                  </a:cubicBezTo>
                  <a:cubicBezTo>
                    <a:pt x="53146" y="64843"/>
                    <a:pt x="54925" y="65303"/>
                    <a:pt x="56682" y="65847"/>
                  </a:cubicBezTo>
                  <a:cubicBezTo>
                    <a:pt x="56870" y="65910"/>
                    <a:pt x="57059" y="66035"/>
                    <a:pt x="57205" y="66161"/>
                  </a:cubicBezTo>
                  <a:cubicBezTo>
                    <a:pt x="57331" y="66286"/>
                    <a:pt x="57394" y="66495"/>
                    <a:pt x="57268" y="66663"/>
                  </a:cubicBezTo>
                  <a:cubicBezTo>
                    <a:pt x="57184" y="66747"/>
                    <a:pt x="56975" y="66809"/>
                    <a:pt x="56870" y="66788"/>
                  </a:cubicBezTo>
                  <a:cubicBezTo>
                    <a:pt x="56347" y="66663"/>
                    <a:pt x="55845" y="66475"/>
                    <a:pt x="55322" y="66349"/>
                  </a:cubicBezTo>
                  <a:cubicBezTo>
                    <a:pt x="53146" y="65805"/>
                    <a:pt x="50991" y="65324"/>
                    <a:pt x="48752" y="65219"/>
                  </a:cubicBezTo>
                  <a:cubicBezTo>
                    <a:pt x="47497" y="65177"/>
                    <a:pt x="46241" y="65031"/>
                    <a:pt x="44965" y="64926"/>
                  </a:cubicBezTo>
                  <a:cubicBezTo>
                    <a:pt x="43354" y="64822"/>
                    <a:pt x="41722" y="64696"/>
                    <a:pt x="40111" y="65010"/>
                  </a:cubicBezTo>
                  <a:cubicBezTo>
                    <a:pt x="39839" y="65073"/>
                    <a:pt x="39546" y="65073"/>
                    <a:pt x="39295" y="65073"/>
                  </a:cubicBezTo>
                  <a:cubicBezTo>
                    <a:pt x="37704" y="64989"/>
                    <a:pt x="36198" y="65449"/>
                    <a:pt x="34691" y="65826"/>
                  </a:cubicBezTo>
                  <a:cubicBezTo>
                    <a:pt x="34524" y="65847"/>
                    <a:pt x="34399" y="65972"/>
                    <a:pt x="34168" y="66119"/>
                  </a:cubicBezTo>
                  <a:cubicBezTo>
                    <a:pt x="34378" y="66223"/>
                    <a:pt x="34482" y="66286"/>
                    <a:pt x="34587" y="66286"/>
                  </a:cubicBezTo>
                  <a:cubicBezTo>
                    <a:pt x="34817" y="66265"/>
                    <a:pt x="35047" y="66244"/>
                    <a:pt x="35298" y="66140"/>
                  </a:cubicBezTo>
                  <a:cubicBezTo>
                    <a:pt x="35675" y="65972"/>
                    <a:pt x="36093" y="65931"/>
                    <a:pt x="36512" y="65931"/>
                  </a:cubicBezTo>
                  <a:cubicBezTo>
                    <a:pt x="39943" y="65910"/>
                    <a:pt x="43375" y="65847"/>
                    <a:pt x="46827" y="65826"/>
                  </a:cubicBezTo>
                  <a:cubicBezTo>
                    <a:pt x="47497" y="65826"/>
                    <a:pt x="48208" y="65847"/>
                    <a:pt x="48899" y="65951"/>
                  </a:cubicBezTo>
                  <a:cubicBezTo>
                    <a:pt x="49756" y="66077"/>
                    <a:pt x="50614" y="66140"/>
                    <a:pt x="51514" y="66119"/>
                  </a:cubicBezTo>
                  <a:cubicBezTo>
                    <a:pt x="51744" y="66119"/>
                    <a:pt x="51995" y="66119"/>
                    <a:pt x="52246" y="66140"/>
                  </a:cubicBezTo>
                  <a:cubicBezTo>
                    <a:pt x="54297" y="66495"/>
                    <a:pt x="56389" y="66851"/>
                    <a:pt x="58377" y="67521"/>
                  </a:cubicBezTo>
                  <a:cubicBezTo>
                    <a:pt x="58565" y="67584"/>
                    <a:pt x="58775" y="67625"/>
                    <a:pt x="59047" y="67709"/>
                  </a:cubicBezTo>
                  <a:cubicBezTo>
                    <a:pt x="58879" y="66747"/>
                    <a:pt x="58335" y="65972"/>
                    <a:pt x="58168" y="65094"/>
                  </a:cubicBezTo>
                  <a:cubicBezTo>
                    <a:pt x="56954" y="64717"/>
                    <a:pt x="55824" y="64194"/>
                    <a:pt x="54590" y="64068"/>
                  </a:cubicBezTo>
                  <a:cubicBezTo>
                    <a:pt x="53627" y="63964"/>
                    <a:pt x="52686" y="63838"/>
                    <a:pt x="51744" y="63671"/>
                  </a:cubicBezTo>
                  <a:cubicBezTo>
                    <a:pt x="50531" y="63503"/>
                    <a:pt x="49359" y="63399"/>
                    <a:pt x="48166" y="63420"/>
                  </a:cubicBezTo>
                  <a:cubicBezTo>
                    <a:pt x="47015" y="63441"/>
                    <a:pt x="45886" y="63420"/>
                    <a:pt x="44735" y="63420"/>
                  </a:cubicBezTo>
                  <a:cubicBezTo>
                    <a:pt x="44044" y="63420"/>
                    <a:pt x="43354" y="63420"/>
                    <a:pt x="42663" y="63545"/>
                  </a:cubicBezTo>
                  <a:cubicBezTo>
                    <a:pt x="42098" y="63671"/>
                    <a:pt x="41492" y="63734"/>
                    <a:pt x="40885" y="63838"/>
                  </a:cubicBezTo>
                  <a:cubicBezTo>
                    <a:pt x="40759" y="63901"/>
                    <a:pt x="40697" y="63964"/>
                    <a:pt x="40655" y="64047"/>
                  </a:cubicBezTo>
                  <a:cubicBezTo>
                    <a:pt x="40425" y="63943"/>
                    <a:pt x="40152" y="63880"/>
                    <a:pt x="39755" y="64047"/>
                  </a:cubicBezTo>
                  <a:close/>
                  <a:moveTo>
                    <a:pt x="50217" y="18706"/>
                  </a:moveTo>
                  <a:cubicBezTo>
                    <a:pt x="50468" y="19083"/>
                    <a:pt x="50300" y="19376"/>
                    <a:pt x="50175" y="19606"/>
                  </a:cubicBezTo>
                  <a:cubicBezTo>
                    <a:pt x="49861" y="20296"/>
                    <a:pt x="49777" y="21008"/>
                    <a:pt x="49840" y="21740"/>
                  </a:cubicBezTo>
                  <a:cubicBezTo>
                    <a:pt x="49861" y="21970"/>
                    <a:pt x="49861" y="22200"/>
                    <a:pt x="49861" y="22472"/>
                  </a:cubicBezTo>
                  <a:cubicBezTo>
                    <a:pt x="49798" y="23665"/>
                    <a:pt x="50259" y="24690"/>
                    <a:pt x="50949" y="25632"/>
                  </a:cubicBezTo>
                  <a:cubicBezTo>
                    <a:pt x="51368" y="26176"/>
                    <a:pt x="51870" y="26280"/>
                    <a:pt x="52456" y="26134"/>
                  </a:cubicBezTo>
                  <a:cubicBezTo>
                    <a:pt x="52686" y="26071"/>
                    <a:pt x="52895" y="25946"/>
                    <a:pt x="53083" y="25778"/>
                  </a:cubicBezTo>
                  <a:cubicBezTo>
                    <a:pt x="53313" y="25632"/>
                    <a:pt x="53523" y="25402"/>
                    <a:pt x="53774" y="25234"/>
                  </a:cubicBezTo>
                  <a:cubicBezTo>
                    <a:pt x="54129" y="25025"/>
                    <a:pt x="54360" y="24711"/>
                    <a:pt x="54611" y="24418"/>
                  </a:cubicBezTo>
                  <a:cubicBezTo>
                    <a:pt x="54820" y="24188"/>
                    <a:pt x="54904" y="23937"/>
                    <a:pt x="54904" y="23581"/>
                  </a:cubicBezTo>
                  <a:lnTo>
                    <a:pt x="54904" y="22326"/>
                  </a:lnTo>
                  <a:cubicBezTo>
                    <a:pt x="54904" y="22158"/>
                    <a:pt x="54925" y="21970"/>
                    <a:pt x="54987" y="21803"/>
                  </a:cubicBezTo>
                  <a:cubicBezTo>
                    <a:pt x="55029" y="21635"/>
                    <a:pt x="55197" y="21489"/>
                    <a:pt x="55406" y="21552"/>
                  </a:cubicBezTo>
                  <a:cubicBezTo>
                    <a:pt x="55531" y="21593"/>
                    <a:pt x="55657" y="21698"/>
                    <a:pt x="55720" y="21844"/>
                  </a:cubicBezTo>
                  <a:cubicBezTo>
                    <a:pt x="55762" y="21970"/>
                    <a:pt x="55762" y="22117"/>
                    <a:pt x="55762" y="22284"/>
                  </a:cubicBezTo>
                  <a:lnTo>
                    <a:pt x="55762" y="23456"/>
                  </a:lnTo>
                  <a:cubicBezTo>
                    <a:pt x="55803" y="24188"/>
                    <a:pt x="56034" y="24795"/>
                    <a:pt x="56640" y="25234"/>
                  </a:cubicBezTo>
                  <a:cubicBezTo>
                    <a:pt x="57226" y="25674"/>
                    <a:pt x="57854" y="26134"/>
                    <a:pt x="58586" y="26301"/>
                  </a:cubicBezTo>
                  <a:cubicBezTo>
                    <a:pt x="58984" y="26406"/>
                    <a:pt x="59319" y="26364"/>
                    <a:pt x="59570" y="26029"/>
                  </a:cubicBezTo>
                  <a:cubicBezTo>
                    <a:pt x="59904" y="25506"/>
                    <a:pt x="60260" y="24983"/>
                    <a:pt x="60155" y="24293"/>
                  </a:cubicBezTo>
                  <a:cubicBezTo>
                    <a:pt x="60135" y="24083"/>
                    <a:pt x="60197" y="23790"/>
                    <a:pt x="60323" y="23623"/>
                  </a:cubicBezTo>
                  <a:cubicBezTo>
                    <a:pt x="60469" y="23414"/>
                    <a:pt x="60469" y="23163"/>
                    <a:pt x="60511" y="22933"/>
                  </a:cubicBezTo>
                  <a:cubicBezTo>
                    <a:pt x="60532" y="22619"/>
                    <a:pt x="60427" y="22326"/>
                    <a:pt x="60302" y="22075"/>
                  </a:cubicBezTo>
                  <a:cubicBezTo>
                    <a:pt x="60155" y="21761"/>
                    <a:pt x="60051" y="21447"/>
                    <a:pt x="59925" y="21154"/>
                  </a:cubicBezTo>
                  <a:cubicBezTo>
                    <a:pt x="59821" y="20861"/>
                    <a:pt x="59695" y="20547"/>
                    <a:pt x="59591" y="20212"/>
                  </a:cubicBezTo>
                  <a:cubicBezTo>
                    <a:pt x="59925" y="20129"/>
                    <a:pt x="60135" y="20275"/>
                    <a:pt x="60302" y="20401"/>
                  </a:cubicBezTo>
                  <a:cubicBezTo>
                    <a:pt x="60951" y="21028"/>
                    <a:pt x="61474" y="21761"/>
                    <a:pt x="61557" y="22723"/>
                  </a:cubicBezTo>
                  <a:cubicBezTo>
                    <a:pt x="61578" y="22995"/>
                    <a:pt x="61474" y="23267"/>
                    <a:pt x="61704" y="23539"/>
                  </a:cubicBezTo>
                  <a:cubicBezTo>
                    <a:pt x="62415" y="23665"/>
                    <a:pt x="63043" y="23351"/>
                    <a:pt x="63671" y="23058"/>
                  </a:cubicBezTo>
                  <a:cubicBezTo>
                    <a:pt x="64110" y="22891"/>
                    <a:pt x="64215" y="22368"/>
                    <a:pt x="64005" y="21907"/>
                  </a:cubicBezTo>
                  <a:cubicBezTo>
                    <a:pt x="63817" y="21489"/>
                    <a:pt x="63650" y="21070"/>
                    <a:pt x="63461" y="20694"/>
                  </a:cubicBezTo>
                  <a:cubicBezTo>
                    <a:pt x="63378" y="20526"/>
                    <a:pt x="63294" y="20338"/>
                    <a:pt x="63168" y="20233"/>
                  </a:cubicBezTo>
                  <a:cubicBezTo>
                    <a:pt x="62813" y="19899"/>
                    <a:pt x="62604" y="19459"/>
                    <a:pt x="62415" y="19041"/>
                  </a:cubicBezTo>
                  <a:cubicBezTo>
                    <a:pt x="62018" y="18183"/>
                    <a:pt x="62122" y="17764"/>
                    <a:pt x="62980" y="17388"/>
                  </a:cubicBezTo>
                  <a:cubicBezTo>
                    <a:pt x="63692" y="17074"/>
                    <a:pt x="63922" y="16614"/>
                    <a:pt x="63859" y="15902"/>
                  </a:cubicBezTo>
                  <a:cubicBezTo>
                    <a:pt x="63817" y="15735"/>
                    <a:pt x="63817" y="15609"/>
                    <a:pt x="63817" y="15463"/>
                  </a:cubicBezTo>
                  <a:cubicBezTo>
                    <a:pt x="63692" y="14333"/>
                    <a:pt x="63357" y="13935"/>
                    <a:pt x="62227" y="13684"/>
                  </a:cubicBezTo>
                  <a:cubicBezTo>
                    <a:pt x="62018" y="13622"/>
                    <a:pt x="61808" y="13601"/>
                    <a:pt x="61599" y="13601"/>
                  </a:cubicBezTo>
                  <a:cubicBezTo>
                    <a:pt x="60888" y="13580"/>
                    <a:pt x="60218" y="13622"/>
                    <a:pt x="59528" y="13810"/>
                  </a:cubicBezTo>
                  <a:cubicBezTo>
                    <a:pt x="59256" y="13894"/>
                    <a:pt x="58942" y="13894"/>
                    <a:pt x="58649" y="13852"/>
                  </a:cubicBezTo>
                  <a:cubicBezTo>
                    <a:pt x="58440" y="13852"/>
                    <a:pt x="58231" y="13642"/>
                    <a:pt x="58231" y="13475"/>
                  </a:cubicBezTo>
                  <a:cubicBezTo>
                    <a:pt x="58231" y="13287"/>
                    <a:pt x="58377" y="13078"/>
                    <a:pt x="58628" y="13015"/>
                  </a:cubicBezTo>
                  <a:cubicBezTo>
                    <a:pt x="58775" y="12994"/>
                    <a:pt x="58900" y="12994"/>
                    <a:pt x="59067" y="12973"/>
                  </a:cubicBezTo>
                  <a:cubicBezTo>
                    <a:pt x="59214" y="12952"/>
                    <a:pt x="59381" y="12952"/>
                    <a:pt x="59507" y="12868"/>
                  </a:cubicBezTo>
                  <a:cubicBezTo>
                    <a:pt x="60051" y="12575"/>
                    <a:pt x="60616" y="12261"/>
                    <a:pt x="61160" y="11927"/>
                  </a:cubicBezTo>
                  <a:cubicBezTo>
                    <a:pt x="61306" y="11843"/>
                    <a:pt x="61411" y="11697"/>
                    <a:pt x="61516" y="11529"/>
                  </a:cubicBezTo>
                  <a:cubicBezTo>
                    <a:pt x="61829" y="11090"/>
                    <a:pt x="61871" y="10462"/>
                    <a:pt x="61516" y="10023"/>
                  </a:cubicBezTo>
                  <a:cubicBezTo>
                    <a:pt x="61285" y="9667"/>
                    <a:pt x="61034" y="9332"/>
                    <a:pt x="60720" y="9039"/>
                  </a:cubicBezTo>
                  <a:cubicBezTo>
                    <a:pt x="60051" y="8412"/>
                    <a:pt x="59298" y="8035"/>
                    <a:pt x="58356" y="8077"/>
                  </a:cubicBezTo>
                  <a:cubicBezTo>
                    <a:pt x="57833" y="8098"/>
                    <a:pt x="57331" y="8056"/>
                    <a:pt x="56808" y="8077"/>
                  </a:cubicBezTo>
                  <a:cubicBezTo>
                    <a:pt x="55908" y="8160"/>
                    <a:pt x="55071" y="8412"/>
                    <a:pt x="54381" y="9081"/>
                  </a:cubicBezTo>
                  <a:cubicBezTo>
                    <a:pt x="54234" y="9207"/>
                    <a:pt x="54067" y="9353"/>
                    <a:pt x="53878" y="9458"/>
                  </a:cubicBezTo>
                  <a:cubicBezTo>
                    <a:pt x="53711" y="9562"/>
                    <a:pt x="53523" y="9500"/>
                    <a:pt x="53418" y="9332"/>
                  </a:cubicBezTo>
                  <a:cubicBezTo>
                    <a:pt x="53334" y="9228"/>
                    <a:pt x="53293" y="9039"/>
                    <a:pt x="53313" y="8914"/>
                  </a:cubicBezTo>
                  <a:cubicBezTo>
                    <a:pt x="53334" y="8788"/>
                    <a:pt x="53439" y="8663"/>
                    <a:pt x="53544" y="8558"/>
                  </a:cubicBezTo>
                  <a:cubicBezTo>
                    <a:pt x="53774" y="8307"/>
                    <a:pt x="54025" y="8077"/>
                    <a:pt x="54234" y="7847"/>
                  </a:cubicBezTo>
                  <a:cubicBezTo>
                    <a:pt x="54485" y="7533"/>
                    <a:pt x="54757" y="7156"/>
                    <a:pt x="54715" y="6717"/>
                  </a:cubicBezTo>
                  <a:cubicBezTo>
                    <a:pt x="54673" y="5566"/>
                    <a:pt x="53711" y="4687"/>
                    <a:pt x="52707" y="4687"/>
                  </a:cubicBezTo>
                  <a:lnTo>
                    <a:pt x="51347" y="4687"/>
                  </a:lnTo>
                  <a:cubicBezTo>
                    <a:pt x="50740" y="4645"/>
                    <a:pt x="50217" y="4834"/>
                    <a:pt x="49756" y="5168"/>
                  </a:cubicBezTo>
                  <a:cubicBezTo>
                    <a:pt x="49171" y="5629"/>
                    <a:pt x="48606" y="6068"/>
                    <a:pt x="48062" y="6507"/>
                  </a:cubicBezTo>
                  <a:cubicBezTo>
                    <a:pt x="47915" y="6612"/>
                    <a:pt x="47811" y="6717"/>
                    <a:pt x="47685" y="6779"/>
                  </a:cubicBezTo>
                  <a:cubicBezTo>
                    <a:pt x="47497" y="6842"/>
                    <a:pt x="47329" y="6821"/>
                    <a:pt x="47183" y="6696"/>
                  </a:cubicBezTo>
                  <a:cubicBezTo>
                    <a:pt x="47057" y="6570"/>
                    <a:pt x="46953" y="6382"/>
                    <a:pt x="47057" y="6194"/>
                  </a:cubicBezTo>
                  <a:cubicBezTo>
                    <a:pt x="47371" y="5691"/>
                    <a:pt x="47267" y="5147"/>
                    <a:pt x="47287" y="4624"/>
                  </a:cubicBezTo>
                  <a:cubicBezTo>
                    <a:pt x="47350" y="3536"/>
                    <a:pt x="46827" y="2720"/>
                    <a:pt x="46032" y="2072"/>
                  </a:cubicBezTo>
                  <a:cubicBezTo>
                    <a:pt x="45718" y="1821"/>
                    <a:pt x="45383" y="1611"/>
                    <a:pt x="45070" y="1402"/>
                  </a:cubicBezTo>
                  <a:cubicBezTo>
                    <a:pt x="44777" y="1193"/>
                    <a:pt x="44505" y="1130"/>
                    <a:pt x="44128" y="1130"/>
                  </a:cubicBezTo>
                  <a:cubicBezTo>
                    <a:pt x="43584" y="1130"/>
                    <a:pt x="43061" y="1151"/>
                    <a:pt x="42517" y="1130"/>
                  </a:cubicBezTo>
                  <a:cubicBezTo>
                    <a:pt x="41575" y="1067"/>
                    <a:pt x="40801" y="1444"/>
                    <a:pt x="40152" y="2093"/>
                  </a:cubicBezTo>
                  <a:lnTo>
                    <a:pt x="39127" y="3118"/>
                  </a:lnTo>
                  <a:cubicBezTo>
                    <a:pt x="38709" y="3536"/>
                    <a:pt x="38374" y="3976"/>
                    <a:pt x="38228" y="4541"/>
                  </a:cubicBezTo>
                  <a:cubicBezTo>
                    <a:pt x="38123" y="4938"/>
                    <a:pt x="37851" y="5231"/>
                    <a:pt x="37537" y="5482"/>
                  </a:cubicBezTo>
                  <a:cubicBezTo>
                    <a:pt x="37223" y="5754"/>
                    <a:pt x="36930" y="5733"/>
                    <a:pt x="36679" y="5399"/>
                  </a:cubicBezTo>
                  <a:cubicBezTo>
                    <a:pt x="36575" y="5294"/>
                    <a:pt x="36491" y="5147"/>
                    <a:pt x="36470" y="5022"/>
                  </a:cubicBezTo>
                  <a:cubicBezTo>
                    <a:pt x="36093" y="3871"/>
                    <a:pt x="35424" y="2846"/>
                    <a:pt x="34712" y="1883"/>
                  </a:cubicBezTo>
                  <a:cubicBezTo>
                    <a:pt x="34482" y="1570"/>
                    <a:pt x="34189" y="1298"/>
                    <a:pt x="33896" y="1046"/>
                  </a:cubicBezTo>
                  <a:cubicBezTo>
                    <a:pt x="33645" y="816"/>
                    <a:pt x="33331" y="774"/>
                    <a:pt x="32997" y="921"/>
                  </a:cubicBezTo>
                  <a:cubicBezTo>
                    <a:pt x="32076" y="1256"/>
                    <a:pt x="31448" y="2134"/>
                    <a:pt x="31574" y="2971"/>
                  </a:cubicBezTo>
                  <a:cubicBezTo>
                    <a:pt x="31595" y="3181"/>
                    <a:pt x="31574" y="3390"/>
                    <a:pt x="31574" y="3599"/>
                  </a:cubicBezTo>
                  <a:cubicBezTo>
                    <a:pt x="31574" y="3871"/>
                    <a:pt x="31595" y="4080"/>
                    <a:pt x="31762" y="4290"/>
                  </a:cubicBezTo>
                  <a:cubicBezTo>
                    <a:pt x="31909" y="4520"/>
                    <a:pt x="32013" y="4792"/>
                    <a:pt x="32181" y="4959"/>
                  </a:cubicBezTo>
                  <a:cubicBezTo>
                    <a:pt x="32369" y="5168"/>
                    <a:pt x="32620" y="5357"/>
                    <a:pt x="32850" y="5566"/>
                  </a:cubicBezTo>
                  <a:cubicBezTo>
                    <a:pt x="32746" y="5650"/>
                    <a:pt x="32641" y="5733"/>
                    <a:pt x="32515" y="5796"/>
                  </a:cubicBezTo>
                  <a:cubicBezTo>
                    <a:pt x="32202" y="5336"/>
                    <a:pt x="31783" y="5106"/>
                    <a:pt x="31281" y="4938"/>
                  </a:cubicBezTo>
                  <a:cubicBezTo>
                    <a:pt x="31218" y="4917"/>
                    <a:pt x="31134" y="4834"/>
                    <a:pt x="31072" y="4792"/>
                  </a:cubicBezTo>
                  <a:cubicBezTo>
                    <a:pt x="30611" y="4331"/>
                    <a:pt x="29963" y="4227"/>
                    <a:pt x="29440" y="3871"/>
                  </a:cubicBezTo>
                  <a:cubicBezTo>
                    <a:pt x="29335" y="3808"/>
                    <a:pt x="29189" y="3787"/>
                    <a:pt x="29084" y="3787"/>
                  </a:cubicBezTo>
                  <a:cubicBezTo>
                    <a:pt x="28393" y="3746"/>
                    <a:pt x="27703" y="3766"/>
                    <a:pt x="27159" y="4331"/>
                  </a:cubicBezTo>
                  <a:cubicBezTo>
                    <a:pt x="27054" y="4436"/>
                    <a:pt x="26929" y="4541"/>
                    <a:pt x="26824" y="4624"/>
                  </a:cubicBezTo>
                  <a:cubicBezTo>
                    <a:pt x="26301" y="4959"/>
                    <a:pt x="26029" y="5482"/>
                    <a:pt x="25945" y="6068"/>
                  </a:cubicBezTo>
                  <a:cubicBezTo>
                    <a:pt x="25841" y="6968"/>
                    <a:pt x="25715" y="7951"/>
                    <a:pt x="26510" y="8684"/>
                  </a:cubicBezTo>
                  <a:cubicBezTo>
                    <a:pt x="26573" y="8767"/>
                    <a:pt x="26657" y="8851"/>
                    <a:pt x="26678" y="8997"/>
                  </a:cubicBezTo>
                  <a:cubicBezTo>
                    <a:pt x="26866" y="9353"/>
                    <a:pt x="27159" y="9520"/>
                    <a:pt x="27556" y="9520"/>
                  </a:cubicBezTo>
                  <a:cubicBezTo>
                    <a:pt x="28331" y="9541"/>
                    <a:pt x="29084" y="9562"/>
                    <a:pt x="29858" y="9625"/>
                  </a:cubicBezTo>
                  <a:cubicBezTo>
                    <a:pt x="30005" y="9876"/>
                    <a:pt x="29921" y="10065"/>
                    <a:pt x="29670" y="10127"/>
                  </a:cubicBezTo>
                  <a:cubicBezTo>
                    <a:pt x="29272" y="10190"/>
                    <a:pt x="28917" y="10253"/>
                    <a:pt x="28519" y="10253"/>
                  </a:cubicBezTo>
                  <a:cubicBezTo>
                    <a:pt x="27556" y="10295"/>
                    <a:pt x="26615" y="10504"/>
                    <a:pt x="25778" y="11006"/>
                  </a:cubicBezTo>
                  <a:cubicBezTo>
                    <a:pt x="24774" y="11592"/>
                    <a:pt x="23853" y="12241"/>
                    <a:pt x="23225" y="13266"/>
                  </a:cubicBezTo>
                  <a:cubicBezTo>
                    <a:pt x="23058" y="13559"/>
                    <a:pt x="22953" y="13831"/>
                    <a:pt x="22953" y="14166"/>
                  </a:cubicBezTo>
                  <a:cubicBezTo>
                    <a:pt x="22974" y="14605"/>
                    <a:pt x="23100" y="14793"/>
                    <a:pt x="23518" y="14835"/>
                  </a:cubicBezTo>
                  <a:cubicBezTo>
                    <a:pt x="24062" y="14856"/>
                    <a:pt x="24585" y="14835"/>
                    <a:pt x="25150" y="14856"/>
                  </a:cubicBezTo>
                  <a:cubicBezTo>
                    <a:pt x="25632" y="14877"/>
                    <a:pt x="26050" y="14730"/>
                    <a:pt x="26510" y="14479"/>
                  </a:cubicBezTo>
                  <a:cubicBezTo>
                    <a:pt x="27975" y="13705"/>
                    <a:pt x="29461" y="12973"/>
                    <a:pt x="30925" y="12241"/>
                  </a:cubicBezTo>
                  <a:cubicBezTo>
                    <a:pt x="31134" y="12136"/>
                    <a:pt x="31365" y="12052"/>
                    <a:pt x="31595" y="11989"/>
                  </a:cubicBezTo>
                  <a:cubicBezTo>
                    <a:pt x="31846" y="11948"/>
                    <a:pt x="32097" y="12241"/>
                    <a:pt x="32013" y="12450"/>
                  </a:cubicBezTo>
                  <a:cubicBezTo>
                    <a:pt x="31909" y="12722"/>
                    <a:pt x="31846" y="13036"/>
                    <a:pt x="31637" y="13224"/>
                  </a:cubicBezTo>
                  <a:cubicBezTo>
                    <a:pt x="30967" y="13914"/>
                    <a:pt x="30549" y="14751"/>
                    <a:pt x="30005" y="15505"/>
                  </a:cubicBezTo>
                  <a:cubicBezTo>
                    <a:pt x="29544" y="16153"/>
                    <a:pt x="29398" y="16865"/>
                    <a:pt x="29461" y="17639"/>
                  </a:cubicBezTo>
                  <a:cubicBezTo>
                    <a:pt x="29481" y="18120"/>
                    <a:pt x="29670" y="18308"/>
                    <a:pt x="30109" y="18350"/>
                  </a:cubicBezTo>
                  <a:cubicBezTo>
                    <a:pt x="30590" y="18413"/>
                    <a:pt x="31051" y="18371"/>
                    <a:pt x="31490" y="18120"/>
                  </a:cubicBezTo>
                  <a:cubicBezTo>
                    <a:pt x="32411" y="17597"/>
                    <a:pt x="33269" y="17011"/>
                    <a:pt x="34085" y="16321"/>
                  </a:cubicBezTo>
                  <a:cubicBezTo>
                    <a:pt x="34315" y="16111"/>
                    <a:pt x="34503" y="15860"/>
                    <a:pt x="34775" y="15714"/>
                  </a:cubicBezTo>
                  <a:cubicBezTo>
                    <a:pt x="35403" y="15337"/>
                    <a:pt x="35884" y="14814"/>
                    <a:pt x="36407" y="14333"/>
                  </a:cubicBezTo>
                  <a:cubicBezTo>
                    <a:pt x="36575" y="14166"/>
                    <a:pt x="36721" y="14040"/>
                    <a:pt x="36909" y="13935"/>
                  </a:cubicBezTo>
                  <a:cubicBezTo>
                    <a:pt x="37077" y="13831"/>
                    <a:pt x="37391" y="13935"/>
                    <a:pt x="37432" y="14145"/>
                  </a:cubicBezTo>
                  <a:cubicBezTo>
                    <a:pt x="37495" y="14270"/>
                    <a:pt x="37516" y="14438"/>
                    <a:pt x="37495" y="14584"/>
                  </a:cubicBezTo>
                  <a:cubicBezTo>
                    <a:pt x="37432" y="14982"/>
                    <a:pt x="37349" y="15337"/>
                    <a:pt x="37244" y="15735"/>
                  </a:cubicBezTo>
                  <a:cubicBezTo>
                    <a:pt x="37014" y="16572"/>
                    <a:pt x="36972" y="17932"/>
                    <a:pt x="37181" y="18873"/>
                  </a:cubicBezTo>
                  <a:cubicBezTo>
                    <a:pt x="37307" y="18957"/>
                    <a:pt x="37453" y="19062"/>
                    <a:pt x="37642" y="19104"/>
                  </a:cubicBezTo>
                  <a:cubicBezTo>
                    <a:pt x="38060" y="19187"/>
                    <a:pt x="38500" y="19292"/>
                    <a:pt x="38876" y="19062"/>
                  </a:cubicBezTo>
                  <a:cubicBezTo>
                    <a:pt x="39441" y="18664"/>
                    <a:pt x="40006" y="18246"/>
                    <a:pt x="40487" y="17785"/>
                  </a:cubicBezTo>
                  <a:cubicBezTo>
                    <a:pt x="41010" y="17262"/>
                    <a:pt x="41680" y="16948"/>
                    <a:pt x="42203" y="16467"/>
                  </a:cubicBezTo>
                  <a:cubicBezTo>
                    <a:pt x="42475" y="16216"/>
                    <a:pt x="42873" y="16383"/>
                    <a:pt x="42893" y="16781"/>
                  </a:cubicBezTo>
                  <a:cubicBezTo>
                    <a:pt x="42935" y="17283"/>
                    <a:pt x="42956" y="17806"/>
                    <a:pt x="42935" y="18329"/>
                  </a:cubicBezTo>
                  <a:cubicBezTo>
                    <a:pt x="42935" y="18873"/>
                    <a:pt x="42977" y="19396"/>
                    <a:pt x="43354" y="19836"/>
                  </a:cubicBezTo>
                  <a:cubicBezTo>
                    <a:pt x="43458" y="19982"/>
                    <a:pt x="43521" y="20150"/>
                    <a:pt x="43584" y="20338"/>
                  </a:cubicBezTo>
                  <a:cubicBezTo>
                    <a:pt x="43898" y="21489"/>
                    <a:pt x="44777" y="22012"/>
                    <a:pt x="45823" y="22347"/>
                  </a:cubicBezTo>
                  <a:cubicBezTo>
                    <a:pt x="46451" y="22556"/>
                    <a:pt x="47036" y="22389"/>
                    <a:pt x="47455" y="21865"/>
                  </a:cubicBezTo>
                  <a:cubicBezTo>
                    <a:pt x="47685" y="21552"/>
                    <a:pt x="47873" y="21196"/>
                    <a:pt x="48083" y="20882"/>
                  </a:cubicBezTo>
                  <a:cubicBezTo>
                    <a:pt x="48187" y="20756"/>
                    <a:pt x="48292" y="20610"/>
                    <a:pt x="48438" y="20526"/>
                  </a:cubicBezTo>
                  <a:cubicBezTo>
                    <a:pt x="48627" y="20422"/>
                    <a:pt x="48815" y="20338"/>
                    <a:pt x="49024" y="20254"/>
                  </a:cubicBezTo>
                  <a:cubicBezTo>
                    <a:pt x="49464" y="19710"/>
                    <a:pt x="49610" y="19124"/>
                    <a:pt x="50217" y="18706"/>
                  </a:cubicBezTo>
                  <a:close/>
                  <a:moveTo>
                    <a:pt x="30130" y="13810"/>
                  </a:moveTo>
                  <a:cubicBezTo>
                    <a:pt x="29921" y="13852"/>
                    <a:pt x="29816" y="13852"/>
                    <a:pt x="29712" y="13914"/>
                  </a:cubicBezTo>
                  <a:cubicBezTo>
                    <a:pt x="28477" y="14542"/>
                    <a:pt x="27264" y="15191"/>
                    <a:pt x="26050" y="15839"/>
                  </a:cubicBezTo>
                  <a:cubicBezTo>
                    <a:pt x="25987" y="15902"/>
                    <a:pt x="25904" y="16007"/>
                    <a:pt x="25841" y="16111"/>
                  </a:cubicBezTo>
                  <a:cubicBezTo>
                    <a:pt x="25799" y="16195"/>
                    <a:pt x="25799" y="16321"/>
                    <a:pt x="25736" y="16342"/>
                  </a:cubicBezTo>
                  <a:cubicBezTo>
                    <a:pt x="25380" y="16530"/>
                    <a:pt x="25171" y="16969"/>
                    <a:pt x="24669" y="16948"/>
                  </a:cubicBezTo>
                  <a:cubicBezTo>
                    <a:pt x="24543" y="16948"/>
                    <a:pt x="24376" y="17032"/>
                    <a:pt x="24271" y="17137"/>
                  </a:cubicBezTo>
                  <a:cubicBezTo>
                    <a:pt x="23937" y="17471"/>
                    <a:pt x="23539" y="17785"/>
                    <a:pt x="23267" y="18141"/>
                  </a:cubicBezTo>
                  <a:cubicBezTo>
                    <a:pt x="22849" y="18706"/>
                    <a:pt x="22472" y="19271"/>
                    <a:pt x="22326" y="19982"/>
                  </a:cubicBezTo>
                  <a:cubicBezTo>
                    <a:pt x="22179" y="20631"/>
                    <a:pt x="22033" y="21259"/>
                    <a:pt x="21844" y="21907"/>
                  </a:cubicBezTo>
                  <a:cubicBezTo>
                    <a:pt x="21656" y="22577"/>
                    <a:pt x="21593" y="23205"/>
                    <a:pt x="21844" y="23853"/>
                  </a:cubicBezTo>
                  <a:cubicBezTo>
                    <a:pt x="21865" y="23937"/>
                    <a:pt x="21928" y="24041"/>
                    <a:pt x="21865" y="24104"/>
                  </a:cubicBezTo>
                  <a:cubicBezTo>
                    <a:pt x="21530" y="24732"/>
                    <a:pt x="21698" y="25422"/>
                    <a:pt x="21740" y="26071"/>
                  </a:cubicBezTo>
                  <a:cubicBezTo>
                    <a:pt x="21802" y="26887"/>
                    <a:pt x="21844" y="27724"/>
                    <a:pt x="22137" y="28477"/>
                  </a:cubicBezTo>
                  <a:cubicBezTo>
                    <a:pt x="22807" y="30319"/>
                    <a:pt x="23518" y="32139"/>
                    <a:pt x="24460" y="33876"/>
                  </a:cubicBezTo>
                  <a:cubicBezTo>
                    <a:pt x="24627" y="34148"/>
                    <a:pt x="24836" y="34420"/>
                    <a:pt x="25046" y="34650"/>
                  </a:cubicBezTo>
                  <a:lnTo>
                    <a:pt x="27473" y="37077"/>
                  </a:lnTo>
                  <a:cubicBezTo>
                    <a:pt x="27682" y="37286"/>
                    <a:pt x="27912" y="37474"/>
                    <a:pt x="28184" y="37663"/>
                  </a:cubicBezTo>
                  <a:cubicBezTo>
                    <a:pt x="28645" y="37977"/>
                    <a:pt x="29126" y="38311"/>
                    <a:pt x="29649" y="38542"/>
                  </a:cubicBezTo>
                  <a:cubicBezTo>
                    <a:pt x="30590" y="39002"/>
                    <a:pt x="31532" y="39483"/>
                    <a:pt x="32536" y="39797"/>
                  </a:cubicBezTo>
                  <a:cubicBezTo>
                    <a:pt x="33959" y="40257"/>
                    <a:pt x="35424" y="40467"/>
                    <a:pt x="36888" y="40508"/>
                  </a:cubicBezTo>
                  <a:cubicBezTo>
                    <a:pt x="37872" y="40529"/>
                    <a:pt x="38876" y="40571"/>
                    <a:pt x="39860" y="40425"/>
                  </a:cubicBezTo>
                  <a:cubicBezTo>
                    <a:pt x="41157" y="40278"/>
                    <a:pt x="42412" y="39964"/>
                    <a:pt x="43605" y="39462"/>
                  </a:cubicBezTo>
                  <a:cubicBezTo>
                    <a:pt x="44421" y="39148"/>
                    <a:pt x="45237" y="38834"/>
                    <a:pt x="46011" y="38479"/>
                  </a:cubicBezTo>
                  <a:cubicBezTo>
                    <a:pt x="48062" y="37537"/>
                    <a:pt x="49945" y="36386"/>
                    <a:pt x="51472" y="34733"/>
                  </a:cubicBezTo>
                  <a:cubicBezTo>
                    <a:pt x="51828" y="34399"/>
                    <a:pt x="52142" y="34022"/>
                    <a:pt x="52497" y="33708"/>
                  </a:cubicBezTo>
                  <a:cubicBezTo>
                    <a:pt x="53104" y="33185"/>
                    <a:pt x="53523" y="32536"/>
                    <a:pt x="53837" y="31804"/>
                  </a:cubicBezTo>
                  <a:cubicBezTo>
                    <a:pt x="53920" y="31616"/>
                    <a:pt x="53962" y="31407"/>
                    <a:pt x="54046" y="31218"/>
                  </a:cubicBezTo>
                  <a:cubicBezTo>
                    <a:pt x="54088" y="31093"/>
                    <a:pt x="54150" y="30946"/>
                    <a:pt x="54234" y="30842"/>
                  </a:cubicBezTo>
                  <a:cubicBezTo>
                    <a:pt x="54569" y="30444"/>
                    <a:pt x="54757" y="29963"/>
                    <a:pt x="54925" y="29482"/>
                  </a:cubicBezTo>
                  <a:cubicBezTo>
                    <a:pt x="55238" y="28645"/>
                    <a:pt x="55552" y="27766"/>
                    <a:pt x="55866" y="26929"/>
                  </a:cubicBezTo>
                  <a:cubicBezTo>
                    <a:pt x="56013" y="26594"/>
                    <a:pt x="56054" y="26259"/>
                    <a:pt x="55971" y="25946"/>
                  </a:cubicBezTo>
                  <a:cubicBezTo>
                    <a:pt x="55699" y="25736"/>
                    <a:pt x="55448" y="25569"/>
                    <a:pt x="55238" y="25402"/>
                  </a:cubicBezTo>
                  <a:cubicBezTo>
                    <a:pt x="54799" y="25736"/>
                    <a:pt x="54339" y="26029"/>
                    <a:pt x="53962" y="26385"/>
                  </a:cubicBezTo>
                  <a:cubicBezTo>
                    <a:pt x="53293" y="27075"/>
                    <a:pt x="52497" y="27243"/>
                    <a:pt x="51577" y="27222"/>
                  </a:cubicBezTo>
                  <a:cubicBezTo>
                    <a:pt x="51221" y="27222"/>
                    <a:pt x="50949" y="27096"/>
                    <a:pt x="50698" y="26866"/>
                  </a:cubicBezTo>
                  <a:cubicBezTo>
                    <a:pt x="49568" y="25736"/>
                    <a:pt x="48857" y="24397"/>
                    <a:pt x="48919" y="22744"/>
                  </a:cubicBezTo>
                  <a:cubicBezTo>
                    <a:pt x="48919" y="22619"/>
                    <a:pt x="48940" y="22514"/>
                    <a:pt x="48919" y="22389"/>
                  </a:cubicBezTo>
                  <a:cubicBezTo>
                    <a:pt x="48899" y="22263"/>
                    <a:pt x="49003" y="22075"/>
                    <a:pt x="48731" y="21970"/>
                  </a:cubicBezTo>
                  <a:cubicBezTo>
                    <a:pt x="48606" y="22117"/>
                    <a:pt x="48480" y="22284"/>
                    <a:pt x="48375" y="22430"/>
                  </a:cubicBezTo>
                  <a:cubicBezTo>
                    <a:pt x="47685" y="23330"/>
                    <a:pt x="46492" y="23665"/>
                    <a:pt x="45446" y="23225"/>
                  </a:cubicBezTo>
                  <a:cubicBezTo>
                    <a:pt x="45049" y="23058"/>
                    <a:pt x="44672" y="22891"/>
                    <a:pt x="44316" y="22681"/>
                  </a:cubicBezTo>
                  <a:cubicBezTo>
                    <a:pt x="43563" y="22284"/>
                    <a:pt x="43103" y="21635"/>
                    <a:pt x="42789" y="20840"/>
                  </a:cubicBezTo>
                  <a:cubicBezTo>
                    <a:pt x="42684" y="20547"/>
                    <a:pt x="42559" y="20296"/>
                    <a:pt x="42412" y="20024"/>
                  </a:cubicBezTo>
                  <a:cubicBezTo>
                    <a:pt x="42161" y="19668"/>
                    <a:pt x="42036" y="19271"/>
                    <a:pt x="42098" y="18831"/>
                  </a:cubicBezTo>
                  <a:cubicBezTo>
                    <a:pt x="42119" y="18601"/>
                    <a:pt x="42119" y="18350"/>
                    <a:pt x="42098" y="18099"/>
                  </a:cubicBezTo>
                  <a:cubicBezTo>
                    <a:pt x="42098" y="17995"/>
                    <a:pt x="42015" y="17911"/>
                    <a:pt x="41952" y="17785"/>
                  </a:cubicBezTo>
                  <a:cubicBezTo>
                    <a:pt x="41826" y="17869"/>
                    <a:pt x="41722" y="17890"/>
                    <a:pt x="41680" y="17932"/>
                  </a:cubicBezTo>
                  <a:cubicBezTo>
                    <a:pt x="41052" y="18643"/>
                    <a:pt x="40278" y="19187"/>
                    <a:pt x="39588" y="19794"/>
                  </a:cubicBezTo>
                  <a:cubicBezTo>
                    <a:pt x="39378" y="19982"/>
                    <a:pt x="39169" y="20108"/>
                    <a:pt x="38876" y="20129"/>
                  </a:cubicBezTo>
                  <a:cubicBezTo>
                    <a:pt x="38081" y="20192"/>
                    <a:pt x="37328" y="20108"/>
                    <a:pt x="36616" y="19668"/>
                  </a:cubicBezTo>
                  <a:cubicBezTo>
                    <a:pt x="36282" y="19459"/>
                    <a:pt x="36093" y="19187"/>
                    <a:pt x="36093" y="18811"/>
                  </a:cubicBezTo>
                  <a:cubicBezTo>
                    <a:pt x="36135" y="17827"/>
                    <a:pt x="36135" y="16886"/>
                    <a:pt x="36156" y="15902"/>
                  </a:cubicBezTo>
                  <a:cubicBezTo>
                    <a:pt x="35675" y="16091"/>
                    <a:pt x="35298" y="16446"/>
                    <a:pt x="34901" y="16844"/>
                  </a:cubicBezTo>
                  <a:cubicBezTo>
                    <a:pt x="34106" y="17660"/>
                    <a:pt x="33206" y="18287"/>
                    <a:pt x="32264" y="18852"/>
                  </a:cubicBezTo>
                  <a:cubicBezTo>
                    <a:pt x="31678" y="19187"/>
                    <a:pt x="31051" y="19334"/>
                    <a:pt x="30381" y="19334"/>
                  </a:cubicBezTo>
                  <a:cubicBezTo>
                    <a:pt x="29816" y="19334"/>
                    <a:pt x="29377" y="19145"/>
                    <a:pt x="28958" y="18831"/>
                  </a:cubicBezTo>
                  <a:cubicBezTo>
                    <a:pt x="28707" y="18643"/>
                    <a:pt x="28540" y="18413"/>
                    <a:pt x="28540" y="18078"/>
                  </a:cubicBezTo>
                  <a:cubicBezTo>
                    <a:pt x="28498" y="16948"/>
                    <a:pt x="28645" y="15839"/>
                    <a:pt x="29377" y="14898"/>
                  </a:cubicBezTo>
                  <a:cubicBezTo>
                    <a:pt x="29691" y="14626"/>
                    <a:pt x="29963" y="14312"/>
                    <a:pt x="30130" y="13810"/>
                  </a:cubicBezTo>
                  <a:close/>
                  <a:moveTo>
                    <a:pt x="36784" y="41617"/>
                  </a:moveTo>
                  <a:cubicBezTo>
                    <a:pt x="36491" y="42371"/>
                    <a:pt x="35821" y="42580"/>
                    <a:pt x="35319" y="42998"/>
                  </a:cubicBezTo>
                  <a:cubicBezTo>
                    <a:pt x="35215" y="43082"/>
                    <a:pt x="35026" y="43124"/>
                    <a:pt x="34901" y="43124"/>
                  </a:cubicBezTo>
                  <a:cubicBezTo>
                    <a:pt x="34294" y="43145"/>
                    <a:pt x="33687" y="43187"/>
                    <a:pt x="33101" y="43124"/>
                  </a:cubicBezTo>
                  <a:cubicBezTo>
                    <a:pt x="32411" y="43040"/>
                    <a:pt x="31804" y="42705"/>
                    <a:pt x="31490" y="42078"/>
                  </a:cubicBezTo>
                  <a:cubicBezTo>
                    <a:pt x="31218" y="41534"/>
                    <a:pt x="31030" y="40906"/>
                    <a:pt x="30841" y="40425"/>
                  </a:cubicBezTo>
                  <a:cubicBezTo>
                    <a:pt x="29733" y="39797"/>
                    <a:pt x="28728" y="39232"/>
                    <a:pt x="27724" y="38625"/>
                  </a:cubicBezTo>
                  <a:cubicBezTo>
                    <a:pt x="27347" y="38395"/>
                    <a:pt x="26992" y="38102"/>
                    <a:pt x="26678" y="37788"/>
                  </a:cubicBezTo>
                  <a:cubicBezTo>
                    <a:pt x="25904" y="37035"/>
                    <a:pt x="25150" y="36240"/>
                    <a:pt x="24376" y="35487"/>
                  </a:cubicBezTo>
                  <a:cubicBezTo>
                    <a:pt x="24251" y="35382"/>
                    <a:pt x="24125" y="35277"/>
                    <a:pt x="23958" y="35194"/>
                  </a:cubicBezTo>
                  <a:cubicBezTo>
                    <a:pt x="23895" y="35298"/>
                    <a:pt x="23811" y="35382"/>
                    <a:pt x="23790" y="35466"/>
                  </a:cubicBezTo>
                  <a:cubicBezTo>
                    <a:pt x="23686" y="36010"/>
                    <a:pt x="23393" y="36491"/>
                    <a:pt x="23100" y="36930"/>
                  </a:cubicBezTo>
                  <a:cubicBezTo>
                    <a:pt x="22870" y="37286"/>
                    <a:pt x="22598" y="37684"/>
                    <a:pt x="22388" y="38081"/>
                  </a:cubicBezTo>
                  <a:cubicBezTo>
                    <a:pt x="21635" y="39630"/>
                    <a:pt x="20714" y="41094"/>
                    <a:pt x="19773" y="42517"/>
                  </a:cubicBezTo>
                  <a:cubicBezTo>
                    <a:pt x="19459" y="42998"/>
                    <a:pt x="19187" y="43500"/>
                    <a:pt x="19020" y="44065"/>
                  </a:cubicBezTo>
                  <a:cubicBezTo>
                    <a:pt x="18894" y="44568"/>
                    <a:pt x="18664" y="45028"/>
                    <a:pt x="18413" y="45467"/>
                  </a:cubicBezTo>
                  <a:cubicBezTo>
                    <a:pt x="18141" y="45990"/>
                    <a:pt x="17785" y="46513"/>
                    <a:pt x="17618" y="47099"/>
                  </a:cubicBezTo>
                  <a:cubicBezTo>
                    <a:pt x="17409" y="47706"/>
                    <a:pt x="17137" y="48271"/>
                    <a:pt x="16885" y="48857"/>
                  </a:cubicBezTo>
                  <a:cubicBezTo>
                    <a:pt x="16593" y="49485"/>
                    <a:pt x="16404" y="50133"/>
                    <a:pt x="16404" y="50866"/>
                  </a:cubicBezTo>
                  <a:cubicBezTo>
                    <a:pt x="16613" y="50970"/>
                    <a:pt x="16802" y="51075"/>
                    <a:pt x="16969" y="51158"/>
                  </a:cubicBezTo>
                  <a:cubicBezTo>
                    <a:pt x="18036" y="51619"/>
                    <a:pt x="19187" y="51786"/>
                    <a:pt x="20275" y="52037"/>
                  </a:cubicBezTo>
                  <a:cubicBezTo>
                    <a:pt x="20401" y="52058"/>
                    <a:pt x="20568" y="52058"/>
                    <a:pt x="20714" y="52037"/>
                  </a:cubicBezTo>
                  <a:cubicBezTo>
                    <a:pt x="21007" y="51995"/>
                    <a:pt x="21300" y="51933"/>
                    <a:pt x="21614" y="51849"/>
                  </a:cubicBezTo>
                  <a:cubicBezTo>
                    <a:pt x="21740" y="51828"/>
                    <a:pt x="21886" y="51786"/>
                    <a:pt x="21991" y="51682"/>
                  </a:cubicBezTo>
                  <a:cubicBezTo>
                    <a:pt x="22681" y="51158"/>
                    <a:pt x="23372" y="50635"/>
                    <a:pt x="24230" y="50259"/>
                  </a:cubicBezTo>
                  <a:cubicBezTo>
                    <a:pt x="24146" y="49840"/>
                    <a:pt x="24125" y="49443"/>
                    <a:pt x="23979" y="49087"/>
                  </a:cubicBezTo>
                  <a:cubicBezTo>
                    <a:pt x="23644" y="48125"/>
                    <a:pt x="23455" y="47120"/>
                    <a:pt x="23309" y="46116"/>
                  </a:cubicBezTo>
                  <a:cubicBezTo>
                    <a:pt x="23288" y="45907"/>
                    <a:pt x="23183" y="45697"/>
                    <a:pt x="23183" y="45488"/>
                  </a:cubicBezTo>
                  <a:cubicBezTo>
                    <a:pt x="23142" y="45091"/>
                    <a:pt x="22911" y="44819"/>
                    <a:pt x="22660" y="44651"/>
                  </a:cubicBezTo>
                  <a:cubicBezTo>
                    <a:pt x="22807" y="43961"/>
                    <a:pt x="22891" y="43772"/>
                    <a:pt x="23246" y="43542"/>
                  </a:cubicBezTo>
                  <a:cubicBezTo>
                    <a:pt x="24230" y="42894"/>
                    <a:pt x="25297" y="42559"/>
                    <a:pt x="26427" y="42371"/>
                  </a:cubicBezTo>
                  <a:cubicBezTo>
                    <a:pt x="26678" y="42308"/>
                    <a:pt x="26971" y="42350"/>
                    <a:pt x="27222" y="42371"/>
                  </a:cubicBezTo>
                  <a:cubicBezTo>
                    <a:pt x="27410" y="42391"/>
                    <a:pt x="27619" y="42496"/>
                    <a:pt x="27787" y="42622"/>
                  </a:cubicBezTo>
                  <a:cubicBezTo>
                    <a:pt x="28100" y="42831"/>
                    <a:pt x="28121" y="43187"/>
                    <a:pt x="28121" y="43521"/>
                  </a:cubicBezTo>
                  <a:cubicBezTo>
                    <a:pt x="28121" y="44337"/>
                    <a:pt x="28038" y="45132"/>
                    <a:pt x="28352" y="45928"/>
                  </a:cubicBezTo>
                  <a:cubicBezTo>
                    <a:pt x="28414" y="46053"/>
                    <a:pt x="28373" y="46221"/>
                    <a:pt x="28373" y="46367"/>
                  </a:cubicBezTo>
                  <a:cubicBezTo>
                    <a:pt x="28435" y="46848"/>
                    <a:pt x="28477" y="47329"/>
                    <a:pt x="28561" y="47811"/>
                  </a:cubicBezTo>
                  <a:cubicBezTo>
                    <a:pt x="28749" y="48731"/>
                    <a:pt x="28958" y="49631"/>
                    <a:pt x="29147" y="50552"/>
                  </a:cubicBezTo>
                  <a:cubicBezTo>
                    <a:pt x="29189" y="50866"/>
                    <a:pt x="29272" y="51200"/>
                    <a:pt x="29251" y="51556"/>
                  </a:cubicBezTo>
                  <a:cubicBezTo>
                    <a:pt x="29189" y="52665"/>
                    <a:pt x="29691" y="53711"/>
                    <a:pt x="29607" y="54841"/>
                  </a:cubicBezTo>
                  <a:cubicBezTo>
                    <a:pt x="29607" y="54904"/>
                    <a:pt x="29649" y="54946"/>
                    <a:pt x="29670" y="55029"/>
                  </a:cubicBezTo>
                  <a:cubicBezTo>
                    <a:pt x="29900" y="55469"/>
                    <a:pt x="29879" y="55971"/>
                    <a:pt x="29795" y="56431"/>
                  </a:cubicBezTo>
                  <a:cubicBezTo>
                    <a:pt x="29712" y="56912"/>
                    <a:pt x="29670" y="57373"/>
                    <a:pt x="29544" y="57854"/>
                  </a:cubicBezTo>
                  <a:cubicBezTo>
                    <a:pt x="29398" y="58377"/>
                    <a:pt x="29481" y="58775"/>
                    <a:pt x="29879" y="59151"/>
                  </a:cubicBezTo>
                  <a:cubicBezTo>
                    <a:pt x="30130" y="59423"/>
                    <a:pt x="30339" y="59674"/>
                    <a:pt x="30632" y="59925"/>
                  </a:cubicBezTo>
                  <a:cubicBezTo>
                    <a:pt x="30821" y="60072"/>
                    <a:pt x="31030" y="60218"/>
                    <a:pt x="31093" y="60449"/>
                  </a:cubicBezTo>
                  <a:cubicBezTo>
                    <a:pt x="31260" y="60783"/>
                    <a:pt x="31511" y="60930"/>
                    <a:pt x="31825" y="60993"/>
                  </a:cubicBezTo>
                  <a:cubicBezTo>
                    <a:pt x="31909" y="60972"/>
                    <a:pt x="31992" y="60972"/>
                    <a:pt x="32013" y="60909"/>
                  </a:cubicBezTo>
                  <a:cubicBezTo>
                    <a:pt x="32871" y="60093"/>
                    <a:pt x="33896" y="59570"/>
                    <a:pt x="35026" y="59214"/>
                  </a:cubicBezTo>
                  <a:cubicBezTo>
                    <a:pt x="35968" y="58900"/>
                    <a:pt x="36888" y="58503"/>
                    <a:pt x="37872" y="58398"/>
                  </a:cubicBezTo>
                  <a:cubicBezTo>
                    <a:pt x="38060" y="58377"/>
                    <a:pt x="38207" y="58314"/>
                    <a:pt x="38395" y="58273"/>
                  </a:cubicBezTo>
                  <a:cubicBezTo>
                    <a:pt x="39441" y="57959"/>
                    <a:pt x="40487" y="57708"/>
                    <a:pt x="41554" y="57582"/>
                  </a:cubicBezTo>
                  <a:cubicBezTo>
                    <a:pt x="43186" y="57394"/>
                    <a:pt x="44777" y="57164"/>
                    <a:pt x="46430" y="57226"/>
                  </a:cubicBezTo>
                  <a:cubicBezTo>
                    <a:pt x="46995" y="57247"/>
                    <a:pt x="47580" y="57226"/>
                    <a:pt x="48145" y="57226"/>
                  </a:cubicBezTo>
                  <a:cubicBezTo>
                    <a:pt x="48313" y="57226"/>
                    <a:pt x="48501" y="57164"/>
                    <a:pt x="48668" y="57122"/>
                  </a:cubicBezTo>
                  <a:cubicBezTo>
                    <a:pt x="48752" y="56599"/>
                    <a:pt x="48752" y="56159"/>
                    <a:pt x="48710" y="55594"/>
                  </a:cubicBezTo>
                  <a:cubicBezTo>
                    <a:pt x="48313" y="55762"/>
                    <a:pt x="48145" y="56034"/>
                    <a:pt x="47978" y="56327"/>
                  </a:cubicBezTo>
                  <a:cubicBezTo>
                    <a:pt x="47811" y="56536"/>
                    <a:pt x="47643" y="56745"/>
                    <a:pt x="47434" y="56912"/>
                  </a:cubicBezTo>
                  <a:cubicBezTo>
                    <a:pt x="47350" y="56954"/>
                    <a:pt x="47141" y="56933"/>
                    <a:pt x="46995" y="56850"/>
                  </a:cubicBezTo>
                  <a:cubicBezTo>
                    <a:pt x="46848" y="56745"/>
                    <a:pt x="46764" y="56557"/>
                    <a:pt x="46848" y="56389"/>
                  </a:cubicBezTo>
                  <a:cubicBezTo>
                    <a:pt x="46911" y="56285"/>
                    <a:pt x="46974" y="56180"/>
                    <a:pt x="47036" y="56076"/>
                  </a:cubicBezTo>
                  <a:cubicBezTo>
                    <a:pt x="47246" y="55762"/>
                    <a:pt x="47434" y="55427"/>
                    <a:pt x="47664" y="55050"/>
                  </a:cubicBezTo>
                  <a:cubicBezTo>
                    <a:pt x="47246" y="55260"/>
                    <a:pt x="46911" y="55427"/>
                    <a:pt x="46555" y="55573"/>
                  </a:cubicBezTo>
                  <a:cubicBezTo>
                    <a:pt x="46367" y="55657"/>
                    <a:pt x="46199" y="55594"/>
                    <a:pt x="46053" y="55469"/>
                  </a:cubicBezTo>
                  <a:cubicBezTo>
                    <a:pt x="45927" y="55343"/>
                    <a:pt x="45927" y="55050"/>
                    <a:pt x="46095" y="54904"/>
                  </a:cubicBezTo>
                  <a:cubicBezTo>
                    <a:pt x="46220" y="54757"/>
                    <a:pt x="46346" y="54653"/>
                    <a:pt x="46513" y="54548"/>
                  </a:cubicBezTo>
                  <a:cubicBezTo>
                    <a:pt x="46995" y="54276"/>
                    <a:pt x="47518" y="54025"/>
                    <a:pt x="48020" y="53753"/>
                  </a:cubicBezTo>
                  <a:cubicBezTo>
                    <a:pt x="48145" y="53690"/>
                    <a:pt x="48250" y="53586"/>
                    <a:pt x="48438" y="53481"/>
                  </a:cubicBezTo>
                  <a:cubicBezTo>
                    <a:pt x="48124" y="53272"/>
                    <a:pt x="47852" y="53355"/>
                    <a:pt x="47601" y="53376"/>
                  </a:cubicBezTo>
                  <a:cubicBezTo>
                    <a:pt x="46513" y="53544"/>
                    <a:pt x="45404" y="53753"/>
                    <a:pt x="44379" y="54171"/>
                  </a:cubicBezTo>
                  <a:cubicBezTo>
                    <a:pt x="44295" y="54213"/>
                    <a:pt x="44128" y="54234"/>
                    <a:pt x="44044" y="54213"/>
                  </a:cubicBezTo>
                  <a:cubicBezTo>
                    <a:pt x="43919" y="54171"/>
                    <a:pt x="43793" y="54067"/>
                    <a:pt x="43730" y="53920"/>
                  </a:cubicBezTo>
                  <a:cubicBezTo>
                    <a:pt x="43710" y="53858"/>
                    <a:pt x="43793" y="53669"/>
                    <a:pt x="43856" y="53648"/>
                  </a:cubicBezTo>
                  <a:cubicBezTo>
                    <a:pt x="44107" y="53481"/>
                    <a:pt x="44337" y="53355"/>
                    <a:pt x="44567" y="53272"/>
                  </a:cubicBezTo>
                  <a:cubicBezTo>
                    <a:pt x="45342" y="53083"/>
                    <a:pt x="46095" y="52937"/>
                    <a:pt x="46848" y="52770"/>
                  </a:cubicBezTo>
                  <a:cubicBezTo>
                    <a:pt x="47120" y="52728"/>
                    <a:pt x="47371" y="52644"/>
                    <a:pt x="47685" y="52560"/>
                  </a:cubicBezTo>
                  <a:cubicBezTo>
                    <a:pt x="47267" y="51912"/>
                    <a:pt x="47287" y="51221"/>
                    <a:pt x="47225" y="50552"/>
                  </a:cubicBezTo>
                  <a:cubicBezTo>
                    <a:pt x="47225" y="50468"/>
                    <a:pt x="47162" y="50363"/>
                    <a:pt x="47162" y="50301"/>
                  </a:cubicBezTo>
                  <a:cubicBezTo>
                    <a:pt x="46764" y="48355"/>
                    <a:pt x="46325" y="46388"/>
                    <a:pt x="45802" y="44484"/>
                  </a:cubicBezTo>
                  <a:cubicBezTo>
                    <a:pt x="45718" y="44191"/>
                    <a:pt x="45614" y="43919"/>
                    <a:pt x="45488" y="43647"/>
                  </a:cubicBezTo>
                  <a:cubicBezTo>
                    <a:pt x="45258" y="43145"/>
                    <a:pt x="45070" y="42663"/>
                    <a:pt x="44944" y="42140"/>
                  </a:cubicBezTo>
                  <a:cubicBezTo>
                    <a:pt x="44818" y="41575"/>
                    <a:pt x="44630" y="41031"/>
                    <a:pt x="44316" y="40508"/>
                  </a:cubicBezTo>
                  <a:cubicBezTo>
                    <a:pt x="43479" y="40780"/>
                    <a:pt x="42684" y="41052"/>
                    <a:pt x="41889" y="41241"/>
                  </a:cubicBezTo>
                  <a:cubicBezTo>
                    <a:pt x="41052" y="41450"/>
                    <a:pt x="40173" y="41638"/>
                    <a:pt x="39316" y="41722"/>
                  </a:cubicBezTo>
                  <a:cubicBezTo>
                    <a:pt x="38541" y="41659"/>
                    <a:pt x="37704" y="41617"/>
                    <a:pt x="36784" y="41617"/>
                  </a:cubicBezTo>
                  <a:close/>
                  <a:moveTo>
                    <a:pt x="28665" y="61034"/>
                  </a:moveTo>
                  <a:cubicBezTo>
                    <a:pt x="28393" y="60721"/>
                    <a:pt x="28142" y="60386"/>
                    <a:pt x="27828" y="60156"/>
                  </a:cubicBezTo>
                  <a:cubicBezTo>
                    <a:pt x="27473" y="59842"/>
                    <a:pt x="27075" y="59570"/>
                    <a:pt x="26845" y="59151"/>
                  </a:cubicBezTo>
                  <a:cubicBezTo>
                    <a:pt x="26720" y="58921"/>
                    <a:pt x="26448" y="58817"/>
                    <a:pt x="26196" y="58712"/>
                  </a:cubicBezTo>
                  <a:cubicBezTo>
                    <a:pt x="25820" y="58586"/>
                    <a:pt x="25485" y="58419"/>
                    <a:pt x="25192" y="58105"/>
                  </a:cubicBezTo>
                  <a:cubicBezTo>
                    <a:pt x="25004" y="57938"/>
                    <a:pt x="24753" y="57833"/>
                    <a:pt x="24523" y="57666"/>
                  </a:cubicBezTo>
                  <a:cubicBezTo>
                    <a:pt x="24313" y="57540"/>
                    <a:pt x="24062" y="57456"/>
                    <a:pt x="23895" y="57310"/>
                  </a:cubicBezTo>
                  <a:cubicBezTo>
                    <a:pt x="23518" y="56933"/>
                    <a:pt x="23100" y="56808"/>
                    <a:pt x="22598" y="56682"/>
                  </a:cubicBezTo>
                  <a:cubicBezTo>
                    <a:pt x="21489" y="56389"/>
                    <a:pt x="20296" y="56159"/>
                    <a:pt x="19229" y="55678"/>
                  </a:cubicBezTo>
                  <a:cubicBezTo>
                    <a:pt x="18999" y="55573"/>
                    <a:pt x="18706" y="55573"/>
                    <a:pt x="18455" y="55573"/>
                  </a:cubicBezTo>
                  <a:lnTo>
                    <a:pt x="13287" y="55573"/>
                  </a:lnTo>
                  <a:cubicBezTo>
                    <a:pt x="13035" y="55573"/>
                    <a:pt x="12743" y="55594"/>
                    <a:pt x="12491" y="55636"/>
                  </a:cubicBezTo>
                  <a:cubicBezTo>
                    <a:pt x="11466" y="55783"/>
                    <a:pt x="10462" y="55992"/>
                    <a:pt x="9458" y="56159"/>
                  </a:cubicBezTo>
                  <a:cubicBezTo>
                    <a:pt x="8035" y="56327"/>
                    <a:pt x="6758" y="56933"/>
                    <a:pt x="5419" y="57456"/>
                  </a:cubicBezTo>
                  <a:cubicBezTo>
                    <a:pt x="5273" y="58168"/>
                    <a:pt x="5001" y="58796"/>
                    <a:pt x="4561" y="59340"/>
                  </a:cubicBezTo>
                  <a:cubicBezTo>
                    <a:pt x="3871" y="60177"/>
                    <a:pt x="3411" y="61181"/>
                    <a:pt x="2825" y="62081"/>
                  </a:cubicBezTo>
                  <a:cubicBezTo>
                    <a:pt x="2406" y="62771"/>
                    <a:pt x="2239" y="63503"/>
                    <a:pt x="1988" y="64340"/>
                  </a:cubicBezTo>
                  <a:cubicBezTo>
                    <a:pt x="2260" y="64257"/>
                    <a:pt x="2490" y="64257"/>
                    <a:pt x="2657" y="64152"/>
                  </a:cubicBezTo>
                  <a:cubicBezTo>
                    <a:pt x="3243" y="63713"/>
                    <a:pt x="3955" y="63545"/>
                    <a:pt x="4666" y="63420"/>
                  </a:cubicBezTo>
                  <a:cubicBezTo>
                    <a:pt x="5064" y="63336"/>
                    <a:pt x="5419" y="63210"/>
                    <a:pt x="5796" y="63106"/>
                  </a:cubicBezTo>
                  <a:cubicBezTo>
                    <a:pt x="6800" y="62792"/>
                    <a:pt x="7805" y="62499"/>
                    <a:pt x="8851" y="62353"/>
                  </a:cubicBezTo>
                  <a:cubicBezTo>
                    <a:pt x="9499" y="62248"/>
                    <a:pt x="10148" y="62122"/>
                    <a:pt x="10818" y="62039"/>
                  </a:cubicBezTo>
                  <a:cubicBezTo>
                    <a:pt x="11864" y="61871"/>
                    <a:pt x="12910" y="61746"/>
                    <a:pt x="13956" y="61746"/>
                  </a:cubicBezTo>
                  <a:cubicBezTo>
                    <a:pt x="15797" y="61767"/>
                    <a:pt x="17681" y="61767"/>
                    <a:pt x="19543" y="61746"/>
                  </a:cubicBezTo>
                  <a:cubicBezTo>
                    <a:pt x="20547" y="61746"/>
                    <a:pt x="21530" y="61809"/>
                    <a:pt x="22493" y="61976"/>
                  </a:cubicBezTo>
                  <a:cubicBezTo>
                    <a:pt x="22744" y="62039"/>
                    <a:pt x="22974" y="62081"/>
                    <a:pt x="23204" y="62122"/>
                  </a:cubicBezTo>
                  <a:cubicBezTo>
                    <a:pt x="25987" y="62562"/>
                    <a:pt x="28728" y="63022"/>
                    <a:pt x="31427" y="63901"/>
                  </a:cubicBezTo>
                  <a:cubicBezTo>
                    <a:pt x="31553" y="63943"/>
                    <a:pt x="31699" y="63922"/>
                    <a:pt x="31867" y="63922"/>
                  </a:cubicBezTo>
                  <a:cubicBezTo>
                    <a:pt x="31365" y="62646"/>
                    <a:pt x="31030" y="61348"/>
                    <a:pt x="29753" y="60658"/>
                  </a:cubicBezTo>
                  <a:cubicBezTo>
                    <a:pt x="29481" y="60930"/>
                    <a:pt x="29126" y="61034"/>
                    <a:pt x="28665" y="61034"/>
                  </a:cubicBezTo>
                  <a:close/>
                  <a:moveTo>
                    <a:pt x="45195" y="40090"/>
                  </a:moveTo>
                  <a:cubicBezTo>
                    <a:pt x="45258" y="40257"/>
                    <a:pt x="45300" y="40404"/>
                    <a:pt x="45362" y="40529"/>
                  </a:cubicBezTo>
                  <a:cubicBezTo>
                    <a:pt x="45572" y="41115"/>
                    <a:pt x="45760" y="41659"/>
                    <a:pt x="45948" y="42245"/>
                  </a:cubicBezTo>
                  <a:cubicBezTo>
                    <a:pt x="46011" y="42391"/>
                    <a:pt x="46053" y="42580"/>
                    <a:pt x="46137" y="42726"/>
                  </a:cubicBezTo>
                  <a:cubicBezTo>
                    <a:pt x="46597" y="43459"/>
                    <a:pt x="46806" y="44275"/>
                    <a:pt x="46995" y="45091"/>
                  </a:cubicBezTo>
                  <a:cubicBezTo>
                    <a:pt x="47371" y="46513"/>
                    <a:pt x="47706" y="47936"/>
                    <a:pt x="48041" y="49380"/>
                  </a:cubicBezTo>
                  <a:cubicBezTo>
                    <a:pt x="48187" y="49945"/>
                    <a:pt x="48229" y="50552"/>
                    <a:pt x="48250" y="51158"/>
                  </a:cubicBezTo>
                  <a:cubicBezTo>
                    <a:pt x="48313" y="51975"/>
                    <a:pt x="48731" y="52623"/>
                    <a:pt x="49547" y="52937"/>
                  </a:cubicBezTo>
                  <a:cubicBezTo>
                    <a:pt x="49694" y="52979"/>
                    <a:pt x="49903" y="53042"/>
                    <a:pt x="50070" y="52958"/>
                  </a:cubicBezTo>
                  <a:cubicBezTo>
                    <a:pt x="50761" y="52707"/>
                    <a:pt x="51472" y="52498"/>
                    <a:pt x="52163" y="52121"/>
                  </a:cubicBezTo>
                  <a:cubicBezTo>
                    <a:pt x="53000" y="51682"/>
                    <a:pt x="53795" y="51138"/>
                    <a:pt x="54611" y="50614"/>
                  </a:cubicBezTo>
                  <a:cubicBezTo>
                    <a:pt x="55887" y="49778"/>
                    <a:pt x="57142" y="48878"/>
                    <a:pt x="58189" y="47748"/>
                  </a:cubicBezTo>
                  <a:cubicBezTo>
                    <a:pt x="59214" y="46660"/>
                    <a:pt x="59067" y="45404"/>
                    <a:pt x="57958" y="44568"/>
                  </a:cubicBezTo>
                  <a:cubicBezTo>
                    <a:pt x="57896" y="44505"/>
                    <a:pt x="57812" y="44463"/>
                    <a:pt x="57749" y="44400"/>
                  </a:cubicBezTo>
                  <a:cubicBezTo>
                    <a:pt x="56368" y="43396"/>
                    <a:pt x="54820" y="42622"/>
                    <a:pt x="53355" y="41743"/>
                  </a:cubicBezTo>
                  <a:cubicBezTo>
                    <a:pt x="53251" y="41680"/>
                    <a:pt x="53146" y="41638"/>
                    <a:pt x="53021" y="41575"/>
                  </a:cubicBezTo>
                  <a:cubicBezTo>
                    <a:pt x="52100" y="41262"/>
                    <a:pt x="51263" y="40801"/>
                    <a:pt x="50426" y="40299"/>
                  </a:cubicBezTo>
                  <a:cubicBezTo>
                    <a:pt x="49861" y="39964"/>
                    <a:pt x="49254" y="39692"/>
                    <a:pt x="48627" y="39462"/>
                  </a:cubicBezTo>
                  <a:cubicBezTo>
                    <a:pt x="48229" y="39337"/>
                    <a:pt x="47873" y="39127"/>
                    <a:pt x="47455" y="38939"/>
                  </a:cubicBezTo>
                  <a:cubicBezTo>
                    <a:pt x="46743" y="39378"/>
                    <a:pt x="45927" y="39630"/>
                    <a:pt x="45195" y="40090"/>
                  </a:cubicBezTo>
                  <a:close/>
                  <a:moveTo>
                    <a:pt x="33750" y="65198"/>
                  </a:moveTo>
                  <a:cubicBezTo>
                    <a:pt x="33896" y="65198"/>
                    <a:pt x="34001" y="65219"/>
                    <a:pt x="34085" y="65198"/>
                  </a:cubicBezTo>
                  <a:cubicBezTo>
                    <a:pt x="34922" y="64968"/>
                    <a:pt x="35759" y="64696"/>
                    <a:pt x="36533" y="64278"/>
                  </a:cubicBezTo>
                  <a:cubicBezTo>
                    <a:pt x="36888" y="64110"/>
                    <a:pt x="37244" y="63964"/>
                    <a:pt x="37621" y="63838"/>
                  </a:cubicBezTo>
                  <a:cubicBezTo>
                    <a:pt x="39316" y="63231"/>
                    <a:pt x="41094" y="62897"/>
                    <a:pt x="42893" y="62687"/>
                  </a:cubicBezTo>
                  <a:cubicBezTo>
                    <a:pt x="43835" y="62583"/>
                    <a:pt x="44839" y="62562"/>
                    <a:pt x="45781" y="62583"/>
                  </a:cubicBezTo>
                  <a:cubicBezTo>
                    <a:pt x="47392" y="62583"/>
                    <a:pt x="49024" y="62478"/>
                    <a:pt x="50635" y="62687"/>
                  </a:cubicBezTo>
                  <a:cubicBezTo>
                    <a:pt x="51221" y="62771"/>
                    <a:pt x="51765" y="62813"/>
                    <a:pt x="52351" y="62897"/>
                  </a:cubicBezTo>
                  <a:cubicBezTo>
                    <a:pt x="54297" y="63106"/>
                    <a:pt x="56222" y="63441"/>
                    <a:pt x="58042" y="64173"/>
                  </a:cubicBezTo>
                  <a:cubicBezTo>
                    <a:pt x="58314" y="64278"/>
                    <a:pt x="58586" y="64361"/>
                    <a:pt x="58942" y="64466"/>
                  </a:cubicBezTo>
                  <a:cubicBezTo>
                    <a:pt x="58942" y="64319"/>
                    <a:pt x="58942" y="64215"/>
                    <a:pt x="58900" y="64152"/>
                  </a:cubicBezTo>
                  <a:cubicBezTo>
                    <a:pt x="58649" y="63713"/>
                    <a:pt x="58377" y="63273"/>
                    <a:pt x="58105" y="62855"/>
                  </a:cubicBezTo>
                  <a:cubicBezTo>
                    <a:pt x="57603" y="62081"/>
                    <a:pt x="57059" y="61390"/>
                    <a:pt x="56578" y="60595"/>
                  </a:cubicBezTo>
                  <a:cubicBezTo>
                    <a:pt x="56368" y="60260"/>
                    <a:pt x="56138" y="60051"/>
                    <a:pt x="55803" y="59925"/>
                  </a:cubicBezTo>
                  <a:cubicBezTo>
                    <a:pt x="54862" y="59549"/>
                    <a:pt x="53899" y="59130"/>
                    <a:pt x="52937" y="58796"/>
                  </a:cubicBezTo>
                  <a:cubicBezTo>
                    <a:pt x="51681" y="58356"/>
                    <a:pt x="50384" y="58084"/>
                    <a:pt x="49045" y="58063"/>
                  </a:cubicBezTo>
                  <a:cubicBezTo>
                    <a:pt x="47057" y="58042"/>
                    <a:pt x="45070" y="57938"/>
                    <a:pt x="43082" y="58210"/>
                  </a:cubicBezTo>
                  <a:cubicBezTo>
                    <a:pt x="41701" y="58419"/>
                    <a:pt x="40257" y="58503"/>
                    <a:pt x="38897" y="58942"/>
                  </a:cubicBezTo>
                  <a:cubicBezTo>
                    <a:pt x="38541" y="59089"/>
                    <a:pt x="38144" y="59151"/>
                    <a:pt x="37746" y="59214"/>
                  </a:cubicBezTo>
                  <a:cubicBezTo>
                    <a:pt x="37014" y="59298"/>
                    <a:pt x="36344" y="59528"/>
                    <a:pt x="35675" y="59821"/>
                  </a:cubicBezTo>
                  <a:cubicBezTo>
                    <a:pt x="35319" y="59967"/>
                    <a:pt x="34943" y="60135"/>
                    <a:pt x="34587" y="60239"/>
                  </a:cubicBezTo>
                  <a:cubicBezTo>
                    <a:pt x="33938" y="60407"/>
                    <a:pt x="33415" y="60825"/>
                    <a:pt x="32850" y="61181"/>
                  </a:cubicBezTo>
                  <a:cubicBezTo>
                    <a:pt x="32494" y="61411"/>
                    <a:pt x="32327" y="61746"/>
                    <a:pt x="32390" y="62164"/>
                  </a:cubicBezTo>
                  <a:cubicBezTo>
                    <a:pt x="32432" y="62541"/>
                    <a:pt x="32515" y="62876"/>
                    <a:pt x="32641" y="63210"/>
                  </a:cubicBezTo>
                  <a:cubicBezTo>
                    <a:pt x="32829" y="63650"/>
                    <a:pt x="33038" y="64110"/>
                    <a:pt x="33248" y="64529"/>
                  </a:cubicBezTo>
                  <a:cubicBezTo>
                    <a:pt x="33394" y="64738"/>
                    <a:pt x="33582" y="64968"/>
                    <a:pt x="33750" y="65198"/>
                  </a:cubicBezTo>
                  <a:close/>
                  <a:moveTo>
                    <a:pt x="15484" y="49945"/>
                  </a:moveTo>
                  <a:cubicBezTo>
                    <a:pt x="15546" y="49798"/>
                    <a:pt x="15630" y="49610"/>
                    <a:pt x="15672" y="49464"/>
                  </a:cubicBezTo>
                  <a:cubicBezTo>
                    <a:pt x="15839" y="48836"/>
                    <a:pt x="15986" y="48166"/>
                    <a:pt x="16153" y="47539"/>
                  </a:cubicBezTo>
                  <a:cubicBezTo>
                    <a:pt x="16362" y="46785"/>
                    <a:pt x="16697" y="46074"/>
                    <a:pt x="17116" y="45425"/>
                  </a:cubicBezTo>
                  <a:cubicBezTo>
                    <a:pt x="17534" y="44714"/>
                    <a:pt x="17932" y="44024"/>
                    <a:pt x="18141" y="43228"/>
                  </a:cubicBezTo>
                  <a:cubicBezTo>
                    <a:pt x="18204" y="42915"/>
                    <a:pt x="18371" y="42601"/>
                    <a:pt x="18559" y="42350"/>
                  </a:cubicBezTo>
                  <a:cubicBezTo>
                    <a:pt x="20024" y="40257"/>
                    <a:pt x="21133" y="37914"/>
                    <a:pt x="22598" y="35821"/>
                  </a:cubicBezTo>
                  <a:cubicBezTo>
                    <a:pt x="22786" y="35570"/>
                    <a:pt x="22932" y="35277"/>
                    <a:pt x="22932" y="34859"/>
                  </a:cubicBezTo>
                  <a:cubicBezTo>
                    <a:pt x="22619" y="34964"/>
                    <a:pt x="22388" y="35047"/>
                    <a:pt x="22158" y="35152"/>
                  </a:cubicBezTo>
                  <a:cubicBezTo>
                    <a:pt x="20233" y="36031"/>
                    <a:pt x="18434" y="37223"/>
                    <a:pt x="16634" y="38374"/>
                  </a:cubicBezTo>
                  <a:cubicBezTo>
                    <a:pt x="16593" y="38395"/>
                    <a:pt x="16530" y="38437"/>
                    <a:pt x="16509" y="38479"/>
                  </a:cubicBezTo>
                  <a:cubicBezTo>
                    <a:pt x="15588" y="39169"/>
                    <a:pt x="14730" y="39902"/>
                    <a:pt x="13789" y="40571"/>
                  </a:cubicBezTo>
                  <a:cubicBezTo>
                    <a:pt x="12868" y="41220"/>
                    <a:pt x="12094" y="41994"/>
                    <a:pt x="11424" y="42894"/>
                  </a:cubicBezTo>
                  <a:cubicBezTo>
                    <a:pt x="10839" y="43731"/>
                    <a:pt x="10629" y="44484"/>
                    <a:pt x="11299" y="45446"/>
                  </a:cubicBezTo>
                  <a:cubicBezTo>
                    <a:pt x="11885" y="46262"/>
                    <a:pt x="12408" y="47099"/>
                    <a:pt x="12973" y="47915"/>
                  </a:cubicBezTo>
                  <a:cubicBezTo>
                    <a:pt x="13496" y="48648"/>
                    <a:pt x="14521" y="49464"/>
                    <a:pt x="15484" y="49945"/>
                  </a:cubicBezTo>
                  <a:close/>
                  <a:moveTo>
                    <a:pt x="23686" y="44275"/>
                  </a:moveTo>
                  <a:cubicBezTo>
                    <a:pt x="24041" y="46137"/>
                    <a:pt x="24418" y="47957"/>
                    <a:pt x="25087" y="49736"/>
                  </a:cubicBezTo>
                  <a:cubicBezTo>
                    <a:pt x="25276" y="49715"/>
                    <a:pt x="25464" y="49652"/>
                    <a:pt x="25611" y="49631"/>
                  </a:cubicBezTo>
                  <a:cubicBezTo>
                    <a:pt x="25799" y="49610"/>
                    <a:pt x="26008" y="49694"/>
                    <a:pt x="26029" y="49903"/>
                  </a:cubicBezTo>
                  <a:cubicBezTo>
                    <a:pt x="26050" y="50029"/>
                    <a:pt x="26008" y="50217"/>
                    <a:pt x="25904" y="50301"/>
                  </a:cubicBezTo>
                  <a:cubicBezTo>
                    <a:pt x="25694" y="50510"/>
                    <a:pt x="25464" y="50677"/>
                    <a:pt x="25213" y="50866"/>
                  </a:cubicBezTo>
                  <a:cubicBezTo>
                    <a:pt x="25318" y="51619"/>
                    <a:pt x="25360" y="52330"/>
                    <a:pt x="25611" y="53021"/>
                  </a:cubicBezTo>
                  <a:cubicBezTo>
                    <a:pt x="26029" y="54171"/>
                    <a:pt x="26301" y="55343"/>
                    <a:pt x="26322" y="56599"/>
                  </a:cubicBezTo>
                  <a:cubicBezTo>
                    <a:pt x="26992" y="56431"/>
                    <a:pt x="27598" y="56180"/>
                    <a:pt x="28289" y="56117"/>
                  </a:cubicBezTo>
                  <a:cubicBezTo>
                    <a:pt x="28456" y="56117"/>
                    <a:pt x="28645" y="55950"/>
                    <a:pt x="28854" y="55804"/>
                  </a:cubicBezTo>
                  <a:cubicBezTo>
                    <a:pt x="28770" y="55448"/>
                    <a:pt x="28624" y="55071"/>
                    <a:pt x="28624" y="54736"/>
                  </a:cubicBezTo>
                  <a:cubicBezTo>
                    <a:pt x="28624" y="53983"/>
                    <a:pt x="28561" y="53251"/>
                    <a:pt x="28393" y="52519"/>
                  </a:cubicBezTo>
                  <a:cubicBezTo>
                    <a:pt x="28352" y="52372"/>
                    <a:pt x="28352" y="52226"/>
                    <a:pt x="28352" y="52058"/>
                  </a:cubicBezTo>
                  <a:cubicBezTo>
                    <a:pt x="28414" y="51326"/>
                    <a:pt x="28247" y="50635"/>
                    <a:pt x="28121" y="49924"/>
                  </a:cubicBezTo>
                  <a:cubicBezTo>
                    <a:pt x="27912" y="48689"/>
                    <a:pt x="27515" y="47476"/>
                    <a:pt x="27598" y="46179"/>
                  </a:cubicBezTo>
                  <a:cubicBezTo>
                    <a:pt x="27598" y="45990"/>
                    <a:pt x="27556" y="45823"/>
                    <a:pt x="27494" y="45656"/>
                  </a:cubicBezTo>
                  <a:cubicBezTo>
                    <a:pt x="27347" y="45258"/>
                    <a:pt x="27347" y="44840"/>
                    <a:pt x="27347" y="44400"/>
                  </a:cubicBezTo>
                  <a:lnTo>
                    <a:pt x="27347" y="43584"/>
                  </a:lnTo>
                  <a:cubicBezTo>
                    <a:pt x="27305" y="43208"/>
                    <a:pt x="27180" y="43061"/>
                    <a:pt x="26761" y="43061"/>
                  </a:cubicBezTo>
                  <a:cubicBezTo>
                    <a:pt x="26510" y="43061"/>
                    <a:pt x="26238" y="43124"/>
                    <a:pt x="25987" y="43166"/>
                  </a:cubicBezTo>
                  <a:cubicBezTo>
                    <a:pt x="25820" y="43208"/>
                    <a:pt x="25694" y="43270"/>
                    <a:pt x="25569" y="43312"/>
                  </a:cubicBezTo>
                  <a:cubicBezTo>
                    <a:pt x="24836" y="43375"/>
                    <a:pt x="24271" y="43710"/>
                    <a:pt x="23686" y="44275"/>
                  </a:cubicBezTo>
                  <a:close/>
                  <a:moveTo>
                    <a:pt x="25067" y="54276"/>
                  </a:moveTo>
                  <a:cubicBezTo>
                    <a:pt x="24313" y="54485"/>
                    <a:pt x="23853" y="54485"/>
                    <a:pt x="23309" y="54171"/>
                  </a:cubicBezTo>
                  <a:cubicBezTo>
                    <a:pt x="22702" y="53816"/>
                    <a:pt x="22137" y="53439"/>
                    <a:pt x="21572" y="53042"/>
                  </a:cubicBezTo>
                  <a:cubicBezTo>
                    <a:pt x="21321" y="52853"/>
                    <a:pt x="21049" y="52770"/>
                    <a:pt x="20735" y="52832"/>
                  </a:cubicBezTo>
                  <a:cubicBezTo>
                    <a:pt x="20484" y="52874"/>
                    <a:pt x="20191" y="52916"/>
                    <a:pt x="19940" y="52853"/>
                  </a:cubicBezTo>
                  <a:cubicBezTo>
                    <a:pt x="18810" y="52623"/>
                    <a:pt x="17681" y="52456"/>
                    <a:pt x="16634" y="51995"/>
                  </a:cubicBezTo>
                  <a:cubicBezTo>
                    <a:pt x="16446" y="51912"/>
                    <a:pt x="16237" y="51891"/>
                    <a:pt x="16090" y="51828"/>
                  </a:cubicBezTo>
                  <a:cubicBezTo>
                    <a:pt x="15651" y="52309"/>
                    <a:pt x="15881" y="52937"/>
                    <a:pt x="15504" y="53376"/>
                  </a:cubicBezTo>
                  <a:lnTo>
                    <a:pt x="15504" y="54653"/>
                  </a:lnTo>
                  <a:cubicBezTo>
                    <a:pt x="15714" y="54695"/>
                    <a:pt x="15902" y="54715"/>
                    <a:pt x="16111" y="54715"/>
                  </a:cubicBezTo>
                  <a:lnTo>
                    <a:pt x="18643" y="54715"/>
                  </a:lnTo>
                  <a:cubicBezTo>
                    <a:pt x="18936" y="54715"/>
                    <a:pt x="19250" y="54736"/>
                    <a:pt x="19543" y="54841"/>
                  </a:cubicBezTo>
                  <a:cubicBezTo>
                    <a:pt x="20694" y="55301"/>
                    <a:pt x="21886" y="55573"/>
                    <a:pt x="23100" y="55866"/>
                  </a:cubicBezTo>
                  <a:cubicBezTo>
                    <a:pt x="23602" y="55992"/>
                    <a:pt x="24062" y="56117"/>
                    <a:pt x="24439" y="56536"/>
                  </a:cubicBezTo>
                  <a:cubicBezTo>
                    <a:pt x="24774" y="56912"/>
                    <a:pt x="25025" y="56954"/>
                    <a:pt x="25548" y="56975"/>
                  </a:cubicBezTo>
                  <a:cubicBezTo>
                    <a:pt x="25485" y="56306"/>
                    <a:pt x="25297" y="55657"/>
                    <a:pt x="25234" y="54967"/>
                  </a:cubicBezTo>
                  <a:cubicBezTo>
                    <a:pt x="25192" y="54715"/>
                    <a:pt x="25108" y="54506"/>
                    <a:pt x="25067" y="54276"/>
                  </a:cubicBezTo>
                  <a:close/>
                  <a:moveTo>
                    <a:pt x="20714" y="22953"/>
                  </a:moveTo>
                  <a:cubicBezTo>
                    <a:pt x="20777" y="22640"/>
                    <a:pt x="20798" y="22409"/>
                    <a:pt x="20840" y="22158"/>
                  </a:cubicBezTo>
                  <a:cubicBezTo>
                    <a:pt x="20924" y="21886"/>
                    <a:pt x="21007" y="21635"/>
                    <a:pt x="21112" y="21384"/>
                  </a:cubicBezTo>
                  <a:cubicBezTo>
                    <a:pt x="21468" y="20589"/>
                    <a:pt x="21510" y="19710"/>
                    <a:pt x="21447" y="18852"/>
                  </a:cubicBezTo>
                  <a:cubicBezTo>
                    <a:pt x="21405" y="18246"/>
                    <a:pt x="21007" y="17869"/>
                    <a:pt x="20401" y="17869"/>
                  </a:cubicBezTo>
                  <a:cubicBezTo>
                    <a:pt x="20170" y="17869"/>
                    <a:pt x="19940" y="17869"/>
                    <a:pt x="19689" y="17890"/>
                  </a:cubicBezTo>
                  <a:cubicBezTo>
                    <a:pt x="19438" y="17911"/>
                    <a:pt x="19208" y="18078"/>
                    <a:pt x="19208" y="18308"/>
                  </a:cubicBezTo>
                  <a:cubicBezTo>
                    <a:pt x="19166" y="19166"/>
                    <a:pt x="19020" y="20066"/>
                    <a:pt x="19438" y="20861"/>
                  </a:cubicBezTo>
                  <a:cubicBezTo>
                    <a:pt x="19752" y="21489"/>
                    <a:pt x="20150" y="22117"/>
                    <a:pt x="20505" y="22723"/>
                  </a:cubicBezTo>
                  <a:cubicBezTo>
                    <a:pt x="20568" y="22786"/>
                    <a:pt x="20610" y="22828"/>
                    <a:pt x="20714" y="22953"/>
                  </a:cubicBezTo>
                  <a:close/>
                  <a:moveTo>
                    <a:pt x="54088" y="33771"/>
                  </a:moveTo>
                  <a:cubicBezTo>
                    <a:pt x="54485" y="33792"/>
                    <a:pt x="54778" y="33792"/>
                    <a:pt x="55071" y="33792"/>
                  </a:cubicBezTo>
                  <a:cubicBezTo>
                    <a:pt x="56368" y="33792"/>
                    <a:pt x="57331" y="33080"/>
                    <a:pt x="58147" y="32160"/>
                  </a:cubicBezTo>
                  <a:cubicBezTo>
                    <a:pt x="58544" y="31720"/>
                    <a:pt x="58210" y="30884"/>
                    <a:pt x="57624" y="30863"/>
                  </a:cubicBezTo>
                  <a:cubicBezTo>
                    <a:pt x="56954" y="30842"/>
                    <a:pt x="56243" y="30758"/>
                    <a:pt x="55510" y="30863"/>
                  </a:cubicBezTo>
                  <a:cubicBezTo>
                    <a:pt x="55071" y="31804"/>
                    <a:pt x="54611" y="32746"/>
                    <a:pt x="54088" y="33771"/>
                  </a:cubicBezTo>
                  <a:close/>
                  <a:moveTo>
                    <a:pt x="35738" y="41555"/>
                  </a:moveTo>
                  <a:cubicBezTo>
                    <a:pt x="34482" y="41324"/>
                    <a:pt x="33310" y="41073"/>
                    <a:pt x="32160" y="40864"/>
                  </a:cubicBezTo>
                  <a:cubicBezTo>
                    <a:pt x="32097" y="41596"/>
                    <a:pt x="32432" y="41994"/>
                    <a:pt x="33059" y="42182"/>
                  </a:cubicBezTo>
                  <a:cubicBezTo>
                    <a:pt x="33206" y="42224"/>
                    <a:pt x="33352" y="42224"/>
                    <a:pt x="33520" y="42224"/>
                  </a:cubicBezTo>
                  <a:lnTo>
                    <a:pt x="34817" y="42224"/>
                  </a:lnTo>
                  <a:cubicBezTo>
                    <a:pt x="35110" y="41994"/>
                    <a:pt x="35361" y="41806"/>
                    <a:pt x="35738" y="41555"/>
                  </a:cubicBezTo>
                  <a:close/>
                  <a:moveTo>
                    <a:pt x="26887" y="57833"/>
                  </a:moveTo>
                  <a:cubicBezTo>
                    <a:pt x="27222" y="58482"/>
                    <a:pt x="27724" y="58984"/>
                    <a:pt x="28310" y="59402"/>
                  </a:cubicBezTo>
                  <a:cubicBezTo>
                    <a:pt x="28540" y="59256"/>
                    <a:pt x="28728" y="59130"/>
                    <a:pt x="28896" y="59005"/>
                  </a:cubicBezTo>
                  <a:lnTo>
                    <a:pt x="28896" y="57143"/>
                  </a:lnTo>
                  <a:cubicBezTo>
                    <a:pt x="28226" y="57268"/>
                    <a:pt x="27556" y="57268"/>
                    <a:pt x="26887" y="57833"/>
                  </a:cubicBezTo>
                  <a:close/>
                  <a:moveTo>
                    <a:pt x="22472" y="52707"/>
                  </a:moveTo>
                  <a:cubicBezTo>
                    <a:pt x="22974" y="52979"/>
                    <a:pt x="23435" y="53251"/>
                    <a:pt x="23937" y="53544"/>
                  </a:cubicBezTo>
                  <a:cubicBezTo>
                    <a:pt x="24041" y="53586"/>
                    <a:pt x="24167" y="53607"/>
                    <a:pt x="24271" y="53607"/>
                  </a:cubicBezTo>
                  <a:cubicBezTo>
                    <a:pt x="24460" y="53648"/>
                    <a:pt x="24690" y="53376"/>
                    <a:pt x="24690" y="53188"/>
                  </a:cubicBezTo>
                  <a:cubicBezTo>
                    <a:pt x="24669" y="52979"/>
                    <a:pt x="24564" y="52853"/>
                    <a:pt x="24355" y="52853"/>
                  </a:cubicBezTo>
                  <a:cubicBezTo>
                    <a:pt x="23853" y="52874"/>
                    <a:pt x="23435" y="52623"/>
                    <a:pt x="22974" y="52456"/>
                  </a:cubicBezTo>
                  <a:cubicBezTo>
                    <a:pt x="22765" y="52414"/>
                    <a:pt x="22639" y="52456"/>
                    <a:pt x="22472" y="52707"/>
                  </a:cubicBezTo>
                  <a:close/>
                  <a:moveTo>
                    <a:pt x="23497" y="51723"/>
                  </a:moveTo>
                  <a:cubicBezTo>
                    <a:pt x="23832" y="51912"/>
                    <a:pt x="24083" y="52142"/>
                    <a:pt x="24460" y="51891"/>
                  </a:cubicBezTo>
                  <a:cubicBezTo>
                    <a:pt x="24418" y="51682"/>
                    <a:pt x="24376" y="51451"/>
                    <a:pt x="24334" y="51242"/>
                  </a:cubicBezTo>
                  <a:cubicBezTo>
                    <a:pt x="23937" y="51263"/>
                    <a:pt x="23707" y="51389"/>
                    <a:pt x="23497" y="51723"/>
                  </a:cubicBezTo>
                  <a:close/>
                  <a:moveTo>
                    <a:pt x="12596" y="62792"/>
                  </a:moveTo>
                  <a:lnTo>
                    <a:pt x="12596" y="62750"/>
                  </a:lnTo>
                  <a:lnTo>
                    <a:pt x="12199" y="62750"/>
                  </a:lnTo>
                  <a:lnTo>
                    <a:pt x="12199" y="627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-1599125" y="1614225"/>
              <a:ext cx="429475" cy="219725"/>
            </a:xfrm>
            <a:custGeom>
              <a:avLst/>
              <a:gdLst/>
              <a:ahLst/>
              <a:cxnLst/>
              <a:rect l="l" t="t" r="r" b="b"/>
              <a:pathLst>
                <a:path w="17179" h="8789" extrusionOk="0">
                  <a:moveTo>
                    <a:pt x="16970" y="5482"/>
                  </a:moveTo>
                  <a:cubicBezTo>
                    <a:pt x="17179" y="5671"/>
                    <a:pt x="17158" y="5859"/>
                    <a:pt x="17012" y="5985"/>
                  </a:cubicBezTo>
                  <a:cubicBezTo>
                    <a:pt x="16740" y="6299"/>
                    <a:pt x="16447" y="6591"/>
                    <a:pt x="16237" y="6947"/>
                  </a:cubicBezTo>
                  <a:cubicBezTo>
                    <a:pt x="16237" y="6989"/>
                    <a:pt x="16216" y="7010"/>
                    <a:pt x="16175" y="7010"/>
                  </a:cubicBezTo>
                  <a:cubicBezTo>
                    <a:pt x="15170" y="7575"/>
                    <a:pt x="14291" y="8412"/>
                    <a:pt x="13120" y="8705"/>
                  </a:cubicBezTo>
                  <a:cubicBezTo>
                    <a:pt x="12911" y="8747"/>
                    <a:pt x="12701" y="8788"/>
                    <a:pt x="12492" y="8788"/>
                  </a:cubicBezTo>
                  <a:lnTo>
                    <a:pt x="7701" y="8788"/>
                  </a:lnTo>
                  <a:cubicBezTo>
                    <a:pt x="7449" y="8788"/>
                    <a:pt x="7157" y="8747"/>
                    <a:pt x="6885" y="8684"/>
                  </a:cubicBezTo>
                  <a:cubicBezTo>
                    <a:pt x="6529" y="8579"/>
                    <a:pt x="6131" y="8516"/>
                    <a:pt x="5755" y="8495"/>
                  </a:cubicBezTo>
                  <a:cubicBezTo>
                    <a:pt x="5399" y="8475"/>
                    <a:pt x="5043" y="8349"/>
                    <a:pt x="4708" y="8203"/>
                  </a:cubicBezTo>
                  <a:cubicBezTo>
                    <a:pt x="4353" y="8077"/>
                    <a:pt x="4039" y="7889"/>
                    <a:pt x="3725" y="7742"/>
                  </a:cubicBezTo>
                  <a:cubicBezTo>
                    <a:pt x="3160" y="7470"/>
                    <a:pt x="2763" y="7115"/>
                    <a:pt x="2365" y="6591"/>
                  </a:cubicBezTo>
                  <a:cubicBezTo>
                    <a:pt x="1905" y="5964"/>
                    <a:pt x="1403" y="5357"/>
                    <a:pt x="984" y="4708"/>
                  </a:cubicBezTo>
                  <a:cubicBezTo>
                    <a:pt x="231" y="3558"/>
                    <a:pt x="1" y="2281"/>
                    <a:pt x="126" y="921"/>
                  </a:cubicBezTo>
                  <a:cubicBezTo>
                    <a:pt x="147" y="565"/>
                    <a:pt x="356" y="314"/>
                    <a:pt x="566" y="42"/>
                  </a:cubicBezTo>
                  <a:cubicBezTo>
                    <a:pt x="628" y="1"/>
                    <a:pt x="754" y="1"/>
                    <a:pt x="796" y="1"/>
                  </a:cubicBezTo>
                  <a:cubicBezTo>
                    <a:pt x="879" y="21"/>
                    <a:pt x="963" y="105"/>
                    <a:pt x="984" y="189"/>
                  </a:cubicBezTo>
                  <a:cubicBezTo>
                    <a:pt x="1005" y="293"/>
                    <a:pt x="1005" y="419"/>
                    <a:pt x="984" y="524"/>
                  </a:cubicBezTo>
                  <a:cubicBezTo>
                    <a:pt x="545" y="1779"/>
                    <a:pt x="963" y="2909"/>
                    <a:pt x="1507" y="3976"/>
                  </a:cubicBezTo>
                  <a:cubicBezTo>
                    <a:pt x="2009" y="4918"/>
                    <a:pt x="2784" y="5650"/>
                    <a:pt x="3411" y="6487"/>
                  </a:cubicBezTo>
                  <a:cubicBezTo>
                    <a:pt x="3495" y="6571"/>
                    <a:pt x="3600" y="6633"/>
                    <a:pt x="3704" y="6696"/>
                  </a:cubicBezTo>
                  <a:cubicBezTo>
                    <a:pt x="4206" y="6926"/>
                    <a:pt x="4667" y="7156"/>
                    <a:pt x="5169" y="7366"/>
                  </a:cubicBezTo>
                  <a:cubicBezTo>
                    <a:pt x="5273" y="7428"/>
                    <a:pt x="5399" y="7470"/>
                    <a:pt x="5504" y="7470"/>
                  </a:cubicBezTo>
                  <a:cubicBezTo>
                    <a:pt x="6320" y="7575"/>
                    <a:pt x="7115" y="7742"/>
                    <a:pt x="7910" y="7763"/>
                  </a:cubicBezTo>
                  <a:cubicBezTo>
                    <a:pt x="9333" y="7826"/>
                    <a:pt x="10734" y="7763"/>
                    <a:pt x="12157" y="7763"/>
                  </a:cubicBezTo>
                  <a:cubicBezTo>
                    <a:pt x="12973" y="7763"/>
                    <a:pt x="13664" y="7470"/>
                    <a:pt x="14291" y="6989"/>
                  </a:cubicBezTo>
                  <a:cubicBezTo>
                    <a:pt x="14480" y="6822"/>
                    <a:pt x="14689" y="6696"/>
                    <a:pt x="14898" y="6591"/>
                  </a:cubicBezTo>
                  <a:cubicBezTo>
                    <a:pt x="15233" y="6403"/>
                    <a:pt x="15589" y="6257"/>
                    <a:pt x="15819" y="5901"/>
                  </a:cubicBezTo>
                  <a:cubicBezTo>
                    <a:pt x="16133" y="5629"/>
                    <a:pt x="16593" y="5566"/>
                    <a:pt x="16970" y="5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-1261200" y="1599050"/>
              <a:ext cx="39250" cy="46575"/>
            </a:xfrm>
            <a:custGeom>
              <a:avLst/>
              <a:gdLst/>
              <a:ahLst/>
              <a:cxnLst/>
              <a:rect l="l" t="t" r="r" b="b"/>
              <a:pathLst>
                <a:path w="1570" h="1863" extrusionOk="0">
                  <a:moveTo>
                    <a:pt x="1570" y="817"/>
                  </a:moveTo>
                  <a:cubicBezTo>
                    <a:pt x="1570" y="1361"/>
                    <a:pt x="1235" y="1758"/>
                    <a:pt x="774" y="1842"/>
                  </a:cubicBezTo>
                  <a:cubicBezTo>
                    <a:pt x="523" y="1863"/>
                    <a:pt x="314" y="1800"/>
                    <a:pt x="147" y="1570"/>
                  </a:cubicBezTo>
                  <a:cubicBezTo>
                    <a:pt x="21" y="1382"/>
                    <a:pt x="0" y="1152"/>
                    <a:pt x="105" y="963"/>
                  </a:cubicBezTo>
                  <a:cubicBezTo>
                    <a:pt x="293" y="712"/>
                    <a:pt x="502" y="440"/>
                    <a:pt x="754" y="231"/>
                  </a:cubicBezTo>
                  <a:cubicBezTo>
                    <a:pt x="1046" y="1"/>
                    <a:pt x="1402" y="147"/>
                    <a:pt x="1507" y="524"/>
                  </a:cubicBezTo>
                  <a:cubicBezTo>
                    <a:pt x="1549" y="628"/>
                    <a:pt x="1549" y="733"/>
                    <a:pt x="1570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-1527450" y="1533150"/>
              <a:ext cx="41350" cy="38725"/>
            </a:xfrm>
            <a:custGeom>
              <a:avLst/>
              <a:gdLst/>
              <a:ahLst/>
              <a:cxnLst/>
              <a:rect l="l" t="t" r="r" b="b"/>
              <a:pathLst>
                <a:path w="1654" h="1549" extrusionOk="0">
                  <a:moveTo>
                    <a:pt x="649" y="21"/>
                  </a:moveTo>
                  <a:cubicBezTo>
                    <a:pt x="1151" y="0"/>
                    <a:pt x="1402" y="84"/>
                    <a:pt x="1507" y="356"/>
                  </a:cubicBezTo>
                  <a:cubicBezTo>
                    <a:pt x="1611" y="649"/>
                    <a:pt x="1653" y="963"/>
                    <a:pt x="1465" y="1235"/>
                  </a:cubicBezTo>
                  <a:cubicBezTo>
                    <a:pt x="1381" y="1339"/>
                    <a:pt x="1235" y="1402"/>
                    <a:pt x="1088" y="1444"/>
                  </a:cubicBezTo>
                  <a:cubicBezTo>
                    <a:pt x="461" y="1549"/>
                    <a:pt x="0" y="1130"/>
                    <a:pt x="0" y="461"/>
                  </a:cubicBezTo>
                  <a:cubicBezTo>
                    <a:pt x="0" y="356"/>
                    <a:pt x="126" y="189"/>
                    <a:pt x="230" y="126"/>
                  </a:cubicBezTo>
                  <a:cubicBezTo>
                    <a:pt x="440" y="21"/>
                    <a:pt x="649" y="21"/>
                    <a:pt x="649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 flipH="1">
              <a:off x="-590075" y="1442125"/>
              <a:ext cx="257900" cy="310750"/>
            </a:xfrm>
            <a:custGeom>
              <a:avLst/>
              <a:gdLst/>
              <a:ahLst/>
              <a:cxnLst/>
              <a:rect l="l" t="t" r="r" b="b"/>
              <a:pathLst>
                <a:path w="10316" h="12430" extrusionOk="0">
                  <a:moveTo>
                    <a:pt x="4624" y="168"/>
                  </a:moveTo>
                  <a:cubicBezTo>
                    <a:pt x="3934" y="1110"/>
                    <a:pt x="3453" y="2114"/>
                    <a:pt x="3118" y="3223"/>
                  </a:cubicBezTo>
                  <a:cubicBezTo>
                    <a:pt x="3034" y="3516"/>
                    <a:pt x="2929" y="3830"/>
                    <a:pt x="2929" y="4144"/>
                  </a:cubicBezTo>
                  <a:cubicBezTo>
                    <a:pt x="2909" y="5294"/>
                    <a:pt x="2909" y="6403"/>
                    <a:pt x="2888" y="7554"/>
                  </a:cubicBezTo>
                  <a:cubicBezTo>
                    <a:pt x="2888" y="7993"/>
                    <a:pt x="2992" y="8370"/>
                    <a:pt x="3327" y="8663"/>
                  </a:cubicBezTo>
                  <a:cubicBezTo>
                    <a:pt x="3536" y="8830"/>
                    <a:pt x="3725" y="9040"/>
                    <a:pt x="3892" y="9228"/>
                  </a:cubicBezTo>
                  <a:cubicBezTo>
                    <a:pt x="4352" y="9730"/>
                    <a:pt x="4813" y="10170"/>
                    <a:pt x="5566" y="10065"/>
                  </a:cubicBezTo>
                  <a:cubicBezTo>
                    <a:pt x="5629" y="10065"/>
                    <a:pt x="5712" y="10065"/>
                    <a:pt x="5775" y="10086"/>
                  </a:cubicBezTo>
                  <a:cubicBezTo>
                    <a:pt x="7114" y="10609"/>
                    <a:pt x="8432" y="10462"/>
                    <a:pt x="9730" y="9960"/>
                  </a:cubicBezTo>
                  <a:cubicBezTo>
                    <a:pt x="9855" y="9918"/>
                    <a:pt x="10002" y="9877"/>
                    <a:pt x="10127" y="9835"/>
                  </a:cubicBezTo>
                  <a:cubicBezTo>
                    <a:pt x="10148" y="9835"/>
                    <a:pt x="10169" y="9835"/>
                    <a:pt x="10315" y="9877"/>
                  </a:cubicBezTo>
                  <a:cubicBezTo>
                    <a:pt x="10211" y="9981"/>
                    <a:pt x="10148" y="10086"/>
                    <a:pt x="10064" y="10149"/>
                  </a:cubicBezTo>
                  <a:cubicBezTo>
                    <a:pt x="9018" y="10902"/>
                    <a:pt x="7867" y="11446"/>
                    <a:pt x="6696" y="11948"/>
                  </a:cubicBezTo>
                  <a:cubicBezTo>
                    <a:pt x="5838" y="12325"/>
                    <a:pt x="4896" y="12429"/>
                    <a:pt x="3955" y="12157"/>
                  </a:cubicBezTo>
                  <a:cubicBezTo>
                    <a:pt x="3515" y="12032"/>
                    <a:pt x="3097" y="11948"/>
                    <a:pt x="2637" y="11843"/>
                  </a:cubicBezTo>
                  <a:cubicBezTo>
                    <a:pt x="1988" y="11697"/>
                    <a:pt x="1444" y="11341"/>
                    <a:pt x="1067" y="10755"/>
                  </a:cubicBezTo>
                  <a:cubicBezTo>
                    <a:pt x="712" y="10170"/>
                    <a:pt x="230" y="9646"/>
                    <a:pt x="105" y="8914"/>
                  </a:cubicBezTo>
                  <a:cubicBezTo>
                    <a:pt x="84" y="8684"/>
                    <a:pt x="0" y="8454"/>
                    <a:pt x="21" y="8224"/>
                  </a:cubicBezTo>
                  <a:cubicBezTo>
                    <a:pt x="168" y="6696"/>
                    <a:pt x="272" y="5148"/>
                    <a:pt x="795" y="3725"/>
                  </a:cubicBezTo>
                  <a:cubicBezTo>
                    <a:pt x="1318" y="2260"/>
                    <a:pt x="2260" y="1047"/>
                    <a:pt x="3620" y="231"/>
                  </a:cubicBezTo>
                  <a:cubicBezTo>
                    <a:pt x="3955" y="84"/>
                    <a:pt x="4269" y="1"/>
                    <a:pt x="4624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 flipH="1">
              <a:off x="-640300" y="1431675"/>
              <a:ext cx="339000" cy="350475"/>
            </a:xfrm>
            <a:custGeom>
              <a:avLst/>
              <a:gdLst/>
              <a:ahLst/>
              <a:cxnLst/>
              <a:rect l="l" t="t" r="r" b="b"/>
              <a:pathLst>
                <a:path w="13560" h="14019" extrusionOk="0">
                  <a:moveTo>
                    <a:pt x="7324" y="523"/>
                  </a:moveTo>
                  <a:cubicBezTo>
                    <a:pt x="6424" y="1172"/>
                    <a:pt x="6382" y="1214"/>
                    <a:pt x="6006" y="2197"/>
                  </a:cubicBezTo>
                  <a:cubicBezTo>
                    <a:pt x="5524" y="3327"/>
                    <a:pt x="5169" y="4478"/>
                    <a:pt x="5273" y="5733"/>
                  </a:cubicBezTo>
                  <a:cubicBezTo>
                    <a:pt x="5315" y="6298"/>
                    <a:pt x="5294" y="6905"/>
                    <a:pt x="5273" y="7512"/>
                  </a:cubicBezTo>
                  <a:cubicBezTo>
                    <a:pt x="5232" y="7930"/>
                    <a:pt x="5336" y="8244"/>
                    <a:pt x="5692" y="8537"/>
                  </a:cubicBezTo>
                  <a:cubicBezTo>
                    <a:pt x="5901" y="8704"/>
                    <a:pt x="6068" y="8914"/>
                    <a:pt x="6278" y="9102"/>
                  </a:cubicBezTo>
                  <a:cubicBezTo>
                    <a:pt x="6382" y="9186"/>
                    <a:pt x="6529" y="9290"/>
                    <a:pt x="6633" y="9311"/>
                  </a:cubicBezTo>
                  <a:cubicBezTo>
                    <a:pt x="7575" y="9437"/>
                    <a:pt x="8517" y="9834"/>
                    <a:pt x="9479" y="9625"/>
                  </a:cubicBezTo>
                  <a:cubicBezTo>
                    <a:pt x="10211" y="9479"/>
                    <a:pt x="10923" y="9186"/>
                    <a:pt x="11634" y="8976"/>
                  </a:cubicBezTo>
                  <a:cubicBezTo>
                    <a:pt x="12136" y="8809"/>
                    <a:pt x="12639" y="8663"/>
                    <a:pt x="13141" y="8537"/>
                  </a:cubicBezTo>
                  <a:cubicBezTo>
                    <a:pt x="13245" y="8495"/>
                    <a:pt x="13371" y="8579"/>
                    <a:pt x="13559" y="8600"/>
                  </a:cubicBezTo>
                  <a:cubicBezTo>
                    <a:pt x="13329" y="9792"/>
                    <a:pt x="12722" y="10671"/>
                    <a:pt x="11927" y="11466"/>
                  </a:cubicBezTo>
                  <a:cubicBezTo>
                    <a:pt x="11383" y="12010"/>
                    <a:pt x="10776" y="12450"/>
                    <a:pt x="10065" y="12764"/>
                  </a:cubicBezTo>
                  <a:cubicBezTo>
                    <a:pt x="9270" y="13119"/>
                    <a:pt x="8496" y="13621"/>
                    <a:pt x="7596" y="13810"/>
                  </a:cubicBezTo>
                  <a:cubicBezTo>
                    <a:pt x="7073" y="13914"/>
                    <a:pt x="6571" y="14019"/>
                    <a:pt x="6048" y="13977"/>
                  </a:cubicBezTo>
                  <a:cubicBezTo>
                    <a:pt x="4771" y="13810"/>
                    <a:pt x="3516" y="13601"/>
                    <a:pt x="2386" y="12952"/>
                  </a:cubicBezTo>
                  <a:cubicBezTo>
                    <a:pt x="1988" y="12722"/>
                    <a:pt x="1654" y="12429"/>
                    <a:pt x="1423" y="12031"/>
                  </a:cubicBezTo>
                  <a:cubicBezTo>
                    <a:pt x="1172" y="11634"/>
                    <a:pt x="900" y="11299"/>
                    <a:pt x="691" y="10901"/>
                  </a:cubicBezTo>
                  <a:cubicBezTo>
                    <a:pt x="210" y="10127"/>
                    <a:pt x="1" y="9269"/>
                    <a:pt x="126" y="8328"/>
                  </a:cubicBezTo>
                  <a:cubicBezTo>
                    <a:pt x="294" y="6926"/>
                    <a:pt x="503" y="5566"/>
                    <a:pt x="900" y="4248"/>
                  </a:cubicBezTo>
                  <a:cubicBezTo>
                    <a:pt x="1047" y="3745"/>
                    <a:pt x="1214" y="3264"/>
                    <a:pt x="1549" y="2846"/>
                  </a:cubicBezTo>
                  <a:cubicBezTo>
                    <a:pt x="1779" y="2574"/>
                    <a:pt x="1988" y="2218"/>
                    <a:pt x="2198" y="1904"/>
                  </a:cubicBezTo>
                  <a:cubicBezTo>
                    <a:pt x="2595" y="1339"/>
                    <a:pt x="3139" y="921"/>
                    <a:pt x="3746" y="544"/>
                  </a:cubicBezTo>
                  <a:cubicBezTo>
                    <a:pt x="4562" y="21"/>
                    <a:pt x="5441" y="0"/>
                    <a:pt x="6341" y="84"/>
                  </a:cubicBezTo>
                  <a:cubicBezTo>
                    <a:pt x="6445" y="84"/>
                    <a:pt x="6550" y="105"/>
                    <a:pt x="6613" y="168"/>
                  </a:cubicBezTo>
                  <a:cubicBezTo>
                    <a:pt x="6843" y="230"/>
                    <a:pt x="7052" y="377"/>
                    <a:pt x="7324" y="523"/>
                  </a:cubicBezTo>
                  <a:close/>
                  <a:moveTo>
                    <a:pt x="5859" y="586"/>
                  </a:moveTo>
                  <a:cubicBezTo>
                    <a:pt x="5483" y="419"/>
                    <a:pt x="5169" y="481"/>
                    <a:pt x="4876" y="649"/>
                  </a:cubicBezTo>
                  <a:cubicBezTo>
                    <a:pt x="3516" y="1486"/>
                    <a:pt x="2595" y="2699"/>
                    <a:pt x="2051" y="4143"/>
                  </a:cubicBezTo>
                  <a:cubicBezTo>
                    <a:pt x="1528" y="5566"/>
                    <a:pt x="1403" y="7114"/>
                    <a:pt x="1298" y="8642"/>
                  </a:cubicBezTo>
                  <a:cubicBezTo>
                    <a:pt x="1256" y="8872"/>
                    <a:pt x="1340" y="9102"/>
                    <a:pt x="1361" y="9332"/>
                  </a:cubicBezTo>
                  <a:cubicBezTo>
                    <a:pt x="1465" y="10044"/>
                    <a:pt x="1967" y="10567"/>
                    <a:pt x="2344" y="11173"/>
                  </a:cubicBezTo>
                  <a:cubicBezTo>
                    <a:pt x="2700" y="11780"/>
                    <a:pt x="3244" y="12115"/>
                    <a:pt x="3913" y="12261"/>
                  </a:cubicBezTo>
                  <a:cubicBezTo>
                    <a:pt x="4353" y="12366"/>
                    <a:pt x="4792" y="12471"/>
                    <a:pt x="5211" y="12575"/>
                  </a:cubicBezTo>
                  <a:cubicBezTo>
                    <a:pt x="6152" y="12847"/>
                    <a:pt x="7094" y="12764"/>
                    <a:pt x="7952" y="12366"/>
                  </a:cubicBezTo>
                  <a:cubicBezTo>
                    <a:pt x="9144" y="11864"/>
                    <a:pt x="10295" y="11299"/>
                    <a:pt x="11341" y="10567"/>
                  </a:cubicBezTo>
                  <a:cubicBezTo>
                    <a:pt x="11404" y="10504"/>
                    <a:pt x="11467" y="10399"/>
                    <a:pt x="11571" y="10295"/>
                  </a:cubicBezTo>
                  <a:cubicBezTo>
                    <a:pt x="11467" y="10274"/>
                    <a:pt x="11404" y="10253"/>
                    <a:pt x="11383" y="10253"/>
                  </a:cubicBezTo>
                  <a:cubicBezTo>
                    <a:pt x="11258" y="10274"/>
                    <a:pt x="11132" y="10336"/>
                    <a:pt x="10986" y="10378"/>
                  </a:cubicBezTo>
                  <a:cubicBezTo>
                    <a:pt x="9688" y="10880"/>
                    <a:pt x="8370" y="11027"/>
                    <a:pt x="7052" y="10504"/>
                  </a:cubicBezTo>
                  <a:cubicBezTo>
                    <a:pt x="6989" y="10483"/>
                    <a:pt x="6905" y="10462"/>
                    <a:pt x="6843" y="10483"/>
                  </a:cubicBezTo>
                  <a:cubicBezTo>
                    <a:pt x="6068" y="10588"/>
                    <a:pt x="5608" y="10148"/>
                    <a:pt x="5169" y="9646"/>
                  </a:cubicBezTo>
                  <a:cubicBezTo>
                    <a:pt x="4980" y="9437"/>
                    <a:pt x="4792" y="9269"/>
                    <a:pt x="4583" y="9081"/>
                  </a:cubicBezTo>
                  <a:cubicBezTo>
                    <a:pt x="4248" y="8788"/>
                    <a:pt x="4123" y="8432"/>
                    <a:pt x="4144" y="7972"/>
                  </a:cubicBezTo>
                  <a:cubicBezTo>
                    <a:pt x="4164" y="6821"/>
                    <a:pt x="4144" y="5712"/>
                    <a:pt x="4185" y="4562"/>
                  </a:cubicBezTo>
                  <a:cubicBezTo>
                    <a:pt x="4185" y="4248"/>
                    <a:pt x="4290" y="3955"/>
                    <a:pt x="4374" y="3641"/>
                  </a:cubicBezTo>
                  <a:cubicBezTo>
                    <a:pt x="4688" y="2532"/>
                    <a:pt x="5190" y="1528"/>
                    <a:pt x="5859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37"/>
          <p:cNvSpPr/>
          <p:nvPr/>
        </p:nvSpPr>
        <p:spPr>
          <a:xfrm flipH="1">
            <a:off x="4767680" y="3795474"/>
            <a:ext cx="2781147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4234" y="4247687"/>
            <a:ext cx="18082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IRS</a:t>
            </a:r>
            <a:endParaRPr lang="ar-JO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2296" y="759822"/>
            <a:ext cx="7408171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A. Are she a student? The sentence is……….</a:t>
            </a:r>
          </a:p>
          <a:p>
            <a:r>
              <a:rPr lang="en-US" sz="2400" b="1" dirty="0"/>
              <a:t>1.True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2.False</a:t>
            </a:r>
          </a:p>
          <a:p>
            <a:endParaRPr lang="en-US" sz="2400" b="1" dirty="0"/>
          </a:p>
          <a:p>
            <a:r>
              <a:rPr lang="en-US" sz="2400" b="1" dirty="0"/>
              <a:t>B. They are not sad anymore. The sentence is………………</a:t>
            </a:r>
          </a:p>
          <a:p>
            <a:r>
              <a:rPr lang="en-US" sz="2400" b="1" dirty="0"/>
              <a:t>1.Affirmative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2. Negative</a:t>
            </a:r>
          </a:p>
          <a:p>
            <a:endParaRPr lang="ar-JO" sz="2400" b="1" dirty="0"/>
          </a:p>
        </p:txBody>
      </p:sp>
    </p:spTree>
    <p:extLst>
      <p:ext uri="{BB962C8B-B14F-4D97-AF65-F5344CB8AC3E}">
        <p14:creationId xmlns:p14="http://schemas.microsoft.com/office/powerpoint/2010/main" val="1872726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4"/>
          <p:cNvSpPr txBox="1">
            <a:spLocks noGrp="1"/>
          </p:cNvSpPr>
          <p:nvPr>
            <p:ph type="title"/>
          </p:nvPr>
        </p:nvSpPr>
        <p:spPr>
          <a:xfrm>
            <a:off x="994125" y="445025"/>
            <a:ext cx="71559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/>
              <a:t>closure</a:t>
            </a:r>
            <a:endParaRPr sz="3000" dirty="0"/>
          </a:p>
        </p:txBody>
      </p:sp>
      <p:sp>
        <p:nvSpPr>
          <p:cNvPr id="617" name="Google Shape;617;p44"/>
          <p:cNvSpPr txBox="1">
            <a:spLocks noGrp="1"/>
          </p:cNvSpPr>
          <p:nvPr>
            <p:ph type="subTitle" idx="1"/>
          </p:nvPr>
        </p:nvSpPr>
        <p:spPr>
          <a:xfrm>
            <a:off x="1027793" y="1827731"/>
            <a:ext cx="5378765" cy="939506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5400" dirty="0"/>
              <a:t>What did I  learn?</a:t>
            </a:r>
            <a:endParaRPr sz="5400" dirty="0"/>
          </a:p>
        </p:txBody>
      </p:sp>
      <p:grpSp>
        <p:nvGrpSpPr>
          <p:cNvPr id="620" name="Google Shape;620;p44"/>
          <p:cNvGrpSpPr/>
          <p:nvPr/>
        </p:nvGrpSpPr>
        <p:grpSpPr>
          <a:xfrm rot="-570993" flipH="1">
            <a:off x="1007662" y="2978068"/>
            <a:ext cx="109793" cy="150594"/>
            <a:chOff x="847587" y="2439683"/>
            <a:chExt cx="162074" cy="255883"/>
          </a:xfrm>
        </p:grpSpPr>
        <p:sp>
          <p:nvSpPr>
            <p:cNvPr id="621" name="Google Shape;621;p44"/>
            <p:cNvSpPr/>
            <p:nvPr/>
          </p:nvSpPr>
          <p:spPr>
            <a:xfrm>
              <a:off x="928700" y="2593175"/>
              <a:ext cx="66675" cy="86925"/>
            </a:xfrm>
            <a:custGeom>
              <a:avLst/>
              <a:gdLst/>
              <a:ahLst/>
              <a:cxnLst/>
              <a:rect l="l" t="t" r="r" b="b"/>
              <a:pathLst>
                <a:path w="2667" h="3477" extrusionOk="0">
                  <a:moveTo>
                    <a:pt x="0" y="858"/>
                  </a:moveTo>
                  <a:lnTo>
                    <a:pt x="2667" y="0"/>
                  </a:lnTo>
                  <a:lnTo>
                    <a:pt x="2428" y="3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grpSp>
          <p:nvGrpSpPr>
            <p:cNvPr id="622" name="Google Shape;622;p44"/>
            <p:cNvGrpSpPr/>
            <p:nvPr/>
          </p:nvGrpSpPr>
          <p:grpSpPr>
            <a:xfrm>
              <a:off x="847587" y="2439683"/>
              <a:ext cx="162074" cy="255883"/>
              <a:chOff x="2067875" y="163975"/>
              <a:chExt cx="3274225" cy="5169350"/>
            </a:xfrm>
          </p:grpSpPr>
          <p:sp>
            <p:nvSpPr>
              <p:cNvPr id="623" name="Google Shape;623;p44"/>
              <p:cNvSpPr/>
              <p:nvPr/>
            </p:nvSpPr>
            <p:spPr>
              <a:xfrm>
                <a:off x="2067875" y="163975"/>
                <a:ext cx="2162225" cy="3237175"/>
              </a:xfrm>
              <a:custGeom>
                <a:avLst/>
                <a:gdLst/>
                <a:ahLst/>
                <a:cxnLst/>
                <a:rect l="l" t="t" r="r" b="b"/>
                <a:pathLst>
                  <a:path w="86489" h="129487" extrusionOk="0">
                    <a:moveTo>
                      <a:pt x="30147" y="11368"/>
                    </a:moveTo>
                    <a:cubicBezTo>
                      <a:pt x="33607" y="15322"/>
                      <a:pt x="36572" y="19275"/>
                      <a:pt x="39538" y="23229"/>
                    </a:cubicBezTo>
                    <a:cubicBezTo>
                      <a:pt x="49916" y="39538"/>
                      <a:pt x="61283" y="55354"/>
                      <a:pt x="70179" y="72651"/>
                    </a:cubicBezTo>
                    <a:cubicBezTo>
                      <a:pt x="76110" y="86489"/>
                      <a:pt x="81546" y="100328"/>
                      <a:pt x="85500" y="114660"/>
                    </a:cubicBezTo>
                    <a:cubicBezTo>
                      <a:pt x="86488" y="118120"/>
                      <a:pt x="86488" y="121579"/>
                      <a:pt x="85500" y="125039"/>
                    </a:cubicBezTo>
                    <a:cubicBezTo>
                      <a:pt x="85006" y="127016"/>
                      <a:pt x="83029" y="128498"/>
                      <a:pt x="81052" y="128993"/>
                    </a:cubicBezTo>
                    <a:cubicBezTo>
                      <a:pt x="79075" y="129487"/>
                      <a:pt x="77098" y="128993"/>
                      <a:pt x="75616" y="127510"/>
                    </a:cubicBezTo>
                    <a:cubicBezTo>
                      <a:pt x="73639" y="124545"/>
                      <a:pt x="72156" y="121085"/>
                      <a:pt x="71168" y="118120"/>
                    </a:cubicBezTo>
                    <a:cubicBezTo>
                      <a:pt x="68202" y="110212"/>
                      <a:pt x="64249" y="102305"/>
                      <a:pt x="60295" y="94891"/>
                    </a:cubicBezTo>
                    <a:cubicBezTo>
                      <a:pt x="48434" y="75122"/>
                      <a:pt x="36078" y="55848"/>
                      <a:pt x="24217" y="36573"/>
                    </a:cubicBezTo>
                    <a:cubicBezTo>
                      <a:pt x="19275" y="27677"/>
                      <a:pt x="11861" y="20264"/>
                      <a:pt x="2965" y="16310"/>
                    </a:cubicBezTo>
                    <a:cubicBezTo>
                      <a:pt x="988" y="14827"/>
                      <a:pt x="0" y="12850"/>
                      <a:pt x="0" y="10874"/>
                    </a:cubicBezTo>
                    <a:cubicBezTo>
                      <a:pt x="988" y="8402"/>
                      <a:pt x="2471" y="6426"/>
                      <a:pt x="4942" y="4943"/>
                    </a:cubicBezTo>
                    <a:cubicBezTo>
                      <a:pt x="13838" y="1"/>
                      <a:pt x="21251" y="5437"/>
                      <a:pt x="30147" y="11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4"/>
              <p:cNvSpPr/>
              <p:nvPr/>
            </p:nvSpPr>
            <p:spPr>
              <a:xfrm>
                <a:off x="3266350" y="2978100"/>
                <a:ext cx="2075750" cy="2355225"/>
              </a:xfrm>
              <a:custGeom>
                <a:avLst/>
                <a:gdLst/>
                <a:ahLst/>
                <a:cxnLst/>
                <a:rect l="l" t="t" r="r" b="b"/>
                <a:pathLst>
                  <a:path w="83030" h="94209" extrusionOk="0">
                    <a:moveTo>
                      <a:pt x="66981" y="17128"/>
                    </a:moveTo>
                    <a:lnTo>
                      <a:pt x="63122" y="73253"/>
                    </a:lnTo>
                    <a:lnTo>
                      <a:pt x="63122" y="73253"/>
                    </a:lnTo>
                    <a:cubicBezTo>
                      <a:pt x="47351" y="62193"/>
                      <a:pt x="33746" y="48029"/>
                      <a:pt x="23127" y="31855"/>
                    </a:cubicBezTo>
                    <a:lnTo>
                      <a:pt x="23127" y="31855"/>
                    </a:lnTo>
                    <a:cubicBezTo>
                      <a:pt x="37215" y="25318"/>
                      <a:pt x="51944" y="20297"/>
                      <a:pt x="66981" y="17128"/>
                    </a:cubicBezTo>
                    <a:close/>
                    <a:moveTo>
                      <a:pt x="75895" y="1"/>
                    </a:moveTo>
                    <a:cubicBezTo>
                      <a:pt x="75489" y="1"/>
                      <a:pt x="75066" y="38"/>
                      <a:pt x="74628" y="118"/>
                    </a:cubicBezTo>
                    <a:cubicBezTo>
                      <a:pt x="49917" y="4566"/>
                      <a:pt x="26688" y="12474"/>
                      <a:pt x="4448" y="23841"/>
                    </a:cubicBezTo>
                    <a:cubicBezTo>
                      <a:pt x="989" y="26312"/>
                      <a:pt x="0" y="31254"/>
                      <a:pt x="2471" y="34714"/>
                    </a:cubicBezTo>
                    <a:cubicBezTo>
                      <a:pt x="3991" y="36841"/>
                      <a:pt x="6444" y="37847"/>
                      <a:pt x="8913" y="37847"/>
                    </a:cubicBezTo>
                    <a:cubicBezTo>
                      <a:pt x="9050" y="37847"/>
                      <a:pt x="9187" y="37844"/>
                      <a:pt x="9324" y="37838"/>
                    </a:cubicBezTo>
                    <a:lnTo>
                      <a:pt x="9324" y="37838"/>
                    </a:lnTo>
                    <a:cubicBezTo>
                      <a:pt x="9535" y="38603"/>
                      <a:pt x="9880" y="39379"/>
                      <a:pt x="10379" y="40150"/>
                    </a:cubicBezTo>
                    <a:cubicBezTo>
                      <a:pt x="25206" y="61896"/>
                      <a:pt x="44480" y="80182"/>
                      <a:pt x="66720" y="93526"/>
                    </a:cubicBezTo>
                    <a:cubicBezTo>
                      <a:pt x="67763" y="93990"/>
                      <a:pt x="68860" y="94209"/>
                      <a:pt x="69941" y="94209"/>
                    </a:cubicBezTo>
                    <a:cubicBezTo>
                      <a:pt x="73473" y="94209"/>
                      <a:pt x="76836" y="91873"/>
                      <a:pt x="77593" y="88090"/>
                    </a:cubicBezTo>
                    <a:lnTo>
                      <a:pt x="83029" y="9014"/>
                    </a:lnTo>
                    <a:cubicBezTo>
                      <a:pt x="83029" y="4925"/>
                      <a:pt x="80523" y="1"/>
                      <a:pt x="75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5" name="Google Shape;625;p44"/>
          <p:cNvGrpSpPr/>
          <p:nvPr/>
        </p:nvGrpSpPr>
        <p:grpSpPr>
          <a:xfrm rot="-570993" flipH="1">
            <a:off x="1769939" y="2978068"/>
            <a:ext cx="109793" cy="150594"/>
            <a:chOff x="847587" y="2439683"/>
            <a:chExt cx="162074" cy="255883"/>
          </a:xfrm>
        </p:grpSpPr>
        <p:sp>
          <p:nvSpPr>
            <p:cNvPr id="626" name="Google Shape;626;p44"/>
            <p:cNvSpPr/>
            <p:nvPr/>
          </p:nvSpPr>
          <p:spPr>
            <a:xfrm>
              <a:off x="928700" y="2593175"/>
              <a:ext cx="66675" cy="86925"/>
            </a:xfrm>
            <a:custGeom>
              <a:avLst/>
              <a:gdLst/>
              <a:ahLst/>
              <a:cxnLst/>
              <a:rect l="l" t="t" r="r" b="b"/>
              <a:pathLst>
                <a:path w="2667" h="3477" extrusionOk="0">
                  <a:moveTo>
                    <a:pt x="0" y="858"/>
                  </a:moveTo>
                  <a:lnTo>
                    <a:pt x="2667" y="0"/>
                  </a:lnTo>
                  <a:lnTo>
                    <a:pt x="2428" y="3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grpSp>
          <p:nvGrpSpPr>
            <p:cNvPr id="627" name="Google Shape;627;p44"/>
            <p:cNvGrpSpPr/>
            <p:nvPr/>
          </p:nvGrpSpPr>
          <p:grpSpPr>
            <a:xfrm>
              <a:off x="847587" y="2439683"/>
              <a:ext cx="162074" cy="255883"/>
              <a:chOff x="2067875" y="163975"/>
              <a:chExt cx="3274225" cy="5169350"/>
            </a:xfrm>
          </p:grpSpPr>
          <p:sp>
            <p:nvSpPr>
              <p:cNvPr id="628" name="Google Shape;628;p44"/>
              <p:cNvSpPr/>
              <p:nvPr/>
            </p:nvSpPr>
            <p:spPr>
              <a:xfrm>
                <a:off x="2067875" y="163975"/>
                <a:ext cx="2162225" cy="3237175"/>
              </a:xfrm>
              <a:custGeom>
                <a:avLst/>
                <a:gdLst/>
                <a:ahLst/>
                <a:cxnLst/>
                <a:rect l="l" t="t" r="r" b="b"/>
                <a:pathLst>
                  <a:path w="86489" h="129487" extrusionOk="0">
                    <a:moveTo>
                      <a:pt x="30147" y="11368"/>
                    </a:moveTo>
                    <a:cubicBezTo>
                      <a:pt x="33607" y="15322"/>
                      <a:pt x="36572" y="19275"/>
                      <a:pt x="39538" y="23229"/>
                    </a:cubicBezTo>
                    <a:cubicBezTo>
                      <a:pt x="49916" y="39538"/>
                      <a:pt x="61283" y="55354"/>
                      <a:pt x="70179" y="72651"/>
                    </a:cubicBezTo>
                    <a:cubicBezTo>
                      <a:pt x="76110" y="86489"/>
                      <a:pt x="81546" y="100328"/>
                      <a:pt x="85500" y="114660"/>
                    </a:cubicBezTo>
                    <a:cubicBezTo>
                      <a:pt x="86488" y="118120"/>
                      <a:pt x="86488" y="121579"/>
                      <a:pt x="85500" y="125039"/>
                    </a:cubicBezTo>
                    <a:cubicBezTo>
                      <a:pt x="85006" y="127016"/>
                      <a:pt x="83029" y="128498"/>
                      <a:pt x="81052" y="128993"/>
                    </a:cubicBezTo>
                    <a:cubicBezTo>
                      <a:pt x="79075" y="129487"/>
                      <a:pt x="77098" y="128993"/>
                      <a:pt x="75616" y="127510"/>
                    </a:cubicBezTo>
                    <a:cubicBezTo>
                      <a:pt x="73639" y="124545"/>
                      <a:pt x="72156" y="121085"/>
                      <a:pt x="71168" y="118120"/>
                    </a:cubicBezTo>
                    <a:cubicBezTo>
                      <a:pt x="68202" y="110212"/>
                      <a:pt x="64249" y="102305"/>
                      <a:pt x="60295" y="94891"/>
                    </a:cubicBezTo>
                    <a:cubicBezTo>
                      <a:pt x="48434" y="75122"/>
                      <a:pt x="36078" y="55848"/>
                      <a:pt x="24217" y="36573"/>
                    </a:cubicBezTo>
                    <a:cubicBezTo>
                      <a:pt x="19275" y="27677"/>
                      <a:pt x="11861" y="20264"/>
                      <a:pt x="2965" y="16310"/>
                    </a:cubicBezTo>
                    <a:cubicBezTo>
                      <a:pt x="988" y="14827"/>
                      <a:pt x="0" y="12850"/>
                      <a:pt x="0" y="10874"/>
                    </a:cubicBezTo>
                    <a:cubicBezTo>
                      <a:pt x="988" y="8402"/>
                      <a:pt x="2471" y="6426"/>
                      <a:pt x="4942" y="4943"/>
                    </a:cubicBezTo>
                    <a:cubicBezTo>
                      <a:pt x="13838" y="1"/>
                      <a:pt x="21251" y="5437"/>
                      <a:pt x="30147" y="11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4"/>
              <p:cNvSpPr/>
              <p:nvPr/>
            </p:nvSpPr>
            <p:spPr>
              <a:xfrm>
                <a:off x="3266350" y="2978100"/>
                <a:ext cx="2075750" cy="2355225"/>
              </a:xfrm>
              <a:custGeom>
                <a:avLst/>
                <a:gdLst/>
                <a:ahLst/>
                <a:cxnLst/>
                <a:rect l="l" t="t" r="r" b="b"/>
                <a:pathLst>
                  <a:path w="83030" h="94209" extrusionOk="0">
                    <a:moveTo>
                      <a:pt x="66981" y="17128"/>
                    </a:moveTo>
                    <a:lnTo>
                      <a:pt x="63122" y="73253"/>
                    </a:lnTo>
                    <a:lnTo>
                      <a:pt x="63122" y="73253"/>
                    </a:lnTo>
                    <a:cubicBezTo>
                      <a:pt x="47351" y="62193"/>
                      <a:pt x="33746" y="48029"/>
                      <a:pt x="23127" y="31855"/>
                    </a:cubicBezTo>
                    <a:lnTo>
                      <a:pt x="23127" y="31855"/>
                    </a:lnTo>
                    <a:cubicBezTo>
                      <a:pt x="37215" y="25318"/>
                      <a:pt x="51944" y="20297"/>
                      <a:pt x="66981" y="17128"/>
                    </a:cubicBezTo>
                    <a:close/>
                    <a:moveTo>
                      <a:pt x="75895" y="1"/>
                    </a:moveTo>
                    <a:cubicBezTo>
                      <a:pt x="75489" y="1"/>
                      <a:pt x="75066" y="38"/>
                      <a:pt x="74628" y="118"/>
                    </a:cubicBezTo>
                    <a:cubicBezTo>
                      <a:pt x="49917" y="4566"/>
                      <a:pt x="26688" y="12474"/>
                      <a:pt x="4448" y="23841"/>
                    </a:cubicBezTo>
                    <a:cubicBezTo>
                      <a:pt x="989" y="26312"/>
                      <a:pt x="0" y="31254"/>
                      <a:pt x="2471" y="34714"/>
                    </a:cubicBezTo>
                    <a:cubicBezTo>
                      <a:pt x="3991" y="36841"/>
                      <a:pt x="6444" y="37847"/>
                      <a:pt x="8913" y="37847"/>
                    </a:cubicBezTo>
                    <a:cubicBezTo>
                      <a:pt x="9050" y="37847"/>
                      <a:pt x="9187" y="37844"/>
                      <a:pt x="9324" y="37838"/>
                    </a:cubicBezTo>
                    <a:lnTo>
                      <a:pt x="9324" y="37838"/>
                    </a:lnTo>
                    <a:cubicBezTo>
                      <a:pt x="9535" y="38603"/>
                      <a:pt x="9880" y="39379"/>
                      <a:pt x="10379" y="40150"/>
                    </a:cubicBezTo>
                    <a:cubicBezTo>
                      <a:pt x="25206" y="61896"/>
                      <a:pt x="44480" y="80182"/>
                      <a:pt x="66720" y="93526"/>
                    </a:cubicBezTo>
                    <a:cubicBezTo>
                      <a:pt x="67763" y="93990"/>
                      <a:pt x="68860" y="94209"/>
                      <a:pt x="69941" y="94209"/>
                    </a:cubicBezTo>
                    <a:cubicBezTo>
                      <a:pt x="73473" y="94209"/>
                      <a:pt x="76836" y="91873"/>
                      <a:pt x="77593" y="88090"/>
                    </a:cubicBezTo>
                    <a:lnTo>
                      <a:pt x="83029" y="9014"/>
                    </a:lnTo>
                    <a:cubicBezTo>
                      <a:pt x="83029" y="4925"/>
                      <a:pt x="80523" y="1"/>
                      <a:pt x="75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0" name="Google Shape;630;p44"/>
          <p:cNvGrpSpPr/>
          <p:nvPr/>
        </p:nvGrpSpPr>
        <p:grpSpPr>
          <a:xfrm rot="-570993" flipH="1">
            <a:off x="2376791" y="2978068"/>
            <a:ext cx="109793" cy="150594"/>
            <a:chOff x="847587" y="2439683"/>
            <a:chExt cx="162074" cy="255883"/>
          </a:xfrm>
        </p:grpSpPr>
        <p:sp>
          <p:nvSpPr>
            <p:cNvPr id="631" name="Google Shape;631;p44"/>
            <p:cNvSpPr/>
            <p:nvPr/>
          </p:nvSpPr>
          <p:spPr>
            <a:xfrm>
              <a:off x="928700" y="2593175"/>
              <a:ext cx="66675" cy="86925"/>
            </a:xfrm>
            <a:custGeom>
              <a:avLst/>
              <a:gdLst/>
              <a:ahLst/>
              <a:cxnLst/>
              <a:rect l="l" t="t" r="r" b="b"/>
              <a:pathLst>
                <a:path w="2667" h="3477" extrusionOk="0">
                  <a:moveTo>
                    <a:pt x="0" y="858"/>
                  </a:moveTo>
                  <a:lnTo>
                    <a:pt x="2667" y="0"/>
                  </a:lnTo>
                  <a:lnTo>
                    <a:pt x="2428" y="3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grpSp>
          <p:nvGrpSpPr>
            <p:cNvPr id="632" name="Google Shape;632;p44"/>
            <p:cNvGrpSpPr/>
            <p:nvPr/>
          </p:nvGrpSpPr>
          <p:grpSpPr>
            <a:xfrm>
              <a:off x="847587" y="2439683"/>
              <a:ext cx="162074" cy="255883"/>
              <a:chOff x="2067875" y="163975"/>
              <a:chExt cx="3274225" cy="5169350"/>
            </a:xfrm>
          </p:grpSpPr>
          <p:sp>
            <p:nvSpPr>
              <p:cNvPr id="633" name="Google Shape;633;p44"/>
              <p:cNvSpPr/>
              <p:nvPr/>
            </p:nvSpPr>
            <p:spPr>
              <a:xfrm>
                <a:off x="2067875" y="163975"/>
                <a:ext cx="2162225" cy="3237175"/>
              </a:xfrm>
              <a:custGeom>
                <a:avLst/>
                <a:gdLst/>
                <a:ahLst/>
                <a:cxnLst/>
                <a:rect l="l" t="t" r="r" b="b"/>
                <a:pathLst>
                  <a:path w="86489" h="129487" extrusionOk="0">
                    <a:moveTo>
                      <a:pt x="30147" y="11368"/>
                    </a:moveTo>
                    <a:cubicBezTo>
                      <a:pt x="33607" y="15322"/>
                      <a:pt x="36572" y="19275"/>
                      <a:pt x="39538" y="23229"/>
                    </a:cubicBezTo>
                    <a:cubicBezTo>
                      <a:pt x="49916" y="39538"/>
                      <a:pt x="61283" y="55354"/>
                      <a:pt x="70179" y="72651"/>
                    </a:cubicBezTo>
                    <a:cubicBezTo>
                      <a:pt x="76110" y="86489"/>
                      <a:pt x="81546" y="100328"/>
                      <a:pt x="85500" y="114660"/>
                    </a:cubicBezTo>
                    <a:cubicBezTo>
                      <a:pt x="86488" y="118120"/>
                      <a:pt x="86488" y="121579"/>
                      <a:pt x="85500" y="125039"/>
                    </a:cubicBezTo>
                    <a:cubicBezTo>
                      <a:pt x="85006" y="127016"/>
                      <a:pt x="83029" y="128498"/>
                      <a:pt x="81052" y="128993"/>
                    </a:cubicBezTo>
                    <a:cubicBezTo>
                      <a:pt x="79075" y="129487"/>
                      <a:pt x="77098" y="128993"/>
                      <a:pt x="75616" y="127510"/>
                    </a:cubicBezTo>
                    <a:cubicBezTo>
                      <a:pt x="73639" y="124545"/>
                      <a:pt x="72156" y="121085"/>
                      <a:pt x="71168" y="118120"/>
                    </a:cubicBezTo>
                    <a:cubicBezTo>
                      <a:pt x="68202" y="110212"/>
                      <a:pt x="64249" y="102305"/>
                      <a:pt x="60295" y="94891"/>
                    </a:cubicBezTo>
                    <a:cubicBezTo>
                      <a:pt x="48434" y="75122"/>
                      <a:pt x="36078" y="55848"/>
                      <a:pt x="24217" y="36573"/>
                    </a:cubicBezTo>
                    <a:cubicBezTo>
                      <a:pt x="19275" y="27677"/>
                      <a:pt x="11861" y="20264"/>
                      <a:pt x="2965" y="16310"/>
                    </a:cubicBezTo>
                    <a:cubicBezTo>
                      <a:pt x="988" y="14827"/>
                      <a:pt x="0" y="12850"/>
                      <a:pt x="0" y="10874"/>
                    </a:cubicBezTo>
                    <a:cubicBezTo>
                      <a:pt x="988" y="8402"/>
                      <a:pt x="2471" y="6426"/>
                      <a:pt x="4942" y="4943"/>
                    </a:cubicBezTo>
                    <a:cubicBezTo>
                      <a:pt x="13838" y="1"/>
                      <a:pt x="21251" y="5437"/>
                      <a:pt x="30147" y="11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4"/>
              <p:cNvSpPr/>
              <p:nvPr/>
            </p:nvSpPr>
            <p:spPr>
              <a:xfrm>
                <a:off x="3266350" y="2978100"/>
                <a:ext cx="2075750" cy="2355225"/>
              </a:xfrm>
              <a:custGeom>
                <a:avLst/>
                <a:gdLst/>
                <a:ahLst/>
                <a:cxnLst/>
                <a:rect l="l" t="t" r="r" b="b"/>
                <a:pathLst>
                  <a:path w="83030" h="94209" extrusionOk="0">
                    <a:moveTo>
                      <a:pt x="66981" y="17128"/>
                    </a:moveTo>
                    <a:lnTo>
                      <a:pt x="63122" y="73253"/>
                    </a:lnTo>
                    <a:lnTo>
                      <a:pt x="63122" y="73253"/>
                    </a:lnTo>
                    <a:cubicBezTo>
                      <a:pt x="47351" y="62193"/>
                      <a:pt x="33746" y="48029"/>
                      <a:pt x="23127" y="31855"/>
                    </a:cubicBezTo>
                    <a:lnTo>
                      <a:pt x="23127" y="31855"/>
                    </a:lnTo>
                    <a:cubicBezTo>
                      <a:pt x="37215" y="25318"/>
                      <a:pt x="51944" y="20297"/>
                      <a:pt x="66981" y="17128"/>
                    </a:cubicBezTo>
                    <a:close/>
                    <a:moveTo>
                      <a:pt x="75895" y="1"/>
                    </a:moveTo>
                    <a:cubicBezTo>
                      <a:pt x="75489" y="1"/>
                      <a:pt x="75066" y="38"/>
                      <a:pt x="74628" y="118"/>
                    </a:cubicBezTo>
                    <a:cubicBezTo>
                      <a:pt x="49917" y="4566"/>
                      <a:pt x="26688" y="12474"/>
                      <a:pt x="4448" y="23841"/>
                    </a:cubicBezTo>
                    <a:cubicBezTo>
                      <a:pt x="989" y="26312"/>
                      <a:pt x="0" y="31254"/>
                      <a:pt x="2471" y="34714"/>
                    </a:cubicBezTo>
                    <a:cubicBezTo>
                      <a:pt x="3991" y="36841"/>
                      <a:pt x="6444" y="37847"/>
                      <a:pt x="8913" y="37847"/>
                    </a:cubicBezTo>
                    <a:cubicBezTo>
                      <a:pt x="9050" y="37847"/>
                      <a:pt x="9187" y="37844"/>
                      <a:pt x="9324" y="37838"/>
                    </a:cubicBezTo>
                    <a:lnTo>
                      <a:pt x="9324" y="37838"/>
                    </a:lnTo>
                    <a:cubicBezTo>
                      <a:pt x="9535" y="38603"/>
                      <a:pt x="9880" y="39379"/>
                      <a:pt x="10379" y="40150"/>
                    </a:cubicBezTo>
                    <a:cubicBezTo>
                      <a:pt x="25206" y="61896"/>
                      <a:pt x="44480" y="80182"/>
                      <a:pt x="66720" y="93526"/>
                    </a:cubicBezTo>
                    <a:cubicBezTo>
                      <a:pt x="67763" y="93990"/>
                      <a:pt x="68860" y="94209"/>
                      <a:pt x="69941" y="94209"/>
                    </a:cubicBezTo>
                    <a:cubicBezTo>
                      <a:pt x="73473" y="94209"/>
                      <a:pt x="76836" y="91873"/>
                      <a:pt x="77593" y="88090"/>
                    </a:cubicBezTo>
                    <a:lnTo>
                      <a:pt x="83029" y="9014"/>
                    </a:lnTo>
                    <a:cubicBezTo>
                      <a:pt x="83029" y="4925"/>
                      <a:pt x="80523" y="1"/>
                      <a:pt x="75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636" name="Google Shape;636;p44"/>
          <p:cNvCxnSpPr/>
          <p:nvPr/>
        </p:nvCxnSpPr>
        <p:spPr>
          <a:xfrm>
            <a:off x="1009650" y="4082128"/>
            <a:ext cx="3429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7" name="Google Shape;637;p44"/>
          <p:cNvCxnSpPr/>
          <p:nvPr/>
        </p:nvCxnSpPr>
        <p:spPr>
          <a:xfrm>
            <a:off x="1009650" y="4382166"/>
            <a:ext cx="3429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38" name="Google Shape;638;p44"/>
          <p:cNvGrpSpPr/>
          <p:nvPr/>
        </p:nvGrpSpPr>
        <p:grpSpPr>
          <a:xfrm>
            <a:off x="5719525" y="2050888"/>
            <a:ext cx="2570008" cy="2552602"/>
            <a:chOff x="5719525" y="2050888"/>
            <a:chExt cx="2570008" cy="2552602"/>
          </a:xfrm>
        </p:grpSpPr>
        <p:sp>
          <p:nvSpPr>
            <p:cNvPr id="639" name="Google Shape;639;p44"/>
            <p:cNvSpPr/>
            <p:nvPr/>
          </p:nvSpPr>
          <p:spPr>
            <a:xfrm>
              <a:off x="6632174" y="2080057"/>
              <a:ext cx="366963" cy="346699"/>
            </a:xfrm>
            <a:custGeom>
              <a:avLst/>
              <a:gdLst/>
              <a:ahLst/>
              <a:cxnLst/>
              <a:rect l="l" t="t" r="r" b="b"/>
              <a:pathLst>
                <a:path w="12115" h="11446" extrusionOk="0">
                  <a:moveTo>
                    <a:pt x="11466" y="147"/>
                  </a:moveTo>
                  <a:cubicBezTo>
                    <a:pt x="11864" y="733"/>
                    <a:pt x="12031" y="1381"/>
                    <a:pt x="12073" y="2114"/>
                  </a:cubicBezTo>
                  <a:cubicBezTo>
                    <a:pt x="12115" y="3265"/>
                    <a:pt x="11801" y="4332"/>
                    <a:pt x="11550" y="5420"/>
                  </a:cubicBezTo>
                  <a:cubicBezTo>
                    <a:pt x="11403" y="5964"/>
                    <a:pt x="11090" y="6424"/>
                    <a:pt x="10755" y="6884"/>
                  </a:cubicBezTo>
                  <a:cubicBezTo>
                    <a:pt x="10462" y="7261"/>
                    <a:pt x="10232" y="7721"/>
                    <a:pt x="9939" y="8140"/>
                  </a:cubicBezTo>
                  <a:cubicBezTo>
                    <a:pt x="9813" y="8349"/>
                    <a:pt x="9646" y="8579"/>
                    <a:pt x="9499" y="8788"/>
                  </a:cubicBezTo>
                  <a:cubicBezTo>
                    <a:pt x="9227" y="9123"/>
                    <a:pt x="8955" y="9458"/>
                    <a:pt x="8642" y="9814"/>
                  </a:cubicBezTo>
                  <a:cubicBezTo>
                    <a:pt x="8516" y="9960"/>
                    <a:pt x="8349" y="10127"/>
                    <a:pt x="8223" y="10253"/>
                  </a:cubicBezTo>
                  <a:cubicBezTo>
                    <a:pt x="7930" y="10483"/>
                    <a:pt x="7616" y="10713"/>
                    <a:pt x="7323" y="10985"/>
                  </a:cubicBezTo>
                  <a:cubicBezTo>
                    <a:pt x="6800" y="11425"/>
                    <a:pt x="6256" y="11446"/>
                    <a:pt x="5608" y="11216"/>
                  </a:cubicBezTo>
                  <a:cubicBezTo>
                    <a:pt x="4457" y="10776"/>
                    <a:pt x="3473" y="10065"/>
                    <a:pt x="2490" y="9395"/>
                  </a:cubicBezTo>
                  <a:cubicBezTo>
                    <a:pt x="1967" y="9019"/>
                    <a:pt x="1569" y="8579"/>
                    <a:pt x="1276" y="7993"/>
                  </a:cubicBezTo>
                  <a:cubicBezTo>
                    <a:pt x="1109" y="7596"/>
                    <a:pt x="858" y="7219"/>
                    <a:pt x="607" y="6863"/>
                  </a:cubicBezTo>
                  <a:cubicBezTo>
                    <a:pt x="105" y="6173"/>
                    <a:pt x="0" y="5357"/>
                    <a:pt x="105" y="4520"/>
                  </a:cubicBezTo>
                  <a:cubicBezTo>
                    <a:pt x="168" y="4081"/>
                    <a:pt x="335" y="3662"/>
                    <a:pt x="628" y="3306"/>
                  </a:cubicBezTo>
                  <a:cubicBezTo>
                    <a:pt x="753" y="3160"/>
                    <a:pt x="942" y="3055"/>
                    <a:pt x="1130" y="3013"/>
                  </a:cubicBezTo>
                  <a:cubicBezTo>
                    <a:pt x="1590" y="2846"/>
                    <a:pt x="2092" y="2721"/>
                    <a:pt x="2595" y="2930"/>
                  </a:cubicBezTo>
                  <a:cubicBezTo>
                    <a:pt x="2699" y="2972"/>
                    <a:pt x="2825" y="2951"/>
                    <a:pt x="2929" y="2972"/>
                  </a:cubicBezTo>
                  <a:cubicBezTo>
                    <a:pt x="3013" y="2972"/>
                    <a:pt x="3139" y="2951"/>
                    <a:pt x="3201" y="2993"/>
                  </a:cubicBezTo>
                  <a:cubicBezTo>
                    <a:pt x="3766" y="3390"/>
                    <a:pt x="4478" y="3578"/>
                    <a:pt x="4938" y="4101"/>
                  </a:cubicBezTo>
                  <a:cubicBezTo>
                    <a:pt x="5273" y="4436"/>
                    <a:pt x="5545" y="4813"/>
                    <a:pt x="5859" y="5231"/>
                  </a:cubicBezTo>
                  <a:cubicBezTo>
                    <a:pt x="5942" y="5148"/>
                    <a:pt x="6068" y="5085"/>
                    <a:pt x="6089" y="4980"/>
                  </a:cubicBezTo>
                  <a:cubicBezTo>
                    <a:pt x="6235" y="4604"/>
                    <a:pt x="6340" y="4206"/>
                    <a:pt x="6466" y="3809"/>
                  </a:cubicBezTo>
                  <a:cubicBezTo>
                    <a:pt x="6507" y="3662"/>
                    <a:pt x="6591" y="3474"/>
                    <a:pt x="6696" y="3348"/>
                  </a:cubicBezTo>
                  <a:cubicBezTo>
                    <a:pt x="7030" y="2888"/>
                    <a:pt x="7407" y="2469"/>
                    <a:pt x="7742" y="2030"/>
                  </a:cubicBezTo>
                  <a:cubicBezTo>
                    <a:pt x="7826" y="1946"/>
                    <a:pt x="7909" y="1842"/>
                    <a:pt x="7972" y="1779"/>
                  </a:cubicBezTo>
                  <a:cubicBezTo>
                    <a:pt x="8537" y="837"/>
                    <a:pt x="9499" y="524"/>
                    <a:pt x="10441" y="168"/>
                  </a:cubicBezTo>
                  <a:cubicBezTo>
                    <a:pt x="10776" y="42"/>
                    <a:pt x="11131" y="0"/>
                    <a:pt x="1146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6603005" y="2050888"/>
              <a:ext cx="427846" cy="406916"/>
            </a:xfrm>
            <a:custGeom>
              <a:avLst/>
              <a:gdLst/>
              <a:ahLst/>
              <a:cxnLst/>
              <a:rect l="l" t="t" r="r" b="b"/>
              <a:pathLst>
                <a:path w="14125" h="13434" extrusionOk="0">
                  <a:moveTo>
                    <a:pt x="6801" y="4834"/>
                  </a:moveTo>
                  <a:cubicBezTo>
                    <a:pt x="6926" y="3997"/>
                    <a:pt x="7408" y="3370"/>
                    <a:pt x="7868" y="2721"/>
                  </a:cubicBezTo>
                  <a:cubicBezTo>
                    <a:pt x="8014" y="2533"/>
                    <a:pt x="8224" y="2365"/>
                    <a:pt x="8328" y="2156"/>
                  </a:cubicBezTo>
                  <a:cubicBezTo>
                    <a:pt x="9061" y="963"/>
                    <a:pt x="10274" y="524"/>
                    <a:pt x="11509" y="127"/>
                  </a:cubicBezTo>
                  <a:cubicBezTo>
                    <a:pt x="11885" y="1"/>
                    <a:pt x="12325" y="43"/>
                    <a:pt x="12743" y="64"/>
                  </a:cubicBezTo>
                  <a:cubicBezTo>
                    <a:pt x="12931" y="106"/>
                    <a:pt x="13141" y="252"/>
                    <a:pt x="13203" y="419"/>
                  </a:cubicBezTo>
                  <a:cubicBezTo>
                    <a:pt x="13685" y="1194"/>
                    <a:pt x="14040" y="2010"/>
                    <a:pt x="14082" y="2972"/>
                  </a:cubicBezTo>
                  <a:cubicBezTo>
                    <a:pt x="14124" y="4248"/>
                    <a:pt x="13810" y="5483"/>
                    <a:pt x="13496" y="6717"/>
                  </a:cubicBezTo>
                  <a:cubicBezTo>
                    <a:pt x="13350" y="7282"/>
                    <a:pt x="12952" y="7805"/>
                    <a:pt x="12638" y="8329"/>
                  </a:cubicBezTo>
                  <a:cubicBezTo>
                    <a:pt x="12366" y="8810"/>
                    <a:pt x="12094" y="9228"/>
                    <a:pt x="11802" y="9668"/>
                  </a:cubicBezTo>
                  <a:cubicBezTo>
                    <a:pt x="11676" y="9877"/>
                    <a:pt x="11509" y="10107"/>
                    <a:pt x="11362" y="10316"/>
                  </a:cubicBezTo>
                  <a:cubicBezTo>
                    <a:pt x="11006" y="10735"/>
                    <a:pt x="10672" y="11132"/>
                    <a:pt x="10337" y="11551"/>
                  </a:cubicBezTo>
                  <a:cubicBezTo>
                    <a:pt x="10232" y="11676"/>
                    <a:pt x="10107" y="11823"/>
                    <a:pt x="9960" y="11927"/>
                  </a:cubicBezTo>
                  <a:cubicBezTo>
                    <a:pt x="9521" y="12283"/>
                    <a:pt x="8998" y="12618"/>
                    <a:pt x="8600" y="13036"/>
                  </a:cubicBezTo>
                  <a:cubicBezTo>
                    <a:pt x="8265" y="13413"/>
                    <a:pt x="7868" y="13434"/>
                    <a:pt x="7491" y="13350"/>
                  </a:cubicBezTo>
                  <a:cubicBezTo>
                    <a:pt x="6864" y="13225"/>
                    <a:pt x="6257" y="13036"/>
                    <a:pt x="5629" y="12827"/>
                  </a:cubicBezTo>
                  <a:cubicBezTo>
                    <a:pt x="5252" y="12702"/>
                    <a:pt x="4918" y="12534"/>
                    <a:pt x="4604" y="12346"/>
                  </a:cubicBezTo>
                  <a:cubicBezTo>
                    <a:pt x="4060" y="11990"/>
                    <a:pt x="3516" y="11635"/>
                    <a:pt x="2993" y="11258"/>
                  </a:cubicBezTo>
                  <a:cubicBezTo>
                    <a:pt x="2302" y="10798"/>
                    <a:pt x="1737" y="10212"/>
                    <a:pt x="1361" y="9438"/>
                  </a:cubicBezTo>
                  <a:cubicBezTo>
                    <a:pt x="1047" y="8810"/>
                    <a:pt x="691" y="8203"/>
                    <a:pt x="314" y="7596"/>
                  </a:cubicBezTo>
                  <a:cubicBezTo>
                    <a:pt x="105" y="7241"/>
                    <a:pt x="1" y="6843"/>
                    <a:pt x="22" y="6425"/>
                  </a:cubicBezTo>
                  <a:cubicBezTo>
                    <a:pt x="63" y="6111"/>
                    <a:pt x="22" y="5776"/>
                    <a:pt x="22" y="5462"/>
                  </a:cubicBezTo>
                  <a:cubicBezTo>
                    <a:pt x="84" y="4646"/>
                    <a:pt x="440" y="3997"/>
                    <a:pt x="963" y="3412"/>
                  </a:cubicBezTo>
                  <a:cubicBezTo>
                    <a:pt x="1110" y="3265"/>
                    <a:pt x="1319" y="3160"/>
                    <a:pt x="1486" y="3098"/>
                  </a:cubicBezTo>
                  <a:cubicBezTo>
                    <a:pt x="1988" y="2951"/>
                    <a:pt x="2511" y="2847"/>
                    <a:pt x="3035" y="2742"/>
                  </a:cubicBezTo>
                  <a:cubicBezTo>
                    <a:pt x="3139" y="2721"/>
                    <a:pt x="3265" y="2742"/>
                    <a:pt x="3369" y="2763"/>
                  </a:cubicBezTo>
                  <a:cubicBezTo>
                    <a:pt x="3432" y="2763"/>
                    <a:pt x="3474" y="2784"/>
                    <a:pt x="3537" y="2847"/>
                  </a:cubicBezTo>
                  <a:cubicBezTo>
                    <a:pt x="3955" y="3160"/>
                    <a:pt x="4562" y="2868"/>
                    <a:pt x="4918" y="3286"/>
                  </a:cubicBezTo>
                  <a:cubicBezTo>
                    <a:pt x="5232" y="3663"/>
                    <a:pt x="5671" y="3830"/>
                    <a:pt x="6068" y="4102"/>
                  </a:cubicBezTo>
                  <a:cubicBezTo>
                    <a:pt x="6361" y="4248"/>
                    <a:pt x="6550" y="4541"/>
                    <a:pt x="6801" y="4834"/>
                  </a:cubicBezTo>
                  <a:close/>
                  <a:moveTo>
                    <a:pt x="12429" y="1110"/>
                  </a:moveTo>
                  <a:cubicBezTo>
                    <a:pt x="12053" y="963"/>
                    <a:pt x="11739" y="1005"/>
                    <a:pt x="11425" y="1110"/>
                  </a:cubicBezTo>
                  <a:cubicBezTo>
                    <a:pt x="10483" y="1487"/>
                    <a:pt x="9521" y="1779"/>
                    <a:pt x="8977" y="2721"/>
                  </a:cubicBezTo>
                  <a:cubicBezTo>
                    <a:pt x="8914" y="2826"/>
                    <a:pt x="8809" y="2888"/>
                    <a:pt x="8747" y="2972"/>
                  </a:cubicBezTo>
                  <a:cubicBezTo>
                    <a:pt x="8391" y="3412"/>
                    <a:pt x="8035" y="3830"/>
                    <a:pt x="7701" y="4290"/>
                  </a:cubicBezTo>
                  <a:cubicBezTo>
                    <a:pt x="7596" y="4416"/>
                    <a:pt x="7512" y="4604"/>
                    <a:pt x="7449" y="4751"/>
                  </a:cubicBezTo>
                  <a:cubicBezTo>
                    <a:pt x="7324" y="5148"/>
                    <a:pt x="7219" y="5546"/>
                    <a:pt x="7094" y="5922"/>
                  </a:cubicBezTo>
                  <a:cubicBezTo>
                    <a:pt x="7073" y="6006"/>
                    <a:pt x="6968" y="6090"/>
                    <a:pt x="6864" y="6173"/>
                  </a:cubicBezTo>
                  <a:cubicBezTo>
                    <a:pt x="6508" y="5776"/>
                    <a:pt x="6257" y="5378"/>
                    <a:pt x="5943" y="5044"/>
                  </a:cubicBezTo>
                  <a:cubicBezTo>
                    <a:pt x="5462" y="4520"/>
                    <a:pt x="4729" y="4332"/>
                    <a:pt x="4185" y="3935"/>
                  </a:cubicBezTo>
                  <a:cubicBezTo>
                    <a:pt x="4144" y="3893"/>
                    <a:pt x="3997" y="3935"/>
                    <a:pt x="3934" y="3914"/>
                  </a:cubicBezTo>
                  <a:cubicBezTo>
                    <a:pt x="3830" y="3914"/>
                    <a:pt x="3683" y="3914"/>
                    <a:pt x="3579" y="3872"/>
                  </a:cubicBezTo>
                  <a:cubicBezTo>
                    <a:pt x="3097" y="3621"/>
                    <a:pt x="2595" y="3788"/>
                    <a:pt x="2114" y="3935"/>
                  </a:cubicBezTo>
                  <a:cubicBezTo>
                    <a:pt x="1947" y="3997"/>
                    <a:pt x="1737" y="4123"/>
                    <a:pt x="1633" y="4248"/>
                  </a:cubicBezTo>
                  <a:cubicBezTo>
                    <a:pt x="1340" y="4604"/>
                    <a:pt x="1131" y="4981"/>
                    <a:pt x="1110" y="5462"/>
                  </a:cubicBezTo>
                  <a:cubicBezTo>
                    <a:pt x="1026" y="6299"/>
                    <a:pt x="1110" y="7115"/>
                    <a:pt x="1591" y="7805"/>
                  </a:cubicBezTo>
                  <a:cubicBezTo>
                    <a:pt x="1863" y="8182"/>
                    <a:pt x="2093" y="8538"/>
                    <a:pt x="2281" y="8935"/>
                  </a:cubicBezTo>
                  <a:cubicBezTo>
                    <a:pt x="2532" y="9521"/>
                    <a:pt x="2951" y="9982"/>
                    <a:pt x="3474" y="10316"/>
                  </a:cubicBezTo>
                  <a:cubicBezTo>
                    <a:pt x="4478" y="11007"/>
                    <a:pt x="5441" y="11718"/>
                    <a:pt x="6592" y="12158"/>
                  </a:cubicBezTo>
                  <a:cubicBezTo>
                    <a:pt x="7240" y="12388"/>
                    <a:pt x="7805" y="12367"/>
                    <a:pt x="8328" y="11927"/>
                  </a:cubicBezTo>
                  <a:cubicBezTo>
                    <a:pt x="8600" y="11676"/>
                    <a:pt x="8914" y="11446"/>
                    <a:pt x="9207" y="11195"/>
                  </a:cubicBezTo>
                  <a:cubicBezTo>
                    <a:pt x="9374" y="11049"/>
                    <a:pt x="9500" y="10902"/>
                    <a:pt x="9625" y="10735"/>
                  </a:cubicBezTo>
                  <a:cubicBezTo>
                    <a:pt x="9918" y="10400"/>
                    <a:pt x="10211" y="10086"/>
                    <a:pt x="10483" y="9730"/>
                  </a:cubicBezTo>
                  <a:cubicBezTo>
                    <a:pt x="10651" y="9521"/>
                    <a:pt x="10797" y="9312"/>
                    <a:pt x="10944" y="9061"/>
                  </a:cubicBezTo>
                  <a:cubicBezTo>
                    <a:pt x="11195" y="8642"/>
                    <a:pt x="11467" y="8203"/>
                    <a:pt x="11739" y="7805"/>
                  </a:cubicBezTo>
                  <a:cubicBezTo>
                    <a:pt x="12094" y="7345"/>
                    <a:pt x="12408" y="6864"/>
                    <a:pt x="12534" y="6341"/>
                  </a:cubicBezTo>
                  <a:cubicBezTo>
                    <a:pt x="12785" y="5274"/>
                    <a:pt x="13099" y="4186"/>
                    <a:pt x="13057" y="3056"/>
                  </a:cubicBezTo>
                  <a:cubicBezTo>
                    <a:pt x="12994" y="2323"/>
                    <a:pt x="12827" y="1696"/>
                    <a:pt x="12429" y="1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7013688" y="2636215"/>
              <a:ext cx="1018532" cy="738379"/>
            </a:xfrm>
            <a:custGeom>
              <a:avLst/>
              <a:gdLst/>
              <a:ahLst/>
              <a:cxnLst/>
              <a:rect l="l" t="t" r="r" b="b"/>
              <a:pathLst>
                <a:path w="33626" h="24377" extrusionOk="0">
                  <a:moveTo>
                    <a:pt x="19481" y="1"/>
                  </a:moveTo>
                  <a:cubicBezTo>
                    <a:pt x="19627" y="85"/>
                    <a:pt x="19711" y="85"/>
                    <a:pt x="19732" y="105"/>
                  </a:cubicBezTo>
                  <a:cubicBezTo>
                    <a:pt x="20213" y="733"/>
                    <a:pt x="20925" y="1110"/>
                    <a:pt x="21469" y="1633"/>
                  </a:cubicBezTo>
                  <a:cubicBezTo>
                    <a:pt x="21573" y="1737"/>
                    <a:pt x="21720" y="1800"/>
                    <a:pt x="21866" y="1842"/>
                  </a:cubicBezTo>
                  <a:cubicBezTo>
                    <a:pt x="22138" y="1947"/>
                    <a:pt x="22431" y="2051"/>
                    <a:pt x="22724" y="2114"/>
                  </a:cubicBezTo>
                  <a:cubicBezTo>
                    <a:pt x="23477" y="2198"/>
                    <a:pt x="24210" y="2553"/>
                    <a:pt x="25005" y="2533"/>
                  </a:cubicBezTo>
                  <a:cubicBezTo>
                    <a:pt x="25591" y="2533"/>
                    <a:pt x="26197" y="2553"/>
                    <a:pt x="26804" y="2574"/>
                  </a:cubicBezTo>
                  <a:cubicBezTo>
                    <a:pt x="27243" y="2616"/>
                    <a:pt x="27683" y="2616"/>
                    <a:pt x="28143" y="2449"/>
                  </a:cubicBezTo>
                  <a:cubicBezTo>
                    <a:pt x="28206" y="2428"/>
                    <a:pt x="28311" y="2365"/>
                    <a:pt x="28394" y="2407"/>
                  </a:cubicBezTo>
                  <a:cubicBezTo>
                    <a:pt x="28938" y="2449"/>
                    <a:pt x="29461" y="2302"/>
                    <a:pt x="29943" y="2051"/>
                  </a:cubicBezTo>
                  <a:cubicBezTo>
                    <a:pt x="29984" y="2030"/>
                    <a:pt x="30047" y="2051"/>
                    <a:pt x="30173" y="2030"/>
                  </a:cubicBezTo>
                  <a:cubicBezTo>
                    <a:pt x="30298" y="2135"/>
                    <a:pt x="30466" y="2261"/>
                    <a:pt x="30591" y="2428"/>
                  </a:cubicBezTo>
                  <a:cubicBezTo>
                    <a:pt x="31847" y="3830"/>
                    <a:pt x="32684" y="5483"/>
                    <a:pt x="33311" y="7261"/>
                  </a:cubicBezTo>
                  <a:cubicBezTo>
                    <a:pt x="33541" y="7973"/>
                    <a:pt x="33625" y="8726"/>
                    <a:pt x="33625" y="9479"/>
                  </a:cubicBezTo>
                  <a:cubicBezTo>
                    <a:pt x="33625" y="10588"/>
                    <a:pt x="33604" y="11718"/>
                    <a:pt x="33521" y="12806"/>
                  </a:cubicBezTo>
                  <a:cubicBezTo>
                    <a:pt x="33479" y="13497"/>
                    <a:pt x="33186" y="14145"/>
                    <a:pt x="32851" y="14752"/>
                  </a:cubicBezTo>
                  <a:cubicBezTo>
                    <a:pt x="32349" y="15631"/>
                    <a:pt x="31805" y="16489"/>
                    <a:pt x="31072" y="17221"/>
                  </a:cubicBezTo>
                  <a:cubicBezTo>
                    <a:pt x="30340" y="17995"/>
                    <a:pt x="29712" y="18853"/>
                    <a:pt x="28917" y="19523"/>
                  </a:cubicBezTo>
                  <a:cubicBezTo>
                    <a:pt x="28164" y="20192"/>
                    <a:pt x="27223" y="20631"/>
                    <a:pt x="26365" y="21196"/>
                  </a:cubicBezTo>
                  <a:cubicBezTo>
                    <a:pt x="24795" y="22243"/>
                    <a:pt x="23122" y="22975"/>
                    <a:pt x="21343" y="23582"/>
                  </a:cubicBezTo>
                  <a:cubicBezTo>
                    <a:pt x="19816" y="24105"/>
                    <a:pt x="18267" y="24377"/>
                    <a:pt x="16677" y="24209"/>
                  </a:cubicBezTo>
                  <a:cubicBezTo>
                    <a:pt x="15505" y="24105"/>
                    <a:pt x="14292" y="24168"/>
                    <a:pt x="13099" y="24126"/>
                  </a:cubicBezTo>
                  <a:cubicBezTo>
                    <a:pt x="12513" y="24126"/>
                    <a:pt x="11948" y="24084"/>
                    <a:pt x="11404" y="24126"/>
                  </a:cubicBezTo>
                  <a:cubicBezTo>
                    <a:pt x="10923" y="24168"/>
                    <a:pt x="10526" y="23917"/>
                    <a:pt x="10086" y="23854"/>
                  </a:cubicBezTo>
                  <a:cubicBezTo>
                    <a:pt x="9542" y="23749"/>
                    <a:pt x="8977" y="23582"/>
                    <a:pt x="8433" y="23393"/>
                  </a:cubicBezTo>
                  <a:cubicBezTo>
                    <a:pt x="7973" y="23247"/>
                    <a:pt x="7492" y="23038"/>
                    <a:pt x="7136" y="22640"/>
                  </a:cubicBezTo>
                  <a:cubicBezTo>
                    <a:pt x="7073" y="22598"/>
                    <a:pt x="7052" y="22556"/>
                    <a:pt x="7010" y="22536"/>
                  </a:cubicBezTo>
                  <a:cubicBezTo>
                    <a:pt x="6404" y="22222"/>
                    <a:pt x="5860" y="21803"/>
                    <a:pt x="5295" y="21385"/>
                  </a:cubicBezTo>
                  <a:cubicBezTo>
                    <a:pt x="4625" y="20862"/>
                    <a:pt x="4039" y="20255"/>
                    <a:pt x="3579" y="19585"/>
                  </a:cubicBezTo>
                  <a:cubicBezTo>
                    <a:pt x="3391" y="19313"/>
                    <a:pt x="3181" y="19062"/>
                    <a:pt x="2972" y="18790"/>
                  </a:cubicBezTo>
                  <a:cubicBezTo>
                    <a:pt x="2721" y="18518"/>
                    <a:pt x="2407" y="18267"/>
                    <a:pt x="2407" y="17807"/>
                  </a:cubicBezTo>
                  <a:cubicBezTo>
                    <a:pt x="2407" y="17723"/>
                    <a:pt x="2344" y="17618"/>
                    <a:pt x="2303" y="17577"/>
                  </a:cubicBezTo>
                  <a:cubicBezTo>
                    <a:pt x="1591" y="16886"/>
                    <a:pt x="1487" y="15924"/>
                    <a:pt x="1089" y="15087"/>
                  </a:cubicBezTo>
                  <a:cubicBezTo>
                    <a:pt x="859" y="14564"/>
                    <a:pt x="670" y="14041"/>
                    <a:pt x="440" y="13517"/>
                  </a:cubicBezTo>
                  <a:cubicBezTo>
                    <a:pt x="126" y="12806"/>
                    <a:pt x="1" y="12116"/>
                    <a:pt x="22" y="11320"/>
                  </a:cubicBezTo>
                  <a:cubicBezTo>
                    <a:pt x="64" y="10023"/>
                    <a:pt x="147" y="8684"/>
                    <a:pt x="357" y="7324"/>
                  </a:cubicBezTo>
                  <a:cubicBezTo>
                    <a:pt x="754" y="7450"/>
                    <a:pt x="1110" y="7554"/>
                    <a:pt x="1466" y="7659"/>
                  </a:cubicBezTo>
                  <a:cubicBezTo>
                    <a:pt x="2177" y="7889"/>
                    <a:pt x="2930" y="7889"/>
                    <a:pt x="3621" y="7512"/>
                  </a:cubicBezTo>
                  <a:cubicBezTo>
                    <a:pt x="4144" y="7219"/>
                    <a:pt x="4709" y="6989"/>
                    <a:pt x="5169" y="6613"/>
                  </a:cubicBezTo>
                  <a:cubicBezTo>
                    <a:pt x="5483" y="6362"/>
                    <a:pt x="5901" y="6278"/>
                    <a:pt x="6278" y="6111"/>
                  </a:cubicBezTo>
                  <a:cubicBezTo>
                    <a:pt x="6466" y="6320"/>
                    <a:pt x="6424" y="6529"/>
                    <a:pt x="6404" y="6738"/>
                  </a:cubicBezTo>
                  <a:cubicBezTo>
                    <a:pt x="6341" y="7240"/>
                    <a:pt x="6529" y="7617"/>
                    <a:pt x="6885" y="7952"/>
                  </a:cubicBezTo>
                  <a:cubicBezTo>
                    <a:pt x="6989" y="8056"/>
                    <a:pt x="7094" y="8182"/>
                    <a:pt x="7220" y="8266"/>
                  </a:cubicBezTo>
                  <a:cubicBezTo>
                    <a:pt x="7366" y="8370"/>
                    <a:pt x="7533" y="8475"/>
                    <a:pt x="7680" y="8475"/>
                  </a:cubicBezTo>
                  <a:cubicBezTo>
                    <a:pt x="8663" y="8579"/>
                    <a:pt x="9647" y="8517"/>
                    <a:pt x="10526" y="7952"/>
                  </a:cubicBezTo>
                  <a:cubicBezTo>
                    <a:pt x="12095" y="6927"/>
                    <a:pt x="13622" y="5880"/>
                    <a:pt x="14794" y="4395"/>
                  </a:cubicBezTo>
                  <a:cubicBezTo>
                    <a:pt x="14899" y="4290"/>
                    <a:pt x="15003" y="4186"/>
                    <a:pt x="15087" y="4081"/>
                  </a:cubicBezTo>
                  <a:cubicBezTo>
                    <a:pt x="15129" y="4102"/>
                    <a:pt x="15191" y="4102"/>
                    <a:pt x="15191" y="4123"/>
                  </a:cubicBezTo>
                  <a:cubicBezTo>
                    <a:pt x="15652" y="5085"/>
                    <a:pt x="16552" y="5043"/>
                    <a:pt x="17430" y="5002"/>
                  </a:cubicBezTo>
                  <a:cubicBezTo>
                    <a:pt x="17702" y="4960"/>
                    <a:pt x="17870" y="4834"/>
                    <a:pt x="18037" y="4625"/>
                  </a:cubicBezTo>
                  <a:cubicBezTo>
                    <a:pt x="18602" y="3914"/>
                    <a:pt x="18895" y="3265"/>
                    <a:pt x="19062" y="2302"/>
                  </a:cubicBezTo>
                  <a:cubicBezTo>
                    <a:pt x="19062" y="2240"/>
                    <a:pt x="19062" y="2177"/>
                    <a:pt x="19083" y="2114"/>
                  </a:cubicBezTo>
                  <a:cubicBezTo>
                    <a:pt x="19460" y="1486"/>
                    <a:pt x="19397" y="754"/>
                    <a:pt x="19481" y="1"/>
                  </a:cubicBezTo>
                  <a:close/>
                  <a:moveTo>
                    <a:pt x="9249" y="15610"/>
                  </a:moveTo>
                  <a:cubicBezTo>
                    <a:pt x="9479" y="15986"/>
                    <a:pt x="9584" y="16300"/>
                    <a:pt x="9668" y="16656"/>
                  </a:cubicBezTo>
                  <a:cubicBezTo>
                    <a:pt x="9751" y="17242"/>
                    <a:pt x="9961" y="17828"/>
                    <a:pt x="10379" y="18288"/>
                  </a:cubicBezTo>
                  <a:cubicBezTo>
                    <a:pt x="11007" y="18979"/>
                    <a:pt x="11655" y="19648"/>
                    <a:pt x="12283" y="20318"/>
                  </a:cubicBezTo>
                  <a:cubicBezTo>
                    <a:pt x="12409" y="20443"/>
                    <a:pt x="12576" y="20548"/>
                    <a:pt x="12722" y="20631"/>
                  </a:cubicBezTo>
                  <a:cubicBezTo>
                    <a:pt x="13120" y="20904"/>
                    <a:pt x="13559" y="21134"/>
                    <a:pt x="13957" y="21385"/>
                  </a:cubicBezTo>
                  <a:cubicBezTo>
                    <a:pt x="14271" y="21594"/>
                    <a:pt x="14606" y="21678"/>
                    <a:pt x="14982" y="21699"/>
                  </a:cubicBezTo>
                  <a:cubicBezTo>
                    <a:pt x="15610" y="21740"/>
                    <a:pt x="16238" y="21636"/>
                    <a:pt x="16865" y="21552"/>
                  </a:cubicBezTo>
                  <a:cubicBezTo>
                    <a:pt x="17493" y="21468"/>
                    <a:pt x="18100" y="21322"/>
                    <a:pt x="18686" y="21134"/>
                  </a:cubicBezTo>
                  <a:cubicBezTo>
                    <a:pt x="19083" y="20987"/>
                    <a:pt x="19397" y="20820"/>
                    <a:pt x="19690" y="20527"/>
                  </a:cubicBezTo>
                  <a:cubicBezTo>
                    <a:pt x="20339" y="19899"/>
                    <a:pt x="20966" y="19271"/>
                    <a:pt x="21657" y="18665"/>
                  </a:cubicBezTo>
                  <a:cubicBezTo>
                    <a:pt x="22096" y="18267"/>
                    <a:pt x="22389" y="17807"/>
                    <a:pt x="22598" y="17263"/>
                  </a:cubicBezTo>
                  <a:cubicBezTo>
                    <a:pt x="22933" y="16384"/>
                    <a:pt x="23289" y="15547"/>
                    <a:pt x="23540" y="14647"/>
                  </a:cubicBezTo>
                  <a:cubicBezTo>
                    <a:pt x="23686" y="13978"/>
                    <a:pt x="23707" y="13329"/>
                    <a:pt x="23686" y="12681"/>
                  </a:cubicBezTo>
                  <a:cubicBezTo>
                    <a:pt x="23686" y="12283"/>
                    <a:pt x="23498" y="12137"/>
                    <a:pt x="23142" y="12095"/>
                  </a:cubicBezTo>
                  <a:cubicBezTo>
                    <a:pt x="22557" y="12074"/>
                    <a:pt x="22013" y="11969"/>
                    <a:pt x="21448" y="12178"/>
                  </a:cubicBezTo>
                  <a:cubicBezTo>
                    <a:pt x="21238" y="12262"/>
                    <a:pt x="20966" y="12262"/>
                    <a:pt x="20736" y="12262"/>
                  </a:cubicBezTo>
                  <a:cubicBezTo>
                    <a:pt x="20297" y="12241"/>
                    <a:pt x="19837" y="12283"/>
                    <a:pt x="19397" y="12429"/>
                  </a:cubicBezTo>
                  <a:cubicBezTo>
                    <a:pt x="19209" y="12471"/>
                    <a:pt x="19041" y="12513"/>
                    <a:pt x="18874" y="12492"/>
                  </a:cubicBezTo>
                  <a:cubicBezTo>
                    <a:pt x="18204" y="12471"/>
                    <a:pt x="17577" y="12660"/>
                    <a:pt x="16949" y="12806"/>
                  </a:cubicBezTo>
                  <a:cubicBezTo>
                    <a:pt x="16593" y="12890"/>
                    <a:pt x="16238" y="12953"/>
                    <a:pt x="15903" y="12973"/>
                  </a:cubicBezTo>
                  <a:cubicBezTo>
                    <a:pt x="15505" y="12973"/>
                    <a:pt x="15129" y="13057"/>
                    <a:pt x="14773" y="13183"/>
                  </a:cubicBezTo>
                  <a:cubicBezTo>
                    <a:pt x="13915" y="13517"/>
                    <a:pt x="13015" y="13810"/>
                    <a:pt x="12158" y="14145"/>
                  </a:cubicBezTo>
                  <a:cubicBezTo>
                    <a:pt x="11111" y="14522"/>
                    <a:pt x="10170" y="14940"/>
                    <a:pt x="9249" y="15610"/>
                  </a:cubicBezTo>
                  <a:close/>
                  <a:moveTo>
                    <a:pt x="22452" y="8768"/>
                  </a:moveTo>
                  <a:cubicBezTo>
                    <a:pt x="22347" y="8977"/>
                    <a:pt x="22243" y="9124"/>
                    <a:pt x="22180" y="9291"/>
                  </a:cubicBezTo>
                  <a:cubicBezTo>
                    <a:pt x="22013" y="9605"/>
                    <a:pt x="21992" y="9898"/>
                    <a:pt x="22117" y="10253"/>
                  </a:cubicBezTo>
                  <a:cubicBezTo>
                    <a:pt x="22180" y="10358"/>
                    <a:pt x="22326" y="10484"/>
                    <a:pt x="22431" y="10504"/>
                  </a:cubicBezTo>
                  <a:cubicBezTo>
                    <a:pt x="22536" y="10504"/>
                    <a:pt x="22745" y="10379"/>
                    <a:pt x="22766" y="10295"/>
                  </a:cubicBezTo>
                  <a:cubicBezTo>
                    <a:pt x="22870" y="9668"/>
                    <a:pt x="23373" y="9291"/>
                    <a:pt x="23666" y="8768"/>
                  </a:cubicBezTo>
                  <a:cubicBezTo>
                    <a:pt x="23875" y="8768"/>
                    <a:pt x="24042" y="8705"/>
                    <a:pt x="24210" y="8726"/>
                  </a:cubicBezTo>
                  <a:cubicBezTo>
                    <a:pt x="24565" y="8768"/>
                    <a:pt x="24733" y="8914"/>
                    <a:pt x="24754" y="9312"/>
                  </a:cubicBezTo>
                  <a:cubicBezTo>
                    <a:pt x="24795" y="9521"/>
                    <a:pt x="24754" y="9730"/>
                    <a:pt x="24795" y="9940"/>
                  </a:cubicBezTo>
                  <a:cubicBezTo>
                    <a:pt x="24816" y="10107"/>
                    <a:pt x="25026" y="10274"/>
                    <a:pt x="25172" y="10212"/>
                  </a:cubicBezTo>
                  <a:cubicBezTo>
                    <a:pt x="25319" y="10170"/>
                    <a:pt x="25465" y="10065"/>
                    <a:pt x="25486" y="9960"/>
                  </a:cubicBezTo>
                  <a:cubicBezTo>
                    <a:pt x="25570" y="9751"/>
                    <a:pt x="25570" y="9479"/>
                    <a:pt x="25632" y="9249"/>
                  </a:cubicBezTo>
                  <a:cubicBezTo>
                    <a:pt x="25674" y="9207"/>
                    <a:pt x="25758" y="9144"/>
                    <a:pt x="25842" y="9082"/>
                  </a:cubicBezTo>
                  <a:cubicBezTo>
                    <a:pt x="25904" y="9019"/>
                    <a:pt x="25988" y="8998"/>
                    <a:pt x="26030" y="8914"/>
                  </a:cubicBezTo>
                  <a:cubicBezTo>
                    <a:pt x="26135" y="8789"/>
                    <a:pt x="26239" y="8621"/>
                    <a:pt x="26323" y="8475"/>
                  </a:cubicBezTo>
                  <a:cubicBezTo>
                    <a:pt x="26407" y="8307"/>
                    <a:pt x="26218" y="8077"/>
                    <a:pt x="26072" y="8119"/>
                  </a:cubicBezTo>
                  <a:cubicBezTo>
                    <a:pt x="25863" y="8182"/>
                    <a:pt x="25611" y="8307"/>
                    <a:pt x="25402" y="8391"/>
                  </a:cubicBezTo>
                  <a:cubicBezTo>
                    <a:pt x="25130" y="8182"/>
                    <a:pt x="24837" y="7973"/>
                    <a:pt x="24502" y="7743"/>
                  </a:cubicBezTo>
                  <a:cubicBezTo>
                    <a:pt x="24356" y="7554"/>
                    <a:pt x="24523" y="7157"/>
                    <a:pt x="24042" y="7052"/>
                  </a:cubicBezTo>
                  <a:cubicBezTo>
                    <a:pt x="23979" y="7240"/>
                    <a:pt x="23896" y="7387"/>
                    <a:pt x="23791" y="7575"/>
                  </a:cubicBezTo>
                  <a:cubicBezTo>
                    <a:pt x="23770" y="7659"/>
                    <a:pt x="23707" y="7743"/>
                    <a:pt x="23686" y="7784"/>
                  </a:cubicBezTo>
                  <a:cubicBezTo>
                    <a:pt x="23394" y="7868"/>
                    <a:pt x="23142" y="7910"/>
                    <a:pt x="22870" y="7994"/>
                  </a:cubicBezTo>
                  <a:cubicBezTo>
                    <a:pt x="22766" y="7910"/>
                    <a:pt x="22640" y="7805"/>
                    <a:pt x="22515" y="7763"/>
                  </a:cubicBezTo>
                  <a:cubicBezTo>
                    <a:pt x="22410" y="7743"/>
                    <a:pt x="22264" y="7784"/>
                    <a:pt x="22201" y="7847"/>
                  </a:cubicBezTo>
                  <a:cubicBezTo>
                    <a:pt x="22138" y="7868"/>
                    <a:pt x="22117" y="8035"/>
                    <a:pt x="22138" y="8077"/>
                  </a:cubicBezTo>
                  <a:cubicBezTo>
                    <a:pt x="22222" y="8287"/>
                    <a:pt x="22326" y="8496"/>
                    <a:pt x="22452" y="8768"/>
                  </a:cubicBezTo>
                  <a:close/>
                  <a:moveTo>
                    <a:pt x="9458" y="10672"/>
                  </a:moveTo>
                  <a:cubicBezTo>
                    <a:pt x="9228" y="10860"/>
                    <a:pt x="9019" y="11007"/>
                    <a:pt x="8789" y="11195"/>
                  </a:cubicBezTo>
                  <a:cubicBezTo>
                    <a:pt x="8433" y="10902"/>
                    <a:pt x="8161" y="10609"/>
                    <a:pt x="7785" y="10295"/>
                  </a:cubicBezTo>
                  <a:cubicBezTo>
                    <a:pt x="7701" y="10484"/>
                    <a:pt x="7575" y="10609"/>
                    <a:pt x="7596" y="10756"/>
                  </a:cubicBezTo>
                  <a:cubicBezTo>
                    <a:pt x="7701" y="11279"/>
                    <a:pt x="7387" y="11509"/>
                    <a:pt x="7010" y="11739"/>
                  </a:cubicBezTo>
                  <a:cubicBezTo>
                    <a:pt x="6717" y="11613"/>
                    <a:pt x="6445" y="11509"/>
                    <a:pt x="6173" y="11383"/>
                  </a:cubicBezTo>
                  <a:cubicBezTo>
                    <a:pt x="5839" y="11927"/>
                    <a:pt x="6445" y="12053"/>
                    <a:pt x="6550" y="12492"/>
                  </a:cubicBezTo>
                  <a:cubicBezTo>
                    <a:pt x="6550" y="12743"/>
                    <a:pt x="6529" y="13057"/>
                    <a:pt x="6529" y="13392"/>
                  </a:cubicBezTo>
                  <a:cubicBezTo>
                    <a:pt x="6529" y="13538"/>
                    <a:pt x="6550" y="13685"/>
                    <a:pt x="6592" y="13831"/>
                  </a:cubicBezTo>
                  <a:cubicBezTo>
                    <a:pt x="6634" y="14020"/>
                    <a:pt x="6843" y="14145"/>
                    <a:pt x="7010" y="14061"/>
                  </a:cubicBezTo>
                  <a:cubicBezTo>
                    <a:pt x="7136" y="14020"/>
                    <a:pt x="7240" y="13915"/>
                    <a:pt x="7324" y="13810"/>
                  </a:cubicBezTo>
                  <a:cubicBezTo>
                    <a:pt x="7366" y="13748"/>
                    <a:pt x="7345" y="13622"/>
                    <a:pt x="7345" y="13538"/>
                  </a:cubicBezTo>
                  <a:cubicBezTo>
                    <a:pt x="7282" y="13015"/>
                    <a:pt x="7471" y="12597"/>
                    <a:pt x="7847" y="12220"/>
                  </a:cubicBezTo>
                  <a:cubicBezTo>
                    <a:pt x="8015" y="12157"/>
                    <a:pt x="8266" y="12137"/>
                    <a:pt x="8538" y="12053"/>
                  </a:cubicBezTo>
                  <a:cubicBezTo>
                    <a:pt x="8810" y="12409"/>
                    <a:pt x="9124" y="12743"/>
                    <a:pt x="9333" y="13141"/>
                  </a:cubicBezTo>
                  <a:cubicBezTo>
                    <a:pt x="9417" y="13329"/>
                    <a:pt x="9584" y="13413"/>
                    <a:pt x="9772" y="13329"/>
                  </a:cubicBezTo>
                  <a:cubicBezTo>
                    <a:pt x="9961" y="13287"/>
                    <a:pt x="10107" y="13036"/>
                    <a:pt x="10065" y="12827"/>
                  </a:cubicBezTo>
                  <a:cubicBezTo>
                    <a:pt x="10002" y="12681"/>
                    <a:pt x="9961" y="12492"/>
                    <a:pt x="9835" y="12367"/>
                  </a:cubicBezTo>
                  <a:cubicBezTo>
                    <a:pt x="9521" y="12032"/>
                    <a:pt x="9458" y="11718"/>
                    <a:pt x="9668" y="11300"/>
                  </a:cubicBezTo>
                  <a:cubicBezTo>
                    <a:pt x="9793" y="11028"/>
                    <a:pt x="9751" y="10818"/>
                    <a:pt x="9458" y="10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7348330" y="3348571"/>
              <a:ext cx="572966" cy="535588"/>
            </a:xfrm>
            <a:custGeom>
              <a:avLst/>
              <a:gdLst/>
              <a:ahLst/>
              <a:cxnLst/>
              <a:rect l="l" t="t" r="r" b="b"/>
              <a:pathLst>
                <a:path w="18916" h="17682" extrusionOk="0">
                  <a:moveTo>
                    <a:pt x="18685" y="14459"/>
                  </a:moveTo>
                  <a:cubicBezTo>
                    <a:pt x="18309" y="12911"/>
                    <a:pt x="17744" y="11425"/>
                    <a:pt x="17451" y="9856"/>
                  </a:cubicBezTo>
                  <a:cubicBezTo>
                    <a:pt x="17451" y="9793"/>
                    <a:pt x="17430" y="9751"/>
                    <a:pt x="17409" y="9668"/>
                  </a:cubicBezTo>
                  <a:cubicBezTo>
                    <a:pt x="17158" y="8956"/>
                    <a:pt x="16949" y="8224"/>
                    <a:pt x="16698" y="7533"/>
                  </a:cubicBezTo>
                  <a:cubicBezTo>
                    <a:pt x="16405" y="6697"/>
                    <a:pt x="16070" y="5860"/>
                    <a:pt x="15756" y="4981"/>
                  </a:cubicBezTo>
                  <a:cubicBezTo>
                    <a:pt x="15149" y="3412"/>
                    <a:pt x="14229" y="2010"/>
                    <a:pt x="13685" y="419"/>
                  </a:cubicBezTo>
                  <a:cubicBezTo>
                    <a:pt x="13622" y="231"/>
                    <a:pt x="13454" y="106"/>
                    <a:pt x="13371" y="1"/>
                  </a:cubicBezTo>
                  <a:cubicBezTo>
                    <a:pt x="12157" y="440"/>
                    <a:pt x="11048" y="859"/>
                    <a:pt x="9918" y="1277"/>
                  </a:cubicBezTo>
                  <a:cubicBezTo>
                    <a:pt x="9709" y="1361"/>
                    <a:pt x="9542" y="1424"/>
                    <a:pt x="9416" y="1633"/>
                  </a:cubicBezTo>
                  <a:cubicBezTo>
                    <a:pt x="9186" y="2051"/>
                    <a:pt x="8914" y="2449"/>
                    <a:pt x="8705" y="2888"/>
                  </a:cubicBezTo>
                  <a:cubicBezTo>
                    <a:pt x="8558" y="3202"/>
                    <a:pt x="8391" y="3516"/>
                    <a:pt x="8056" y="3579"/>
                  </a:cubicBezTo>
                  <a:cubicBezTo>
                    <a:pt x="7554" y="3663"/>
                    <a:pt x="7031" y="3684"/>
                    <a:pt x="6571" y="3453"/>
                  </a:cubicBezTo>
                  <a:cubicBezTo>
                    <a:pt x="5838" y="3098"/>
                    <a:pt x="5336" y="2533"/>
                    <a:pt x="5001" y="1738"/>
                  </a:cubicBezTo>
                  <a:cubicBezTo>
                    <a:pt x="3767" y="1717"/>
                    <a:pt x="2532" y="1675"/>
                    <a:pt x="1319" y="1633"/>
                  </a:cubicBezTo>
                  <a:cubicBezTo>
                    <a:pt x="1256" y="1633"/>
                    <a:pt x="1214" y="1717"/>
                    <a:pt x="1130" y="1779"/>
                  </a:cubicBezTo>
                  <a:cubicBezTo>
                    <a:pt x="1130" y="2010"/>
                    <a:pt x="1110" y="2261"/>
                    <a:pt x="1110" y="2533"/>
                  </a:cubicBezTo>
                  <a:cubicBezTo>
                    <a:pt x="1068" y="3412"/>
                    <a:pt x="1068" y="4332"/>
                    <a:pt x="1047" y="5232"/>
                  </a:cubicBezTo>
                  <a:cubicBezTo>
                    <a:pt x="1026" y="5671"/>
                    <a:pt x="1005" y="6111"/>
                    <a:pt x="900" y="6550"/>
                  </a:cubicBezTo>
                  <a:cubicBezTo>
                    <a:pt x="440" y="8266"/>
                    <a:pt x="503" y="10002"/>
                    <a:pt x="126" y="11718"/>
                  </a:cubicBezTo>
                  <a:cubicBezTo>
                    <a:pt x="105" y="11865"/>
                    <a:pt x="105" y="11990"/>
                    <a:pt x="105" y="12158"/>
                  </a:cubicBezTo>
                  <a:cubicBezTo>
                    <a:pt x="63" y="13622"/>
                    <a:pt x="22" y="15087"/>
                    <a:pt x="1" y="16552"/>
                  </a:cubicBezTo>
                  <a:lnTo>
                    <a:pt x="1" y="17096"/>
                  </a:lnTo>
                  <a:cubicBezTo>
                    <a:pt x="22" y="17326"/>
                    <a:pt x="168" y="17493"/>
                    <a:pt x="398" y="17514"/>
                  </a:cubicBezTo>
                  <a:cubicBezTo>
                    <a:pt x="586" y="17535"/>
                    <a:pt x="754" y="17535"/>
                    <a:pt x="942" y="17535"/>
                  </a:cubicBezTo>
                  <a:cubicBezTo>
                    <a:pt x="2679" y="17598"/>
                    <a:pt x="4415" y="17640"/>
                    <a:pt x="6152" y="17681"/>
                  </a:cubicBezTo>
                  <a:cubicBezTo>
                    <a:pt x="6445" y="17681"/>
                    <a:pt x="6759" y="17640"/>
                    <a:pt x="7031" y="17619"/>
                  </a:cubicBezTo>
                  <a:cubicBezTo>
                    <a:pt x="9542" y="17305"/>
                    <a:pt x="12032" y="17012"/>
                    <a:pt x="14522" y="16677"/>
                  </a:cubicBezTo>
                  <a:cubicBezTo>
                    <a:pt x="15861" y="16489"/>
                    <a:pt x="17158" y="16175"/>
                    <a:pt x="18497" y="15924"/>
                  </a:cubicBezTo>
                  <a:cubicBezTo>
                    <a:pt x="18644" y="15903"/>
                    <a:pt x="18811" y="15756"/>
                    <a:pt x="18916" y="15715"/>
                  </a:cubicBezTo>
                  <a:cubicBezTo>
                    <a:pt x="18832" y="15317"/>
                    <a:pt x="18790" y="14878"/>
                    <a:pt x="18685" y="14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7012446" y="2460049"/>
              <a:ext cx="924693" cy="406280"/>
            </a:xfrm>
            <a:custGeom>
              <a:avLst/>
              <a:gdLst/>
              <a:ahLst/>
              <a:cxnLst/>
              <a:rect l="l" t="t" r="r" b="b"/>
              <a:pathLst>
                <a:path w="30528" h="13413" extrusionOk="0">
                  <a:moveTo>
                    <a:pt x="17199" y="9834"/>
                  </a:moveTo>
                  <a:cubicBezTo>
                    <a:pt x="16300" y="10002"/>
                    <a:pt x="16090" y="9730"/>
                    <a:pt x="16153" y="8893"/>
                  </a:cubicBezTo>
                  <a:cubicBezTo>
                    <a:pt x="16174" y="8642"/>
                    <a:pt x="16174" y="8349"/>
                    <a:pt x="16174" y="8077"/>
                  </a:cubicBezTo>
                  <a:cubicBezTo>
                    <a:pt x="16174" y="7951"/>
                    <a:pt x="16111" y="7805"/>
                    <a:pt x="16048" y="7658"/>
                  </a:cubicBezTo>
                  <a:cubicBezTo>
                    <a:pt x="15902" y="7449"/>
                    <a:pt x="15567" y="7407"/>
                    <a:pt x="15421" y="7595"/>
                  </a:cubicBezTo>
                  <a:cubicBezTo>
                    <a:pt x="15274" y="7742"/>
                    <a:pt x="15170" y="7930"/>
                    <a:pt x="15065" y="8118"/>
                  </a:cubicBezTo>
                  <a:cubicBezTo>
                    <a:pt x="14396" y="9541"/>
                    <a:pt x="13328" y="10671"/>
                    <a:pt x="12031" y="11592"/>
                  </a:cubicBezTo>
                  <a:cubicBezTo>
                    <a:pt x="11801" y="11780"/>
                    <a:pt x="11550" y="11927"/>
                    <a:pt x="11341" y="12136"/>
                  </a:cubicBezTo>
                  <a:cubicBezTo>
                    <a:pt x="10859" y="12617"/>
                    <a:pt x="10253" y="12889"/>
                    <a:pt x="9667" y="13182"/>
                  </a:cubicBezTo>
                  <a:cubicBezTo>
                    <a:pt x="9186" y="13412"/>
                    <a:pt x="8662" y="13412"/>
                    <a:pt x="8160" y="13370"/>
                  </a:cubicBezTo>
                  <a:cubicBezTo>
                    <a:pt x="7784" y="13328"/>
                    <a:pt x="7428" y="13015"/>
                    <a:pt x="7407" y="12617"/>
                  </a:cubicBezTo>
                  <a:cubicBezTo>
                    <a:pt x="7407" y="12219"/>
                    <a:pt x="7386" y="11822"/>
                    <a:pt x="7574" y="11466"/>
                  </a:cubicBezTo>
                  <a:cubicBezTo>
                    <a:pt x="7784" y="10985"/>
                    <a:pt x="7951" y="10525"/>
                    <a:pt x="8139" y="10043"/>
                  </a:cubicBezTo>
                  <a:cubicBezTo>
                    <a:pt x="8244" y="9813"/>
                    <a:pt x="8202" y="9604"/>
                    <a:pt x="8035" y="9478"/>
                  </a:cubicBezTo>
                  <a:cubicBezTo>
                    <a:pt x="7888" y="9353"/>
                    <a:pt x="7637" y="9353"/>
                    <a:pt x="7470" y="9499"/>
                  </a:cubicBezTo>
                  <a:cubicBezTo>
                    <a:pt x="7051" y="9834"/>
                    <a:pt x="6654" y="10232"/>
                    <a:pt x="6256" y="10608"/>
                  </a:cubicBezTo>
                  <a:cubicBezTo>
                    <a:pt x="5921" y="10943"/>
                    <a:pt x="5587" y="11257"/>
                    <a:pt x="5085" y="11362"/>
                  </a:cubicBezTo>
                  <a:cubicBezTo>
                    <a:pt x="4917" y="11382"/>
                    <a:pt x="4750" y="11508"/>
                    <a:pt x="4603" y="11613"/>
                  </a:cubicBezTo>
                  <a:cubicBezTo>
                    <a:pt x="4185" y="12031"/>
                    <a:pt x="3641" y="12219"/>
                    <a:pt x="3139" y="12491"/>
                  </a:cubicBezTo>
                  <a:cubicBezTo>
                    <a:pt x="2762" y="12701"/>
                    <a:pt x="2344" y="12701"/>
                    <a:pt x="1925" y="12554"/>
                  </a:cubicBezTo>
                  <a:cubicBezTo>
                    <a:pt x="1737" y="12512"/>
                    <a:pt x="1569" y="12450"/>
                    <a:pt x="1402" y="12408"/>
                  </a:cubicBezTo>
                  <a:cubicBezTo>
                    <a:pt x="1088" y="12303"/>
                    <a:pt x="879" y="12136"/>
                    <a:pt x="732" y="11822"/>
                  </a:cubicBezTo>
                  <a:cubicBezTo>
                    <a:pt x="586" y="11466"/>
                    <a:pt x="398" y="11131"/>
                    <a:pt x="251" y="10776"/>
                  </a:cubicBezTo>
                  <a:cubicBezTo>
                    <a:pt x="188" y="10650"/>
                    <a:pt x="105" y="10504"/>
                    <a:pt x="105" y="10357"/>
                  </a:cubicBezTo>
                  <a:cubicBezTo>
                    <a:pt x="147" y="9688"/>
                    <a:pt x="0" y="8997"/>
                    <a:pt x="251" y="8328"/>
                  </a:cubicBezTo>
                  <a:cubicBezTo>
                    <a:pt x="377" y="7993"/>
                    <a:pt x="272" y="7533"/>
                    <a:pt x="565" y="7219"/>
                  </a:cubicBezTo>
                  <a:cubicBezTo>
                    <a:pt x="1130" y="6549"/>
                    <a:pt x="1528" y="5691"/>
                    <a:pt x="2385" y="5294"/>
                  </a:cubicBezTo>
                  <a:cubicBezTo>
                    <a:pt x="2469" y="5273"/>
                    <a:pt x="2574" y="5210"/>
                    <a:pt x="2595" y="5126"/>
                  </a:cubicBezTo>
                  <a:cubicBezTo>
                    <a:pt x="3013" y="4499"/>
                    <a:pt x="3766" y="4227"/>
                    <a:pt x="4248" y="3641"/>
                  </a:cubicBezTo>
                  <a:cubicBezTo>
                    <a:pt x="4352" y="3515"/>
                    <a:pt x="4499" y="3411"/>
                    <a:pt x="4666" y="3327"/>
                  </a:cubicBezTo>
                  <a:cubicBezTo>
                    <a:pt x="5963" y="2616"/>
                    <a:pt x="7281" y="1883"/>
                    <a:pt x="8642" y="1235"/>
                  </a:cubicBezTo>
                  <a:cubicBezTo>
                    <a:pt x="9269" y="921"/>
                    <a:pt x="9939" y="628"/>
                    <a:pt x="10713" y="670"/>
                  </a:cubicBezTo>
                  <a:cubicBezTo>
                    <a:pt x="10943" y="670"/>
                    <a:pt x="11173" y="586"/>
                    <a:pt x="11383" y="460"/>
                  </a:cubicBezTo>
                  <a:cubicBezTo>
                    <a:pt x="11822" y="209"/>
                    <a:pt x="12282" y="167"/>
                    <a:pt x="12763" y="188"/>
                  </a:cubicBezTo>
                  <a:cubicBezTo>
                    <a:pt x="13789" y="251"/>
                    <a:pt x="14814" y="272"/>
                    <a:pt x="15839" y="272"/>
                  </a:cubicBezTo>
                  <a:cubicBezTo>
                    <a:pt x="16300" y="272"/>
                    <a:pt x="16718" y="356"/>
                    <a:pt x="17053" y="691"/>
                  </a:cubicBezTo>
                  <a:cubicBezTo>
                    <a:pt x="17241" y="628"/>
                    <a:pt x="17429" y="523"/>
                    <a:pt x="17576" y="523"/>
                  </a:cubicBezTo>
                  <a:cubicBezTo>
                    <a:pt x="18036" y="523"/>
                    <a:pt x="18392" y="398"/>
                    <a:pt x="18769" y="167"/>
                  </a:cubicBezTo>
                  <a:cubicBezTo>
                    <a:pt x="18936" y="42"/>
                    <a:pt x="19208" y="0"/>
                    <a:pt x="19438" y="0"/>
                  </a:cubicBezTo>
                  <a:cubicBezTo>
                    <a:pt x="20275" y="0"/>
                    <a:pt x="21112" y="42"/>
                    <a:pt x="21949" y="84"/>
                  </a:cubicBezTo>
                  <a:cubicBezTo>
                    <a:pt x="22179" y="84"/>
                    <a:pt x="22430" y="167"/>
                    <a:pt x="22660" y="251"/>
                  </a:cubicBezTo>
                  <a:cubicBezTo>
                    <a:pt x="23100" y="398"/>
                    <a:pt x="23581" y="565"/>
                    <a:pt x="24020" y="732"/>
                  </a:cubicBezTo>
                  <a:cubicBezTo>
                    <a:pt x="24334" y="837"/>
                    <a:pt x="24627" y="983"/>
                    <a:pt x="24857" y="1235"/>
                  </a:cubicBezTo>
                  <a:cubicBezTo>
                    <a:pt x="24962" y="1360"/>
                    <a:pt x="25108" y="1507"/>
                    <a:pt x="25276" y="1548"/>
                  </a:cubicBezTo>
                  <a:cubicBezTo>
                    <a:pt x="25778" y="1674"/>
                    <a:pt x="26050" y="2071"/>
                    <a:pt x="26448" y="2343"/>
                  </a:cubicBezTo>
                  <a:cubicBezTo>
                    <a:pt x="27159" y="2825"/>
                    <a:pt x="27703" y="3432"/>
                    <a:pt x="28289" y="4059"/>
                  </a:cubicBezTo>
                  <a:cubicBezTo>
                    <a:pt x="28917" y="4750"/>
                    <a:pt x="29565" y="5419"/>
                    <a:pt x="30193" y="6110"/>
                  </a:cubicBezTo>
                  <a:cubicBezTo>
                    <a:pt x="30339" y="6277"/>
                    <a:pt x="30528" y="6445"/>
                    <a:pt x="30528" y="6737"/>
                  </a:cubicBezTo>
                  <a:cubicBezTo>
                    <a:pt x="30297" y="7198"/>
                    <a:pt x="29879" y="7386"/>
                    <a:pt x="29356" y="7386"/>
                  </a:cubicBezTo>
                  <a:cubicBezTo>
                    <a:pt x="29063" y="7386"/>
                    <a:pt x="28749" y="7323"/>
                    <a:pt x="28456" y="7323"/>
                  </a:cubicBezTo>
                  <a:cubicBezTo>
                    <a:pt x="28247" y="7323"/>
                    <a:pt x="28038" y="7365"/>
                    <a:pt x="27828" y="7365"/>
                  </a:cubicBezTo>
                  <a:cubicBezTo>
                    <a:pt x="27556" y="7386"/>
                    <a:pt x="27243" y="7428"/>
                    <a:pt x="26950" y="7428"/>
                  </a:cubicBezTo>
                  <a:cubicBezTo>
                    <a:pt x="26406" y="7428"/>
                    <a:pt x="25883" y="7407"/>
                    <a:pt x="25318" y="7407"/>
                  </a:cubicBezTo>
                  <a:cubicBezTo>
                    <a:pt x="24878" y="7386"/>
                    <a:pt x="24439" y="7323"/>
                    <a:pt x="24020" y="7219"/>
                  </a:cubicBezTo>
                  <a:cubicBezTo>
                    <a:pt x="23476" y="7072"/>
                    <a:pt x="22911" y="7009"/>
                    <a:pt x="22367" y="6842"/>
                  </a:cubicBezTo>
                  <a:cubicBezTo>
                    <a:pt x="22263" y="6779"/>
                    <a:pt x="22137" y="6779"/>
                    <a:pt x="22033" y="6737"/>
                  </a:cubicBezTo>
                  <a:cubicBezTo>
                    <a:pt x="21007" y="6005"/>
                    <a:pt x="20045" y="5189"/>
                    <a:pt x="19459" y="4017"/>
                  </a:cubicBezTo>
                  <a:cubicBezTo>
                    <a:pt x="19334" y="3724"/>
                    <a:pt x="19187" y="3411"/>
                    <a:pt x="19020" y="3139"/>
                  </a:cubicBezTo>
                  <a:cubicBezTo>
                    <a:pt x="18978" y="3076"/>
                    <a:pt x="18810" y="2992"/>
                    <a:pt x="18727" y="2992"/>
                  </a:cubicBezTo>
                  <a:cubicBezTo>
                    <a:pt x="18622" y="3013"/>
                    <a:pt x="18517" y="3118"/>
                    <a:pt x="18497" y="3222"/>
                  </a:cubicBezTo>
                  <a:cubicBezTo>
                    <a:pt x="18455" y="3432"/>
                    <a:pt x="18392" y="3662"/>
                    <a:pt x="18455" y="3829"/>
                  </a:cubicBezTo>
                  <a:cubicBezTo>
                    <a:pt x="18622" y="4227"/>
                    <a:pt x="18559" y="4582"/>
                    <a:pt x="18517" y="4980"/>
                  </a:cubicBezTo>
                  <a:cubicBezTo>
                    <a:pt x="18497" y="5273"/>
                    <a:pt x="18497" y="5587"/>
                    <a:pt x="18476" y="5859"/>
                  </a:cubicBezTo>
                  <a:cubicBezTo>
                    <a:pt x="18455" y="6361"/>
                    <a:pt x="18476" y="6863"/>
                    <a:pt x="18245" y="7365"/>
                  </a:cubicBezTo>
                  <a:cubicBezTo>
                    <a:pt x="18078" y="7700"/>
                    <a:pt x="18141" y="8118"/>
                    <a:pt x="17994" y="8474"/>
                  </a:cubicBezTo>
                  <a:cubicBezTo>
                    <a:pt x="17827" y="8997"/>
                    <a:pt x="17576" y="9458"/>
                    <a:pt x="17199" y="9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7743188" y="2264831"/>
              <a:ext cx="423999" cy="425938"/>
            </a:xfrm>
            <a:custGeom>
              <a:avLst/>
              <a:gdLst/>
              <a:ahLst/>
              <a:cxnLst/>
              <a:rect l="l" t="t" r="r" b="b"/>
              <a:pathLst>
                <a:path w="13998" h="14062" extrusionOk="0">
                  <a:moveTo>
                    <a:pt x="42" y="6299"/>
                  </a:moveTo>
                  <a:cubicBezTo>
                    <a:pt x="0" y="5713"/>
                    <a:pt x="188" y="5273"/>
                    <a:pt x="439" y="4855"/>
                  </a:cubicBezTo>
                  <a:cubicBezTo>
                    <a:pt x="1297" y="3474"/>
                    <a:pt x="2218" y="2156"/>
                    <a:pt x="3452" y="1068"/>
                  </a:cubicBezTo>
                  <a:cubicBezTo>
                    <a:pt x="3536" y="984"/>
                    <a:pt x="3599" y="879"/>
                    <a:pt x="3703" y="838"/>
                  </a:cubicBezTo>
                  <a:cubicBezTo>
                    <a:pt x="4624" y="482"/>
                    <a:pt x="5482" y="1"/>
                    <a:pt x="6528" y="42"/>
                  </a:cubicBezTo>
                  <a:cubicBezTo>
                    <a:pt x="7198" y="63"/>
                    <a:pt x="7616" y="419"/>
                    <a:pt x="7867" y="963"/>
                  </a:cubicBezTo>
                  <a:cubicBezTo>
                    <a:pt x="8160" y="1570"/>
                    <a:pt x="8244" y="2239"/>
                    <a:pt x="8139" y="2888"/>
                  </a:cubicBezTo>
                  <a:cubicBezTo>
                    <a:pt x="8097" y="3076"/>
                    <a:pt x="7972" y="3286"/>
                    <a:pt x="7867" y="3453"/>
                  </a:cubicBezTo>
                  <a:cubicBezTo>
                    <a:pt x="7763" y="3599"/>
                    <a:pt x="7616" y="3704"/>
                    <a:pt x="7512" y="3830"/>
                  </a:cubicBezTo>
                  <a:cubicBezTo>
                    <a:pt x="7323" y="4039"/>
                    <a:pt x="7240" y="4311"/>
                    <a:pt x="7365" y="4604"/>
                  </a:cubicBezTo>
                  <a:cubicBezTo>
                    <a:pt x="7470" y="4876"/>
                    <a:pt x="7742" y="4959"/>
                    <a:pt x="8035" y="4980"/>
                  </a:cubicBezTo>
                  <a:cubicBezTo>
                    <a:pt x="8767" y="5022"/>
                    <a:pt x="9457" y="5043"/>
                    <a:pt x="10190" y="5043"/>
                  </a:cubicBezTo>
                  <a:cubicBezTo>
                    <a:pt x="10776" y="5043"/>
                    <a:pt x="11320" y="5148"/>
                    <a:pt x="11843" y="5441"/>
                  </a:cubicBezTo>
                  <a:lnTo>
                    <a:pt x="12010" y="5503"/>
                  </a:lnTo>
                  <a:cubicBezTo>
                    <a:pt x="12784" y="5671"/>
                    <a:pt x="13056" y="6320"/>
                    <a:pt x="13370" y="6926"/>
                  </a:cubicBezTo>
                  <a:cubicBezTo>
                    <a:pt x="13496" y="7177"/>
                    <a:pt x="13412" y="7387"/>
                    <a:pt x="13224" y="7575"/>
                  </a:cubicBezTo>
                  <a:cubicBezTo>
                    <a:pt x="13077" y="7700"/>
                    <a:pt x="12889" y="7847"/>
                    <a:pt x="12742" y="7972"/>
                  </a:cubicBezTo>
                  <a:cubicBezTo>
                    <a:pt x="12470" y="8182"/>
                    <a:pt x="12219" y="8370"/>
                    <a:pt x="11947" y="8579"/>
                  </a:cubicBezTo>
                  <a:cubicBezTo>
                    <a:pt x="11717" y="8788"/>
                    <a:pt x="11508" y="8956"/>
                    <a:pt x="11194" y="8998"/>
                  </a:cubicBezTo>
                  <a:cubicBezTo>
                    <a:pt x="10901" y="9019"/>
                    <a:pt x="10776" y="9207"/>
                    <a:pt x="10713" y="9458"/>
                  </a:cubicBezTo>
                  <a:cubicBezTo>
                    <a:pt x="10671" y="9751"/>
                    <a:pt x="10776" y="10002"/>
                    <a:pt x="11027" y="10169"/>
                  </a:cubicBezTo>
                  <a:cubicBezTo>
                    <a:pt x="11278" y="10295"/>
                    <a:pt x="11508" y="10421"/>
                    <a:pt x="11759" y="10483"/>
                  </a:cubicBezTo>
                  <a:cubicBezTo>
                    <a:pt x="12052" y="10525"/>
                    <a:pt x="12261" y="10672"/>
                    <a:pt x="12470" y="10818"/>
                  </a:cubicBezTo>
                  <a:cubicBezTo>
                    <a:pt x="12784" y="11048"/>
                    <a:pt x="13119" y="11257"/>
                    <a:pt x="13433" y="11509"/>
                  </a:cubicBezTo>
                  <a:cubicBezTo>
                    <a:pt x="13831" y="11781"/>
                    <a:pt x="13998" y="12346"/>
                    <a:pt x="13810" y="12785"/>
                  </a:cubicBezTo>
                  <a:cubicBezTo>
                    <a:pt x="13726" y="12931"/>
                    <a:pt x="13579" y="13099"/>
                    <a:pt x="13412" y="13120"/>
                  </a:cubicBezTo>
                  <a:cubicBezTo>
                    <a:pt x="12889" y="13287"/>
                    <a:pt x="12450" y="13601"/>
                    <a:pt x="11947" y="13810"/>
                  </a:cubicBezTo>
                  <a:cubicBezTo>
                    <a:pt x="11634" y="13957"/>
                    <a:pt x="11278" y="14040"/>
                    <a:pt x="10901" y="14040"/>
                  </a:cubicBezTo>
                  <a:cubicBezTo>
                    <a:pt x="10232" y="14061"/>
                    <a:pt x="9520" y="14019"/>
                    <a:pt x="8830" y="14019"/>
                  </a:cubicBezTo>
                  <a:cubicBezTo>
                    <a:pt x="8495" y="14019"/>
                    <a:pt x="8265" y="13873"/>
                    <a:pt x="8056" y="13643"/>
                  </a:cubicBezTo>
                  <a:cubicBezTo>
                    <a:pt x="7846" y="13392"/>
                    <a:pt x="7616" y="13141"/>
                    <a:pt x="7449" y="12869"/>
                  </a:cubicBezTo>
                  <a:cubicBezTo>
                    <a:pt x="7156" y="12304"/>
                    <a:pt x="6737" y="11885"/>
                    <a:pt x="6319" y="11446"/>
                  </a:cubicBezTo>
                  <a:cubicBezTo>
                    <a:pt x="5838" y="10923"/>
                    <a:pt x="5315" y="10421"/>
                    <a:pt x="4833" y="9877"/>
                  </a:cubicBezTo>
                  <a:cubicBezTo>
                    <a:pt x="4101" y="9019"/>
                    <a:pt x="3222" y="8370"/>
                    <a:pt x="2406" y="7638"/>
                  </a:cubicBezTo>
                  <a:cubicBezTo>
                    <a:pt x="1611" y="7366"/>
                    <a:pt x="1130" y="6654"/>
                    <a:pt x="335" y="6424"/>
                  </a:cubicBezTo>
                  <a:cubicBezTo>
                    <a:pt x="230" y="6403"/>
                    <a:pt x="146" y="6340"/>
                    <a:pt x="42" y="6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8050538" y="2807352"/>
              <a:ext cx="99533" cy="187616"/>
            </a:xfrm>
            <a:custGeom>
              <a:avLst/>
              <a:gdLst/>
              <a:ahLst/>
              <a:cxnLst/>
              <a:rect l="l" t="t" r="r" b="b"/>
              <a:pathLst>
                <a:path w="3286" h="6194" extrusionOk="0">
                  <a:moveTo>
                    <a:pt x="252" y="6152"/>
                  </a:moveTo>
                  <a:cubicBezTo>
                    <a:pt x="252" y="5252"/>
                    <a:pt x="315" y="4394"/>
                    <a:pt x="294" y="3536"/>
                  </a:cubicBezTo>
                  <a:cubicBezTo>
                    <a:pt x="231" y="2699"/>
                    <a:pt x="106" y="1883"/>
                    <a:pt x="1" y="1088"/>
                  </a:cubicBezTo>
                  <a:cubicBezTo>
                    <a:pt x="503" y="481"/>
                    <a:pt x="1194" y="419"/>
                    <a:pt x="1779" y="105"/>
                  </a:cubicBezTo>
                  <a:cubicBezTo>
                    <a:pt x="1989" y="0"/>
                    <a:pt x="2198" y="63"/>
                    <a:pt x="2344" y="230"/>
                  </a:cubicBezTo>
                  <a:cubicBezTo>
                    <a:pt x="2616" y="523"/>
                    <a:pt x="2909" y="774"/>
                    <a:pt x="3140" y="1088"/>
                  </a:cubicBezTo>
                  <a:cubicBezTo>
                    <a:pt x="3244" y="1235"/>
                    <a:pt x="3265" y="1444"/>
                    <a:pt x="3265" y="1590"/>
                  </a:cubicBezTo>
                  <a:cubicBezTo>
                    <a:pt x="3286" y="1883"/>
                    <a:pt x="3202" y="2197"/>
                    <a:pt x="3244" y="2469"/>
                  </a:cubicBezTo>
                  <a:cubicBezTo>
                    <a:pt x="3265" y="3243"/>
                    <a:pt x="3140" y="3892"/>
                    <a:pt x="2554" y="4436"/>
                  </a:cubicBezTo>
                  <a:cubicBezTo>
                    <a:pt x="2261" y="4729"/>
                    <a:pt x="2031" y="5085"/>
                    <a:pt x="1779" y="5398"/>
                  </a:cubicBezTo>
                  <a:cubicBezTo>
                    <a:pt x="1487" y="5775"/>
                    <a:pt x="1047" y="5922"/>
                    <a:pt x="650" y="6131"/>
                  </a:cubicBezTo>
                  <a:cubicBezTo>
                    <a:pt x="566" y="6194"/>
                    <a:pt x="440" y="6152"/>
                    <a:pt x="252" y="6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6931935" y="3014595"/>
              <a:ext cx="98261" cy="126158"/>
            </a:xfrm>
            <a:custGeom>
              <a:avLst/>
              <a:gdLst/>
              <a:ahLst/>
              <a:cxnLst/>
              <a:rect l="l" t="t" r="r" b="b"/>
              <a:pathLst>
                <a:path w="3244" h="4165" extrusionOk="0">
                  <a:moveTo>
                    <a:pt x="775" y="63"/>
                  </a:moveTo>
                  <a:cubicBezTo>
                    <a:pt x="880" y="63"/>
                    <a:pt x="1026" y="21"/>
                    <a:pt x="1131" y="21"/>
                  </a:cubicBezTo>
                  <a:cubicBezTo>
                    <a:pt x="1361" y="0"/>
                    <a:pt x="1549" y="84"/>
                    <a:pt x="1612" y="314"/>
                  </a:cubicBezTo>
                  <a:cubicBezTo>
                    <a:pt x="1696" y="502"/>
                    <a:pt x="1800" y="691"/>
                    <a:pt x="1842" y="900"/>
                  </a:cubicBezTo>
                  <a:cubicBezTo>
                    <a:pt x="1989" y="1632"/>
                    <a:pt x="2323" y="2260"/>
                    <a:pt x="2658" y="2888"/>
                  </a:cubicBezTo>
                  <a:cubicBezTo>
                    <a:pt x="2867" y="3243"/>
                    <a:pt x="3056" y="3620"/>
                    <a:pt x="3244" y="3976"/>
                  </a:cubicBezTo>
                  <a:cubicBezTo>
                    <a:pt x="2825" y="4164"/>
                    <a:pt x="2512" y="3955"/>
                    <a:pt x="2177" y="3871"/>
                  </a:cubicBezTo>
                  <a:cubicBezTo>
                    <a:pt x="1465" y="3662"/>
                    <a:pt x="859" y="3306"/>
                    <a:pt x="398" y="2720"/>
                  </a:cubicBezTo>
                  <a:cubicBezTo>
                    <a:pt x="147" y="2448"/>
                    <a:pt x="1" y="2093"/>
                    <a:pt x="105" y="1737"/>
                  </a:cubicBezTo>
                  <a:cubicBezTo>
                    <a:pt x="315" y="1193"/>
                    <a:pt x="356" y="565"/>
                    <a:pt x="77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7834451" y="4208620"/>
              <a:ext cx="111558" cy="45011"/>
            </a:xfrm>
            <a:custGeom>
              <a:avLst/>
              <a:gdLst/>
              <a:ahLst/>
              <a:cxnLst/>
              <a:rect l="l" t="t" r="r" b="b"/>
              <a:pathLst>
                <a:path w="3683" h="1486" extrusionOk="0">
                  <a:moveTo>
                    <a:pt x="0" y="377"/>
                  </a:moveTo>
                  <a:cubicBezTo>
                    <a:pt x="105" y="126"/>
                    <a:pt x="272" y="21"/>
                    <a:pt x="481" y="21"/>
                  </a:cubicBezTo>
                  <a:cubicBezTo>
                    <a:pt x="1067" y="21"/>
                    <a:pt x="1632" y="0"/>
                    <a:pt x="2197" y="84"/>
                  </a:cubicBezTo>
                  <a:cubicBezTo>
                    <a:pt x="2783" y="168"/>
                    <a:pt x="3348" y="377"/>
                    <a:pt x="3683" y="1005"/>
                  </a:cubicBezTo>
                  <a:cubicBezTo>
                    <a:pt x="2929" y="1486"/>
                    <a:pt x="2092" y="1465"/>
                    <a:pt x="1297" y="1318"/>
                  </a:cubicBezTo>
                  <a:cubicBezTo>
                    <a:pt x="753" y="1214"/>
                    <a:pt x="230" y="942"/>
                    <a:pt x="0" y="3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7420571" y="4231428"/>
              <a:ext cx="76088" cy="50100"/>
            </a:xfrm>
            <a:custGeom>
              <a:avLst/>
              <a:gdLst/>
              <a:ahLst/>
              <a:cxnLst/>
              <a:rect l="l" t="t" r="r" b="b"/>
              <a:pathLst>
                <a:path w="2512" h="1654" extrusionOk="0">
                  <a:moveTo>
                    <a:pt x="2512" y="189"/>
                  </a:moveTo>
                  <a:cubicBezTo>
                    <a:pt x="2386" y="775"/>
                    <a:pt x="1926" y="1026"/>
                    <a:pt x="1549" y="1319"/>
                  </a:cubicBezTo>
                  <a:cubicBezTo>
                    <a:pt x="1068" y="1654"/>
                    <a:pt x="545" y="1528"/>
                    <a:pt x="1" y="1465"/>
                  </a:cubicBezTo>
                  <a:cubicBezTo>
                    <a:pt x="64" y="984"/>
                    <a:pt x="294" y="691"/>
                    <a:pt x="754" y="586"/>
                  </a:cubicBezTo>
                  <a:cubicBezTo>
                    <a:pt x="922" y="565"/>
                    <a:pt x="1089" y="482"/>
                    <a:pt x="1235" y="356"/>
                  </a:cubicBezTo>
                  <a:cubicBezTo>
                    <a:pt x="1633" y="1"/>
                    <a:pt x="2051" y="63"/>
                    <a:pt x="2512" y="1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7533400" y="3401184"/>
              <a:ext cx="60247" cy="30441"/>
            </a:xfrm>
            <a:custGeom>
              <a:avLst/>
              <a:gdLst/>
              <a:ahLst/>
              <a:cxnLst/>
              <a:rect l="l" t="t" r="r" b="b"/>
              <a:pathLst>
                <a:path w="1989" h="1005" extrusionOk="0">
                  <a:moveTo>
                    <a:pt x="1632" y="942"/>
                  </a:moveTo>
                  <a:cubicBezTo>
                    <a:pt x="795" y="1005"/>
                    <a:pt x="398" y="817"/>
                    <a:pt x="0" y="105"/>
                  </a:cubicBezTo>
                  <a:lnTo>
                    <a:pt x="963" y="105"/>
                  </a:lnTo>
                  <a:cubicBezTo>
                    <a:pt x="1277" y="84"/>
                    <a:pt x="1590" y="63"/>
                    <a:pt x="1988" y="1"/>
                  </a:cubicBezTo>
                  <a:cubicBezTo>
                    <a:pt x="1988" y="398"/>
                    <a:pt x="1716" y="670"/>
                    <a:pt x="1632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7332488" y="3026620"/>
              <a:ext cx="369508" cy="240866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7080870" y="3060848"/>
              <a:ext cx="206638" cy="199036"/>
            </a:xfrm>
            <a:custGeom>
              <a:avLst/>
              <a:gdLst/>
              <a:ahLst/>
              <a:cxnLst/>
              <a:rect l="l" t="t" r="r" b="b"/>
              <a:pathLst>
                <a:path w="6822" h="6571" extrusionOk="0">
                  <a:moveTo>
                    <a:pt x="6152" y="2532"/>
                  </a:moveTo>
                  <a:cubicBezTo>
                    <a:pt x="6111" y="2449"/>
                    <a:pt x="6069" y="2407"/>
                    <a:pt x="6006" y="2323"/>
                  </a:cubicBezTo>
                  <a:cubicBezTo>
                    <a:pt x="5964" y="2219"/>
                    <a:pt x="5901" y="2114"/>
                    <a:pt x="5818" y="2009"/>
                  </a:cubicBezTo>
                  <a:cubicBezTo>
                    <a:pt x="4646" y="231"/>
                    <a:pt x="2302" y="1"/>
                    <a:pt x="670" y="1256"/>
                  </a:cubicBezTo>
                  <a:cubicBezTo>
                    <a:pt x="1" y="1779"/>
                    <a:pt x="22" y="2825"/>
                    <a:pt x="210" y="3558"/>
                  </a:cubicBezTo>
                  <a:cubicBezTo>
                    <a:pt x="336" y="4123"/>
                    <a:pt x="649" y="4646"/>
                    <a:pt x="1005" y="5106"/>
                  </a:cubicBezTo>
                  <a:cubicBezTo>
                    <a:pt x="1256" y="5441"/>
                    <a:pt x="1570" y="5692"/>
                    <a:pt x="1926" y="5880"/>
                  </a:cubicBezTo>
                  <a:cubicBezTo>
                    <a:pt x="2846" y="6466"/>
                    <a:pt x="4144" y="6571"/>
                    <a:pt x="5127" y="6110"/>
                  </a:cubicBezTo>
                  <a:cubicBezTo>
                    <a:pt x="6571" y="5462"/>
                    <a:pt x="6822" y="3851"/>
                    <a:pt x="6152" y="25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7738099" y="2866932"/>
              <a:ext cx="240866" cy="266825"/>
            </a:xfrm>
            <a:custGeom>
              <a:avLst/>
              <a:gdLst/>
              <a:ahLst/>
              <a:cxnLst/>
              <a:rect l="l" t="t" r="r" b="b"/>
              <a:pathLst>
                <a:path w="7952" h="8809" extrusionOk="0">
                  <a:moveTo>
                    <a:pt x="7805" y="3787"/>
                  </a:moveTo>
                  <a:cubicBezTo>
                    <a:pt x="7805" y="2825"/>
                    <a:pt x="7303" y="1841"/>
                    <a:pt x="6382" y="1255"/>
                  </a:cubicBezTo>
                  <a:cubicBezTo>
                    <a:pt x="4457" y="0"/>
                    <a:pt x="2198" y="1674"/>
                    <a:pt x="1151" y="3285"/>
                  </a:cubicBezTo>
                  <a:cubicBezTo>
                    <a:pt x="1" y="5126"/>
                    <a:pt x="712" y="7491"/>
                    <a:pt x="2804" y="8202"/>
                  </a:cubicBezTo>
                  <a:cubicBezTo>
                    <a:pt x="4646" y="8809"/>
                    <a:pt x="6696" y="7135"/>
                    <a:pt x="7533" y="5649"/>
                  </a:cubicBezTo>
                  <a:cubicBezTo>
                    <a:pt x="7889" y="5043"/>
                    <a:pt x="7952" y="4394"/>
                    <a:pt x="7805" y="37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6900252" y="2242659"/>
              <a:ext cx="1389281" cy="2061689"/>
            </a:xfrm>
            <a:custGeom>
              <a:avLst/>
              <a:gdLst/>
              <a:ahLst/>
              <a:cxnLst/>
              <a:rect l="l" t="t" r="r" b="b"/>
              <a:pathLst>
                <a:path w="45866" h="68065" extrusionOk="0">
                  <a:moveTo>
                    <a:pt x="21364" y="6947"/>
                  </a:moveTo>
                  <a:cubicBezTo>
                    <a:pt x="21468" y="6926"/>
                    <a:pt x="21489" y="6947"/>
                    <a:pt x="21531" y="6926"/>
                  </a:cubicBezTo>
                  <a:cubicBezTo>
                    <a:pt x="22221" y="6507"/>
                    <a:pt x="23017" y="6361"/>
                    <a:pt x="23854" y="6445"/>
                  </a:cubicBezTo>
                  <a:cubicBezTo>
                    <a:pt x="24398" y="6507"/>
                    <a:pt x="24921" y="6445"/>
                    <a:pt x="25465" y="6507"/>
                  </a:cubicBezTo>
                  <a:cubicBezTo>
                    <a:pt x="25946" y="6528"/>
                    <a:pt x="26406" y="6612"/>
                    <a:pt x="26908" y="6654"/>
                  </a:cubicBezTo>
                  <a:cubicBezTo>
                    <a:pt x="26992" y="6361"/>
                    <a:pt x="27076" y="6047"/>
                    <a:pt x="27180" y="5775"/>
                  </a:cubicBezTo>
                  <a:cubicBezTo>
                    <a:pt x="27306" y="5461"/>
                    <a:pt x="27452" y="5168"/>
                    <a:pt x="27641" y="4917"/>
                  </a:cubicBezTo>
                  <a:cubicBezTo>
                    <a:pt x="27829" y="4624"/>
                    <a:pt x="28017" y="4352"/>
                    <a:pt x="28185" y="4101"/>
                  </a:cubicBezTo>
                  <a:cubicBezTo>
                    <a:pt x="28917" y="3013"/>
                    <a:pt x="29712" y="2030"/>
                    <a:pt x="30696" y="1172"/>
                  </a:cubicBezTo>
                  <a:cubicBezTo>
                    <a:pt x="30988" y="900"/>
                    <a:pt x="31302" y="670"/>
                    <a:pt x="31700" y="586"/>
                  </a:cubicBezTo>
                  <a:cubicBezTo>
                    <a:pt x="32014" y="523"/>
                    <a:pt x="32328" y="419"/>
                    <a:pt x="32641" y="272"/>
                  </a:cubicBezTo>
                  <a:cubicBezTo>
                    <a:pt x="33185" y="21"/>
                    <a:pt x="33792" y="0"/>
                    <a:pt x="34399" y="0"/>
                  </a:cubicBezTo>
                  <a:cubicBezTo>
                    <a:pt x="35466" y="0"/>
                    <a:pt x="36136" y="565"/>
                    <a:pt x="36533" y="1486"/>
                  </a:cubicBezTo>
                  <a:cubicBezTo>
                    <a:pt x="36952" y="2511"/>
                    <a:pt x="37161" y="3557"/>
                    <a:pt x="36659" y="4624"/>
                  </a:cubicBezTo>
                  <a:cubicBezTo>
                    <a:pt x="36638" y="4666"/>
                    <a:pt x="36659" y="4729"/>
                    <a:pt x="36701" y="4834"/>
                  </a:cubicBezTo>
                  <a:cubicBezTo>
                    <a:pt x="37035" y="4959"/>
                    <a:pt x="37391" y="4959"/>
                    <a:pt x="37747" y="4917"/>
                  </a:cubicBezTo>
                  <a:cubicBezTo>
                    <a:pt x="38960" y="4813"/>
                    <a:pt x="40007" y="5378"/>
                    <a:pt x="41095" y="5817"/>
                  </a:cubicBezTo>
                  <a:cubicBezTo>
                    <a:pt x="41262" y="5901"/>
                    <a:pt x="41408" y="6110"/>
                    <a:pt x="41513" y="6277"/>
                  </a:cubicBezTo>
                  <a:cubicBezTo>
                    <a:pt x="41680" y="6549"/>
                    <a:pt x="41785" y="6863"/>
                    <a:pt x="41973" y="7135"/>
                  </a:cubicBezTo>
                  <a:cubicBezTo>
                    <a:pt x="42392" y="7868"/>
                    <a:pt x="42308" y="8579"/>
                    <a:pt x="41660" y="9144"/>
                  </a:cubicBezTo>
                  <a:cubicBezTo>
                    <a:pt x="41429" y="9353"/>
                    <a:pt x="41157" y="9479"/>
                    <a:pt x="40927" y="9667"/>
                  </a:cubicBezTo>
                  <a:cubicBezTo>
                    <a:pt x="40697" y="9855"/>
                    <a:pt x="40488" y="10065"/>
                    <a:pt x="40195" y="10295"/>
                  </a:cubicBezTo>
                  <a:cubicBezTo>
                    <a:pt x="40676" y="10692"/>
                    <a:pt x="41095" y="11090"/>
                    <a:pt x="41576" y="11341"/>
                  </a:cubicBezTo>
                  <a:cubicBezTo>
                    <a:pt x="42392" y="11780"/>
                    <a:pt x="42664" y="12471"/>
                    <a:pt x="42664" y="13350"/>
                  </a:cubicBezTo>
                  <a:cubicBezTo>
                    <a:pt x="42664" y="14124"/>
                    <a:pt x="42266" y="14563"/>
                    <a:pt x="41660" y="14814"/>
                  </a:cubicBezTo>
                  <a:cubicBezTo>
                    <a:pt x="41157" y="15023"/>
                    <a:pt x="40697" y="15295"/>
                    <a:pt x="40216" y="15526"/>
                  </a:cubicBezTo>
                  <a:cubicBezTo>
                    <a:pt x="39755" y="15798"/>
                    <a:pt x="39232" y="15923"/>
                    <a:pt x="38647" y="15902"/>
                  </a:cubicBezTo>
                  <a:cubicBezTo>
                    <a:pt x="37914" y="15860"/>
                    <a:pt x="37224" y="15839"/>
                    <a:pt x="36491" y="15819"/>
                  </a:cubicBezTo>
                  <a:cubicBezTo>
                    <a:pt x="36345" y="15819"/>
                    <a:pt x="36198" y="15839"/>
                    <a:pt x="35989" y="15839"/>
                  </a:cubicBezTo>
                  <a:cubicBezTo>
                    <a:pt x="36136" y="16446"/>
                    <a:pt x="36491" y="16886"/>
                    <a:pt x="36742" y="17388"/>
                  </a:cubicBezTo>
                  <a:cubicBezTo>
                    <a:pt x="37014" y="17869"/>
                    <a:pt x="37266" y="18392"/>
                    <a:pt x="37538" y="18894"/>
                  </a:cubicBezTo>
                  <a:cubicBezTo>
                    <a:pt x="37642" y="18873"/>
                    <a:pt x="37747" y="18894"/>
                    <a:pt x="37789" y="18873"/>
                  </a:cubicBezTo>
                  <a:cubicBezTo>
                    <a:pt x="38312" y="18601"/>
                    <a:pt x="38835" y="18267"/>
                    <a:pt x="39379" y="18057"/>
                  </a:cubicBezTo>
                  <a:cubicBezTo>
                    <a:pt x="39860" y="17869"/>
                    <a:pt x="40383" y="17869"/>
                    <a:pt x="40802" y="18267"/>
                  </a:cubicBezTo>
                  <a:cubicBezTo>
                    <a:pt x="42057" y="19396"/>
                    <a:pt x="42078" y="19459"/>
                    <a:pt x="42036" y="21112"/>
                  </a:cubicBezTo>
                  <a:lnTo>
                    <a:pt x="42036" y="21196"/>
                  </a:lnTo>
                  <a:cubicBezTo>
                    <a:pt x="41973" y="22807"/>
                    <a:pt x="42162" y="22368"/>
                    <a:pt x="41241" y="23581"/>
                  </a:cubicBezTo>
                  <a:cubicBezTo>
                    <a:pt x="41032" y="23874"/>
                    <a:pt x="40843" y="24188"/>
                    <a:pt x="40634" y="24460"/>
                  </a:cubicBezTo>
                  <a:cubicBezTo>
                    <a:pt x="40216" y="24983"/>
                    <a:pt x="39651" y="25339"/>
                    <a:pt x="39065" y="25653"/>
                  </a:cubicBezTo>
                  <a:cubicBezTo>
                    <a:pt x="38835" y="25778"/>
                    <a:pt x="38542" y="25778"/>
                    <a:pt x="38228" y="25862"/>
                  </a:cubicBezTo>
                  <a:cubicBezTo>
                    <a:pt x="38186" y="25987"/>
                    <a:pt x="38123" y="26197"/>
                    <a:pt x="38082" y="26385"/>
                  </a:cubicBezTo>
                  <a:cubicBezTo>
                    <a:pt x="37579" y="27954"/>
                    <a:pt x="36805" y="29335"/>
                    <a:pt x="35696" y="30570"/>
                  </a:cubicBezTo>
                  <a:cubicBezTo>
                    <a:pt x="35027" y="31323"/>
                    <a:pt x="34357" y="32097"/>
                    <a:pt x="33667" y="32829"/>
                  </a:cubicBezTo>
                  <a:cubicBezTo>
                    <a:pt x="33374" y="33143"/>
                    <a:pt x="33060" y="33415"/>
                    <a:pt x="32683" y="33645"/>
                  </a:cubicBezTo>
                  <a:cubicBezTo>
                    <a:pt x="31909" y="34169"/>
                    <a:pt x="31114" y="34650"/>
                    <a:pt x="30340" y="35152"/>
                  </a:cubicBezTo>
                  <a:cubicBezTo>
                    <a:pt x="30214" y="35215"/>
                    <a:pt x="30068" y="35361"/>
                    <a:pt x="29859" y="35529"/>
                  </a:cubicBezTo>
                  <a:cubicBezTo>
                    <a:pt x="31951" y="36282"/>
                    <a:pt x="33939" y="36972"/>
                    <a:pt x="36073" y="37265"/>
                  </a:cubicBezTo>
                  <a:cubicBezTo>
                    <a:pt x="38123" y="37558"/>
                    <a:pt x="40090" y="38207"/>
                    <a:pt x="42036" y="38939"/>
                  </a:cubicBezTo>
                  <a:cubicBezTo>
                    <a:pt x="42392" y="39065"/>
                    <a:pt x="42727" y="39274"/>
                    <a:pt x="43103" y="39462"/>
                  </a:cubicBezTo>
                  <a:cubicBezTo>
                    <a:pt x="43668" y="39274"/>
                    <a:pt x="44275" y="39065"/>
                    <a:pt x="44882" y="38876"/>
                  </a:cubicBezTo>
                  <a:cubicBezTo>
                    <a:pt x="45007" y="38834"/>
                    <a:pt x="45175" y="38772"/>
                    <a:pt x="45300" y="38772"/>
                  </a:cubicBezTo>
                  <a:cubicBezTo>
                    <a:pt x="45509" y="38751"/>
                    <a:pt x="45719" y="38918"/>
                    <a:pt x="45802" y="39086"/>
                  </a:cubicBezTo>
                  <a:cubicBezTo>
                    <a:pt x="45865" y="39274"/>
                    <a:pt x="45761" y="39504"/>
                    <a:pt x="45551" y="39609"/>
                  </a:cubicBezTo>
                  <a:cubicBezTo>
                    <a:pt x="45300" y="39776"/>
                    <a:pt x="45028" y="39881"/>
                    <a:pt x="44714" y="40027"/>
                  </a:cubicBezTo>
                  <a:cubicBezTo>
                    <a:pt x="44924" y="40215"/>
                    <a:pt x="45133" y="40383"/>
                    <a:pt x="45300" y="40592"/>
                  </a:cubicBezTo>
                  <a:cubicBezTo>
                    <a:pt x="45384" y="40697"/>
                    <a:pt x="45426" y="40864"/>
                    <a:pt x="45384" y="40969"/>
                  </a:cubicBezTo>
                  <a:cubicBezTo>
                    <a:pt x="45321" y="41073"/>
                    <a:pt x="45175" y="41220"/>
                    <a:pt x="45028" y="41220"/>
                  </a:cubicBezTo>
                  <a:cubicBezTo>
                    <a:pt x="44882" y="41241"/>
                    <a:pt x="44693" y="41157"/>
                    <a:pt x="44505" y="41115"/>
                  </a:cubicBezTo>
                  <a:cubicBezTo>
                    <a:pt x="44338" y="41052"/>
                    <a:pt x="44129" y="41031"/>
                    <a:pt x="43940" y="41011"/>
                  </a:cubicBezTo>
                  <a:cubicBezTo>
                    <a:pt x="43773" y="41283"/>
                    <a:pt x="43940" y="41450"/>
                    <a:pt x="44066" y="41596"/>
                  </a:cubicBezTo>
                  <a:cubicBezTo>
                    <a:pt x="44233" y="41785"/>
                    <a:pt x="44380" y="41973"/>
                    <a:pt x="44359" y="42224"/>
                  </a:cubicBezTo>
                  <a:cubicBezTo>
                    <a:pt x="44359" y="42412"/>
                    <a:pt x="44296" y="42601"/>
                    <a:pt x="44087" y="42643"/>
                  </a:cubicBezTo>
                  <a:cubicBezTo>
                    <a:pt x="43919" y="42726"/>
                    <a:pt x="43731" y="42684"/>
                    <a:pt x="43626" y="42496"/>
                  </a:cubicBezTo>
                  <a:cubicBezTo>
                    <a:pt x="43438" y="42099"/>
                    <a:pt x="43124" y="41764"/>
                    <a:pt x="42978" y="41345"/>
                  </a:cubicBezTo>
                  <a:cubicBezTo>
                    <a:pt x="42706" y="40592"/>
                    <a:pt x="42204" y="39964"/>
                    <a:pt x="41346" y="39671"/>
                  </a:cubicBezTo>
                  <a:cubicBezTo>
                    <a:pt x="39630" y="39086"/>
                    <a:pt x="37893" y="38437"/>
                    <a:pt x="36073" y="38207"/>
                  </a:cubicBezTo>
                  <a:cubicBezTo>
                    <a:pt x="34629" y="38018"/>
                    <a:pt x="33269" y="37579"/>
                    <a:pt x="31909" y="37140"/>
                  </a:cubicBezTo>
                  <a:cubicBezTo>
                    <a:pt x="31009" y="36847"/>
                    <a:pt x="30131" y="36679"/>
                    <a:pt x="29168" y="36554"/>
                  </a:cubicBezTo>
                  <a:cubicBezTo>
                    <a:pt x="29315" y="37140"/>
                    <a:pt x="29524" y="37600"/>
                    <a:pt x="29796" y="38102"/>
                  </a:cubicBezTo>
                  <a:cubicBezTo>
                    <a:pt x="30863" y="40006"/>
                    <a:pt x="31846" y="41973"/>
                    <a:pt x="32516" y="44065"/>
                  </a:cubicBezTo>
                  <a:cubicBezTo>
                    <a:pt x="32662" y="44568"/>
                    <a:pt x="32851" y="45028"/>
                    <a:pt x="32976" y="45509"/>
                  </a:cubicBezTo>
                  <a:cubicBezTo>
                    <a:pt x="33144" y="46032"/>
                    <a:pt x="33269" y="46555"/>
                    <a:pt x="33395" y="47078"/>
                  </a:cubicBezTo>
                  <a:cubicBezTo>
                    <a:pt x="33478" y="47350"/>
                    <a:pt x="33499" y="47664"/>
                    <a:pt x="33625" y="47936"/>
                  </a:cubicBezTo>
                  <a:cubicBezTo>
                    <a:pt x="34127" y="49171"/>
                    <a:pt x="34315" y="50468"/>
                    <a:pt x="34713" y="51723"/>
                  </a:cubicBezTo>
                  <a:cubicBezTo>
                    <a:pt x="34776" y="51995"/>
                    <a:pt x="34713" y="52226"/>
                    <a:pt x="34525" y="52477"/>
                  </a:cubicBezTo>
                  <a:cubicBezTo>
                    <a:pt x="34148" y="53042"/>
                    <a:pt x="33625" y="53355"/>
                    <a:pt x="32997" y="53565"/>
                  </a:cubicBezTo>
                  <a:cubicBezTo>
                    <a:pt x="32035" y="53879"/>
                    <a:pt x="31009" y="54025"/>
                    <a:pt x="30026" y="54192"/>
                  </a:cubicBezTo>
                  <a:cubicBezTo>
                    <a:pt x="29503" y="54255"/>
                    <a:pt x="28980" y="54339"/>
                    <a:pt x="28373" y="54423"/>
                  </a:cubicBezTo>
                  <a:cubicBezTo>
                    <a:pt x="28478" y="54841"/>
                    <a:pt x="28540" y="55197"/>
                    <a:pt x="28666" y="55573"/>
                  </a:cubicBezTo>
                  <a:cubicBezTo>
                    <a:pt x="29105" y="56850"/>
                    <a:pt x="29294" y="58189"/>
                    <a:pt x="29754" y="59444"/>
                  </a:cubicBezTo>
                  <a:cubicBezTo>
                    <a:pt x="29796" y="60428"/>
                    <a:pt x="30152" y="61369"/>
                    <a:pt x="30361" y="62311"/>
                  </a:cubicBezTo>
                  <a:cubicBezTo>
                    <a:pt x="30444" y="62729"/>
                    <a:pt x="30591" y="63106"/>
                    <a:pt x="30591" y="63545"/>
                  </a:cubicBezTo>
                  <a:cubicBezTo>
                    <a:pt x="30591" y="63817"/>
                    <a:pt x="30779" y="63985"/>
                    <a:pt x="31072" y="63985"/>
                  </a:cubicBezTo>
                  <a:cubicBezTo>
                    <a:pt x="31616" y="64027"/>
                    <a:pt x="32139" y="64047"/>
                    <a:pt x="32683" y="64047"/>
                  </a:cubicBezTo>
                  <a:cubicBezTo>
                    <a:pt x="33185" y="64047"/>
                    <a:pt x="33625" y="64173"/>
                    <a:pt x="34085" y="64340"/>
                  </a:cubicBezTo>
                  <a:cubicBezTo>
                    <a:pt x="34629" y="64550"/>
                    <a:pt x="34964" y="64968"/>
                    <a:pt x="35257" y="65407"/>
                  </a:cubicBezTo>
                  <a:cubicBezTo>
                    <a:pt x="35592" y="65910"/>
                    <a:pt x="35299" y="66600"/>
                    <a:pt x="34734" y="66809"/>
                  </a:cubicBezTo>
                  <a:cubicBezTo>
                    <a:pt x="33709" y="67207"/>
                    <a:pt x="31993" y="67186"/>
                    <a:pt x="31219" y="66788"/>
                  </a:cubicBezTo>
                  <a:cubicBezTo>
                    <a:pt x="30988" y="66663"/>
                    <a:pt x="30779" y="66537"/>
                    <a:pt x="30549" y="66349"/>
                  </a:cubicBezTo>
                  <a:cubicBezTo>
                    <a:pt x="30382" y="66223"/>
                    <a:pt x="30256" y="66035"/>
                    <a:pt x="30068" y="65931"/>
                  </a:cubicBezTo>
                  <a:cubicBezTo>
                    <a:pt x="29712" y="65763"/>
                    <a:pt x="29608" y="65491"/>
                    <a:pt x="29628" y="65115"/>
                  </a:cubicBezTo>
                  <a:cubicBezTo>
                    <a:pt x="29649" y="64884"/>
                    <a:pt x="29628" y="64633"/>
                    <a:pt x="29649" y="64382"/>
                  </a:cubicBezTo>
                  <a:cubicBezTo>
                    <a:pt x="29733" y="63378"/>
                    <a:pt x="29524" y="62415"/>
                    <a:pt x="29210" y="61474"/>
                  </a:cubicBezTo>
                  <a:cubicBezTo>
                    <a:pt x="29084" y="61118"/>
                    <a:pt x="29022" y="60721"/>
                    <a:pt x="28980" y="60344"/>
                  </a:cubicBezTo>
                  <a:cubicBezTo>
                    <a:pt x="28896" y="59967"/>
                    <a:pt x="28875" y="59591"/>
                    <a:pt x="28791" y="59193"/>
                  </a:cubicBezTo>
                  <a:cubicBezTo>
                    <a:pt x="28582" y="58335"/>
                    <a:pt x="28352" y="57457"/>
                    <a:pt x="28143" y="56578"/>
                  </a:cubicBezTo>
                  <a:cubicBezTo>
                    <a:pt x="27955" y="55908"/>
                    <a:pt x="27745" y="55218"/>
                    <a:pt x="27536" y="54527"/>
                  </a:cubicBezTo>
                  <a:cubicBezTo>
                    <a:pt x="25025" y="54653"/>
                    <a:pt x="22577" y="55218"/>
                    <a:pt x="20087" y="55197"/>
                  </a:cubicBezTo>
                  <a:cubicBezTo>
                    <a:pt x="20025" y="55301"/>
                    <a:pt x="19983" y="55406"/>
                    <a:pt x="19983" y="55469"/>
                  </a:cubicBezTo>
                  <a:cubicBezTo>
                    <a:pt x="20108" y="56138"/>
                    <a:pt x="20297" y="56808"/>
                    <a:pt x="20401" y="57477"/>
                  </a:cubicBezTo>
                  <a:cubicBezTo>
                    <a:pt x="20589" y="58712"/>
                    <a:pt x="20736" y="59967"/>
                    <a:pt x="20924" y="61223"/>
                  </a:cubicBezTo>
                  <a:cubicBezTo>
                    <a:pt x="20924" y="61306"/>
                    <a:pt x="20903" y="61390"/>
                    <a:pt x="20924" y="61474"/>
                  </a:cubicBezTo>
                  <a:cubicBezTo>
                    <a:pt x="21133" y="62206"/>
                    <a:pt x="21238" y="62938"/>
                    <a:pt x="21175" y="63692"/>
                  </a:cubicBezTo>
                  <a:cubicBezTo>
                    <a:pt x="21175" y="63838"/>
                    <a:pt x="21259" y="63985"/>
                    <a:pt x="21280" y="64131"/>
                  </a:cubicBezTo>
                  <a:cubicBezTo>
                    <a:pt x="21447" y="64571"/>
                    <a:pt x="21385" y="65010"/>
                    <a:pt x="21343" y="65449"/>
                  </a:cubicBezTo>
                  <a:cubicBezTo>
                    <a:pt x="21322" y="65596"/>
                    <a:pt x="21238" y="65742"/>
                    <a:pt x="21133" y="65847"/>
                  </a:cubicBezTo>
                  <a:cubicBezTo>
                    <a:pt x="20610" y="66370"/>
                    <a:pt x="20066" y="66893"/>
                    <a:pt x="19543" y="67416"/>
                  </a:cubicBezTo>
                  <a:cubicBezTo>
                    <a:pt x="19083" y="67856"/>
                    <a:pt x="18539" y="68065"/>
                    <a:pt x="17911" y="68023"/>
                  </a:cubicBezTo>
                  <a:cubicBezTo>
                    <a:pt x="17451" y="67981"/>
                    <a:pt x="16949" y="67981"/>
                    <a:pt x="16467" y="67960"/>
                  </a:cubicBezTo>
                  <a:cubicBezTo>
                    <a:pt x="15986" y="67939"/>
                    <a:pt x="15777" y="67709"/>
                    <a:pt x="15798" y="67207"/>
                  </a:cubicBezTo>
                  <a:cubicBezTo>
                    <a:pt x="15798" y="67081"/>
                    <a:pt x="15798" y="66935"/>
                    <a:pt x="15840" y="66872"/>
                  </a:cubicBezTo>
                  <a:cubicBezTo>
                    <a:pt x="16258" y="66286"/>
                    <a:pt x="16509" y="65575"/>
                    <a:pt x="17263" y="65303"/>
                  </a:cubicBezTo>
                  <a:cubicBezTo>
                    <a:pt x="17576" y="65198"/>
                    <a:pt x="17869" y="65052"/>
                    <a:pt x="18120" y="64822"/>
                  </a:cubicBezTo>
                  <a:cubicBezTo>
                    <a:pt x="18330" y="64612"/>
                    <a:pt x="18623" y="64612"/>
                    <a:pt x="18874" y="64633"/>
                  </a:cubicBezTo>
                  <a:cubicBezTo>
                    <a:pt x="19355" y="64633"/>
                    <a:pt x="19815" y="64696"/>
                    <a:pt x="20276" y="64633"/>
                  </a:cubicBezTo>
                  <a:cubicBezTo>
                    <a:pt x="20234" y="63001"/>
                    <a:pt x="20087" y="61432"/>
                    <a:pt x="19878" y="59863"/>
                  </a:cubicBezTo>
                  <a:cubicBezTo>
                    <a:pt x="19669" y="58293"/>
                    <a:pt x="19376" y="56745"/>
                    <a:pt x="19125" y="55155"/>
                  </a:cubicBezTo>
                  <a:cubicBezTo>
                    <a:pt x="18832" y="55113"/>
                    <a:pt x="18602" y="55071"/>
                    <a:pt x="18351" y="55071"/>
                  </a:cubicBezTo>
                  <a:cubicBezTo>
                    <a:pt x="17263" y="55050"/>
                    <a:pt x="16133" y="54988"/>
                    <a:pt x="15045" y="54967"/>
                  </a:cubicBezTo>
                  <a:cubicBezTo>
                    <a:pt x="14647" y="54967"/>
                    <a:pt x="14354" y="54841"/>
                    <a:pt x="14103" y="54548"/>
                  </a:cubicBezTo>
                  <a:cubicBezTo>
                    <a:pt x="13831" y="54255"/>
                    <a:pt x="13685" y="53962"/>
                    <a:pt x="13706" y="53586"/>
                  </a:cubicBezTo>
                  <a:cubicBezTo>
                    <a:pt x="13726" y="53293"/>
                    <a:pt x="13726" y="52979"/>
                    <a:pt x="13726" y="52686"/>
                  </a:cubicBezTo>
                  <a:cubicBezTo>
                    <a:pt x="13747" y="51493"/>
                    <a:pt x="13810" y="50280"/>
                    <a:pt x="13831" y="49087"/>
                  </a:cubicBezTo>
                  <a:cubicBezTo>
                    <a:pt x="13852" y="48355"/>
                    <a:pt x="13852" y="47643"/>
                    <a:pt x="14061" y="46932"/>
                  </a:cubicBezTo>
                  <a:cubicBezTo>
                    <a:pt x="14124" y="46723"/>
                    <a:pt x="14145" y="46513"/>
                    <a:pt x="14145" y="46304"/>
                  </a:cubicBezTo>
                  <a:cubicBezTo>
                    <a:pt x="14124" y="45300"/>
                    <a:pt x="14354" y="44275"/>
                    <a:pt x="14584" y="43291"/>
                  </a:cubicBezTo>
                  <a:cubicBezTo>
                    <a:pt x="14794" y="42496"/>
                    <a:pt x="14898" y="41659"/>
                    <a:pt x="14898" y="40822"/>
                  </a:cubicBezTo>
                  <a:cubicBezTo>
                    <a:pt x="14898" y="40153"/>
                    <a:pt x="14940" y="39504"/>
                    <a:pt x="14961" y="38834"/>
                  </a:cubicBezTo>
                  <a:cubicBezTo>
                    <a:pt x="14961" y="38793"/>
                    <a:pt x="14940" y="38772"/>
                    <a:pt x="14898" y="38772"/>
                  </a:cubicBezTo>
                  <a:cubicBezTo>
                    <a:pt x="14543" y="39044"/>
                    <a:pt x="14333" y="39274"/>
                    <a:pt x="14145" y="39692"/>
                  </a:cubicBezTo>
                  <a:cubicBezTo>
                    <a:pt x="13706" y="40843"/>
                    <a:pt x="12890" y="41722"/>
                    <a:pt x="12074" y="42622"/>
                  </a:cubicBezTo>
                  <a:cubicBezTo>
                    <a:pt x="11299" y="43459"/>
                    <a:pt x="10462" y="44233"/>
                    <a:pt x="9605" y="44965"/>
                  </a:cubicBezTo>
                  <a:cubicBezTo>
                    <a:pt x="8475" y="45949"/>
                    <a:pt x="7303" y="46911"/>
                    <a:pt x="5901" y="47518"/>
                  </a:cubicBezTo>
                  <a:cubicBezTo>
                    <a:pt x="5776" y="47560"/>
                    <a:pt x="5650" y="47643"/>
                    <a:pt x="5483" y="47748"/>
                  </a:cubicBezTo>
                  <a:cubicBezTo>
                    <a:pt x="5524" y="47957"/>
                    <a:pt x="5524" y="48166"/>
                    <a:pt x="5545" y="48355"/>
                  </a:cubicBezTo>
                  <a:cubicBezTo>
                    <a:pt x="5566" y="48794"/>
                    <a:pt x="5545" y="49234"/>
                    <a:pt x="5232" y="49610"/>
                  </a:cubicBezTo>
                  <a:cubicBezTo>
                    <a:pt x="5064" y="49757"/>
                    <a:pt x="5043" y="50050"/>
                    <a:pt x="4959" y="50259"/>
                  </a:cubicBezTo>
                  <a:cubicBezTo>
                    <a:pt x="4792" y="50719"/>
                    <a:pt x="4541" y="51117"/>
                    <a:pt x="4081" y="51347"/>
                  </a:cubicBezTo>
                  <a:cubicBezTo>
                    <a:pt x="3913" y="51430"/>
                    <a:pt x="3746" y="51514"/>
                    <a:pt x="3579" y="51347"/>
                  </a:cubicBezTo>
                  <a:cubicBezTo>
                    <a:pt x="3453" y="51221"/>
                    <a:pt x="3432" y="50991"/>
                    <a:pt x="3558" y="50782"/>
                  </a:cubicBezTo>
                  <a:cubicBezTo>
                    <a:pt x="3599" y="50698"/>
                    <a:pt x="3662" y="50614"/>
                    <a:pt x="3704" y="50573"/>
                  </a:cubicBezTo>
                  <a:cubicBezTo>
                    <a:pt x="3955" y="50342"/>
                    <a:pt x="4060" y="50029"/>
                    <a:pt x="4185" y="49715"/>
                  </a:cubicBezTo>
                  <a:cubicBezTo>
                    <a:pt x="4290" y="49422"/>
                    <a:pt x="4478" y="49192"/>
                    <a:pt x="4625" y="48920"/>
                  </a:cubicBezTo>
                  <a:cubicBezTo>
                    <a:pt x="4729" y="48731"/>
                    <a:pt x="4792" y="48522"/>
                    <a:pt x="4687" y="48355"/>
                  </a:cubicBezTo>
                  <a:cubicBezTo>
                    <a:pt x="4395" y="48271"/>
                    <a:pt x="4206" y="48417"/>
                    <a:pt x="4018" y="48606"/>
                  </a:cubicBezTo>
                  <a:cubicBezTo>
                    <a:pt x="3704" y="48920"/>
                    <a:pt x="3390" y="49234"/>
                    <a:pt x="3055" y="49547"/>
                  </a:cubicBezTo>
                  <a:cubicBezTo>
                    <a:pt x="2846" y="49757"/>
                    <a:pt x="2616" y="49945"/>
                    <a:pt x="2344" y="50091"/>
                  </a:cubicBezTo>
                  <a:cubicBezTo>
                    <a:pt x="2072" y="50280"/>
                    <a:pt x="1716" y="50091"/>
                    <a:pt x="1674" y="49757"/>
                  </a:cubicBezTo>
                  <a:cubicBezTo>
                    <a:pt x="1654" y="49506"/>
                    <a:pt x="1674" y="49296"/>
                    <a:pt x="1905" y="49129"/>
                  </a:cubicBezTo>
                  <a:cubicBezTo>
                    <a:pt x="2072" y="49024"/>
                    <a:pt x="2239" y="48920"/>
                    <a:pt x="2407" y="48815"/>
                  </a:cubicBezTo>
                  <a:cubicBezTo>
                    <a:pt x="2407" y="48585"/>
                    <a:pt x="2239" y="48648"/>
                    <a:pt x="2135" y="48606"/>
                  </a:cubicBezTo>
                  <a:cubicBezTo>
                    <a:pt x="2072" y="48585"/>
                    <a:pt x="1946" y="48585"/>
                    <a:pt x="1884" y="48564"/>
                  </a:cubicBezTo>
                  <a:cubicBezTo>
                    <a:pt x="1695" y="48501"/>
                    <a:pt x="1570" y="48376"/>
                    <a:pt x="1570" y="48166"/>
                  </a:cubicBezTo>
                  <a:cubicBezTo>
                    <a:pt x="1570" y="47957"/>
                    <a:pt x="1633" y="47769"/>
                    <a:pt x="1821" y="47748"/>
                  </a:cubicBezTo>
                  <a:cubicBezTo>
                    <a:pt x="2302" y="47664"/>
                    <a:pt x="2721" y="47392"/>
                    <a:pt x="3202" y="47455"/>
                  </a:cubicBezTo>
                  <a:cubicBezTo>
                    <a:pt x="3767" y="47539"/>
                    <a:pt x="4248" y="47267"/>
                    <a:pt x="4729" y="47016"/>
                  </a:cubicBezTo>
                  <a:cubicBezTo>
                    <a:pt x="5085" y="46806"/>
                    <a:pt x="5462" y="46618"/>
                    <a:pt x="5817" y="46409"/>
                  </a:cubicBezTo>
                  <a:cubicBezTo>
                    <a:pt x="6089" y="46262"/>
                    <a:pt x="6340" y="46116"/>
                    <a:pt x="6612" y="45969"/>
                  </a:cubicBezTo>
                  <a:cubicBezTo>
                    <a:pt x="8475" y="44756"/>
                    <a:pt x="9981" y="43187"/>
                    <a:pt x="11571" y="41680"/>
                  </a:cubicBezTo>
                  <a:cubicBezTo>
                    <a:pt x="12157" y="40843"/>
                    <a:pt x="12910" y="40132"/>
                    <a:pt x="13308" y="39169"/>
                  </a:cubicBezTo>
                  <a:cubicBezTo>
                    <a:pt x="13496" y="38730"/>
                    <a:pt x="13810" y="38353"/>
                    <a:pt x="14040" y="37998"/>
                  </a:cubicBezTo>
                  <a:cubicBezTo>
                    <a:pt x="13936" y="37705"/>
                    <a:pt x="13706" y="37705"/>
                    <a:pt x="13517" y="37642"/>
                  </a:cubicBezTo>
                  <a:cubicBezTo>
                    <a:pt x="12785" y="37474"/>
                    <a:pt x="12053" y="37307"/>
                    <a:pt x="11362" y="37014"/>
                  </a:cubicBezTo>
                  <a:cubicBezTo>
                    <a:pt x="10923" y="36847"/>
                    <a:pt x="10483" y="36658"/>
                    <a:pt x="10169" y="36261"/>
                  </a:cubicBezTo>
                  <a:cubicBezTo>
                    <a:pt x="10107" y="36198"/>
                    <a:pt x="10044" y="36114"/>
                    <a:pt x="9960" y="36093"/>
                  </a:cubicBezTo>
                  <a:cubicBezTo>
                    <a:pt x="9228" y="35905"/>
                    <a:pt x="8726" y="35319"/>
                    <a:pt x="8203" y="34901"/>
                  </a:cubicBezTo>
                  <a:cubicBezTo>
                    <a:pt x="7554" y="34357"/>
                    <a:pt x="7010" y="33645"/>
                    <a:pt x="6424" y="33018"/>
                  </a:cubicBezTo>
                  <a:cubicBezTo>
                    <a:pt x="6173" y="32746"/>
                    <a:pt x="5985" y="32390"/>
                    <a:pt x="5713" y="32118"/>
                  </a:cubicBezTo>
                  <a:cubicBezTo>
                    <a:pt x="5462" y="31804"/>
                    <a:pt x="5169" y="31511"/>
                    <a:pt x="5085" y="31030"/>
                  </a:cubicBezTo>
                  <a:cubicBezTo>
                    <a:pt x="5022" y="30570"/>
                    <a:pt x="4708" y="30360"/>
                    <a:pt x="4185" y="30360"/>
                  </a:cubicBezTo>
                  <a:cubicBezTo>
                    <a:pt x="3390" y="30319"/>
                    <a:pt x="2658" y="30088"/>
                    <a:pt x="1946" y="29754"/>
                  </a:cubicBezTo>
                  <a:cubicBezTo>
                    <a:pt x="1465" y="29482"/>
                    <a:pt x="1068" y="29147"/>
                    <a:pt x="691" y="28749"/>
                  </a:cubicBezTo>
                  <a:cubicBezTo>
                    <a:pt x="105" y="28122"/>
                    <a:pt x="1" y="27389"/>
                    <a:pt x="231" y="26594"/>
                  </a:cubicBezTo>
                  <a:cubicBezTo>
                    <a:pt x="377" y="26071"/>
                    <a:pt x="566" y="25569"/>
                    <a:pt x="775" y="25067"/>
                  </a:cubicBezTo>
                  <a:cubicBezTo>
                    <a:pt x="963" y="24565"/>
                    <a:pt x="1068" y="24523"/>
                    <a:pt x="1570" y="24544"/>
                  </a:cubicBezTo>
                  <a:cubicBezTo>
                    <a:pt x="1737" y="24544"/>
                    <a:pt x="1926" y="24606"/>
                    <a:pt x="2093" y="24606"/>
                  </a:cubicBezTo>
                  <a:lnTo>
                    <a:pt x="2449" y="24606"/>
                  </a:lnTo>
                  <a:cubicBezTo>
                    <a:pt x="2658" y="23979"/>
                    <a:pt x="2532" y="23351"/>
                    <a:pt x="2616" y="22723"/>
                  </a:cubicBezTo>
                  <a:cubicBezTo>
                    <a:pt x="2679" y="22096"/>
                    <a:pt x="2742" y="21468"/>
                    <a:pt x="2783" y="20840"/>
                  </a:cubicBezTo>
                  <a:cubicBezTo>
                    <a:pt x="2846" y="20212"/>
                    <a:pt x="2888" y="19585"/>
                    <a:pt x="2972" y="18894"/>
                  </a:cubicBezTo>
                  <a:cubicBezTo>
                    <a:pt x="2532" y="18580"/>
                    <a:pt x="2407" y="18141"/>
                    <a:pt x="2449" y="17597"/>
                  </a:cubicBezTo>
                  <a:cubicBezTo>
                    <a:pt x="2511" y="17011"/>
                    <a:pt x="2532" y="16446"/>
                    <a:pt x="2511" y="15881"/>
                  </a:cubicBezTo>
                  <a:cubicBezTo>
                    <a:pt x="2428" y="14982"/>
                    <a:pt x="2909" y="14291"/>
                    <a:pt x="3348" y="13559"/>
                  </a:cubicBezTo>
                  <a:cubicBezTo>
                    <a:pt x="3558" y="13203"/>
                    <a:pt x="3851" y="12910"/>
                    <a:pt x="4102" y="12575"/>
                  </a:cubicBezTo>
                  <a:cubicBezTo>
                    <a:pt x="4206" y="12429"/>
                    <a:pt x="4332" y="12303"/>
                    <a:pt x="4478" y="12178"/>
                  </a:cubicBezTo>
                  <a:cubicBezTo>
                    <a:pt x="4792" y="11906"/>
                    <a:pt x="5169" y="11697"/>
                    <a:pt x="5441" y="11383"/>
                  </a:cubicBezTo>
                  <a:cubicBezTo>
                    <a:pt x="5734" y="11069"/>
                    <a:pt x="6006" y="10797"/>
                    <a:pt x="6382" y="10588"/>
                  </a:cubicBezTo>
                  <a:cubicBezTo>
                    <a:pt x="6466" y="10546"/>
                    <a:pt x="6529" y="10483"/>
                    <a:pt x="6592" y="10420"/>
                  </a:cubicBezTo>
                  <a:cubicBezTo>
                    <a:pt x="7198" y="9709"/>
                    <a:pt x="7993" y="9332"/>
                    <a:pt x="8809" y="8956"/>
                  </a:cubicBezTo>
                  <a:cubicBezTo>
                    <a:pt x="9646" y="8558"/>
                    <a:pt x="10441" y="8077"/>
                    <a:pt x="11278" y="7616"/>
                  </a:cubicBezTo>
                  <a:cubicBezTo>
                    <a:pt x="12157" y="7135"/>
                    <a:pt x="13099" y="6717"/>
                    <a:pt x="14145" y="6654"/>
                  </a:cubicBezTo>
                  <a:cubicBezTo>
                    <a:pt x="14375" y="6654"/>
                    <a:pt x="14626" y="6528"/>
                    <a:pt x="14835" y="6424"/>
                  </a:cubicBezTo>
                  <a:cubicBezTo>
                    <a:pt x="15191" y="6235"/>
                    <a:pt x="15568" y="6152"/>
                    <a:pt x="15944" y="6194"/>
                  </a:cubicBezTo>
                  <a:cubicBezTo>
                    <a:pt x="17304" y="6235"/>
                    <a:pt x="18644" y="6298"/>
                    <a:pt x="20004" y="6340"/>
                  </a:cubicBezTo>
                  <a:cubicBezTo>
                    <a:pt x="20799" y="6528"/>
                    <a:pt x="20799" y="6549"/>
                    <a:pt x="21364" y="6947"/>
                  </a:cubicBezTo>
                  <a:close/>
                  <a:moveTo>
                    <a:pt x="23226" y="12994"/>
                  </a:moveTo>
                  <a:cubicBezTo>
                    <a:pt x="23142" y="13768"/>
                    <a:pt x="23205" y="14479"/>
                    <a:pt x="22849" y="15128"/>
                  </a:cubicBezTo>
                  <a:cubicBezTo>
                    <a:pt x="22828" y="15191"/>
                    <a:pt x="22849" y="15254"/>
                    <a:pt x="22828" y="15316"/>
                  </a:cubicBezTo>
                  <a:cubicBezTo>
                    <a:pt x="22640" y="16279"/>
                    <a:pt x="22368" y="16927"/>
                    <a:pt x="21803" y="17639"/>
                  </a:cubicBezTo>
                  <a:cubicBezTo>
                    <a:pt x="21657" y="17827"/>
                    <a:pt x="21468" y="17974"/>
                    <a:pt x="21217" y="18015"/>
                  </a:cubicBezTo>
                  <a:cubicBezTo>
                    <a:pt x="20317" y="18057"/>
                    <a:pt x="19460" y="18141"/>
                    <a:pt x="18957" y="17137"/>
                  </a:cubicBezTo>
                  <a:cubicBezTo>
                    <a:pt x="18957" y="17116"/>
                    <a:pt x="18916" y="17116"/>
                    <a:pt x="18853" y="17095"/>
                  </a:cubicBezTo>
                  <a:cubicBezTo>
                    <a:pt x="18748" y="17199"/>
                    <a:pt x="18644" y="17304"/>
                    <a:pt x="18560" y="17409"/>
                  </a:cubicBezTo>
                  <a:cubicBezTo>
                    <a:pt x="17388" y="18894"/>
                    <a:pt x="15882" y="19940"/>
                    <a:pt x="14312" y="20966"/>
                  </a:cubicBezTo>
                  <a:cubicBezTo>
                    <a:pt x="13413" y="21531"/>
                    <a:pt x="12450" y="21593"/>
                    <a:pt x="11446" y="21489"/>
                  </a:cubicBezTo>
                  <a:cubicBezTo>
                    <a:pt x="11299" y="21468"/>
                    <a:pt x="11111" y="21363"/>
                    <a:pt x="10985" y="21280"/>
                  </a:cubicBezTo>
                  <a:cubicBezTo>
                    <a:pt x="10860" y="21196"/>
                    <a:pt x="10776" y="21070"/>
                    <a:pt x="10672" y="20966"/>
                  </a:cubicBezTo>
                  <a:cubicBezTo>
                    <a:pt x="10295" y="20652"/>
                    <a:pt x="10128" y="20275"/>
                    <a:pt x="10169" y="19752"/>
                  </a:cubicBezTo>
                  <a:cubicBezTo>
                    <a:pt x="10190" y="19585"/>
                    <a:pt x="10253" y="19334"/>
                    <a:pt x="10044" y="19124"/>
                  </a:cubicBezTo>
                  <a:cubicBezTo>
                    <a:pt x="9667" y="19292"/>
                    <a:pt x="9228" y="19376"/>
                    <a:pt x="8935" y="19627"/>
                  </a:cubicBezTo>
                  <a:cubicBezTo>
                    <a:pt x="8475" y="20024"/>
                    <a:pt x="7931" y="20254"/>
                    <a:pt x="7408" y="20526"/>
                  </a:cubicBezTo>
                  <a:cubicBezTo>
                    <a:pt x="6696" y="20903"/>
                    <a:pt x="5964" y="20882"/>
                    <a:pt x="5232" y="20673"/>
                  </a:cubicBezTo>
                  <a:cubicBezTo>
                    <a:pt x="4855" y="20568"/>
                    <a:pt x="4520" y="20464"/>
                    <a:pt x="4123" y="20338"/>
                  </a:cubicBezTo>
                  <a:cubicBezTo>
                    <a:pt x="3913" y="21698"/>
                    <a:pt x="3851" y="22995"/>
                    <a:pt x="3788" y="24334"/>
                  </a:cubicBezTo>
                  <a:cubicBezTo>
                    <a:pt x="3767" y="25088"/>
                    <a:pt x="3892" y="25820"/>
                    <a:pt x="4206" y="26531"/>
                  </a:cubicBezTo>
                  <a:cubicBezTo>
                    <a:pt x="4436" y="27054"/>
                    <a:pt x="4625" y="27578"/>
                    <a:pt x="4855" y="28101"/>
                  </a:cubicBezTo>
                  <a:cubicBezTo>
                    <a:pt x="5252" y="28938"/>
                    <a:pt x="5357" y="29900"/>
                    <a:pt x="6068" y="30591"/>
                  </a:cubicBezTo>
                  <a:cubicBezTo>
                    <a:pt x="6110" y="30632"/>
                    <a:pt x="6173" y="30737"/>
                    <a:pt x="6173" y="30821"/>
                  </a:cubicBezTo>
                  <a:cubicBezTo>
                    <a:pt x="6173" y="31260"/>
                    <a:pt x="6487" y="31511"/>
                    <a:pt x="6738" y="31825"/>
                  </a:cubicBezTo>
                  <a:cubicBezTo>
                    <a:pt x="6947" y="32055"/>
                    <a:pt x="7156" y="32348"/>
                    <a:pt x="7345" y="32599"/>
                  </a:cubicBezTo>
                  <a:cubicBezTo>
                    <a:pt x="7847" y="33290"/>
                    <a:pt x="8391" y="33876"/>
                    <a:pt x="9081" y="34399"/>
                  </a:cubicBezTo>
                  <a:cubicBezTo>
                    <a:pt x="9625" y="34817"/>
                    <a:pt x="10149" y="35236"/>
                    <a:pt x="10776" y="35549"/>
                  </a:cubicBezTo>
                  <a:cubicBezTo>
                    <a:pt x="10818" y="35591"/>
                    <a:pt x="10881" y="35633"/>
                    <a:pt x="10902" y="35654"/>
                  </a:cubicBezTo>
                  <a:cubicBezTo>
                    <a:pt x="11278" y="36052"/>
                    <a:pt x="11739" y="36240"/>
                    <a:pt x="12220" y="36428"/>
                  </a:cubicBezTo>
                  <a:cubicBezTo>
                    <a:pt x="12743" y="36596"/>
                    <a:pt x="13287" y="36763"/>
                    <a:pt x="13852" y="36868"/>
                  </a:cubicBezTo>
                  <a:cubicBezTo>
                    <a:pt x="14312" y="36951"/>
                    <a:pt x="14689" y="37202"/>
                    <a:pt x="15170" y="37161"/>
                  </a:cubicBezTo>
                  <a:cubicBezTo>
                    <a:pt x="15735" y="37119"/>
                    <a:pt x="16321" y="37161"/>
                    <a:pt x="16865" y="37161"/>
                  </a:cubicBezTo>
                  <a:cubicBezTo>
                    <a:pt x="18079" y="37182"/>
                    <a:pt x="19271" y="37098"/>
                    <a:pt x="20443" y="37223"/>
                  </a:cubicBezTo>
                  <a:cubicBezTo>
                    <a:pt x="22075" y="37391"/>
                    <a:pt x="23623" y="37119"/>
                    <a:pt x="25109" y="36596"/>
                  </a:cubicBezTo>
                  <a:cubicBezTo>
                    <a:pt x="26867" y="36010"/>
                    <a:pt x="28561" y="35236"/>
                    <a:pt x="30131" y="34231"/>
                  </a:cubicBezTo>
                  <a:cubicBezTo>
                    <a:pt x="30968" y="33645"/>
                    <a:pt x="31909" y="33206"/>
                    <a:pt x="32683" y="32557"/>
                  </a:cubicBezTo>
                  <a:cubicBezTo>
                    <a:pt x="33478" y="31867"/>
                    <a:pt x="34106" y="31009"/>
                    <a:pt x="34838" y="30256"/>
                  </a:cubicBezTo>
                  <a:cubicBezTo>
                    <a:pt x="35550" y="29523"/>
                    <a:pt x="36115" y="28645"/>
                    <a:pt x="36617" y="27766"/>
                  </a:cubicBezTo>
                  <a:cubicBezTo>
                    <a:pt x="36952" y="27159"/>
                    <a:pt x="37245" y="26510"/>
                    <a:pt x="37286" y="25820"/>
                  </a:cubicBezTo>
                  <a:cubicBezTo>
                    <a:pt x="37370" y="24732"/>
                    <a:pt x="37391" y="23602"/>
                    <a:pt x="37391" y="22514"/>
                  </a:cubicBezTo>
                  <a:cubicBezTo>
                    <a:pt x="37391" y="21740"/>
                    <a:pt x="37349" y="20987"/>
                    <a:pt x="37077" y="20275"/>
                  </a:cubicBezTo>
                  <a:cubicBezTo>
                    <a:pt x="36450" y="18497"/>
                    <a:pt x="35613" y="16865"/>
                    <a:pt x="34357" y="15442"/>
                  </a:cubicBezTo>
                  <a:cubicBezTo>
                    <a:pt x="34232" y="15295"/>
                    <a:pt x="34085" y="15149"/>
                    <a:pt x="33939" y="15044"/>
                  </a:cubicBezTo>
                  <a:cubicBezTo>
                    <a:pt x="33813" y="15044"/>
                    <a:pt x="33771" y="15044"/>
                    <a:pt x="33709" y="15086"/>
                  </a:cubicBezTo>
                  <a:cubicBezTo>
                    <a:pt x="33206" y="15316"/>
                    <a:pt x="32725" y="15463"/>
                    <a:pt x="32160" y="15421"/>
                  </a:cubicBezTo>
                  <a:cubicBezTo>
                    <a:pt x="32097" y="15421"/>
                    <a:pt x="31993" y="15442"/>
                    <a:pt x="31909" y="15463"/>
                  </a:cubicBezTo>
                  <a:cubicBezTo>
                    <a:pt x="31470" y="15630"/>
                    <a:pt x="31009" y="15630"/>
                    <a:pt x="30570" y="15609"/>
                  </a:cubicBezTo>
                  <a:cubicBezTo>
                    <a:pt x="29963" y="15567"/>
                    <a:pt x="29377" y="15526"/>
                    <a:pt x="28771" y="15546"/>
                  </a:cubicBezTo>
                  <a:cubicBezTo>
                    <a:pt x="27975" y="15567"/>
                    <a:pt x="27243" y="15212"/>
                    <a:pt x="26490" y="15128"/>
                  </a:cubicBezTo>
                  <a:cubicBezTo>
                    <a:pt x="26197" y="15107"/>
                    <a:pt x="25925" y="14982"/>
                    <a:pt x="25632" y="14877"/>
                  </a:cubicBezTo>
                  <a:cubicBezTo>
                    <a:pt x="25506" y="14814"/>
                    <a:pt x="25339" y="14772"/>
                    <a:pt x="25234" y="14668"/>
                  </a:cubicBezTo>
                  <a:cubicBezTo>
                    <a:pt x="24690" y="14103"/>
                    <a:pt x="23979" y="13747"/>
                    <a:pt x="23519" y="13119"/>
                  </a:cubicBezTo>
                  <a:cubicBezTo>
                    <a:pt x="23456" y="13036"/>
                    <a:pt x="23372" y="13036"/>
                    <a:pt x="23226" y="12994"/>
                  </a:cubicBezTo>
                  <a:close/>
                  <a:moveTo>
                    <a:pt x="19857" y="38311"/>
                  </a:moveTo>
                  <a:cubicBezTo>
                    <a:pt x="18623" y="38290"/>
                    <a:pt x="17388" y="38228"/>
                    <a:pt x="16154" y="38207"/>
                  </a:cubicBezTo>
                  <a:cubicBezTo>
                    <a:pt x="16112" y="38207"/>
                    <a:pt x="16049" y="38290"/>
                    <a:pt x="15965" y="38332"/>
                  </a:cubicBezTo>
                  <a:cubicBezTo>
                    <a:pt x="15965" y="38562"/>
                    <a:pt x="15944" y="38834"/>
                    <a:pt x="15944" y="39086"/>
                  </a:cubicBezTo>
                  <a:cubicBezTo>
                    <a:pt x="15923" y="39985"/>
                    <a:pt x="15923" y="40906"/>
                    <a:pt x="15903" y="41785"/>
                  </a:cubicBezTo>
                  <a:cubicBezTo>
                    <a:pt x="15861" y="42224"/>
                    <a:pt x="15840" y="42684"/>
                    <a:pt x="15735" y="43124"/>
                  </a:cubicBezTo>
                  <a:cubicBezTo>
                    <a:pt x="15296" y="44819"/>
                    <a:pt x="15338" y="46576"/>
                    <a:pt x="14982" y="48271"/>
                  </a:cubicBezTo>
                  <a:cubicBezTo>
                    <a:pt x="14961" y="48438"/>
                    <a:pt x="14961" y="48564"/>
                    <a:pt x="14961" y="48710"/>
                  </a:cubicBezTo>
                  <a:cubicBezTo>
                    <a:pt x="14898" y="50175"/>
                    <a:pt x="14877" y="51640"/>
                    <a:pt x="14856" y="53104"/>
                  </a:cubicBezTo>
                  <a:lnTo>
                    <a:pt x="14856" y="53669"/>
                  </a:lnTo>
                  <a:cubicBezTo>
                    <a:pt x="14877" y="53899"/>
                    <a:pt x="15003" y="54046"/>
                    <a:pt x="15233" y="54088"/>
                  </a:cubicBezTo>
                  <a:cubicBezTo>
                    <a:pt x="15421" y="54109"/>
                    <a:pt x="15610" y="54109"/>
                    <a:pt x="15798" y="54109"/>
                  </a:cubicBezTo>
                  <a:cubicBezTo>
                    <a:pt x="17514" y="54151"/>
                    <a:pt x="19271" y="54213"/>
                    <a:pt x="20987" y="54234"/>
                  </a:cubicBezTo>
                  <a:cubicBezTo>
                    <a:pt x="21280" y="54234"/>
                    <a:pt x="21594" y="54213"/>
                    <a:pt x="21887" y="54192"/>
                  </a:cubicBezTo>
                  <a:cubicBezTo>
                    <a:pt x="24398" y="53879"/>
                    <a:pt x="26887" y="53586"/>
                    <a:pt x="29356" y="53251"/>
                  </a:cubicBezTo>
                  <a:cubicBezTo>
                    <a:pt x="30696" y="53063"/>
                    <a:pt x="32014" y="52749"/>
                    <a:pt x="33332" y="52477"/>
                  </a:cubicBezTo>
                  <a:cubicBezTo>
                    <a:pt x="33499" y="52456"/>
                    <a:pt x="33667" y="52330"/>
                    <a:pt x="33771" y="52267"/>
                  </a:cubicBezTo>
                  <a:cubicBezTo>
                    <a:pt x="33667" y="51786"/>
                    <a:pt x="33604" y="51326"/>
                    <a:pt x="33499" y="50907"/>
                  </a:cubicBezTo>
                  <a:cubicBezTo>
                    <a:pt x="33144" y="49380"/>
                    <a:pt x="32558" y="47873"/>
                    <a:pt x="32265" y="46304"/>
                  </a:cubicBezTo>
                  <a:cubicBezTo>
                    <a:pt x="32265" y="46262"/>
                    <a:pt x="32244" y="46200"/>
                    <a:pt x="32223" y="46137"/>
                  </a:cubicBezTo>
                  <a:cubicBezTo>
                    <a:pt x="31972" y="45425"/>
                    <a:pt x="31763" y="44693"/>
                    <a:pt x="31512" y="43982"/>
                  </a:cubicBezTo>
                  <a:cubicBezTo>
                    <a:pt x="31219" y="43145"/>
                    <a:pt x="30884" y="42308"/>
                    <a:pt x="30570" y="41450"/>
                  </a:cubicBezTo>
                  <a:cubicBezTo>
                    <a:pt x="29963" y="39881"/>
                    <a:pt x="29043" y="38458"/>
                    <a:pt x="28499" y="36868"/>
                  </a:cubicBezTo>
                  <a:cubicBezTo>
                    <a:pt x="28457" y="36679"/>
                    <a:pt x="28268" y="36554"/>
                    <a:pt x="28185" y="36449"/>
                  </a:cubicBezTo>
                  <a:cubicBezTo>
                    <a:pt x="26992" y="36889"/>
                    <a:pt x="25862" y="37307"/>
                    <a:pt x="24732" y="37726"/>
                  </a:cubicBezTo>
                  <a:cubicBezTo>
                    <a:pt x="24523" y="37809"/>
                    <a:pt x="24377" y="37893"/>
                    <a:pt x="24230" y="38102"/>
                  </a:cubicBezTo>
                  <a:cubicBezTo>
                    <a:pt x="24000" y="38521"/>
                    <a:pt x="23749" y="38918"/>
                    <a:pt x="23540" y="39358"/>
                  </a:cubicBezTo>
                  <a:cubicBezTo>
                    <a:pt x="23372" y="39671"/>
                    <a:pt x="23226" y="39985"/>
                    <a:pt x="22870" y="40027"/>
                  </a:cubicBezTo>
                  <a:cubicBezTo>
                    <a:pt x="22389" y="40111"/>
                    <a:pt x="21866" y="40132"/>
                    <a:pt x="21385" y="39902"/>
                  </a:cubicBezTo>
                  <a:cubicBezTo>
                    <a:pt x="20652" y="39651"/>
                    <a:pt x="20192" y="39065"/>
                    <a:pt x="19857" y="38311"/>
                  </a:cubicBezTo>
                  <a:close/>
                  <a:moveTo>
                    <a:pt x="20903" y="17011"/>
                  </a:moveTo>
                  <a:cubicBezTo>
                    <a:pt x="21259" y="16635"/>
                    <a:pt x="21531" y="16174"/>
                    <a:pt x="21698" y="15651"/>
                  </a:cubicBezTo>
                  <a:cubicBezTo>
                    <a:pt x="21845" y="15274"/>
                    <a:pt x="21782" y="14877"/>
                    <a:pt x="21949" y="14542"/>
                  </a:cubicBezTo>
                  <a:cubicBezTo>
                    <a:pt x="22180" y="14040"/>
                    <a:pt x="22138" y="13538"/>
                    <a:pt x="22180" y="13036"/>
                  </a:cubicBezTo>
                  <a:cubicBezTo>
                    <a:pt x="22201" y="12764"/>
                    <a:pt x="22201" y="12450"/>
                    <a:pt x="22221" y="12157"/>
                  </a:cubicBezTo>
                  <a:cubicBezTo>
                    <a:pt x="22263" y="11759"/>
                    <a:pt x="22326" y="11404"/>
                    <a:pt x="22159" y="11006"/>
                  </a:cubicBezTo>
                  <a:cubicBezTo>
                    <a:pt x="22075" y="10839"/>
                    <a:pt x="22159" y="10588"/>
                    <a:pt x="22201" y="10399"/>
                  </a:cubicBezTo>
                  <a:cubicBezTo>
                    <a:pt x="22221" y="10295"/>
                    <a:pt x="22326" y="10190"/>
                    <a:pt x="22431" y="10169"/>
                  </a:cubicBezTo>
                  <a:cubicBezTo>
                    <a:pt x="22514" y="10148"/>
                    <a:pt x="22682" y="10253"/>
                    <a:pt x="22724" y="10316"/>
                  </a:cubicBezTo>
                  <a:cubicBezTo>
                    <a:pt x="22891" y="10609"/>
                    <a:pt x="23038" y="10901"/>
                    <a:pt x="23163" y="11194"/>
                  </a:cubicBezTo>
                  <a:cubicBezTo>
                    <a:pt x="23728" y="12366"/>
                    <a:pt x="24690" y="13182"/>
                    <a:pt x="25737" y="13914"/>
                  </a:cubicBezTo>
                  <a:cubicBezTo>
                    <a:pt x="25820" y="13977"/>
                    <a:pt x="25967" y="13977"/>
                    <a:pt x="26071" y="14019"/>
                  </a:cubicBezTo>
                  <a:cubicBezTo>
                    <a:pt x="26595" y="14228"/>
                    <a:pt x="27180" y="14270"/>
                    <a:pt x="27724" y="14396"/>
                  </a:cubicBezTo>
                  <a:cubicBezTo>
                    <a:pt x="28164" y="14542"/>
                    <a:pt x="28582" y="14584"/>
                    <a:pt x="29022" y="14584"/>
                  </a:cubicBezTo>
                  <a:cubicBezTo>
                    <a:pt x="29587" y="14605"/>
                    <a:pt x="30110" y="14647"/>
                    <a:pt x="30654" y="14605"/>
                  </a:cubicBezTo>
                  <a:cubicBezTo>
                    <a:pt x="30947" y="14605"/>
                    <a:pt x="31260" y="14563"/>
                    <a:pt x="31532" y="14542"/>
                  </a:cubicBezTo>
                  <a:cubicBezTo>
                    <a:pt x="31742" y="14500"/>
                    <a:pt x="31951" y="14479"/>
                    <a:pt x="32160" y="14500"/>
                  </a:cubicBezTo>
                  <a:cubicBezTo>
                    <a:pt x="32453" y="14500"/>
                    <a:pt x="32767" y="14563"/>
                    <a:pt x="33060" y="14563"/>
                  </a:cubicBezTo>
                  <a:cubicBezTo>
                    <a:pt x="33583" y="14563"/>
                    <a:pt x="34001" y="14396"/>
                    <a:pt x="34232" y="13914"/>
                  </a:cubicBezTo>
                  <a:cubicBezTo>
                    <a:pt x="34232" y="13622"/>
                    <a:pt x="34043" y="13454"/>
                    <a:pt x="33897" y="13287"/>
                  </a:cubicBezTo>
                  <a:cubicBezTo>
                    <a:pt x="33269" y="12596"/>
                    <a:pt x="32621" y="11927"/>
                    <a:pt x="31993" y="11236"/>
                  </a:cubicBezTo>
                  <a:cubicBezTo>
                    <a:pt x="31407" y="10629"/>
                    <a:pt x="30863" y="10002"/>
                    <a:pt x="30152" y="9520"/>
                  </a:cubicBezTo>
                  <a:cubicBezTo>
                    <a:pt x="29754" y="9248"/>
                    <a:pt x="29440" y="8851"/>
                    <a:pt x="28980" y="8725"/>
                  </a:cubicBezTo>
                  <a:cubicBezTo>
                    <a:pt x="28812" y="8684"/>
                    <a:pt x="28666" y="8537"/>
                    <a:pt x="28561" y="8412"/>
                  </a:cubicBezTo>
                  <a:cubicBezTo>
                    <a:pt x="28331" y="8160"/>
                    <a:pt x="28038" y="8014"/>
                    <a:pt x="27724" y="7909"/>
                  </a:cubicBezTo>
                  <a:cubicBezTo>
                    <a:pt x="27285" y="7763"/>
                    <a:pt x="26825" y="7575"/>
                    <a:pt x="26364" y="7428"/>
                  </a:cubicBezTo>
                  <a:cubicBezTo>
                    <a:pt x="26134" y="7344"/>
                    <a:pt x="25883" y="7261"/>
                    <a:pt x="25653" y="7261"/>
                  </a:cubicBezTo>
                  <a:cubicBezTo>
                    <a:pt x="24816" y="7219"/>
                    <a:pt x="23979" y="7177"/>
                    <a:pt x="23142" y="7177"/>
                  </a:cubicBezTo>
                  <a:cubicBezTo>
                    <a:pt x="22912" y="7177"/>
                    <a:pt x="22640" y="7240"/>
                    <a:pt x="22452" y="7344"/>
                  </a:cubicBezTo>
                  <a:cubicBezTo>
                    <a:pt x="22096" y="7575"/>
                    <a:pt x="21719" y="7700"/>
                    <a:pt x="21280" y="7700"/>
                  </a:cubicBezTo>
                  <a:cubicBezTo>
                    <a:pt x="21133" y="7700"/>
                    <a:pt x="20945" y="7805"/>
                    <a:pt x="20757" y="7868"/>
                  </a:cubicBezTo>
                  <a:cubicBezTo>
                    <a:pt x="20422" y="7533"/>
                    <a:pt x="19983" y="7449"/>
                    <a:pt x="19522" y="7449"/>
                  </a:cubicBezTo>
                  <a:cubicBezTo>
                    <a:pt x="18518" y="7449"/>
                    <a:pt x="17493" y="7428"/>
                    <a:pt x="16467" y="7365"/>
                  </a:cubicBezTo>
                  <a:cubicBezTo>
                    <a:pt x="15965" y="7344"/>
                    <a:pt x="15526" y="7386"/>
                    <a:pt x="15087" y="7637"/>
                  </a:cubicBezTo>
                  <a:cubicBezTo>
                    <a:pt x="14877" y="7742"/>
                    <a:pt x="14647" y="7847"/>
                    <a:pt x="14396" y="7847"/>
                  </a:cubicBezTo>
                  <a:cubicBezTo>
                    <a:pt x="13643" y="7805"/>
                    <a:pt x="12994" y="8098"/>
                    <a:pt x="12346" y="8412"/>
                  </a:cubicBezTo>
                  <a:cubicBezTo>
                    <a:pt x="11006" y="9060"/>
                    <a:pt x="9688" y="9793"/>
                    <a:pt x="8370" y="10504"/>
                  </a:cubicBezTo>
                  <a:cubicBezTo>
                    <a:pt x="8203" y="10588"/>
                    <a:pt x="8056" y="10692"/>
                    <a:pt x="7952" y="10818"/>
                  </a:cubicBezTo>
                  <a:cubicBezTo>
                    <a:pt x="7449" y="11404"/>
                    <a:pt x="6717" y="11676"/>
                    <a:pt x="6299" y="12303"/>
                  </a:cubicBezTo>
                  <a:cubicBezTo>
                    <a:pt x="6236" y="12387"/>
                    <a:pt x="6173" y="12408"/>
                    <a:pt x="6089" y="12471"/>
                  </a:cubicBezTo>
                  <a:cubicBezTo>
                    <a:pt x="5232" y="12868"/>
                    <a:pt x="4834" y="13726"/>
                    <a:pt x="4248" y="14396"/>
                  </a:cubicBezTo>
                  <a:cubicBezTo>
                    <a:pt x="3997" y="14710"/>
                    <a:pt x="4102" y="15170"/>
                    <a:pt x="3934" y="15505"/>
                  </a:cubicBezTo>
                  <a:cubicBezTo>
                    <a:pt x="3683" y="16174"/>
                    <a:pt x="3830" y="16865"/>
                    <a:pt x="3809" y="17534"/>
                  </a:cubicBezTo>
                  <a:cubicBezTo>
                    <a:pt x="3809" y="17681"/>
                    <a:pt x="3892" y="17827"/>
                    <a:pt x="3934" y="17953"/>
                  </a:cubicBezTo>
                  <a:cubicBezTo>
                    <a:pt x="4102" y="18329"/>
                    <a:pt x="4290" y="18664"/>
                    <a:pt x="4436" y="18999"/>
                  </a:cubicBezTo>
                  <a:cubicBezTo>
                    <a:pt x="4562" y="19292"/>
                    <a:pt x="4771" y="19480"/>
                    <a:pt x="5085" y="19585"/>
                  </a:cubicBezTo>
                  <a:cubicBezTo>
                    <a:pt x="5273" y="19627"/>
                    <a:pt x="5441" y="19689"/>
                    <a:pt x="5608" y="19731"/>
                  </a:cubicBezTo>
                  <a:cubicBezTo>
                    <a:pt x="6027" y="19878"/>
                    <a:pt x="6424" y="19878"/>
                    <a:pt x="6843" y="19668"/>
                  </a:cubicBezTo>
                  <a:cubicBezTo>
                    <a:pt x="7345" y="19396"/>
                    <a:pt x="7889" y="19208"/>
                    <a:pt x="8307" y="18790"/>
                  </a:cubicBezTo>
                  <a:cubicBezTo>
                    <a:pt x="8433" y="18664"/>
                    <a:pt x="8600" y="18559"/>
                    <a:pt x="8789" y="18539"/>
                  </a:cubicBezTo>
                  <a:cubicBezTo>
                    <a:pt x="9270" y="18434"/>
                    <a:pt x="9625" y="18099"/>
                    <a:pt x="9960" y="17785"/>
                  </a:cubicBezTo>
                  <a:cubicBezTo>
                    <a:pt x="10358" y="17409"/>
                    <a:pt x="10734" y="17053"/>
                    <a:pt x="11153" y="16676"/>
                  </a:cubicBezTo>
                  <a:cubicBezTo>
                    <a:pt x="11341" y="16530"/>
                    <a:pt x="11571" y="16530"/>
                    <a:pt x="11739" y="16655"/>
                  </a:cubicBezTo>
                  <a:cubicBezTo>
                    <a:pt x="11885" y="16781"/>
                    <a:pt x="11948" y="16990"/>
                    <a:pt x="11843" y="17220"/>
                  </a:cubicBezTo>
                  <a:cubicBezTo>
                    <a:pt x="11655" y="17702"/>
                    <a:pt x="11467" y="18162"/>
                    <a:pt x="11258" y="18643"/>
                  </a:cubicBezTo>
                  <a:cubicBezTo>
                    <a:pt x="11090" y="18999"/>
                    <a:pt x="11111" y="19396"/>
                    <a:pt x="11111" y="19794"/>
                  </a:cubicBezTo>
                  <a:cubicBezTo>
                    <a:pt x="11132" y="20192"/>
                    <a:pt x="11446" y="20505"/>
                    <a:pt x="11864" y="20547"/>
                  </a:cubicBezTo>
                  <a:cubicBezTo>
                    <a:pt x="12387" y="20589"/>
                    <a:pt x="12890" y="20589"/>
                    <a:pt x="13350" y="20359"/>
                  </a:cubicBezTo>
                  <a:cubicBezTo>
                    <a:pt x="13936" y="20066"/>
                    <a:pt x="14543" y="19794"/>
                    <a:pt x="15024" y="19313"/>
                  </a:cubicBezTo>
                  <a:cubicBezTo>
                    <a:pt x="15233" y="19104"/>
                    <a:pt x="15505" y="18957"/>
                    <a:pt x="15735" y="18769"/>
                  </a:cubicBezTo>
                  <a:cubicBezTo>
                    <a:pt x="17012" y="17827"/>
                    <a:pt x="18100" y="16718"/>
                    <a:pt x="18769" y="15295"/>
                  </a:cubicBezTo>
                  <a:cubicBezTo>
                    <a:pt x="18853" y="15107"/>
                    <a:pt x="18978" y="14919"/>
                    <a:pt x="19104" y="14772"/>
                  </a:cubicBezTo>
                  <a:cubicBezTo>
                    <a:pt x="19271" y="14584"/>
                    <a:pt x="19606" y="14626"/>
                    <a:pt x="19732" y="14835"/>
                  </a:cubicBezTo>
                  <a:cubicBezTo>
                    <a:pt x="19815" y="14982"/>
                    <a:pt x="19878" y="15107"/>
                    <a:pt x="19878" y="15254"/>
                  </a:cubicBezTo>
                  <a:cubicBezTo>
                    <a:pt x="19899" y="15526"/>
                    <a:pt x="19878" y="15819"/>
                    <a:pt x="19836" y="16070"/>
                  </a:cubicBezTo>
                  <a:cubicBezTo>
                    <a:pt x="19794" y="16886"/>
                    <a:pt x="20004" y="17179"/>
                    <a:pt x="20903" y="17011"/>
                  </a:cubicBezTo>
                  <a:close/>
                  <a:moveTo>
                    <a:pt x="27871" y="7031"/>
                  </a:moveTo>
                  <a:cubicBezTo>
                    <a:pt x="27975" y="7072"/>
                    <a:pt x="28059" y="7135"/>
                    <a:pt x="28143" y="7156"/>
                  </a:cubicBezTo>
                  <a:cubicBezTo>
                    <a:pt x="28917" y="7428"/>
                    <a:pt x="29440" y="8119"/>
                    <a:pt x="30214" y="8370"/>
                  </a:cubicBezTo>
                  <a:cubicBezTo>
                    <a:pt x="31009" y="9123"/>
                    <a:pt x="31909" y="9772"/>
                    <a:pt x="32641" y="10609"/>
                  </a:cubicBezTo>
                  <a:cubicBezTo>
                    <a:pt x="33102" y="11153"/>
                    <a:pt x="33625" y="11655"/>
                    <a:pt x="34127" y="12178"/>
                  </a:cubicBezTo>
                  <a:cubicBezTo>
                    <a:pt x="34545" y="12617"/>
                    <a:pt x="34964" y="13036"/>
                    <a:pt x="35257" y="13601"/>
                  </a:cubicBezTo>
                  <a:cubicBezTo>
                    <a:pt x="35403" y="13873"/>
                    <a:pt x="35654" y="14124"/>
                    <a:pt x="35864" y="14375"/>
                  </a:cubicBezTo>
                  <a:cubicBezTo>
                    <a:pt x="36052" y="14605"/>
                    <a:pt x="36303" y="14751"/>
                    <a:pt x="36638" y="14751"/>
                  </a:cubicBezTo>
                  <a:cubicBezTo>
                    <a:pt x="37328" y="14751"/>
                    <a:pt x="38019" y="14793"/>
                    <a:pt x="38709" y="14772"/>
                  </a:cubicBezTo>
                  <a:cubicBezTo>
                    <a:pt x="39044" y="14772"/>
                    <a:pt x="39442" y="14689"/>
                    <a:pt x="39755" y="14542"/>
                  </a:cubicBezTo>
                  <a:cubicBezTo>
                    <a:pt x="40237" y="14291"/>
                    <a:pt x="40697" y="14019"/>
                    <a:pt x="41220" y="13852"/>
                  </a:cubicBezTo>
                  <a:cubicBezTo>
                    <a:pt x="41367" y="13810"/>
                    <a:pt x="41534" y="13642"/>
                    <a:pt x="41618" y="13517"/>
                  </a:cubicBezTo>
                  <a:cubicBezTo>
                    <a:pt x="41806" y="13078"/>
                    <a:pt x="41660" y="12513"/>
                    <a:pt x="41241" y="12241"/>
                  </a:cubicBezTo>
                  <a:cubicBezTo>
                    <a:pt x="40927" y="11989"/>
                    <a:pt x="40592" y="11780"/>
                    <a:pt x="40279" y="11550"/>
                  </a:cubicBezTo>
                  <a:cubicBezTo>
                    <a:pt x="40069" y="11404"/>
                    <a:pt x="39860" y="11257"/>
                    <a:pt x="39567" y="11215"/>
                  </a:cubicBezTo>
                  <a:cubicBezTo>
                    <a:pt x="39295" y="11153"/>
                    <a:pt x="39065" y="11027"/>
                    <a:pt x="38835" y="10901"/>
                  </a:cubicBezTo>
                  <a:cubicBezTo>
                    <a:pt x="38563" y="10734"/>
                    <a:pt x="38500" y="10483"/>
                    <a:pt x="38521" y="10190"/>
                  </a:cubicBezTo>
                  <a:cubicBezTo>
                    <a:pt x="38563" y="9939"/>
                    <a:pt x="38709" y="9751"/>
                    <a:pt x="38981" y="9730"/>
                  </a:cubicBezTo>
                  <a:cubicBezTo>
                    <a:pt x="39295" y="9688"/>
                    <a:pt x="39546" y="9520"/>
                    <a:pt x="39755" y="9311"/>
                  </a:cubicBezTo>
                  <a:cubicBezTo>
                    <a:pt x="39986" y="9102"/>
                    <a:pt x="40279" y="8893"/>
                    <a:pt x="40530" y="8704"/>
                  </a:cubicBezTo>
                  <a:cubicBezTo>
                    <a:pt x="40697" y="8579"/>
                    <a:pt x="40864" y="8474"/>
                    <a:pt x="41032" y="8307"/>
                  </a:cubicBezTo>
                  <a:cubicBezTo>
                    <a:pt x="41220" y="8119"/>
                    <a:pt x="41283" y="7909"/>
                    <a:pt x="41157" y="7658"/>
                  </a:cubicBezTo>
                  <a:cubicBezTo>
                    <a:pt x="40864" y="7031"/>
                    <a:pt x="40592" y="6403"/>
                    <a:pt x="39797" y="6235"/>
                  </a:cubicBezTo>
                  <a:cubicBezTo>
                    <a:pt x="39755" y="6235"/>
                    <a:pt x="39693" y="6194"/>
                    <a:pt x="39651" y="6173"/>
                  </a:cubicBezTo>
                  <a:cubicBezTo>
                    <a:pt x="39128" y="5880"/>
                    <a:pt x="38605" y="5775"/>
                    <a:pt x="37998" y="5775"/>
                  </a:cubicBezTo>
                  <a:cubicBezTo>
                    <a:pt x="37266" y="5775"/>
                    <a:pt x="36554" y="5754"/>
                    <a:pt x="35822" y="5712"/>
                  </a:cubicBezTo>
                  <a:cubicBezTo>
                    <a:pt x="35529" y="5712"/>
                    <a:pt x="35278" y="5608"/>
                    <a:pt x="35173" y="5336"/>
                  </a:cubicBezTo>
                  <a:cubicBezTo>
                    <a:pt x="35069" y="5064"/>
                    <a:pt x="35110" y="4813"/>
                    <a:pt x="35299" y="4562"/>
                  </a:cubicBezTo>
                  <a:cubicBezTo>
                    <a:pt x="35424" y="4436"/>
                    <a:pt x="35571" y="4331"/>
                    <a:pt x="35675" y="4185"/>
                  </a:cubicBezTo>
                  <a:cubicBezTo>
                    <a:pt x="35780" y="3997"/>
                    <a:pt x="35906" y="3808"/>
                    <a:pt x="35926" y="3620"/>
                  </a:cubicBezTo>
                  <a:cubicBezTo>
                    <a:pt x="36031" y="2971"/>
                    <a:pt x="35947" y="2302"/>
                    <a:pt x="35675" y="1695"/>
                  </a:cubicBezTo>
                  <a:cubicBezTo>
                    <a:pt x="35424" y="1151"/>
                    <a:pt x="35006" y="795"/>
                    <a:pt x="34336" y="774"/>
                  </a:cubicBezTo>
                  <a:cubicBezTo>
                    <a:pt x="33290" y="733"/>
                    <a:pt x="32432" y="1214"/>
                    <a:pt x="31512" y="1570"/>
                  </a:cubicBezTo>
                  <a:cubicBezTo>
                    <a:pt x="31407" y="1590"/>
                    <a:pt x="31323" y="1716"/>
                    <a:pt x="31240" y="1800"/>
                  </a:cubicBezTo>
                  <a:cubicBezTo>
                    <a:pt x="30026" y="2867"/>
                    <a:pt x="29105" y="4206"/>
                    <a:pt x="28247" y="5587"/>
                  </a:cubicBezTo>
                  <a:cubicBezTo>
                    <a:pt x="28017" y="6005"/>
                    <a:pt x="27829" y="6445"/>
                    <a:pt x="27871" y="7031"/>
                  </a:cubicBezTo>
                  <a:close/>
                  <a:moveTo>
                    <a:pt x="38228" y="24795"/>
                  </a:moveTo>
                  <a:cubicBezTo>
                    <a:pt x="38416" y="24795"/>
                    <a:pt x="38542" y="24837"/>
                    <a:pt x="38626" y="24795"/>
                  </a:cubicBezTo>
                  <a:cubicBezTo>
                    <a:pt x="39023" y="24606"/>
                    <a:pt x="39463" y="24418"/>
                    <a:pt x="39755" y="24062"/>
                  </a:cubicBezTo>
                  <a:cubicBezTo>
                    <a:pt x="40007" y="23749"/>
                    <a:pt x="40216" y="23351"/>
                    <a:pt x="40530" y="23079"/>
                  </a:cubicBezTo>
                  <a:cubicBezTo>
                    <a:pt x="41116" y="22535"/>
                    <a:pt x="41262" y="21886"/>
                    <a:pt x="41220" y="21133"/>
                  </a:cubicBezTo>
                  <a:cubicBezTo>
                    <a:pt x="41178" y="20840"/>
                    <a:pt x="41241" y="20526"/>
                    <a:pt x="41241" y="20233"/>
                  </a:cubicBezTo>
                  <a:cubicBezTo>
                    <a:pt x="41241" y="20087"/>
                    <a:pt x="41178" y="19878"/>
                    <a:pt x="41116" y="19731"/>
                  </a:cubicBezTo>
                  <a:cubicBezTo>
                    <a:pt x="40885" y="19417"/>
                    <a:pt x="40592" y="19166"/>
                    <a:pt x="40320" y="18873"/>
                  </a:cubicBezTo>
                  <a:cubicBezTo>
                    <a:pt x="40174" y="18727"/>
                    <a:pt x="39965" y="18643"/>
                    <a:pt x="39755" y="18748"/>
                  </a:cubicBezTo>
                  <a:cubicBezTo>
                    <a:pt x="39170" y="19041"/>
                    <a:pt x="38500" y="19145"/>
                    <a:pt x="37977" y="19731"/>
                  </a:cubicBezTo>
                  <a:cubicBezTo>
                    <a:pt x="38082" y="20526"/>
                    <a:pt x="38207" y="21342"/>
                    <a:pt x="38270" y="22179"/>
                  </a:cubicBezTo>
                  <a:cubicBezTo>
                    <a:pt x="38291" y="23016"/>
                    <a:pt x="38228" y="23895"/>
                    <a:pt x="38228" y="24795"/>
                  </a:cubicBezTo>
                  <a:close/>
                  <a:moveTo>
                    <a:pt x="1821" y="25548"/>
                  </a:moveTo>
                  <a:cubicBezTo>
                    <a:pt x="1402" y="26029"/>
                    <a:pt x="1361" y="26636"/>
                    <a:pt x="1172" y="27222"/>
                  </a:cubicBezTo>
                  <a:cubicBezTo>
                    <a:pt x="1068" y="27578"/>
                    <a:pt x="1193" y="27912"/>
                    <a:pt x="1465" y="28205"/>
                  </a:cubicBezTo>
                  <a:cubicBezTo>
                    <a:pt x="1926" y="28791"/>
                    <a:pt x="2532" y="29147"/>
                    <a:pt x="3244" y="29356"/>
                  </a:cubicBezTo>
                  <a:cubicBezTo>
                    <a:pt x="3579" y="29461"/>
                    <a:pt x="3892" y="29670"/>
                    <a:pt x="4311" y="29461"/>
                  </a:cubicBezTo>
                  <a:cubicBezTo>
                    <a:pt x="4102" y="29105"/>
                    <a:pt x="3913" y="28707"/>
                    <a:pt x="3746" y="28373"/>
                  </a:cubicBezTo>
                  <a:cubicBezTo>
                    <a:pt x="3390" y="27745"/>
                    <a:pt x="3055" y="27117"/>
                    <a:pt x="2930" y="26385"/>
                  </a:cubicBezTo>
                  <a:cubicBezTo>
                    <a:pt x="2888" y="26176"/>
                    <a:pt x="2763" y="25987"/>
                    <a:pt x="2700" y="25799"/>
                  </a:cubicBezTo>
                  <a:cubicBezTo>
                    <a:pt x="2595" y="25569"/>
                    <a:pt x="2407" y="25506"/>
                    <a:pt x="2198" y="25506"/>
                  </a:cubicBezTo>
                  <a:cubicBezTo>
                    <a:pt x="2072" y="25527"/>
                    <a:pt x="1967" y="25548"/>
                    <a:pt x="1821" y="25548"/>
                  </a:cubicBezTo>
                  <a:close/>
                  <a:moveTo>
                    <a:pt x="30842" y="65282"/>
                  </a:moveTo>
                  <a:cubicBezTo>
                    <a:pt x="31072" y="65847"/>
                    <a:pt x="31595" y="66119"/>
                    <a:pt x="32139" y="66223"/>
                  </a:cubicBezTo>
                  <a:cubicBezTo>
                    <a:pt x="32955" y="66370"/>
                    <a:pt x="33771" y="66391"/>
                    <a:pt x="34525" y="65910"/>
                  </a:cubicBezTo>
                  <a:cubicBezTo>
                    <a:pt x="34190" y="65303"/>
                    <a:pt x="33625" y="65073"/>
                    <a:pt x="33039" y="64989"/>
                  </a:cubicBezTo>
                  <a:cubicBezTo>
                    <a:pt x="32474" y="64905"/>
                    <a:pt x="31909" y="64926"/>
                    <a:pt x="31323" y="64926"/>
                  </a:cubicBezTo>
                  <a:cubicBezTo>
                    <a:pt x="31114" y="64968"/>
                    <a:pt x="30947" y="65031"/>
                    <a:pt x="30842" y="65282"/>
                  </a:cubicBezTo>
                  <a:close/>
                  <a:moveTo>
                    <a:pt x="19690" y="65847"/>
                  </a:moveTo>
                  <a:cubicBezTo>
                    <a:pt x="19229" y="65721"/>
                    <a:pt x="18811" y="65659"/>
                    <a:pt x="18413" y="66014"/>
                  </a:cubicBezTo>
                  <a:cubicBezTo>
                    <a:pt x="18288" y="66119"/>
                    <a:pt x="18100" y="66182"/>
                    <a:pt x="17932" y="66244"/>
                  </a:cubicBezTo>
                  <a:cubicBezTo>
                    <a:pt x="17472" y="66349"/>
                    <a:pt x="17242" y="66642"/>
                    <a:pt x="17179" y="67123"/>
                  </a:cubicBezTo>
                  <a:cubicBezTo>
                    <a:pt x="17723" y="67186"/>
                    <a:pt x="18246" y="67332"/>
                    <a:pt x="18727" y="66977"/>
                  </a:cubicBezTo>
                  <a:cubicBezTo>
                    <a:pt x="19125" y="66705"/>
                    <a:pt x="19564" y="66433"/>
                    <a:pt x="19690" y="65847"/>
                  </a:cubicBezTo>
                  <a:close/>
                  <a:moveTo>
                    <a:pt x="22535" y="39190"/>
                  </a:moveTo>
                  <a:cubicBezTo>
                    <a:pt x="22619" y="38918"/>
                    <a:pt x="22912" y="38646"/>
                    <a:pt x="22870" y="38249"/>
                  </a:cubicBezTo>
                  <a:cubicBezTo>
                    <a:pt x="22514" y="38290"/>
                    <a:pt x="22201" y="38332"/>
                    <a:pt x="21866" y="38353"/>
                  </a:cubicBezTo>
                  <a:cubicBezTo>
                    <a:pt x="21552" y="38395"/>
                    <a:pt x="21238" y="38353"/>
                    <a:pt x="20882" y="38353"/>
                  </a:cubicBezTo>
                  <a:cubicBezTo>
                    <a:pt x="21322" y="39065"/>
                    <a:pt x="21677" y="39253"/>
                    <a:pt x="22535" y="39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7293838" y="2999390"/>
              <a:ext cx="434147" cy="295358"/>
            </a:xfrm>
            <a:custGeom>
              <a:avLst/>
              <a:gdLst/>
              <a:ahLst/>
              <a:cxnLst/>
              <a:rect l="l" t="t" r="r" b="b"/>
              <a:pathLst>
                <a:path w="14333" h="9751" extrusionOk="0">
                  <a:moveTo>
                    <a:pt x="0" y="3620"/>
                  </a:moveTo>
                  <a:cubicBezTo>
                    <a:pt x="921" y="2950"/>
                    <a:pt x="1821" y="2553"/>
                    <a:pt x="2804" y="2176"/>
                  </a:cubicBezTo>
                  <a:cubicBezTo>
                    <a:pt x="3662" y="1862"/>
                    <a:pt x="4562" y="1548"/>
                    <a:pt x="5419" y="1214"/>
                  </a:cubicBezTo>
                  <a:cubicBezTo>
                    <a:pt x="5775" y="1088"/>
                    <a:pt x="6152" y="1004"/>
                    <a:pt x="6528" y="1004"/>
                  </a:cubicBezTo>
                  <a:cubicBezTo>
                    <a:pt x="6905" y="1004"/>
                    <a:pt x="7240" y="963"/>
                    <a:pt x="7575" y="858"/>
                  </a:cubicBezTo>
                  <a:cubicBezTo>
                    <a:pt x="8244" y="691"/>
                    <a:pt x="8872" y="502"/>
                    <a:pt x="9520" y="544"/>
                  </a:cubicBezTo>
                  <a:cubicBezTo>
                    <a:pt x="9709" y="544"/>
                    <a:pt x="9876" y="502"/>
                    <a:pt x="10044" y="460"/>
                  </a:cubicBezTo>
                  <a:cubicBezTo>
                    <a:pt x="10483" y="335"/>
                    <a:pt x="10922" y="272"/>
                    <a:pt x="11383" y="293"/>
                  </a:cubicBezTo>
                  <a:cubicBezTo>
                    <a:pt x="11613" y="293"/>
                    <a:pt x="11885" y="335"/>
                    <a:pt x="12094" y="230"/>
                  </a:cubicBezTo>
                  <a:cubicBezTo>
                    <a:pt x="12638" y="0"/>
                    <a:pt x="13203" y="126"/>
                    <a:pt x="13789" y="147"/>
                  </a:cubicBezTo>
                  <a:cubicBezTo>
                    <a:pt x="14186" y="167"/>
                    <a:pt x="14333" y="314"/>
                    <a:pt x="14333" y="711"/>
                  </a:cubicBezTo>
                  <a:cubicBezTo>
                    <a:pt x="14333" y="1360"/>
                    <a:pt x="14333" y="1988"/>
                    <a:pt x="14186" y="2678"/>
                  </a:cubicBezTo>
                  <a:cubicBezTo>
                    <a:pt x="13977" y="3599"/>
                    <a:pt x="13580" y="4436"/>
                    <a:pt x="13245" y="5294"/>
                  </a:cubicBezTo>
                  <a:cubicBezTo>
                    <a:pt x="13036" y="5838"/>
                    <a:pt x="12743" y="6319"/>
                    <a:pt x="12303" y="6696"/>
                  </a:cubicBezTo>
                  <a:cubicBezTo>
                    <a:pt x="11613" y="7302"/>
                    <a:pt x="10985" y="7930"/>
                    <a:pt x="10336" y="8558"/>
                  </a:cubicBezTo>
                  <a:cubicBezTo>
                    <a:pt x="10044" y="8851"/>
                    <a:pt x="9730" y="9039"/>
                    <a:pt x="9332" y="9165"/>
                  </a:cubicBezTo>
                  <a:cubicBezTo>
                    <a:pt x="8746" y="9353"/>
                    <a:pt x="8160" y="9520"/>
                    <a:pt x="7512" y="9583"/>
                  </a:cubicBezTo>
                  <a:cubicBezTo>
                    <a:pt x="6884" y="9667"/>
                    <a:pt x="6277" y="9750"/>
                    <a:pt x="5629" y="9750"/>
                  </a:cubicBezTo>
                  <a:cubicBezTo>
                    <a:pt x="5252" y="9709"/>
                    <a:pt x="4917" y="9646"/>
                    <a:pt x="4603" y="9437"/>
                  </a:cubicBezTo>
                  <a:cubicBezTo>
                    <a:pt x="4206" y="9165"/>
                    <a:pt x="3787" y="8934"/>
                    <a:pt x="3369" y="8662"/>
                  </a:cubicBezTo>
                  <a:cubicBezTo>
                    <a:pt x="3222" y="8558"/>
                    <a:pt x="3055" y="8495"/>
                    <a:pt x="2929" y="8349"/>
                  </a:cubicBezTo>
                  <a:cubicBezTo>
                    <a:pt x="2281" y="7679"/>
                    <a:pt x="1611" y="7030"/>
                    <a:pt x="1025" y="6319"/>
                  </a:cubicBezTo>
                  <a:cubicBezTo>
                    <a:pt x="607" y="5880"/>
                    <a:pt x="419" y="5273"/>
                    <a:pt x="314" y="4687"/>
                  </a:cubicBezTo>
                  <a:cubicBezTo>
                    <a:pt x="377" y="4310"/>
                    <a:pt x="251" y="3996"/>
                    <a:pt x="0" y="3620"/>
                  </a:cubicBezTo>
                  <a:close/>
                  <a:moveTo>
                    <a:pt x="13412" y="1109"/>
                  </a:moveTo>
                  <a:cubicBezTo>
                    <a:pt x="13077" y="900"/>
                    <a:pt x="12784" y="983"/>
                    <a:pt x="12512" y="1067"/>
                  </a:cubicBezTo>
                  <a:cubicBezTo>
                    <a:pt x="12240" y="1109"/>
                    <a:pt x="11989" y="1193"/>
                    <a:pt x="11717" y="1193"/>
                  </a:cubicBezTo>
                  <a:cubicBezTo>
                    <a:pt x="11173" y="1172"/>
                    <a:pt x="10650" y="1193"/>
                    <a:pt x="10127" y="1339"/>
                  </a:cubicBezTo>
                  <a:cubicBezTo>
                    <a:pt x="10002" y="1402"/>
                    <a:pt x="9834" y="1423"/>
                    <a:pt x="9688" y="1402"/>
                  </a:cubicBezTo>
                  <a:cubicBezTo>
                    <a:pt x="9081" y="1381"/>
                    <a:pt x="8474" y="1507"/>
                    <a:pt x="7909" y="1653"/>
                  </a:cubicBezTo>
                  <a:cubicBezTo>
                    <a:pt x="7449" y="1799"/>
                    <a:pt x="7031" y="1841"/>
                    <a:pt x="6570" y="1862"/>
                  </a:cubicBezTo>
                  <a:cubicBezTo>
                    <a:pt x="6256" y="1862"/>
                    <a:pt x="5922" y="1967"/>
                    <a:pt x="5587" y="2051"/>
                  </a:cubicBezTo>
                  <a:cubicBezTo>
                    <a:pt x="4708" y="2343"/>
                    <a:pt x="3850" y="2636"/>
                    <a:pt x="2950" y="2950"/>
                  </a:cubicBezTo>
                  <a:cubicBezTo>
                    <a:pt x="2385" y="3118"/>
                    <a:pt x="1862" y="3369"/>
                    <a:pt x="1360" y="3683"/>
                  </a:cubicBezTo>
                  <a:cubicBezTo>
                    <a:pt x="1235" y="4478"/>
                    <a:pt x="1444" y="5189"/>
                    <a:pt x="1904" y="5733"/>
                  </a:cubicBezTo>
                  <a:cubicBezTo>
                    <a:pt x="2762" y="6737"/>
                    <a:pt x="3641" y="7700"/>
                    <a:pt x="4813" y="8390"/>
                  </a:cubicBezTo>
                  <a:cubicBezTo>
                    <a:pt x="5482" y="8767"/>
                    <a:pt x="6152" y="8851"/>
                    <a:pt x="6842" y="8704"/>
                  </a:cubicBezTo>
                  <a:cubicBezTo>
                    <a:pt x="7135" y="8641"/>
                    <a:pt x="7428" y="8558"/>
                    <a:pt x="7742" y="8537"/>
                  </a:cubicBezTo>
                  <a:cubicBezTo>
                    <a:pt x="8621" y="8453"/>
                    <a:pt x="9416" y="8181"/>
                    <a:pt x="10044" y="7491"/>
                  </a:cubicBezTo>
                  <a:cubicBezTo>
                    <a:pt x="10336" y="7177"/>
                    <a:pt x="10650" y="6884"/>
                    <a:pt x="10964" y="6633"/>
                  </a:cubicBezTo>
                  <a:cubicBezTo>
                    <a:pt x="11717" y="6005"/>
                    <a:pt x="12345" y="5294"/>
                    <a:pt x="12575" y="4331"/>
                  </a:cubicBezTo>
                  <a:cubicBezTo>
                    <a:pt x="12596" y="4248"/>
                    <a:pt x="12659" y="4164"/>
                    <a:pt x="12680" y="4101"/>
                  </a:cubicBezTo>
                  <a:lnTo>
                    <a:pt x="13077" y="2908"/>
                  </a:lnTo>
                  <a:cubicBezTo>
                    <a:pt x="13119" y="2741"/>
                    <a:pt x="13119" y="2553"/>
                    <a:pt x="13203" y="2385"/>
                  </a:cubicBezTo>
                  <a:cubicBezTo>
                    <a:pt x="13475" y="1967"/>
                    <a:pt x="13454" y="1590"/>
                    <a:pt x="13412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7679791" y="2849183"/>
              <a:ext cx="133761" cy="104591"/>
            </a:xfrm>
            <a:custGeom>
              <a:avLst/>
              <a:gdLst/>
              <a:ahLst/>
              <a:cxnLst/>
              <a:rect l="l" t="t" r="r" b="b"/>
              <a:pathLst>
                <a:path w="4416" h="3453" extrusionOk="0">
                  <a:moveTo>
                    <a:pt x="461" y="1737"/>
                  </a:moveTo>
                  <a:cubicBezTo>
                    <a:pt x="335" y="1465"/>
                    <a:pt x="231" y="1256"/>
                    <a:pt x="147" y="1025"/>
                  </a:cubicBezTo>
                  <a:cubicBezTo>
                    <a:pt x="126" y="942"/>
                    <a:pt x="147" y="816"/>
                    <a:pt x="210" y="795"/>
                  </a:cubicBezTo>
                  <a:cubicBezTo>
                    <a:pt x="273" y="732"/>
                    <a:pt x="440" y="691"/>
                    <a:pt x="524" y="712"/>
                  </a:cubicBezTo>
                  <a:cubicBezTo>
                    <a:pt x="649" y="753"/>
                    <a:pt x="775" y="858"/>
                    <a:pt x="879" y="942"/>
                  </a:cubicBezTo>
                  <a:cubicBezTo>
                    <a:pt x="1151" y="858"/>
                    <a:pt x="1403" y="816"/>
                    <a:pt x="1695" y="732"/>
                  </a:cubicBezTo>
                  <a:cubicBezTo>
                    <a:pt x="1716" y="691"/>
                    <a:pt x="1779" y="607"/>
                    <a:pt x="1800" y="523"/>
                  </a:cubicBezTo>
                  <a:cubicBezTo>
                    <a:pt x="1884" y="335"/>
                    <a:pt x="1988" y="188"/>
                    <a:pt x="2072" y="0"/>
                  </a:cubicBezTo>
                  <a:cubicBezTo>
                    <a:pt x="2532" y="105"/>
                    <a:pt x="2386" y="502"/>
                    <a:pt x="2511" y="691"/>
                  </a:cubicBezTo>
                  <a:cubicBezTo>
                    <a:pt x="2846" y="921"/>
                    <a:pt x="3139" y="1130"/>
                    <a:pt x="3432" y="1339"/>
                  </a:cubicBezTo>
                  <a:cubicBezTo>
                    <a:pt x="3641" y="1256"/>
                    <a:pt x="3851" y="1151"/>
                    <a:pt x="4081" y="1067"/>
                  </a:cubicBezTo>
                  <a:cubicBezTo>
                    <a:pt x="4269" y="1025"/>
                    <a:pt x="4416" y="1256"/>
                    <a:pt x="4332" y="1423"/>
                  </a:cubicBezTo>
                  <a:cubicBezTo>
                    <a:pt x="4269" y="1569"/>
                    <a:pt x="4164" y="1737"/>
                    <a:pt x="4060" y="1862"/>
                  </a:cubicBezTo>
                  <a:cubicBezTo>
                    <a:pt x="3997" y="1946"/>
                    <a:pt x="3892" y="1967"/>
                    <a:pt x="3851" y="2009"/>
                  </a:cubicBezTo>
                  <a:cubicBezTo>
                    <a:pt x="3767" y="2072"/>
                    <a:pt x="3704" y="2113"/>
                    <a:pt x="3641" y="2197"/>
                  </a:cubicBezTo>
                  <a:cubicBezTo>
                    <a:pt x="3600" y="2427"/>
                    <a:pt x="3579" y="2699"/>
                    <a:pt x="3495" y="2909"/>
                  </a:cubicBezTo>
                  <a:cubicBezTo>
                    <a:pt x="3453" y="3013"/>
                    <a:pt x="3328" y="3118"/>
                    <a:pt x="3181" y="3160"/>
                  </a:cubicBezTo>
                  <a:cubicBezTo>
                    <a:pt x="3035" y="3222"/>
                    <a:pt x="2825" y="3055"/>
                    <a:pt x="2804" y="2867"/>
                  </a:cubicBezTo>
                  <a:cubicBezTo>
                    <a:pt x="2763" y="2657"/>
                    <a:pt x="2763" y="2448"/>
                    <a:pt x="2763" y="2260"/>
                  </a:cubicBezTo>
                  <a:cubicBezTo>
                    <a:pt x="2742" y="1862"/>
                    <a:pt x="2595" y="1695"/>
                    <a:pt x="2219" y="1674"/>
                  </a:cubicBezTo>
                  <a:cubicBezTo>
                    <a:pt x="2030" y="1653"/>
                    <a:pt x="1884" y="1695"/>
                    <a:pt x="1675" y="1695"/>
                  </a:cubicBezTo>
                  <a:cubicBezTo>
                    <a:pt x="1382" y="2218"/>
                    <a:pt x="879" y="2616"/>
                    <a:pt x="775" y="3243"/>
                  </a:cubicBezTo>
                  <a:cubicBezTo>
                    <a:pt x="754" y="3348"/>
                    <a:pt x="545" y="3453"/>
                    <a:pt x="440" y="3453"/>
                  </a:cubicBezTo>
                  <a:cubicBezTo>
                    <a:pt x="335" y="3453"/>
                    <a:pt x="147" y="3327"/>
                    <a:pt x="126" y="3201"/>
                  </a:cubicBezTo>
                  <a:cubicBezTo>
                    <a:pt x="1" y="2888"/>
                    <a:pt x="22" y="2532"/>
                    <a:pt x="189" y="2218"/>
                  </a:cubicBezTo>
                  <a:cubicBezTo>
                    <a:pt x="252" y="2093"/>
                    <a:pt x="335" y="1946"/>
                    <a:pt x="461" y="17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7191792" y="2946776"/>
              <a:ext cx="129308" cy="115375"/>
            </a:xfrm>
            <a:custGeom>
              <a:avLst/>
              <a:gdLst/>
              <a:ahLst/>
              <a:cxnLst/>
              <a:rect l="l" t="t" r="r" b="b"/>
              <a:pathLst>
                <a:path w="4269" h="3809" extrusionOk="0">
                  <a:moveTo>
                    <a:pt x="3578" y="419"/>
                  </a:moveTo>
                  <a:cubicBezTo>
                    <a:pt x="3871" y="607"/>
                    <a:pt x="3913" y="775"/>
                    <a:pt x="3809" y="984"/>
                  </a:cubicBezTo>
                  <a:cubicBezTo>
                    <a:pt x="3599" y="1381"/>
                    <a:pt x="3662" y="1716"/>
                    <a:pt x="3976" y="2072"/>
                  </a:cubicBezTo>
                  <a:cubicBezTo>
                    <a:pt x="4081" y="2197"/>
                    <a:pt x="4164" y="2386"/>
                    <a:pt x="4206" y="2532"/>
                  </a:cubicBezTo>
                  <a:cubicBezTo>
                    <a:pt x="4269" y="2741"/>
                    <a:pt x="4122" y="2972"/>
                    <a:pt x="3913" y="3034"/>
                  </a:cubicBezTo>
                  <a:cubicBezTo>
                    <a:pt x="3704" y="3076"/>
                    <a:pt x="3557" y="3013"/>
                    <a:pt x="3474" y="2846"/>
                  </a:cubicBezTo>
                  <a:cubicBezTo>
                    <a:pt x="3265" y="2448"/>
                    <a:pt x="2951" y="2135"/>
                    <a:pt x="2679" y="1758"/>
                  </a:cubicBezTo>
                  <a:cubicBezTo>
                    <a:pt x="2407" y="1800"/>
                    <a:pt x="2156" y="1863"/>
                    <a:pt x="1988" y="1904"/>
                  </a:cubicBezTo>
                  <a:cubicBezTo>
                    <a:pt x="1612" y="2323"/>
                    <a:pt x="1423" y="2741"/>
                    <a:pt x="1486" y="3244"/>
                  </a:cubicBezTo>
                  <a:cubicBezTo>
                    <a:pt x="1486" y="3327"/>
                    <a:pt x="1507" y="3453"/>
                    <a:pt x="1465" y="3495"/>
                  </a:cubicBezTo>
                  <a:cubicBezTo>
                    <a:pt x="1381" y="3599"/>
                    <a:pt x="1277" y="3746"/>
                    <a:pt x="1151" y="3767"/>
                  </a:cubicBezTo>
                  <a:cubicBezTo>
                    <a:pt x="984" y="3808"/>
                    <a:pt x="775" y="3683"/>
                    <a:pt x="733" y="3536"/>
                  </a:cubicBezTo>
                  <a:cubicBezTo>
                    <a:pt x="691" y="3390"/>
                    <a:pt x="670" y="3244"/>
                    <a:pt x="670" y="3076"/>
                  </a:cubicBezTo>
                  <a:cubicBezTo>
                    <a:pt x="670" y="2741"/>
                    <a:pt x="691" y="2428"/>
                    <a:pt x="691" y="2197"/>
                  </a:cubicBezTo>
                  <a:cubicBezTo>
                    <a:pt x="586" y="1758"/>
                    <a:pt x="0" y="1612"/>
                    <a:pt x="314" y="1067"/>
                  </a:cubicBezTo>
                  <a:cubicBezTo>
                    <a:pt x="586" y="1193"/>
                    <a:pt x="858" y="1298"/>
                    <a:pt x="1151" y="1444"/>
                  </a:cubicBezTo>
                  <a:cubicBezTo>
                    <a:pt x="1528" y="1193"/>
                    <a:pt x="1842" y="963"/>
                    <a:pt x="1737" y="440"/>
                  </a:cubicBezTo>
                  <a:cubicBezTo>
                    <a:pt x="1716" y="335"/>
                    <a:pt x="1842" y="210"/>
                    <a:pt x="1925" y="0"/>
                  </a:cubicBezTo>
                  <a:cubicBezTo>
                    <a:pt x="2302" y="335"/>
                    <a:pt x="2574" y="607"/>
                    <a:pt x="2930" y="879"/>
                  </a:cubicBezTo>
                  <a:cubicBezTo>
                    <a:pt x="3139" y="754"/>
                    <a:pt x="3348" y="607"/>
                    <a:pt x="3578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5757569" y="2624826"/>
              <a:ext cx="1026104" cy="697185"/>
            </a:xfrm>
            <a:custGeom>
              <a:avLst/>
              <a:gdLst/>
              <a:ahLst/>
              <a:cxnLst/>
              <a:rect l="l" t="t" r="r" b="b"/>
              <a:pathLst>
                <a:path w="33876" h="23017" extrusionOk="0">
                  <a:moveTo>
                    <a:pt x="13161" y="14814"/>
                  </a:moveTo>
                  <a:cubicBezTo>
                    <a:pt x="13140" y="14437"/>
                    <a:pt x="13140" y="14207"/>
                    <a:pt x="13119" y="13977"/>
                  </a:cubicBezTo>
                  <a:cubicBezTo>
                    <a:pt x="13078" y="13789"/>
                    <a:pt x="13078" y="13601"/>
                    <a:pt x="13057" y="13454"/>
                  </a:cubicBezTo>
                  <a:cubicBezTo>
                    <a:pt x="13015" y="13266"/>
                    <a:pt x="12847" y="13161"/>
                    <a:pt x="12638" y="13161"/>
                  </a:cubicBezTo>
                  <a:cubicBezTo>
                    <a:pt x="12450" y="13161"/>
                    <a:pt x="12282" y="13245"/>
                    <a:pt x="12220" y="13433"/>
                  </a:cubicBezTo>
                  <a:cubicBezTo>
                    <a:pt x="12136" y="13601"/>
                    <a:pt x="12136" y="13852"/>
                    <a:pt x="12115" y="14019"/>
                  </a:cubicBezTo>
                  <a:cubicBezTo>
                    <a:pt x="12010" y="14626"/>
                    <a:pt x="11927" y="15212"/>
                    <a:pt x="11822" y="15798"/>
                  </a:cubicBezTo>
                  <a:cubicBezTo>
                    <a:pt x="11718" y="16300"/>
                    <a:pt x="11508" y="16781"/>
                    <a:pt x="11194" y="17199"/>
                  </a:cubicBezTo>
                  <a:cubicBezTo>
                    <a:pt x="11048" y="17409"/>
                    <a:pt x="10881" y="17639"/>
                    <a:pt x="10776" y="17869"/>
                  </a:cubicBezTo>
                  <a:cubicBezTo>
                    <a:pt x="10525" y="18476"/>
                    <a:pt x="10086" y="18915"/>
                    <a:pt x="9583" y="19313"/>
                  </a:cubicBezTo>
                  <a:cubicBezTo>
                    <a:pt x="9060" y="19752"/>
                    <a:pt x="8495" y="20171"/>
                    <a:pt x="7951" y="20589"/>
                  </a:cubicBezTo>
                  <a:cubicBezTo>
                    <a:pt x="7700" y="20798"/>
                    <a:pt x="7386" y="20924"/>
                    <a:pt x="7261" y="21280"/>
                  </a:cubicBezTo>
                  <a:cubicBezTo>
                    <a:pt x="7198" y="21384"/>
                    <a:pt x="7093" y="21447"/>
                    <a:pt x="6989" y="21489"/>
                  </a:cubicBezTo>
                  <a:cubicBezTo>
                    <a:pt x="6424" y="21719"/>
                    <a:pt x="5817" y="21928"/>
                    <a:pt x="5210" y="22137"/>
                  </a:cubicBezTo>
                  <a:cubicBezTo>
                    <a:pt x="5127" y="22158"/>
                    <a:pt x="5001" y="22137"/>
                    <a:pt x="4938" y="22179"/>
                  </a:cubicBezTo>
                  <a:cubicBezTo>
                    <a:pt x="4373" y="22681"/>
                    <a:pt x="3662" y="22765"/>
                    <a:pt x="2930" y="22807"/>
                  </a:cubicBezTo>
                  <a:cubicBezTo>
                    <a:pt x="2783" y="22807"/>
                    <a:pt x="2616" y="22953"/>
                    <a:pt x="2469" y="23016"/>
                  </a:cubicBezTo>
                  <a:cubicBezTo>
                    <a:pt x="2407" y="22995"/>
                    <a:pt x="2323" y="22995"/>
                    <a:pt x="2302" y="22953"/>
                  </a:cubicBezTo>
                  <a:cubicBezTo>
                    <a:pt x="1946" y="22347"/>
                    <a:pt x="1423" y="21824"/>
                    <a:pt x="1067" y="21217"/>
                  </a:cubicBezTo>
                  <a:cubicBezTo>
                    <a:pt x="398" y="20024"/>
                    <a:pt x="0" y="18727"/>
                    <a:pt x="21" y="17367"/>
                  </a:cubicBezTo>
                  <a:cubicBezTo>
                    <a:pt x="63" y="16174"/>
                    <a:pt x="84" y="14961"/>
                    <a:pt x="126" y="13768"/>
                  </a:cubicBezTo>
                  <a:cubicBezTo>
                    <a:pt x="189" y="13036"/>
                    <a:pt x="293" y="12282"/>
                    <a:pt x="440" y="11550"/>
                  </a:cubicBezTo>
                  <a:cubicBezTo>
                    <a:pt x="628" y="10629"/>
                    <a:pt x="963" y="9772"/>
                    <a:pt x="1465" y="8955"/>
                  </a:cubicBezTo>
                  <a:cubicBezTo>
                    <a:pt x="2783" y="6800"/>
                    <a:pt x="4583" y="5231"/>
                    <a:pt x="6884" y="4248"/>
                  </a:cubicBezTo>
                  <a:cubicBezTo>
                    <a:pt x="8433" y="3599"/>
                    <a:pt x="10023" y="3034"/>
                    <a:pt x="11571" y="2406"/>
                  </a:cubicBezTo>
                  <a:cubicBezTo>
                    <a:pt x="11906" y="2281"/>
                    <a:pt x="12199" y="2281"/>
                    <a:pt x="12471" y="2511"/>
                  </a:cubicBezTo>
                  <a:cubicBezTo>
                    <a:pt x="12659" y="2657"/>
                    <a:pt x="12889" y="2762"/>
                    <a:pt x="13078" y="2867"/>
                  </a:cubicBezTo>
                  <a:cubicBezTo>
                    <a:pt x="13412" y="2448"/>
                    <a:pt x="13726" y="2072"/>
                    <a:pt x="14082" y="1674"/>
                  </a:cubicBezTo>
                  <a:cubicBezTo>
                    <a:pt x="14710" y="1005"/>
                    <a:pt x="15442" y="523"/>
                    <a:pt x="16384" y="419"/>
                  </a:cubicBezTo>
                  <a:cubicBezTo>
                    <a:pt x="17325" y="314"/>
                    <a:pt x="18288" y="147"/>
                    <a:pt x="19229" y="63"/>
                  </a:cubicBezTo>
                  <a:cubicBezTo>
                    <a:pt x="19857" y="0"/>
                    <a:pt x="20485" y="84"/>
                    <a:pt x="21112" y="63"/>
                  </a:cubicBezTo>
                  <a:cubicBezTo>
                    <a:pt x="22096" y="0"/>
                    <a:pt x="23037" y="314"/>
                    <a:pt x="24021" y="565"/>
                  </a:cubicBezTo>
                  <a:cubicBezTo>
                    <a:pt x="24167" y="586"/>
                    <a:pt x="24293" y="628"/>
                    <a:pt x="24439" y="691"/>
                  </a:cubicBezTo>
                  <a:cubicBezTo>
                    <a:pt x="25799" y="1297"/>
                    <a:pt x="27013" y="2051"/>
                    <a:pt x="28017" y="3181"/>
                  </a:cubicBezTo>
                  <a:cubicBezTo>
                    <a:pt x="28310" y="3494"/>
                    <a:pt x="28582" y="3766"/>
                    <a:pt x="28875" y="4080"/>
                  </a:cubicBezTo>
                  <a:cubicBezTo>
                    <a:pt x="29272" y="4541"/>
                    <a:pt x="29628" y="5022"/>
                    <a:pt x="30005" y="5482"/>
                  </a:cubicBezTo>
                  <a:cubicBezTo>
                    <a:pt x="30088" y="5587"/>
                    <a:pt x="30130" y="5691"/>
                    <a:pt x="30214" y="5754"/>
                  </a:cubicBezTo>
                  <a:cubicBezTo>
                    <a:pt x="30988" y="6570"/>
                    <a:pt x="31595" y="7491"/>
                    <a:pt x="32202" y="8432"/>
                  </a:cubicBezTo>
                  <a:cubicBezTo>
                    <a:pt x="32829" y="9416"/>
                    <a:pt x="33332" y="10462"/>
                    <a:pt x="33499" y="11655"/>
                  </a:cubicBezTo>
                  <a:cubicBezTo>
                    <a:pt x="33562" y="11906"/>
                    <a:pt x="33645" y="12178"/>
                    <a:pt x="33708" y="12429"/>
                  </a:cubicBezTo>
                  <a:cubicBezTo>
                    <a:pt x="33855" y="12826"/>
                    <a:pt x="33876" y="13182"/>
                    <a:pt x="33771" y="13601"/>
                  </a:cubicBezTo>
                  <a:cubicBezTo>
                    <a:pt x="33436" y="13642"/>
                    <a:pt x="33164" y="13433"/>
                    <a:pt x="32871" y="13266"/>
                  </a:cubicBezTo>
                  <a:cubicBezTo>
                    <a:pt x="31281" y="12345"/>
                    <a:pt x="29837" y="11194"/>
                    <a:pt x="28561" y="9897"/>
                  </a:cubicBezTo>
                  <a:cubicBezTo>
                    <a:pt x="28415" y="9709"/>
                    <a:pt x="28226" y="9562"/>
                    <a:pt x="28038" y="9395"/>
                  </a:cubicBezTo>
                  <a:cubicBezTo>
                    <a:pt x="27808" y="9207"/>
                    <a:pt x="27494" y="9353"/>
                    <a:pt x="27410" y="9667"/>
                  </a:cubicBezTo>
                  <a:cubicBezTo>
                    <a:pt x="27159" y="10650"/>
                    <a:pt x="27159" y="10629"/>
                    <a:pt x="26176" y="10650"/>
                  </a:cubicBezTo>
                  <a:cubicBezTo>
                    <a:pt x="24669" y="10671"/>
                    <a:pt x="23351" y="10127"/>
                    <a:pt x="22158" y="9290"/>
                  </a:cubicBezTo>
                  <a:cubicBezTo>
                    <a:pt x="20987" y="8474"/>
                    <a:pt x="19961" y="7512"/>
                    <a:pt x="19020" y="6466"/>
                  </a:cubicBezTo>
                  <a:cubicBezTo>
                    <a:pt x="18748" y="6173"/>
                    <a:pt x="18685" y="5859"/>
                    <a:pt x="18748" y="5482"/>
                  </a:cubicBezTo>
                  <a:cubicBezTo>
                    <a:pt x="18811" y="5126"/>
                    <a:pt x="18832" y="4771"/>
                    <a:pt x="18853" y="4394"/>
                  </a:cubicBezTo>
                  <a:cubicBezTo>
                    <a:pt x="18853" y="4290"/>
                    <a:pt x="18832" y="4143"/>
                    <a:pt x="18790" y="4059"/>
                  </a:cubicBezTo>
                  <a:cubicBezTo>
                    <a:pt x="18727" y="3976"/>
                    <a:pt x="18601" y="3934"/>
                    <a:pt x="18497" y="3913"/>
                  </a:cubicBezTo>
                  <a:cubicBezTo>
                    <a:pt x="18434" y="3913"/>
                    <a:pt x="18371" y="3976"/>
                    <a:pt x="18288" y="4038"/>
                  </a:cubicBezTo>
                  <a:cubicBezTo>
                    <a:pt x="18267" y="4059"/>
                    <a:pt x="18267" y="4080"/>
                    <a:pt x="18267" y="4122"/>
                  </a:cubicBezTo>
                  <a:cubicBezTo>
                    <a:pt x="18225" y="5085"/>
                    <a:pt x="17744" y="5963"/>
                    <a:pt x="17785" y="6947"/>
                  </a:cubicBezTo>
                  <a:cubicBezTo>
                    <a:pt x="17785" y="7198"/>
                    <a:pt x="17702" y="7470"/>
                    <a:pt x="17660" y="7721"/>
                  </a:cubicBezTo>
                  <a:cubicBezTo>
                    <a:pt x="17367" y="9144"/>
                    <a:pt x="16865" y="10462"/>
                    <a:pt x="16091" y="11696"/>
                  </a:cubicBezTo>
                  <a:cubicBezTo>
                    <a:pt x="15860" y="12031"/>
                    <a:pt x="15672" y="12429"/>
                    <a:pt x="15484" y="12805"/>
                  </a:cubicBezTo>
                  <a:cubicBezTo>
                    <a:pt x="14961" y="13789"/>
                    <a:pt x="14166" y="14291"/>
                    <a:pt x="13161" y="14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4"/>
            <p:cNvSpPr/>
            <p:nvPr/>
          </p:nvSpPr>
          <p:spPr>
            <a:xfrm>
              <a:off x="5894449" y="2848547"/>
              <a:ext cx="887315" cy="676255"/>
            </a:xfrm>
            <a:custGeom>
              <a:avLst/>
              <a:gdLst/>
              <a:ahLst/>
              <a:cxnLst/>
              <a:rect l="l" t="t" r="r" b="b"/>
              <a:pathLst>
                <a:path w="29294" h="22326" extrusionOk="0">
                  <a:moveTo>
                    <a:pt x="29189" y="7303"/>
                  </a:moveTo>
                  <a:cubicBezTo>
                    <a:pt x="29294" y="8035"/>
                    <a:pt x="29064" y="8600"/>
                    <a:pt x="28875" y="9207"/>
                  </a:cubicBezTo>
                  <a:cubicBezTo>
                    <a:pt x="28750" y="9625"/>
                    <a:pt x="28541" y="10044"/>
                    <a:pt x="28457" y="10483"/>
                  </a:cubicBezTo>
                  <a:cubicBezTo>
                    <a:pt x="28227" y="11550"/>
                    <a:pt x="27662" y="12471"/>
                    <a:pt x="26992" y="13329"/>
                  </a:cubicBezTo>
                  <a:cubicBezTo>
                    <a:pt x="26427" y="14061"/>
                    <a:pt x="25841" y="14793"/>
                    <a:pt x="25088" y="15379"/>
                  </a:cubicBezTo>
                  <a:cubicBezTo>
                    <a:pt x="24649" y="15735"/>
                    <a:pt x="24230" y="16111"/>
                    <a:pt x="23791" y="16509"/>
                  </a:cubicBezTo>
                  <a:cubicBezTo>
                    <a:pt x="22473" y="17681"/>
                    <a:pt x="21029" y="18643"/>
                    <a:pt x="19460" y="19438"/>
                  </a:cubicBezTo>
                  <a:cubicBezTo>
                    <a:pt x="18937" y="19689"/>
                    <a:pt x="18414" y="20003"/>
                    <a:pt x="17870" y="20275"/>
                  </a:cubicBezTo>
                  <a:cubicBezTo>
                    <a:pt x="17367" y="20505"/>
                    <a:pt x="16844" y="20736"/>
                    <a:pt x="16384" y="21028"/>
                  </a:cubicBezTo>
                  <a:cubicBezTo>
                    <a:pt x="16091" y="21175"/>
                    <a:pt x="15777" y="21238"/>
                    <a:pt x="15463" y="21321"/>
                  </a:cubicBezTo>
                  <a:cubicBezTo>
                    <a:pt x="14794" y="21468"/>
                    <a:pt x="14103" y="21698"/>
                    <a:pt x="13434" y="21970"/>
                  </a:cubicBezTo>
                  <a:cubicBezTo>
                    <a:pt x="13162" y="22075"/>
                    <a:pt x="12932" y="22158"/>
                    <a:pt x="12639" y="22116"/>
                  </a:cubicBezTo>
                  <a:cubicBezTo>
                    <a:pt x="12137" y="22096"/>
                    <a:pt x="11613" y="22054"/>
                    <a:pt x="11132" y="22012"/>
                  </a:cubicBezTo>
                  <a:cubicBezTo>
                    <a:pt x="10986" y="22012"/>
                    <a:pt x="10818" y="22012"/>
                    <a:pt x="10714" y="22096"/>
                  </a:cubicBezTo>
                  <a:cubicBezTo>
                    <a:pt x="10337" y="22326"/>
                    <a:pt x="9981" y="22284"/>
                    <a:pt x="9584" y="22263"/>
                  </a:cubicBezTo>
                  <a:cubicBezTo>
                    <a:pt x="8433" y="22158"/>
                    <a:pt x="7366" y="21782"/>
                    <a:pt x="6320" y="21342"/>
                  </a:cubicBezTo>
                  <a:cubicBezTo>
                    <a:pt x="5211" y="20903"/>
                    <a:pt x="4186" y="20338"/>
                    <a:pt x="3307" y="19564"/>
                  </a:cubicBezTo>
                  <a:cubicBezTo>
                    <a:pt x="3098" y="19375"/>
                    <a:pt x="2888" y="19229"/>
                    <a:pt x="2658" y="19062"/>
                  </a:cubicBezTo>
                  <a:cubicBezTo>
                    <a:pt x="1507" y="18329"/>
                    <a:pt x="838" y="17179"/>
                    <a:pt x="1" y="16111"/>
                  </a:cubicBezTo>
                  <a:cubicBezTo>
                    <a:pt x="419" y="15798"/>
                    <a:pt x="880" y="15609"/>
                    <a:pt x="1319" y="15463"/>
                  </a:cubicBezTo>
                  <a:cubicBezTo>
                    <a:pt x="3223" y="14793"/>
                    <a:pt x="4771" y="13580"/>
                    <a:pt x="6236" y="12220"/>
                  </a:cubicBezTo>
                  <a:cubicBezTo>
                    <a:pt x="6383" y="12073"/>
                    <a:pt x="6571" y="11927"/>
                    <a:pt x="6655" y="11738"/>
                  </a:cubicBezTo>
                  <a:cubicBezTo>
                    <a:pt x="7178" y="10692"/>
                    <a:pt x="7994" y="9813"/>
                    <a:pt x="8266" y="8663"/>
                  </a:cubicBezTo>
                  <a:cubicBezTo>
                    <a:pt x="8266" y="8621"/>
                    <a:pt x="8308" y="8600"/>
                    <a:pt x="8328" y="8516"/>
                  </a:cubicBezTo>
                  <a:cubicBezTo>
                    <a:pt x="9354" y="8558"/>
                    <a:pt x="10044" y="7847"/>
                    <a:pt x="10818" y="7261"/>
                  </a:cubicBezTo>
                  <a:cubicBezTo>
                    <a:pt x="11174" y="6989"/>
                    <a:pt x="11446" y="6528"/>
                    <a:pt x="11676" y="6110"/>
                  </a:cubicBezTo>
                  <a:cubicBezTo>
                    <a:pt x="12220" y="5147"/>
                    <a:pt x="12722" y="4164"/>
                    <a:pt x="13225" y="3160"/>
                  </a:cubicBezTo>
                  <a:cubicBezTo>
                    <a:pt x="13371" y="2867"/>
                    <a:pt x="13455" y="2532"/>
                    <a:pt x="13538" y="2218"/>
                  </a:cubicBezTo>
                  <a:cubicBezTo>
                    <a:pt x="13685" y="1486"/>
                    <a:pt x="13894" y="774"/>
                    <a:pt x="14061" y="84"/>
                  </a:cubicBezTo>
                  <a:cubicBezTo>
                    <a:pt x="14334" y="0"/>
                    <a:pt x="14417" y="209"/>
                    <a:pt x="14543" y="314"/>
                  </a:cubicBezTo>
                  <a:cubicBezTo>
                    <a:pt x="15317" y="1130"/>
                    <a:pt x="16154" y="1862"/>
                    <a:pt x="17054" y="2511"/>
                  </a:cubicBezTo>
                  <a:cubicBezTo>
                    <a:pt x="18037" y="3181"/>
                    <a:pt x="19041" y="3746"/>
                    <a:pt x="20234" y="3955"/>
                  </a:cubicBezTo>
                  <a:cubicBezTo>
                    <a:pt x="20862" y="4059"/>
                    <a:pt x="21489" y="4080"/>
                    <a:pt x="22117" y="4101"/>
                  </a:cubicBezTo>
                  <a:cubicBezTo>
                    <a:pt x="22536" y="4101"/>
                    <a:pt x="22954" y="3955"/>
                    <a:pt x="23226" y="3641"/>
                  </a:cubicBezTo>
                  <a:cubicBezTo>
                    <a:pt x="23331" y="3536"/>
                    <a:pt x="23414" y="3390"/>
                    <a:pt x="23498" y="3264"/>
                  </a:cubicBezTo>
                  <a:cubicBezTo>
                    <a:pt x="24461" y="4080"/>
                    <a:pt x="25318" y="4813"/>
                    <a:pt x="26218" y="5482"/>
                  </a:cubicBezTo>
                  <a:cubicBezTo>
                    <a:pt x="27139" y="6215"/>
                    <a:pt x="28101" y="6842"/>
                    <a:pt x="29189" y="7303"/>
                  </a:cubicBezTo>
                  <a:close/>
                  <a:moveTo>
                    <a:pt x="15442" y="18957"/>
                  </a:moveTo>
                  <a:cubicBezTo>
                    <a:pt x="15442" y="18957"/>
                    <a:pt x="15442" y="18978"/>
                    <a:pt x="15442" y="18957"/>
                  </a:cubicBezTo>
                  <a:cubicBezTo>
                    <a:pt x="15714" y="18978"/>
                    <a:pt x="15986" y="18978"/>
                    <a:pt x="16258" y="19020"/>
                  </a:cubicBezTo>
                  <a:cubicBezTo>
                    <a:pt x="16761" y="19062"/>
                    <a:pt x="17200" y="18936"/>
                    <a:pt x="17619" y="18622"/>
                  </a:cubicBezTo>
                  <a:cubicBezTo>
                    <a:pt x="18183" y="18204"/>
                    <a:pt x="18769" y="17764"/>
                    <a:pt x="19334" y="17346"/>
                  </a:cubicBezTo>
                  <a:cubicBezTo>
                    <a:pt x="19481" y="17241"/>
                    <a:pt x="19585" y="17074"/>
                    <a:pt x="19690" y="16927"/>
                  </a:cubicBezTo>
                  <a:cubicBezTo>
                    <a:pt x="20297" y="15902"/>
                    <a:pt x="20757" y="14772"/>
                    <a:pt x="21113" y="13621"/>
                  </a:cubicBezTo>
                  <a:cubicBezTo>
                    <a:pt x="21196" y="13329"/>
                    <a:pt x="21217" y="13057"/>
                    <a:pt x="21217" y="12743"/>
                  </a:cubicBezTo>
                  <a:cubicBezTo>
                    <a:pt x="21217" y="12638"/>
                    <a:pt x="21176" y="12492"/>
                    <a:pt x="21113" y="12387"/>
                  </a:cubicBezTo>
                  <a:cubicBezTo>
                    <a:pt x="21071" y="12261"/>
                    <a:pt x="20799" y="12261"/>
                    <a:pt x="20736" y="12366"/>
                  </a:cubicBezTo>
                  <a:cubicBezTo>
                    <a:pt x="20694" y="12408"/>
                    <a:pt x="20652" y="12471"/>
                    <a:pt x="20652" y="12533"/>
                  </a:cubicBezTo>
                  <a:cubicBezTo>
                    <a:pt x="20255" y="13412"/>
                    <a:pt x="19836" y="14333"/>
                    <a:pt x="19439" y="15212"/>
                  </a:cubicBezTo>
                  <a:cubicBezTo>
                    <a:pt x="19292" y="15526"/>
                    <a:pt x="19125" y="15881"/>
                    <a:pt x="18958" y="16153"/>
                  </a:cubicBezTo>
                  <a:cubicBezTo>
                    <a:pt x="18853" y="16342"/>
                    <a:pt x="18707" y="16509"/>
                    <a:pt x="18560" y="16635"/>
                  </a:cubicBezTo>
                  <a:cubicBezTo>
                    <a:pt x="18163" y="16948"/>
                    <a:pt x="17744" y="17262"/>
                    <a:pt x="17347" y="17576"/>
                  </a:cubicBezTo>
                  <a:cubicBezTo>
                    <a:pt x="16970" y="17890"/>
                    <a:pt x="16551" y="18078"/>
                    <a:pt x="16028" y="17995"/>
                  </a:cubicBezTo>
                  <a:cubicBezTo>
                    <a:pt x="15631" y="17932"/>
                    <a:pt x="15233" y="17974"/>
                    <a:pt x="14836" y="17974"/>
                  </a:cubicBezTo>
                  <a:cubicBezTo>
                    <a:pt x="14417" y="17974"/>
                    <a:pt x="14082" y="17827"/>
                    <a:pt x="13789" y="17513"/>
                  </a:cubicBezTo>
                  <a:cubicBezTo>
                    <a:pt x="13120" y="16781"/>
                    <a:pt x="12283" y="16132"/>
                    <a:pt x="11927" y="15107"/>
                  </a:cubicBezTo>
                  <a:lnTo>
                    <a:pt x="11865" y="14961"/>
                  </a:lnTo>
                  <a:cubicBezTo>
                    <a:pt x="11781" y="14835"/>
                    <a:pt x="11634" y="14730"/>
                    <a:pt x="11488" y="14793"/>
                  </a:cubicBezTo>
                  <a:cubicBezTo>
                    <a:pt x="11383" y="14877"/>
                    <a:pt x="11321" y="15002"/>
                    <a:pt x="11258" y="15149"/>
                  </a:cubicBezTo>
                  <a:cubicBezTo>
                    <a:pt x="11237" y="15212"/>
                    <a:pt x="11237" y="15316"/>
                    <a:pt x="11258" y="15400"/>
                  </a:cubicBezTo>
                  <a:cubicBezTo>
                    <a:pt x="11425" y="15902"/>
                    <a:pt x="11572" y="16362"/>
                    <a:pt x="11906" y="16760"/>
                  </a:cubicBezTo>
                  <a:cubicBezTo>
                    <a:pt x="12367" y="17283"/>
                    <a:pt x="12827" y="17785"/>
                    <a:pt x="13329" y="18287"/>
                  </a:cubicBezTo>
                  <a:cubicBezTo>
                    <a:pt x="13664" y="18643"/>
                    <a:pt x="14082" y="18852"/>
                    <a:pt x="14606" y="18852"/>
                  </a:cubicBezTo>
                  <a:cubicBezTo>
                    <a:pt x="14836" y="18936"/>
                    <a:pt x="15129" y="18957"/>
                    <a:pt x="15442" y="18957"/>
                  </a:cubicBezTo>
                  <a:close/>
                  <a:moveTo>
                    <a:pt x="8852" y="12366"/>
                  </a:moveTo>
                  <a:cubicBezTo>
                    <a:pt x="8852" y="12450"/>
                    <a:pt x="8852" y="12575"/>
                    <a:pt x="8872" y="12680"/>
                  </a:cubicBezTo>
                  <a:cubicBezTo>
                    <a:pt x="8935" y="13098"/>
                    <a:pt x="9333" y="13266"/>
                    <a:pt x="9668" y="12994"/>
                  </a:cubicBezTo>
                  <a:cubicBezTo>
                    <a:pt x="9793" y="12910"/>
                    <a:pt x="9898" y="12805"/>
                    <a:pt x="10002" y="12701"/>
                  </a:cubicBezTo>
                  <a:cubicBezTo>
                    <a:pt x="10379" y="12345"/>
                    <a:pt x="10379" y="12010"/>
                    <a:pt x="10002" y="11613"/>
                  </a:cubicBezTo>
                  <a:cubicBezTo>
                    <a:pt x="9793" y="11404"/>
                    <a:pt x="9542" y="11383"/>
                    <a:pt x="9249" y="11487"/>
                  </a:cubicBezTo>
                  <a:cubicBezTo>
                    <a:pt x="9019" y="11550"/>
                    <a:pt x="8935" y="11738"/>
                    <a:pt x="8914" y="11948"/>
                  </a:cubicBezTo>
                  <a:cubicBezTo>
                    <a:pt x="8914" y="12073"/>
                    <a:pt x="8872" y="12220"/>
                    <a:pt x="8852" y="12366"/>
                  </a:cubicBezTo>
                  <a:close/>
                  <a:moveTo>
                    <a:pt x="20548" y="8600"/>
                  </a:moveTo>
                  <a:lnTo>
                    <a:pt x="20548" y="8893"/>
                  </a:lnTo>
                  <a:cubicBezTo>
                    <a:pt x="20569" y="9332"/>
                    <a:pt x="20736" y="9541"/>
                    <a:pt x="21092" y="9541"/>
                  </a:cubicBezTo>
                  <a:cubicBezTo>
                    <a:pt x="21468" y="9562"/>
                    <a:pt x="21699" y="9353"/>
                    <a:pt x="21720" y="8935"/>
                  </a:cubicBezTo>
                  <a:cubicBezTo>
                    <a:pt x="21740" y="8725"/>
                    <a:pt x="21720" y="8516"/>
                    <a:pt x="21699" y="8307"/>
                  </a:cubicBezTo>
                  <a:cubicBezTo>
                    <a:pt x="21678" y="7993"/>
                    <a:pt x="21427" y="7826"/>
                    <a:pt x="21176" y="7826"/>
                  </a:cubicBezTo>
                  <a:cubicBezTo>
                    <a:pt x="20862" y="7784"/>
                    <a:pt x="20632" y="7993"/>
                    <a:pt x="20569" y="8349"/>
                  </a:cubicBezTo>
                  <a:cubicBezTo>
                    <a:pt x="20548" y="8453"/>
                    <a:pt x="20548" y="8516"/>
                    <a:pt x="20548" y="8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6124530" y="3417026"/>
              <a:ext cx="508933" cy="566635"/>
            </a:xfrm>
            <a:custGeom>
              <a:avLst/>
              <a:gdLst/>
              <a:ahLst/>
              <a:cxnLst/>
              <a:rect l="l" t="t" r="r" b="b"/>
              <a:pathLst>
                <a:path w="16802" h="18707" extrusionOk="0">
                  <a:moveTo>
                    <a:pt x="16718" y="8119"/>
                  </a:moveTo>
                  <a:cubicBezTo>
                    <a:pt x="16509" y="6843"/>
                    <a:pt x="16237" y="5587"/>
                    <a:pt x="16028" y="4290"/>
                  </a:cubicBezTo>
                  <a:cubicBezTo>
                    <a:pt x="15965" y="3872"/>
                    <a:pt x="15902" y="3453"/>
                    <a:pt x="15923" y="3035"/>
                  </a:cubicBezTo>
                  <a:cubicBezTo>
                    <a:pt x="15965" y="2428"/>
                    <a:pt x="15797" y="1884"/>
                    <a:pt x="15504" y="1382"/>
                  </a:cubicBezTo>
                  <a:cubicBezTo>
                    <a:pt x="15295" y="1026"/>
                    <a:pt x="15191" y="691"/>
                    <a:pt x="15191" y="294"/>
                  </a:cubicBezTo>
                  <a:cubicBezTo>
                    <a:pt x="15191" y="210"/>
                    <a:pt x="15128" y="126"/>
                    <a:pt x="15065" y="1"/>
                  </a:cubicBezTo>
                  <a:cubicBezTo>
                    <a:pt x="14877" y="105"/>
                    <a:pt x="14709" y="210"/>
                    <a:pt x="14521" y="294"/>
                  </a:cubicBezTo>
                  <a:cubicBezTo>
                    <a:pt x="13914" y="628"/>
                    <a:pt x="13328" y="1026"/>
                    <a:pt x="12743" y="1340"/>
                  </a:cubicBezTo>
                  <a:cubicBezTo>
                    <a:pt x="12240" y="1570"/>
                    <a:pt x="11989" y="1968"/>
                    <a:pt x="11927" y="2428"/>
                  </a:cubicBezTo>
                  <a:cubicBezTo>
                    <a:pt x="11843" y="3097"/>
                    <a:pt x="11529" y="3641"/>
                    <a:pt x="11215" y="4165"/>
                  </a:cubicBezTo>
                  <a:cubicBezTo>
                    <a:pt x="10692" y="5085"/>
                    <a:pt x="10587" y="5106"/>
                    <a:pt x="9562" y="5001"/>
                  </a:cubicBezTo>
                  <a:cubicBezTo>
                    <a:pt x="9227" y="4981"/>
                    <a:pt x="9018" y="4834"/>
                    <a:pt x="8872" y="4520"/>
                  </a:cubicBezTo>
                  <a:cubicBezTo>
                    <a:pt x="8704" y="4185"/>
                    <a:pt x="8495" y="3851"/>
                    <a:pt x="8307" y="3474"/>
                  </a:cubicBezTo>
                  <a:cubicBezTo>
                    <a:pt x="6821" y="3746"/>
                    <a:pt x="5419" y="4102"/>
                    <a:pt x="3976" y="4437"/>
                  </a:cubicBezTo>
                  <a:cubicBezTo>
                    <a:pt x="3662" y="5441"/>
                    <a:pt x="3327" y="6445"/>
                    <a:pt x="3034" y="7470"/>
                  </a:cubicBezTo>
                  <a:cubicBezTo>
                    <a:pt x="2825" y="8224"/>
                    <a:pt x="2595" y="8956"/>
                    <a:pt x="2281" y="9688"/>
                  </a:cubicBezTo>
                  <a:cubicBezTo>
                    <a:pt x="2134" y="10023"/>
                    <a:pt x="2030" y="10358"/>
                    <a:pt x="1967" y="10714"/>
                  </a:cubicBezTo>
                  <a:cubicBezTo>
                    <a:pt x="1716" y="11697"/>
                    <a:pt x="1486" y="12701"/>
                    <a:pt x="963" y="13580"/>
                  </a:cubicBezTo>
                  <a:cubicBezTo>
                    <a:pt x="816" y="13873"/>
                    <a:pt x="649" y="14187"/>
                    <a:pt x="628" y="14501"/>
                  </a:cubicBezTo>
                  <a:cubicBezTo>
                    <a:pt x="607" y="15045"/>
                    <a:pt x="460" y="15547"/>
                    <a:pt x="293" y="16070"/>
                  </a:cubicBezTo>
                  <a:cubicBezTo>
                    <a:pt x="188" y="16405"/>
                    <a:pt x="105" y="16740"/>
                    <a:pt x="0" y="17116"/>
                  </a:cubicBezTo>
                  <a:cubicBezTo>
                    <a:pt x="209" y="17242"/>
                    <a:pt x="398" y="17430"/>
                    <a:pt x="628" y="17451"/>
                  </a:cubicBezTo>
                  <a:cubicBezTo>
                    <a:pt x="1758" y="17660"/>
                    <a:pt x="2804" y="18183"/>
                    <a:pt x="3955" y="18162"/>
                  </a:cubicBezTo>
                  <a:cubicBezTo>
                    <a:pt x="4122" y="18162"/>
                    <a:pt x="4289" y="18246"/>
                    <a:pt x="4478" y="18267"/>
                  </a:cubicBezTo>
                  <a:cubicBezTo>
                    <a:pt x="4896" y="18309"/>
                    <a:pt x="5315" y="18413"/>
                    <a:pt x="5691" y="18434"/>
                  </a:cubicBezTo>
                  <a:cubicBezTo>
                    <a:pt x="7972" y="18518"/>
                    <a:pt x="10253" y="18539"/>
                    <a:pt x="12554" y="18644"/>
                  </a:cubicBezTo>
                  <a:cubicBezTo>
                    <a:pt x="13893" y="18706"/>
                    <a:pt x="15086" y="18351"/>
                    <a:pt x="16237" y="17744"/>
                  </a:cubicBezTo>
                  <a:cubicBezTo>
                    <a:pt x="16341" y="17158"/>
                    <a:pt x="16613" y="16719"/>
                    <a:pt x="16613" y="16133"/>
                  </a:cubicBezTo>
                  <a:cubicBezTo>
                    <a:pt x="16634" y="13831"/>
                    <a:pt x="16739" y="11509"/>
                    <a:pt x="16781" y="9207"/>
                  </a:cubicBezTo>
                  <a:cubicBezTo>
                    <a:pt x="16802" y="8893"/>
                    <a:pt x="16760" y="8517"/>
                    <a:pt x="16718" y="8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6106144" y="3989958"/>
              <a:ext cx="515930" cy="239594"/>
            </a:xfrm>
            <a:custGeom>
              <a:avLst/>
              <a:gdLst/>
              <a:ahLst/>
              <a:cxnLst/>
              <a:rect l="l" t="t" r="r" b="b"/>
              <a:pathLst>
                <a:path w="17033" h="7910" extrusionOk="0">
                  <a:moveTo>
                    <a:pt x="2051" y="1"/>
                  </a:moveTo>
                  <a:cubicBezTo>
                    <a:pt x="2574" y="126"/>
                    <a:pt x="3013" y="294"/>
                    <a:pt x="3495" y="377"/>
                  </a:cubicBezTo>
                  <a:cubicBezTo>
                    <a:pt x="3934" y="440"/>
                    <a:pt x="4373" y="440"/>
                    <a:pt x="4813" y="503"/>
                  </a:cubicBezTo>
                  <a:cubicBezTo>
                    <a:pt x="5294" y="545"/>
                    <a:pt x="5754" y="691"/>
                    <a:pt x="6236" y="712"/>
                  </a:cubicBezTo>
                  <a:cubicBezTo>
                    <a:pt x="8642" y="796"/>
                    <a:pt x="11027" y="838"/>
                    <a:pt x="13433" y="921"/>
                  </a:cubicBezTo>
                  <a:cubicBezTo>
                    <a:pt x="14103" y="942"/>
                    <a:pt x="14731" y="817"/>
                    <a:pt x="15379" y="649"/>
                  </a:cubicBezTo>
                  <a:cubicBezTo>
                    <a:pt x="15672" y="587"/>
                    <a:pt x="15965" y="503"/>
                    <a:pt x="16279" y="398"/>
                  </a:cubicBezTo>
                  <a:cubicBezTo>
                    <a:pt x="16363" y="691"/>
                    <a:pt x="16467" y="942"/>
                    <a:pt x="16509" y="1235"/>
                  </a:cubicBezTo>
                  <a:cubicBezTo>
                    <a:pt x="16572" y="1528"/>
                    <a:pt x="16530" y="1842"/>
                    <a:pt x="16593" y="2114"/>
                  </a:cubicBezTo>
                  <a:cubicBezTo>
                    <a:pt x="16697" y="2700"/>
                    <a:pt x="16823" y="3265"/>
                    <a:pt x="16928" y="3872"/>
                  </a:cubicBezTo>
                  <a:cubicBezTo>
                    <a:pt x="16948" y="4039"/>
                    <a:pt x="17032" y="4164"/>
                    <a:pt x="17011" y="4311"/>
                  </a:cubicBezTo>
                  <a:cubicBezTo>
                    <a:pt x="16969" y="5441"/>
                    <a:pt x="16948" y="6592"/>
                    <a:pt x="16928" y="7742"/>
                  </a:cubicBezTo>
                  <a:cubicBezTo>
                    <a:pt x="16132" y="7910"/>
                    <a:pt x="15379" y="7763"/>
                    <a:pt x="14647" y="7763"/>
                  </a:cubicBezTo>
                  <a:cubicBezTo>
                    <a:pt x="13894" y="7763"/>
                    <a:pt x="13161" y="7742"/>
                    <a:pt x="12408" y="7721"/>
                  </a:cubicBezTo>
                  <a:cubicBezTo>
                    <a:pt x="11885" y="7094"/>
                    <a:pt x="11780" y="6341"/>
                    <a:pt x="11529" y="5650"/>
                  </a:cubicBezTo>
                  <a:cubicBezTo>
                    <a:pt x="11404" y="5315"/>
                    <a:pt x="11362" y="4980"/>
                    <a:pt x="11257" y="4625"/>
                  </a:cubicBezTo>
                  <a:cubicBezTo>
                    <a:pt x="11174" y="4374"/>
                    <a:pt x="10985" y="4248"/>
                    <a:pt x="10734" y="4206"/>
                  </a:cubicBezTo>
                  <a:lnTo>
                    <a:pt x="8223" y="4144"/>
                  </a:lnTo>
                  <a:cubicBezTo>
                    <a:pt x="7951" y="4144"/>
                    <a:pt x="7742" y="4269"/>
                    <a:pt x="7617" y="4478"/>
                  </a:cubicBezTo>
                  <a:cubicBezTo>
                    <a:pt x="7428" y="4729"/>
                    <a:pt x="7198" y="5001"/>
                    <a:pt x="7114" y="5315"/>
                  </a:cubicBezTo>
                  <a:cubicBezTo>
                    <a:pt x="6926" y="5964"/>
                    <a:pt x="6570" y="6487"/>
                    <a:pt x="6089" y="7010"/>
                  </a:cubicBezTo>
                  <a:cubicBezTo>
                    <a:pt x="5545" y="6989"/>
                    <a:pt x="4980" y="7010"/>
                    <a:pt x="4415" y="6968"/>
                  </a:cubicBezTo>
                  <a:cubicBezTo>
                    <a:pt x="3955" y="6905"/>
                    <a:pt x="3474" y="6801"/>
                    <a:pt x="3034" y="6613"/>
                  </a:cubicBezTo>
                  <a:cubicBezTo>
                    <a:pt x="2051" y="6194"/>
                    <a:pt x="1026" y="5817"/>
                    <a:pt x="126" y="5232"/>
                  </a:cubicBezTo>
                  <a:cubicBezTo>
                    <a:pt x="84" y="5211"/>
                    <a:pt x="63" y="5127"/>
                    <a:pt x="0" y="5043"/>
                  </a:cubicBezTo>
                  <a:cubicBezTo>
                    <a:pt x="21" y="4980"/>
                    <a:pt x="63" y="4813"/>
                    <a:pt x="126" y="4771"/>
                  </a:cubicBezTo>
                  <a:cubicBezTo>
                    <a:pt x="398" y="4499"/>
                    <a:pt x="523" y="4185"/>
                    <a:pt x="586" y="3830"/>
                  </a:cubicBezTo>
                  <a:cubicBezTo>
                    <a:pt x="607" y="3579"/>
                    <a:pt x="733" y="3369"/>
                    <a:pt x="837" y="3160"/>
                  </a:cubicBezTo>
                  <a:cubicBezTo>
                    <a:pt x="1151" y="2470"/>
                    <a:pt x="1528" y="1779"/>
                    <a:pt x="1653" y="1005"/>
                  </a:cubicBezTo>
                  <a:cubicBezTo>
                    <a:pt x="1716" y="628"/>
                    <a:pt x="1863" y="377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6779850" y="2909368"/>
              <a:ext cx="74180" cy="164202"/>
            </a:xfrm>
            <a:custGeom>
              <a:avLst/>
              <a:gdLst/>
              <a:ahLst/>
              <a:cxnLst/>
              <a:rect l="l" t="t" r="r" b="b"/>
              <a:pathLst>
                <a:path w="2449" h="5421" extrusionOk="0">
                  <a:moveTo>
                    <a:pt x="753" y="5420"/>
                  </a:moveTo>
                  <a:cubicBezTo>
                    <a:pt x="565" y="5043"/>
                    <a:pt x="628" y="4667"/>
                    <a:pt x="628" y="4269"/>
                  </a:cubicBezTo>
                  <a:cubicBezTo>
                    <a:pt x="649" y="3370"/>
                    <a:pt x="544" y="2533"/>
                    <a:pt x="209" y="1738"/>
                  </a:cubicBezTo>
                  <a:cubicBezTo>
                    <a:pt x="21" y="1319"/>
                    <a:pt x="0" y="859"/>
                    <a:pt x="105" y="398"/>
                  </a:cubicBezTo>
                  <a:cubicBezTo>
                    <a:pt x="293" y="189"/>
                    <a:pt x="481" y="64"/>
                    <a:pt x="774" y="22"/>
                  </a:cubicBezTo>
                  <a:cubicBezTo>
                    <a:pt x="1339" y="1"/>
                    <a:pt x="1507" y="106"/>
                    <a:pt x="1716" y="650"/>
                  </a:cubicBezTo>
                  <a:cubicBezTo>
                    <a:pt x="1758" y="733"/>
                    <a:pt x="1758" y="838"/>
                    <a:pt x="1800" y="922"/>
                  </a:cubicBezTo>
                  <a:cubicBezTo>
                    <a:pt x="2448" y="1884"/>
                    <a:pt x="2155" y="2951"/>
                    <a:pt x="2030" y="3955"/>
                  </a:cubicBezTo>
                  <a:cubicBezTo>
                    <a:pt x="1967" y="4667"/>
                    <a:pt x="1569" y="5253"/>
                    <a:pt x="753" y="5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5777833" y="3320704"/>
              <a:ext cx="139485" cy="104591"/>
            </a:xfrm>
            <a:custGeom>
              <a:avLst/>
              <a:gdLst/>
              <a:ahLst/>
              <a:cxnLst/>
              <a:rect l="l" t="t" r="r" b="b"/>
              <a:pathLst>
                <a:path w="4605" h="3453" extrusionOk="0">
                  <a:moveTo>
                    <a:pt x="4604" y="3264"/>
                  </a:moveTo>
                  <a:cubicBezTo>
                    <a:pt x="3558" y="3453"/>
                    <a:pt x="2449" y="3348"/>
                    <a:pt x="1738" y="3034"/>
                  </a:cubicBezTo>
                  <a:cubicBezTo>
                    <a:pt x="1110" y="2762"/>
                    <a:pt x="670" y="2302"/>
                    <a:pt x="315" y="1716"/>
                  </a:cubicBezTo>
                  <a:cubicBezTo>
                    <a:pt x="1" y="1193"/>
                    <a:pt x="105" y="649"/>
                    <a:pt x="147" y="0"/>
                  </a:cubicBezTo>
                  <a:cubicBezTo>
                    <a:pt x="315" y="84"/>
                    <a:pt x="419" y="126"/>
                    <a:pt x="482" y="189"/>
                  </a:cubicBezTo>
                  <a:cubicBezTo>
                    <a:pt x="650" y="335"/>
                    <a:pt x="754" y="502"/>
                    <a:pt x="901" y="649"/>
                  </a:cubicBezTo>
                  <a:cubicBezTo>
                    <a:pt x="1528" y="1277"/>
                    <a:pt x="1905" y="1339"/>
                    <a:pt x="2763" y="837"/>
                  </a:cubicBezTo>
                  <a:cubicBezTo>
                    <a:pt x="3349" y="1611"/>
                    <a:pt x="3935" y="2407"/>
                    <a:pt x="4604" y="3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6554858" y="4508398"/>
              <a:ext cx="119797" cy="66577"/>
            </a:xfrm>
            <a:custGeom>
              <a:avLst/>
              <a:gdLst/>
              <a:ahLst/>
              <a:cxnLst/>
              <a:rect l="l" t="t" r="r" b="b"/>
              <a:pathLst>
                <a:path w="3955" h="2198" extrusionOk="0">
                  <a:moveTo>
                    <a:pt x="0" y="63"/>
                  </a:moveTo>
                  <a:cubicBezTo>
                    <a:pt x="1109" y="21"/>
                    <a:pt x="2155" y="0"/>
                    <a:pt x="3139" y="440"/>
                  </a:cubicBezTo>
                  <a:cubicBezTo>
                    <a:pt x="3432" y="565"/>
                    <a:pt x="3662" y="795"/>
                    <a:pt x="3955" y="1005"/>
                  </a:cubicBezTo>
                  <a:cubicBezTo>
                    <a:pt x="3955" y="1277"/>
                    <a:pt x="3913" y="1528"/>
                    <a:pt x="3913" y="1779"/>
                  </a:cubicBezTo>
                  <a:cubicBezTo>
                    <a:pt x="3850" y="1821"/>
                    <a:pt x="3808" y="1883"/>
                    <a:pt x="3766" y="1904"/>
                  </a:cubicBezTo>
                  <a:cubicBezTo>
                    <a:pt x="3076" y="2197"/>
                    <a:pt x="2386" y="2134"/>
                    <a:pt x="1779" y="1821"/>
                  </a:cubicBezTo>
                  <a:cubicBezTo>
                    <a:pt x="1151" y="1486"/>
                    <a:pt x="502" y="1067"/>
                    <a:pt x="42" y="440"/>
                  </a:cubicBezTo>
                  <a:cubicBezTo>
                    <a:pt x="21" y="356"/>
                    <a:pt x="21" y="251"/>
                    <a:pt x="0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6061770" y="4486196"/>
              <a:ext cx="77997" cy="77997"/>
            </a:xfrm>
            <a:custGeom>
              <a:avLst/>
              <a:gdLst/>
              <a:ahLst/>
              <a:cxnLst/>
              <a:rect l="l" t="t" r="r" b="b"/>
              <a:pathLst>
                <a:path w="2575" h="2575" extrusionOk="0">
                  <a:moveTo>
                    <a:pt x="63" y="2428"/>
                  </a:moveTo>
                  <a:cubicBezTo>
                    <a:pt x="1" y="1842"/>
                    <a:pt x="252" y="1486"/>
                    <a:pt x="566" y="1152"/>
                  </a:cubicBezTo>
                  <a:cubicBezTo>
                    <a:pt x="1444" y="210"/>
                    <a:pt x="1507" y="168"/>
                    <a:pt x="2511" y="1"/>
                  </a:cubicBezTo>
                  <a:cubicBezTo>
                    <a:pt x="2511" y="147"/>
                    <a:pt x="2574" y="273"/>
                    <a:pt x="2511" y="440"/>
                  </a:cubicBezTo>
                  <a:cubicBezTo>
                    <a:pt x="2365" y="1068"/>
                    <a:pt x="2030" y="1612"/>
                    <a:pt x="1612" y="2051"/>
                  </a:cubicBezTo>
                  <a:cubicBezTo>
                    <a:pt x="1235" y="2428"/>
                    <a:pt x="691" y="2574"/>
                    <a:pt x="63" y="2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6406559" y="3493083"/>
              <a:ext cx="43739" cy="46283"/>
            </a:xfrm>
            <a:custGeom>
              <a:avLst/>
              <a:gdLst/>
              <a:ahLst/>
              <a:cxnLst/>
              <a:rect l="l" t="t" r="r" b="b"/>
              <a:pathLst>
                <a:path w="1444" h="1528" extrusionOk="0">
                  <a:moveTo>
                    <a:pt x="0" y="775"/>
                  </a:moveTo>
                  <a:cubicBezTo>
                    <a:pt x="440" y="419"/>
                    <a:pt x="921" y="210"/>
                    <a:pt x="1444" y="1"/>
                  </a:cubicBezTo>
                  <a:cubicBezTo>
                    <a:pt x="1172" y="1047"/>
                    <a:pt x="1172" y="1047"/>
                    <a:pt x="628" y="1528"/>
                  </a:cubicBezTo>
                  <a:cubicBezTo>
                    <a:pt x="230" y="1319"/>
                    <a:pt x="230" y="1319"/>
                    <a:pt x="0" y="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5994587" y="3250977"/>
              <a:ext cx="222480" cy="193977"/>
            </a:xfrm>
            <a:custGeom>
              <a:avLst/>
              <a:gdLst/>
              <a:ahLst/>
              <a:cxnLst/>
              <a:rect l="l" t="t" r="r" b="b"/>
              <a:pathLst>
                <a:path w="7345" h="6404" extrusionOk="0">
                  <a:moveTo>
                    <a:pt x="5085" y="252"/>
                  </a:moveTo>
                  <a:cubicBezTo>
                    <a:pt x="4709" y="105"/>
                    <a:pt x="4290" y="84"/>
                    <a:pt x="3872" y="126"/>
                  </a:cubicBezTo>
                  <a:cubicBezTo>
                    <a:pt x="3390" y="1"/>
                    <a:pt x="2867" y="1"/>
                    <a:pt x="2407" y="147"/>
                  </a:cubicBezTo>
                  <a:cubicBezTo>
                    <a:pt x="649" y="733"/>
                    <a:pt x="1" y="2951"/>
                    <a:pt x="775" y="4520"/>
                  </a:cubicBezTo>
                  <a:cubicBezTo>
                    <a:pt x="880" y="4813"/>
                    <a:pt x="1047" y="5064"/>
                    <a:pt x="1277" y="5273"/>
                  </a:cubicBezTo>
                  <a:cubicBezTo>
                    <a:pt x="1382" y="5378"/>
                    <a:pt x="1507" y="5462"/>
                    <a:pt x="1654" y="5545"/>
                  </a:cubicBezTo>
                  <a:cubicBezTo>
                    <a:pt x="2846" y="6403"/>
                    <a:pt x="4604" y="6006"/>
                    <a:pt x="5755" y="5064"/>
                  </a:cubicBezTo>
                  <a:cubicBezTo>
                    <a:pt x="7345" y="3704"/>
                    <a:pt x="7031" y="1068"/>
                    <a:pt x="5085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6545347" y="3050701"/>
              <a:ext cx="190161" cy="207911"/>
            </a:xfrm>
            <a:custGeom>
              <a:avLst/>
              <a:gdLst/>
              <a:ahLst/>
              <a:cxnLst/>
              <a:rect l="l" t="t" r="r" b="b"/>
              <a:pathLst>
                <a:path w="6278" h="6864" extrusionOk="0">
                  <a:moveTo>
                    <a:pt x="6194" y="2972"/>
                  </a:moveTo>
                  <a:cubicBezTo>
                    <a:pt x="6277" y="2093"/>
                    <a:pt x="5859" y="1194"/>
                    <a:pt x="4959" y="691"/>
                  </a:cubicBezTo>
                  <a:cubicBezTo>
                    <a:pt x="3683" y="1"/>
                    <a:pt x="1695" y="545"/>
                    <a:pt x="837" y="1696"/>
                  </a:cubicBezTo>
                  <a:cubicBezTo>
                    <a:pt x="0" y="2846"/>
                    <a:pt x="84" y="4458"/>
                    <a:pt x="963" y="5546"/>
                  </a:cubicBezTo>
                  <a:cubicBezTo>
                    <a:pt x="2072" y="6864"/>
                    <a:pt x="4185" y="6320"/>
                    <a:pt x="5315" y="5378"/>
                  </a:cubicBezTo>
                  <a:cubicBezTo>
                    <a:pt x="5901" y="4876"/>
                    <a:pt x="6215" y="4039"/>
                    <a:pt x="6194" y="3265"/>
                  </a:cubicBezTo>
                  <a:cubicBezTo>
                    <a:pt x="6215" y="3181"/>
                    <a:pt x="6215" y="3077"/>
                    <a:pt x="6194" y="29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6155577" y="3784623"/>
              <a:ext cx="484852" cy="119797"/>
            </a:xfrm>
            <a:custGeom>
              <a:avLst/>
              <a:gdLst/>
              <a:ahLst/>
              <a:cxnLst/>
              <a:rect l="l" t="t" r="r" b="b"/>
              <a:pathLst>
                <a:path w="16007" h="3955" extrusionOk="0">
                  <a:moveTo>
                    <a:pt x="15630" y="2281"/>
                  </a:moveTo>
                  <a:cubicBezTo>
                    <a:pt x="14814" y="1884"/>
                    <a:pt x="13684" y="2072"/>
                    <a:pt x="12785" y="2072"/>
                  </a:cubicBezTo>
                  <a:cubicBezTo>
                    <a:pt x="11404" y="2072"/>
                    <a:pt x="10044" y="2051"/>
                    <a:pt x="8684" y="1946"/>
                  </a:cubicBezTo>
                  <a:cubicBezTo>
                    <a:pt x="7135" y="1842"/>
                    <a:pt x="5629" y="1549"/>
                    <a:pt x="4164" y="1109"/>
                  </a:cubicBezTo>
                  <a:cubicBezTo>
                    <a:pt x="3055" y="796"/>
                    <a:pt x="2030" y="0"/>
                    <a:pt x="879" y="0"/>
                  </a:cubicBezTo>
                  <a:cubicBezTo>
                    <a:pt x="126" y="0"/>
                    <a:pt x="0" y="1109"/>
                    <a:pt x="712" y="1319"/>
                  </a:cubicBezTo>
                  <a:cubicBezTo>
                    <a:pt x="1716" y="1632"/>
                    <a:pt x="2658" y="2302"/>
                    <a:pt x="3704" y="2679"/>
                  </a:cubicBezTo>
                  <a:cubicBezTo>
                    <a:pt x="5148" y="3202"/>
                    <a:pt x="6696" y="3453"/>
                    <a:pt x="8202" y="3620"/>
                  </a:cubicBezTo>
                  <a:cubicBezTo>
                    <a:pt x="9730" y="3767"/>
                    <a:pt x="11278" y="3809"/>
                    <a:pt x="12785" y="3809"/>
                  </a:cubicBezTo>
                  <a:cubicBezTo>
                    <a:pt x="13915" y="3809"/>
                    <a:pt x="14898" y="3955"/>
                    <a:pt x="15777" y="3139"/>
                  </a:cubicBezTo>
                  <a:cubicBezTo>
                    <a:pt x="16007" y="2930"/>
                    <a:pt x="15986" y="2448"/>
                    <a:pt x="15630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6130225" y="3878431"/>
              <a:ext cx="493727" cy="129308"/>
            </a:xfrm>
            <a:custGeom>
              <a:avLst/>
              <a:gdLst/>
              <a:ahLst/>
              <a:cxnLst/>
              <a:rect l="l" t="t" r="r" b="b"/>
              <a:pathLst>
                <a:path w="16300" h="4269" extrusionOk="0">
                  <a:moveTo>
                    <a:pt x="15316" y="2072"/>
                  </a:moveTo>
                  <a:cubicBezTo>
                    <a:pt x="14605" y="2239"/>
                    <a:pt x="14040" y="2030"/>
                    <a:pt x="13329" y="2406"/>
                  </a:cubicBezTo>
                  <a:cubicBezTo>
                    <a:pt x="12848" y="2657"/>
                    <a:pt x="12136" y="2092"/>
                    <a:pt x="11550" y="2072"/>
                  </a:cubicBezTo>
                  <a:cubicBezTo>
                    <a:pt x="11299" y="2030"/>
                    <a:pt x="11006" y="1988"/>
                    <a:pt x="10755" y="2072"/>
                  </a:cubicBezTo>
                  <a:cubicBezTo>
                    <a:pt x="10065" y="2281"/>
                    <a:pt x="9835" y="1800"/>
                    <a:pt x="9249" y="1653"/>
                  </a:cubicBezTo>
                  <a:cubicBezTo>
                    <a:pt x="8516" y="1444"/>
                    <a:pt x="7972" y="1507"/>
                    <a:pt x="7261" y="1820"/>
                  </a:cubicBezTo>
                  <a:cubicBezTo>
                    <a:pt x="5964" y="2406"/>
                    <a:pt x="5106" y="356"/>
                    <a:pt x="3557" y="1193"/>
                  </a:cubicBezTo>
                  <a:cubicBezTo>
                    <a:pt x="2930" y="1507"/>
                    <a:pt x="2867" y="1235"/>
                    <a:pt x="2281" y="963"/>
                  </a:cubicBezTo>
                  <a:cubicBezTo>
                    <a:pt x="1988" y="837"/>
                    <a:pt x="1653" y="921"/>
                    <a:pt x="1360" y="1025"/>
                  </a:cubicBezTo>
                  <a:cubicBezTo>
                    <a:pt x="1298" y="963"/>
                    <a:pt x="1256" y="921"/>
                    <a:pt x="1172" y="816"/>
                  </a:cubicBezTo>
                  <a:cubicBezTo>
                    <a:pt x="1068" y="607"/>
                    <a:pt x="942" y="419"/>
                    <a:pt x="816" y="230"/>
                  </a:cubicBezTo>
                  <a:cubicBezTo>
                    <a:pt x="649" y="0"/>
                    <a:pt x="293" y="21"/>
                    <a:pt x="189" y="314"/>
                  </a:cubicBezTo>
                  <a:cubicBezTo>
                    <a:pt x="0" y="942"/>
                    <a:pt x="105" y="1800"/>
                    <a:pt x="607" y="2281"/>
                  </a:cubicBezTo>
                  <a:cubicBezTo>
                    <a:pt x="1088" y="2720"/>
                    <a:pt x="1695" y="2281"/>
                    <a:pt x="2218" y="2636"/>
                  </a:cubicBezTo>
                  <a:cubicBezTo>
                    <a:pt x="2846" y="3076"/>
                    <a:pt x="3432" y="2971"/>
                    <a:pt x="4060" y="2595"/>
                  </a:cubicBezTo>
                  <a:cubicBezTo>
                    <a:pt x="4645" y="2218"/>
                    <a:pt x="5545" y="3285"/>
                    <a:pt x="6089" y="3536"/>
                  </a:cubicBezTo>
                  <a:cubicBezTo>
                    <a:pt x="6403" y="3662"/>
                    <a:pt x="6822" y="3557"/>
                    <a:pt x="7135" y="3536"/>
                  </a:cubicBezTo>
                  <a:cubicBezTo>
                    <a:pt x="7324" y="3473"/>
                    <a:pt x="7512" y="3390"/>
                    <a:pt x="7658" y="3327"/>
                  </a:cubicBezTo>
                  <a:cubicBezTo>
                    <a:pt x="8307" y="3034"/>
                    <a:pt x="8726" y="3139"/>
                    <a:pt x="9311" y="3494"/>
                  </a:cubicBezTo>
                  <a:cubicBezTo>
                    <a:pt x="10065" y="3976"/>
                    <a:pt x="11236" y="3264"/>
                    <a:pt x="11822" y="3766"/>
                  </a:cubicBezTo>
                  <a:cubicBezTo>
                    <a:pt x="12429" y="4269"/>
                    <a:pt x="13203" y="4206"/>
                    <a:pt x="13852" y="3913"/>
                  </a:cubicBezTo>
                  <a:cubicBezTo>
                    <a:pt x="14731" y="3557"/>
                    <a:pt x="15463" y="3955"/>
                    <a:pt x="15986" y="2971"/>
                  </a:cubicBezTo>
                  <a:cubicBezTo>
                    <a:pt x="16300" y="2490"/>
                    <a:pt x="15881" y="1904"/>
                    <a:pt x="15316" y="2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5719525" y="2589962"/>
              <a:ext cx="1282812" cy="2013528"/>
            </a:xfrm>
            <a:custGeom>
              <a:avLst/>
              <a:gdLst/>
              <a:ahLst/>
              <a:cxnLst/>
              <a:rect l="l" t="t" r="r" b="b"/>
              <a:pathLst>
                <a:path w="42351" h="66475" extrusionOk="0">
                  <a:moveTo>
                    <a:pt x="34713" y="10127"/>
                  </a:moveTo>
                  <a:cubicBezTo>
                    <a:pt x="35257" y="10086"/>
                    <a:pt x="35697" y="10023"/>
                    <a:pt x="36178" y="10002"/>
                  </a:cubicBezTo>
                  <a:cubicBezTo>
                    <a:pt x="36785" y="9939"/>
                    <a:pt x="37119" y="10337"/>
                    <a:pt x="37350" y="10818"/>
                  </a:cubicBezTo>
                  <a:cubicBezTo>
                    <a:pt x="37454" y="11027"/>
                    <a:pt x="37496" y="11278"/>
                    <a:pt x="37642" y="11467"/>
                  </a:cubicBezTo>
                  <a:cubicBezTo>
                    <a:pt x="37956" y="11822"/>
                    <a:pt x="38019" y="12283"/>
                    <a:pt x="37977" y="12722"/>
                  </a:cubicBezTo>
                  <a:cubicBezTo>
                    <a:pt x="37956" y="13161"/>
                    <a:pt x="37956" y="13601"/>
                    <a:pt x="37956" y="14082"/>
                  </a:cubicBezTo>
                  <a:cubicBezTo>
                    <a:pt x="37977" y="14647"/>
                    <a:pt x="37789" y="15212"/>
                    <a:pt x="37559" y="15735"/>
                  </a:cubicBezTo>
                  <a:cubicBezTo>
                    <a:pt x="37412" y="16070"/>
                    <a:pt x="37203" y="16321"/>
                    <a:pt x="36847" y="16509"/>
                  </a:cubicBezTo>
                  <a:cubicBezTo>
                    <a:pt x="36513" y="16697"/>
                    <a:pt x="36262" y="16990"/>
                    <a:pt x="35948" y="17241"/>
                  </a:cubicBezTo>
                  <a:cubicBezTo>
                    <a:pt x="35864" y="17325"/>
                    <a:pt x="35759" y="17430"/>
                    <a:pt x="35738" y="17534"/>
                  </a:cubicBezTo>
                  <a:cubicBezTo>
                    <a:pt x="35571" y="18162"/>
                    <a:pt x="35215" y="18727"/>
                    <a:pt x="35132" y="19418"/>
                  </a:cubicBezTo>
                  <a:cubicBezTo>
                    <a:pt x="35027" y="20192"/>
                    <a:pt x="34776" y="20924"/>
                    <a:pt x="34274" y="21552"/>
                  </a:cubicBezTo>
                  <a:cubicBezTo>
                    <a:pt x="33897" y="22012"/>
                    <a:pt x="33583" y="22472"/>
                    <a:pt x="33249" y="22954"/>
                  </a:cubicBezTo>
                  <a:cubicBezTo>
                    <a:pt x="32600" y="23832"/>
                    <a:pt x="31763" y="24565"/>
                    <a:pt x="30905" y="25297"/>
                  </a:cubicBezTo>
                  <a:cubicBezTo>
                    <a:pt x="30528" y="25611"/>
                    <a:pt x="30194" y="25946"/>
                    <a:pt x="29796" y="26239"/>
                  </a:cubicBezTo>
                  <a:cubicBezTo>
                    <a:pt x="29461" y="26511"/>
                    <a:pt x="29399" y="26845"/>
                    <a:pt x="29545" y="27201"/>
                  </a:cubicBezTo>
                  <a:cubicBezTo>
                    <a:pt x="29650" y="27473"/>
                    <a:pt x="29796" y="27766"/>
                    <a:pt x="30005" y="27975"/>
                  </a:cubicBezTo>
                  <a:cubicBezTo>
                    <a:pt x="30466" y="28457"/>
                    <a:pt x="30989" y="28917"/>
                    <a:pt x="31512" y="29377"/>
                  </a:cubicBezTo>
                  <a:cubicBezTo>
                    <a:pt x="31784" y="29607"/>
                    <a:pt x="32077" y="29858"/>
                    <a:pt x="32286" y="30130"/>
                  </a:cubicBezTo>
                  <a:cubicBezTo>
                    <a:pt x="33144" y="31344"/>
                    <a:pt x="34211" y="32327"/>
                    <a:pt x="35257" y="33374"/>
                  </a:cubicBezTo>
                  <a:cubicBezTo>
                    <a:pt x="35655" y="33771"/>
                    <a:pt x="36073" y="34106"/>
                    <a:pt x="36429" y="34483"/>
                  </a:cubicBezTo>
                  <a:cubicBezTo>
                    <a:pt x="36743" y="34796"/>
                    <a:pt x="37119" y="35047"/>
                    <a:pt x="37538" y="35257"/>
                  </a:cubicBezTo>
                  <a:cubicBezTo>
                    <a:pt x="37747" y="35361"/>
                    <a:pt x="37977" y="35466"/>
                    <a:pt x="38145" y="35654"/>
                  </a:cubicBezTo>
                  <a:cubicBezTo>
                    <a:pt x="38521" y="36073"/>
                    <a:pt x="38982" y="36407"/>
                    <a:pt x="39505" y="36659"/>
                  </a:cubicBezTo>
                  <a:cubicBezTo>
                    <a:pt x="39839" y="36805"/>
                    <a:pt x="40091" y="37140"/>
                    <a:pt x="40363" y="37391"/>
                  </a:cubicBezTo>
                  <a:cubicBezTo>
                    <a:pt x="40781" y="37328"/>
                    <a:pt x="41200" y="37286"/>
                    <a:pt x="41618" y="37244"/>
                  </a:cubicBezTo>
                  <a:cubicBezTo>
                    <a:pt x="42016" y="37244"/>
                    <a:pt x="42246" y="37433"/>
                    <a:pt x="42183" y="37642"/>
                  </a:cubicBezTo>
                  <a:cubicBezTo>
                    <a:pt x="42141" y="37956"/>
                    <a:pt x="41911" y="37977"/>
                    <a:pt x="41639" y="37977"/>
                  </a:cubicBezTo>
                  <a:cubicBezTo>
                    <a:pt x="41534" y="37977"/>
                    <a:pt x="41430" y="38040"/>
                    <a:pt x="41325" y="38040"/>
                  </a:cubicBezTo>
                  <a:cubicBezTo>
                    <a:pt x="41241" y="38353"/>
                    <a:pt x="41409" y="38542"/>
                    <a:pt x="41555" y="38709"/>
                  </a:cubicBezTo>
                  <a:cubicBezTo>
                    <a:pt x="41764" y="38960"/>
                    <a:pt x="41974" y="39169"/>
                    <a:pt x="42162" y="39400"/>
                  </a:cubicBezTo>
                  <a:cubicBezTo>
                    <a:pt x="42350" y="39609"/>
                    <a:pt x="42350" y="39818"/>
                    <a:pt x="42267" y="40069"/>
                  </a:cubicBezTo>
                  <a:cubicBezTo>
                    <a:pt x="42162" y="40341"/>
                    <a:pt x="41911" y="40425"/>
                    <a:pt x="41723" y="40174"/>
                  </a:cubicBezTo>
                  <a:lnTo>
                    <a:pt x="40927" y="39316"/>
                  </a:lnTo>
                  <a:cubicBezTo>
                    <a:pt x="40865" y="39232"/>
                    <a:pt x="40760" y="39190"/>
                    <a:pt x="40614" y="39086"/>
                  </a:cubicBezTo>
                  <a:cubicBezTo>
                    <a:pt x="40488" y="39400"/>
                    <a:pt x="40551" y="39651"/>
                    <a:pt x="40509" y="39923"/>
                  </a:cubicBezTo>
                  <a:cubicBezTo>
                    <a:pt x="40488" y="40153"/>
                    <a:pt x="40488" y="40425"/>
                    <a:pt x="40446" y="40634"/>
                  </a:cubicBezTo>
                  <a:cubicBezTo>
                    <a:pt x="40404" y="40739"/>
                    <a:pt x="40237" y="40864"/>
                    <a:pt x="40091" y="40864"/>
                  </a:cubicBezTo>
                  <a:cubicBezTo>
                    <a:pt x="39965" y="40864"/>
                    <a:pt x="39777" y="40781"/>
                    <a:pt x="39735" y="40676"/>
                  </a:cubicBezTo>
                  <a:cubicBezTo>
                    <a:pt x="39651" y="40488"/>
                    <a:pt x="39567" y="40257"/>
                    <a:pt x="39630" y="40069"/>
                  </a:cubicBezTo>
                  <a:cubicBezTo>
                    <a:pt x="39735" y="39337"/>
                    <a:pt x="39463" y="38667"/>
                    <a:pt x="39442" y="37935"/>
                  </a:cubicBezTo>
                  <a:cubicBezTo>
                    <a:pt x="39442" y="37642"/>
                    <a:pt x="39212" y="37433"/>
                    <a:pt x="38940" y="37349"/>
                  </a:cubicBezTo>
                  <a:cubicBezTo>
                    <a:pt x="38396" y="37203"/>
                    <a:pt x="38040" y="36826"/>
                    <a:pt x="37642" y="36449"/>
                  </a:cubicBezTo>
                  <a:cubicBezTo>
                    <a:pt x="37517" y="36282"/>
                    <a:pt x="37329" y="36156"/>
                    <a:pt x="37140" y="36073"/>
                  </a:cubicBezTo>
                  <a:cubicBezTo>
                    <a:pt x="36596" y="35822"/>
                    <a:pt x="36157" y="35424"/>
                    <a:pt x="35697" y="35006"/>
                  </a:cubicBezTo>
                  <a:cubicBezTo>
                    <a:pt x="34546" y="33980"/>
                    <a:pt x="33500" y="32892"/>
                    <a:pt x="32453" y="31762"/>
                  </a:cubicBezTo>
                  <a:cubicBezTo>
                    <a:pt x="32244" y="31553"/>
                    <a:pt x="32077" y="31281"/>
                    <a:pt x="31888" y="31051"/>
                  </a:cubicBezTo>
                  <a:cubicBezTo>
                    <a:pt x="31679" y="30800"/>
                    <a:pt x="31512" y="30507"/>
                    <a:pt x="31282" y="30277"/>
                  </a:cubicBezTo>
                  <a:cubicBezTo>
                    <a:pt x="31031" y="30005"/>
                    <a:pt x="30738" y="29817"/>
                    <a:pt x="30445" y="29586"/>
                  </a:cubicBezTo>
                  <a:cubicBezTo>
                    <a:pt x="30236" y="30089"/>
                    <a:pt x="30215" y="30633"/>
                    <a:pt x="30361" y="31323"/>
                  </a:cubicBezTo>
                  <a:cubicBezTo>
                    <a:pt x="30570" y="32265"/>
                    <a:pt x="30759" y="33206"/>
                    <a:pt x="30968" y="34148"/>
                  </a:cubicBezTo>
                  <a:cubicBezTo>
                    <a:pt x="31240" y="35236"/>
                    <a:pt x="31303" y="36303"/>
                    <a:pt x="31282" y="37433"/>
                  </a:cubicBezTo>
                  <a:cubicBezTo>
                    <a:pt x="31198" y="39546"/>
                    <a:pt x="31177" y="41701"/>
                    <a:pt x="31093" y="43814"/>
                  </a:cubicBezTo>
                  <a:cubicBezTo>
                    <a:pt x="31072" y="44819"/>
                    <a:pt x="31072" y="44819"/>
                    <a:pt x="30508" y="45614"/>
                  </a:cubicBezTo>
                  <a:cubicBezTo>
                    <a:pt x="30361" y="45781"/>
                    <a:pt x="30256" y="45970"/>
                    <a:pt x="30110" y="46179"/>
                  </a:cubicBezTo>
                  <a:cubicBezTo>
                    <a:pt x="30361" y="46597"/>
                    <a:pt x="30424" y="47058"/>
                    <a:pt x="30403" y="47560"/>
                  </a:cubicBezTo>
                  <a:cubicBezTo>
                    <a:pt x="30361" y="47853"/>
                    <a:pt x="30361" y="48125"/>
                    <a:pt x="30528" y="48418"/>
                  </a:cubicBezTo>
                  <a:cubicBezTo>
                    <a:pt x="30612" y="48606"/>
                    <a:pt x="30612" y="48836"/>
                    <a:pt x="30633" y="49024"/>
                  </a:cubicBezTo>
                  <a:cubicBezTo>
                    <a:pt x="30654" y="49213"/>
                    <a:pt x="30612" y="49422"/>
                    <a:pt x="30654" y="49548"/>
                  </a:cubicBezTo>
                  <a:cubicBezTo>
                    <a:pt x="30926" y="50175"/>
                    <a:pt x="30842" y="50845"/>
                    <a:pt x="30821" y="51514"/>
                  </a:cubicBezTo>
                  <a:cubicBezTo>
                    <a:pt x="30780" y="52309"/>
                    <a:pt x="30780" y="53125"/>
                    <a:pt x="30738" y="53941"/>
                  </a:cubicBezTo>
                  <a:cubicBezTo>
                    <a:pt x="30717" y="54695"/>
                    <a:pt x="30340" y="55009"/>
                    <a:pt x="29608" y="55030"/>
                  </a:cubicBezTo>
                  <a:cubicBezTo>
                    <a:pt x="29273" y="55030"/>
                    <a:pt x="28959" y="55030"/>
                    <a:pt x="28624" y="55071"/>
                  </a:cubicBezTo>
                  <a:cubicBezTo>
                    <a:pt x="28603" y="55071"/>
                    <a:pt x="28562" y="55092"/>
                    <a:pt x="28499" y="55134"/>
                  </a:cubicBezTo>
                  <a:cubicBezTo>
                    <a:pt x="28499" y="55281"/>
                    <a:pt x="28499" y="55448"/>
                    <a:pt x="28457" y="55615"/>
                  </a:cubicBezTo>
                  <a:cubicBezTo>
                    <a:pt x="28436" y="56850"/>
                    <a:pt x="28436" y="58063"/>
                    <a:pt x="28415" y="59298"/>
                  </a:cubicBezTo>
                  <a:cubicBezTo>
                    <a:pt x="28415" y="59486"/>
                    <a:pt x="28415" y="59675"/>
                    <a:pt x="28352" y="59821"/>
                  </a:cubicBezTo>
                  <a:cubicBezTo>
                    <a:pt x="28039" y="60574"/>
                    <a:pt x="28143" y="61369"/>
                    <a:pt x="28122" y="62123"/>
                  </a:cubicBezTo>
                  <a:cubicBezTo>
                    <a:pt x="28436" y="62353"/>
                    <a:pt x="28771" y="62311"/>
                    <a:pt x="29085" y="62290"/>
                  </a:cubicBezTo>
                  <a:cubicBezTo>
                    <a:pt x="29838" y="62206"/>
                    <a:pt x="30508" y="62520"/>
                    <a:pt x="31177" y="62729"/>
                  </a:cubicBezTo>
                  <a:cubicBezTo>
                    <a:pt x="31637" y="62855"/>
                    <a:pt x="32014" y="63190"/>
                    <a:pt x="32328" y="63545"/>
                  </a:cubicBezTo>
                  <a:cubicBezTo>
                    <a:pt x="32851" y="64069"/>
                    <a:pt x="32558" y="64738"/>
                    <a:pt x="32537" y="65345"/>
                  </a:cubicBezTo>
                  <a:cubicBezTo>
                    <a:pt x="32537" y="65784"/>
                    <a:pt x="32202" y="66014"/>
                    <a:pt x="31805" y="66161"/>
                  </a:cubicBezTo>
                  <a:cubicBezTo>
                    <a:pt x="31491" y="66265"/>
                    <a:pt x="31177" y="66370"/>
                    <a:pt x="30842" y="66391"/>
                  </a:cubicBezTo>
                  <a:cubicBezTo>
                    <a:pt x="30110" y="66475"/>
                    <a:pt x="29399" y="66307"/>
                    <a:pt x="28729" y="66056"/>
                  </a:cubicBezTo>
                  <a:cubicBezTo>
                    <a:pt x="28666" y="66014"/>
                    <a:pt x="28583" y="66014"/>
                    <a:pt x="28562" y="65973"/>
                  </a:cubicBezTo>
                  <a:cubicBezTo>
                    <a:pt x="27955" y="65387"/>
                    <a:pt x="27202" y="65010"/>
                    <a:pt x="26679" y="64320"/>
                  </a:cubicBezTo>
                  <a:cubicBezTo>
                    <a:pt x="26532" y="64110"/>
                    <a:pt x="26448" y="63901"/>
                    <a:pt x="26448" y="63671"/>
                  </a:cubicBezTo>
                  <a:cubicBezTo>
                    <a:pt x="26448" y="63545"/>
                    <a:pt x="26490" y="63399"/>
                    <a:pt x="26469" y="63294"/>
                  </a:cubicBezTo>
                  <a:cubicBezTo>
                    <a:pt x="26323" y="62834"/>
                    <a:pt x="26469" y="62436"/>
                    <a:pt x="26783" y="62081"/>
                  </a:cubicBezTo>
                  <a:cubicBezTo>
                    <a:pt x="26992" y="61830"/>
                    <a:pt x="27055" y="61558"/>
                    <a:pt x="27055" y="61244"/>
                  </a:cubicBezTo>
                  <a:cubicBezTo>
                    <a:pt x="27055" y="60679"/>
                    <a:pt x="27076" y="60156"/>
                    <a:pt x="27285" y="59633"/>
                  </a:cubicBezTo>
                  <a:cubicBezTo>
                    <a:pt x="27369" y="59486"/>
                    <a:pt x="27369" y="59298"/>
                    <a:pt x="27369" y="59110"/>
                  </a:cubicBezTo>
                  <a:cubicBezTo>
                    <a:pt x="27432" y="57854"/>
                    <a:pt x="27495" y="56599"/>
                    <a:pt x="27578" y="55343"/>
                  </a:cubicBezTo>
                  <a:cubicBezTo>
                    <a:pt x="27578" y="55281"/>
                    <a:pt x="27536" y="55176"/>
                    <a:pt x="27515" y="55030"/>
                  </a:cubicBezTo>
                  <a:cubicBezTo>
                    <a:pt x="27369" y="55009"/>
                    <a:pt x="27181" y="54967"/>
                    <a:pt x="27013" y="54967"/>
                  </a:cubicBezTo>
                  <a:cubicBezTo>
                    <a:pt x="26281" y="54925"/>
                    <a:pt x="25590" y="54925"/>
                    <a:pt x="24858" y="54883"/>
                  </a:cubicBezTo>
                  <a:cubicBezTo>
                    <a:pt x="24251" y="54862"/>
                    <a:pt x="24230" y="54757"/>
                    <a:pt x="23979" y="54172"/>
                  </a:cubicBezTo>
                  <a:cubicBezTo>
                    <a:pt x="23666" y="53356"/>
                    <a:pt x="23394" y="52561"/>
                    <a:pt x="23142" y="51724"/>
                  </a:cubicBezTo>
                  <a:cubicBezTo>
                    <a:pt x="23122" y="51577"/>
                    <a:pt x="23017" y="51452"/>
                    <a:pt x="22912" y="51305"/>
                  </a:cubicBezTo>
                  <a:cubicBezTo>
                    <a:pt x="22494" y="51305"/>
                    <a:pt x="22075" y="51305"/>
                    <a:pt x="21657" y="51242"/>
                  </a:cubicBezTo>
                  <a:cubicBezTo>
                    <a:pt x="21259" y="51221"/>
                    <a:pt x="21029" y="51368"/>
                    <a:pt x="20841" y="51682"/>
                  </a:cubicBezTo>
                  <a:cubicBezTo>
                    <a:pt x="20736" y="51849"/>
                    <a:pt x="20694" y="52037"/>
                    <a:pt x="20611" y="52184"/>
                  </a:cubicBezTo>
                  <a:cubicBezTo>
                    <a:pt x="20422" y="52561"/>
                    <a:pt x="20360" y="52979"/>
                    <a:pt x="20046" y="53293"/>
                  </a:cubicBezTo>
                  <a:cubicBezTo>
                    <a:pt x="19941" y="53397"/>
                    <a:pt x="19941" y="53628"/>
                    <a:pt x="19857" y="53774"/>
                  </a:cubicBezTo>
                  <a:cubicBezTo>
                    <a:pt x="19627" y="54339"/>
                    <a:pt x="19167" y="54569"/>
                    <a:pt x="18623" y="54360"/>
                  </a:cubicBezTo>
                  <a:cubicBezTo>
                    <a:pt x="18288" y="54193"/>
                    <a:pt x="17953" y="54172"/>
                    <a:pt x="17577" y="54172"/>
                  </a:cubicBezTo>
                  <a:cubicBezTo>
                    <a:pt x="17033" y="54172"/>
                    <a:pt x="16510" y="54151"/>
                    <a:pt x="16007" y="53858"/>
                  </a:cubicBezTo>
                  <a:cubicBezTo>
                    <a:pt x="15924" y="53837"/>
                    <a:pt x="15819" y="53858"/>
                    <a:pt x="15694" y="53858"/>
                  </a:cubicBezTo>
                  <a:cubicBezTo>
                    <a:pt x="15694" y="54862"/>
                    <a:pt x="15715" y="55846"/>
                    <a:pt x="15715" y="56808"/>
                  </a:cubicBezTo>
                  <a:cubicBezTo>
                    <a:pt x="15715" y="57373"/>
                    <a:pt x="15694" y="57896"/>
                    <a:pt x="15715" y="58440"/>
                  </a:cubicBezTo>
                  <a:cubicBezTo>
                    <a:pt x="15777" y="59005"/>
                    <a:pt x="15380" y="59465"/>
                    <a:pt x="15401" y="60009"/>
                  </a:cubicBezTo>
                  <a:cubicBezTo>
                    <a:pt x="15443" y="60553"/>
                    <a:pt x="15296" y="61076"/>
                    <a:pt x="15087" y="61579"/>
                  </a:cubicBezTo>
                  <a:cubicBezTo>
                    <a:pt x="15045" y="61683"/>
                    <a:pt x="15045" y="61809"/>
                    <a:pt x="14961" y="61913"/>
                  </a:cubicBezTo>
                  <a:cubicBezTo>
                    <a:pt x="14731" y="62144"/>
                    <a:pt x="14731" y="62457"/>
                    <a:pt x="14752" y="62750"/>
                  </a:cubicBezTo>
                  <a:cubicBezTo>
                    <a:pt x="14857" y="63985"/>
                    <a:pt x="14103" y="64822"/>
                    <a:pt x="13350" y="65638"/>
                  </a:cubicBezTo>
                  <a:cubicBezTo>
                    <a:pt x="13036" y="65973"/>
                    <a:pt x="12534" y="66014"/>
                    <a:pt x="12116" y="66098"/>
                  </a:cubicBezTo>
                  <a:cubicBezTo>
                    <a:pt x="11739" y="66182"/>
                    <a:pt x="11321" y="66119"/>
                    <a:pt x="10944" y="66077"/>
                  </a:cubicBezTo>
                  <a:cubicBezTo>
                    <a:pt x="10546" y="66014"/>
                    <a:pt x="10233" y="65680"/>
                    <a:pt x="10170" y="65282"/>
                  </a:cubicBezTo>
                  <a:cubicBezTo>
                    <a:pt x="10086" y="64403"/>
                    <a:pt x="10253" y="63608"/>
                    <a:pt x="10944" y="62980"/>
                  </a:cubicBezTo>
                  <a:cubicBezTo>
                    <a:pt x="11174" y="62750"/>
                    <a:pt x="11404" y="62541"/>
                    <a:pt x="11676" y="62311"/>
                  </a:cubicBezTo>
                  <a:cubicBezTo>
                    <a:pt x="12471" y="61558"/>
                    <a:pt x="12827" y="61390"/>
                    <a:pt x="13894" y="61265"/>
                  </a:cubicBezTo>
                  <a:cubicBezTo>
                    <a:pt x="14187" y="60888"/>
                    <a:pt x="14355" y="60449"/>
                    <a:pt x="14334" y="59947"/>
                  </a:cubicBezTo>
                  <a:cubicBezTo>
                    <a:pt x="14334" y="59716"/>
                    <a:pt x="14355" y="59465"/>
                    <a:pt x="14438" y="59256"/>
                  </a:cubicBezTo>
                  <a:cubicBezTo>
                    <a:pt x="14647" y="58838"/>
                    <a:pt x="14647" y="58377"/>
                    <a:pt x="14668" y="57938"/>
                  </a:cubicBezTo>
                  <a:cubicBezTo>
                    <a:pt x="14731" y="57080"/>
                    <a:pt x="14752" y="56180"/>
                    <a:pt x="14815" y="55322"/>
                  </a:cubicBezTo>
                  <a:cubicBezTo>
                    <a:pt x="14857" y="54778"/>
                    <a:pt x="14961" y="54193"/>
                    <a:pt x="15045" y="53607"/>
                  </a:cubicBezTo>
                  <a:cubicBezTo>
                    <a:pt x="14940" y="53544"/>
                    <a:pt x="14836" y="53439"/>
                    <a:pt x="14710" y="53397"/>
                  </a:cubicBezTo>
                  <a:cubicBezTo>
                    <a:pt x="13936" y="53042"/>
                    <a:pt x="13183" y="52686"/>
                    <a:pt x="12430" y="52372"/>
                  </a:cubicBezTo>
                  <a:cubicBezTo>
                    <a:pt x="11634" y="52037"/>
                    <a:pt x="11321" y="51138"/>
                    <a:pt x="11844" y="50468"/>
                  </a:cubicBezTo>
                  <a:cubicBezTo>
                    <a:pt x="12304" y="49903"/>
                    <a:pt x="12409" y="49213"/>
                    <a:pt x="12764" y="48627"/>
                  </a:cubicBezTo>
                  <a:cubicBezTo>
                    <a:pt x="13141" y="48083"/>
                    <a:pt x="13392" y="47476"/>
                    <a:pt x="13497" y="46807"/>
                  </a:cubicBezTo>
                  <a:cubicBezTo>
                    <a:pt x="13518" y="46535"/>
                    <a:pt x="13685" y="46304"/>
                    <a:pt x="13790" y="46032"/>
                  </a:cubicBezTo>
                  <a:cubicBezTo>
                    <a:pt x="13497" y="45886"/>
                    <a:pt x="13287" y="45760"/>
                    <a:pt x="13036" y="45656"/>
                  </a:cubicBezTo>
                  <a:cubicBezTo>
                    <a:pt x="12053" y="45258"/>
                    <a:pt x="12053" y="44672"/>
                    <a:pt x="12220" y="43731"/>
                  </a:cubicBezTo>
                  <a:cubicBezTo>
                    <a:pt x="12262" y="43480"/>
                    <a:pt x="12367" y="43250"/>
                    <a:pt x="12471" y="42977"/>
                  </a:cubicBezTo>
                  <a:cubicBezTo>
                    <a:pt x="12660" y="42559"/>
                    <a:pt x="12743" y="42141"/>
                    <a:pt x="12785" y="41680"/>
                  </a:cubicBezTo>
                  <a:cubicBezTo>
                    <a:pt x="12869" y="41199"/>
                    <a:pt x="13057" y="40739"/>
                    <a:pt x="13287" y="40341"/>
                  </a:cubicBezTo>
                  <a:cubicBezTo>
                    <a:pt x="13685" y="39630"/>
                    <a:pt x="13936" y="38856"/>
                    <a:pt x="14103" y="38060"/>
                  </a:cubicBezTo>
                  <a:cubicBezTo>
                    <a:pt x="14250" y="37391"/>
                    <a:pt x="14459" y="36721"/>
                    <a:pt x="14752" y="36094"/>
                  </a:cubicBezTo>
                  <a:cubicBezTo>
                    <a:pt x="14940" y="35717"/>
                    <a:pt x="15129" y="35299"/>
                    <a:pt x="15129" y="34692"/>
                  </a:cubicBezTo>
                  <a:cubicBezTo>
                    <a:pt x="14815" y="35027"/>
                    <a:pt x="14543" y="35257"/>
                    <a:pt x="14313" y="35529"/>
                  </a:cubicBezTo>
                  <a:cubicBezTo>
                    <a:pt x="14041" y="35780"/>
                    <a:pt x="13790" y="36031"/>
                    <a:pt x="13559" y="36282"/>
                  </a:cubicBezTo>
                  <a:cubicBezTo>
                    <a:pt x="13246" y="36596"/>
                    <a:pt x="12932" y="36931"/>
                    <a:pt x="12639" y="37286"/>
                  </a:cubicBezTo>
                  <a:cubicBezTo>
                    <a:pt x="12116" y="37872"/>
                    <a:pt x="11530" y="38374"/>
                    <a:pt x="10902" y="38856"/>
                  </a:cubicBezTo>
                  <a:cubicBezTo>
                    <a:pt x="10212" y="39379"/>
                    <a:pt x="9584" y="39964"/>
                    <a:pt x="8914" y="40529"/>
                  </a:cubicBezTo>
                  <a:cubicBezTo>
                    <a:pt x="8161" y="41178"/>
                    <a:pt x="7345" y="41722"/>
                    <a:pt x="6487" y="42203"/>
                  </a:cubicBezTo>
                  <a:cubicBezTo>
                    <a:pt x="6341" y="42266"/>
                    <a:pt x="6173" y="42371"/>
                    <a:pt x="6027" y="42475"/>
                  </a:cubicBezTo>
                  <a:cubicBezTo>
                    <a:pt x="5943" y="43061"/>
                    <a:pt x="6341" y="43501"/>
                    <a:pt x="6404" y="44024"/>
                  </a:cubicBezTo>
                  <a:cubicBezTo>
                    <a:pt x="6445" y="44254"/>
                    <a:pt x="6550" y="44505"/>
                    <a:pt x="6550" y="44714"/>
                  </a:cubicBezTo>
                  <a:cubicBezTo>
                    <a:pt x="6550" y="44965"/>
                    <a:pt x="6341" y="45195"/>
                    <a:pt x="6090" y="45195"/>
                  </a:cubicBezTo>
                  <a:cubicBezTo>
                    <a:pt x="5860" y="45195"/>
                    <a:pt x="5734" y="45049"/>
                    <a:pt x="5650" y="44840"/>
                  </a:cubicBezTo>
                  <a:cubicBezTo>
                    <a:pt x="5546" y="44505"/>
                    <a:pt x="5420" y="44149"/>
                    <a:pt x="5316" y="43814"/>
                  </a:cubicBezTo>
                  <a:cubicBezTo>
                    <a:pt x="5002" y="44128"/>
                    <a:pt x="4981" y="44128"/>
                    <a:pt x="4981" y="44254"/>
                  </a:cubicBezTo>
                  <a:cubicBezTo>
                    <a:pt x="4939" y="44965"/>
                    <a:pt x="4416" y="45363"/>
                    <a:pt x="4039" y="45823"/>
                  </a:cubicBezTo>
                  <a:cubicBezTo>
                    <a:pt x="3851" y="46074"/>
                    <a:pt x="3558" y="46074"/>
                    <a:pt x="3370" y="45928"/>
                  </a:cubicBezTo>
                  <a:cubicBezTo>
                    <a:pt x="3139" y="45760"/>
                    <a:pt x="3098" y="45405"/>
                    <a:pt x="3307" y="45133"/>
                  </a:cubicBezTo>
                  <a:cubicBezTo>
                    <a:pt x="3328" y="45091"/>
                    <a:pt x="3328" y="45070"/>
                    <a:pt x="3349" y="45049"/>
                  </a:cubicBezTo>
                  <a:cubicBezTo>
                    <a:pt x="3935" y="44568"/>
                    <a:pt x="4102" y="43919"/>
                    <a:pt x="4290" y="43270"/>
                  </a:cubicBezTo>
                  <a:cubicBezTo>
                    <a:pt x="4165" y="43103"/>
                    <a:pt x="4039" y="43208"/>
                    <a:pt x="3893" y="43270"/>
                  </a:cubicBezTo>
                  <a:cubicBezTo>
                    <a:pt x="3579" y="43375"/>
                    <a:pt x="3265" y="43480"/>
                    <a:pt x="2951" y="43563"/>
                  </a:cubicBezTo>
                  <a:cubicBezTo>
                    <a:pt x="2826" y="43605"/>
                    <a:pt x="2679" y="43626"/>
                    <a:pt x="2512" y="43626"/>
                  </a:cubicBezTo>
                  <a:cubicBezTo>
                    <a:pt x="2219" y="43668"/>
                    <a:pt x="2010" y="43501"/>
                    <a:pt x="1968" y="43270"/>
                  </a:cubicBezTo>
                  <a:cubicBezTo>
                    <a:pt x="1905" y="43040"/>
                    <a:pt x="2051" y="42831"/>
                    <a:pt x="2323" y="42726"/>
                  </a:cubicBezTo>
                  <a:cubicBezTo>
                    <a:pt x="2888" y="42538"/>
                    <a:pt x="3411" y="42371"/>
                    <a:pt x="3955" y="42224"/>
                  </a:cubicBezTo>
                  <a:lnTo>
                    <a:pt x="4039" y="42224"/>
                  </a:lnTo>
                  <a:cubicBezTo>
                    <a:pt x="4792" y="42099"/>
                    <a:pt x="5441" y="41848"/>
                    <a:pt x="6027" y="41304"/>
                  </a:cubicBezTo>
                  <a:cubicBezTo>
                    <a:pt x="6550" y="40781"/>
                    <a:pt x="7220" y="40425"/>
                    <a:pt x="7805" y="39944"/>
                  </a:cubicBezTo>
                  <a:cubicBezTo>
                    <a:pt x="8454" y="39420"/>
                    <a:pt x="9082" y="38856"/>
                    <a:pt x="9709" y="38332"/>
                  </a:cubicBezTo>
                  <a:cubicBezTo>
                    <a:pt x="9814" y="38228"/>
                    <a:pt x="9919" y="38123"/>
                    <a:pt x="10044" y="38040"/>
                  </a:cubicBezTo>
                  <a:cubicBezTo>
                    <a:pt x="10881" y="37537"/>
                    <a:pt x="11509" y="36805"/>
                    <a:pt x="12158" y="36094"/>
                  </a:cubicBezTo>
                  <a:cubicBezTo>
                    <a:pt x="12555" y="35675"/>
                    <a:pt x="12953" y="35257"/>
                    <a:pt x="13371" y="34880"/>
                  </a:cubicBezTo>
                  <a:cubicBezTo>
                    <a:pt x="14229" y="34085"/>
                    <a:pt x="14836" y="33122"/>
                    <a:pt x="15338" y="32097"/>
                  </a:cubicBezTo>
                  <a:cubicBezTo>
                    <a:pt x="15359" y="32055"/>
                    <a:pt x="15338" y="31993"/>
                    <a:pt x="15296" y="31867"/>
                  </a:cubicBezTo>
                  <a:cubicBezTo>
                    <a:pt x="15150" y="31804"/>
                    <a:pt x="14982" y="31762"/>
                    <a:pt x="14836" y="31742"/>
                  </a:cubicBezTo>
                  <a:cubicBezTo>
                    <a:pt x="12994" y="31532"/>
                    <a:pt x="11383" y="30758"/>
                    <a:pt x="9793" y="29963"/>
                  </a:cubicBezTo>
                  <a:cubicBezTo>
                    <a:pt x="9165" y="29607"/>
                    <a:pt x="8601" y="29126"/>
                    <a:pt x="8056" y="28666"/>
                  </a:cubicBezTo>
                  <a:cubicBezTo>
                    <a:pt x="7701" y="28394"/>
                    <a:pt x="7345" y="28247"/>
                    <a:pt x="6822" y="28331"/>
                  </a:cubicBezTo>
                  <a:cubicBezTo>
                    <a:pt x="5818" y="28498"/>
                    <a:pt x="4792" y="28394"/>
                    <a:pt x="3788" y="28143"/>
                  </a:cubicBezTo>
                  <a:cubicBezTo>
                    <a:pt x="2637" y="27871"/>
                    <a:pt x="1800" y="27180"/>
                    <a:pt x="1256" y="26134"/>
                  </a:cubicBezTo>
                  <a:cubicBezTo>
                    <a:pt x="838" y="25360"/>
                    <a:pt x="922" y="24523"/>
                    <a:pt x="1152" y="23686"/>
                  </a:cubicBezTo>
                  <a:cubicBezTo>
                    <a:pt x="1214" y="23498"/>
                    <a:pt x="1340" y="23309"/>
                    <a:pt x="1445" y="23079"/>
                  </a:cubicBezTo>
                  <a:cubicBezTo>
                    <a:pt x="1382" y="22975"/>
                    <a:pt x="1340" y="22807"/>
                    <a:pt x="1256" y="22682"/>
                  </a:cubicBezTo>
                  <a:cubicBezTo>
                    <a:pt x="398" y="21175"/>
                    <a:pt x="1" y="19522"/>
                    <a:pt x="85" y="17765"/>
                  </a:cubicBezTo>
                  <a:lnTo>
                    <a:pt x="168" y="15337"/>
                  </a:lnTo>
                  <a:cubicBezTo>
                    <a:pt x="189" y="14187"/>
                    <a:pt x="378" y="13057"/>
                    <a:pt x="629" y="11969"/>
                  </a:cubicBezTo>
                  <a:cubicBezTo>
                    <a:pt x="838" y="11048"/>
                    <a:pt x="1235" y="10211"/>
                    <a:pt x="1696" y="9395"/>
                  </a:cubicBezTo>
                  <a:cubicBezTo>
                    <a:pt x="3035" y="7261"/>
                    <a:pt x="4813" y="5608"/>
                    <a:pt x="7136" y="4562"/>
                  </a:cubicBezTo>
                  <a:cubicBezTo>
                    <a:pt x="8873" y="3767"/>
                    <a:pt x="10672" y="3202"/>
                    <a:pt x="12430" y="2553"/>
                  </a:cubicBezTo>
                  <a:cubicBezTo>
                    <a:pt x="12974" y="2365"/>
                    <a:pt x="13497" y="2469"/>
                    <a:pt x="13978" y="2595"/>
                  </a:cubicBezTo>
                  <a:cubicBezTo>
                    <a:pt x="14041" y="2553"/>
                    <a:pt x="14124" y="2553"/>
                    <a:pt x="14145" y="2490"/>
                  </a:cubicBezTo>
                  <a:cubicBezTo>
                    <a:pt x="15024" y="1465"/>
                    <a:pt x="16238" y="1151"/>
                    <a:pt x="17451" y="775"/>
                  </a:cubicBezTo>
                  <a:cubicBezTo>
                    <a:pt x="17870" y="628"/>
                    <a:pt x="18309" y="503"/>
                    <a:pt x="18728" y="377"/>
                  </a:cubicBezTo>
                  <a:cubicBezTo>
                    <a:pt x="18832" y="356"/>
                    <a:pt x="18958" y="293"/>
                    <a:pt x="19062" y="293"/>
                  </a:cubicBezTo>
                  <a:cubicBezTo>
                    <a:pt x="20401" y="210"/>
                    <a:pt x="21761" y="0"/>
                    <a:pt x="23101" y="147"/>
                  </a:cubicBezTo>
                  <a:cubicBezTo>
                    <a:pt x="23561" y="189"/>
                    <a:pt x="24063" y="251"/>
                    <a:pt x="24502" y="398"/>
                  </a:cubicBezTo>
                  <a:cubicBezTo>
                    <a:pt x="25946" y="879"/>
                    <a:pt x="27285" y="1465"/>
                    <a:pt x="28520" y="2386"/>
                  </a:cubicBezTo>
                  <a:cubicBezTo>
                    <a:pt x="30236" y="3662"/>
                    <a:pt x="31658" y="5273"/>
                    <a:pt x="32977" y="6947"/>
                  </a:cubicBezTo>
                  <a:cubicBezTo>
                    <a:pt x="33290" y="7324"/>
                    <a:pt x="33500" y="7805"/>
                    <a:pt x="33751" y="8265"/>
                  </a:cubicBezTo>
                  <a:cubicBezTo>
                    <a:pt x="34211" y="8977"/>
                    <a:pt x="34420" y="9604"/>
                    <a:pt x="34713" y="10127"/>
                  </a:cubicBezTo>
                  <a:close/>
                  <a:moveTo>
                    <a:pt x="14417" y="15965"/>
                  </a:moveTo>
                  <a:cubicBezTo>
                    <a:pt x="15422" y="15442"/>
                    <a:pt x="16217" y="14940"/>
                    <a:pt x="16677" y="14019"/>
                  </a:cubicBezTo>
                  <a:cubicBezTo>
                    <a:pt x="16844" y="13664"/>
                    <a:pt x="17054" y="13266"/>
                    <a:pt x="17263" y="12931"/>
                  </a:cubicBezTo>
                  <a:cubicBezTo>
                    <a:pt x="18058" y="11697"/>
                    <a:pt x="18581" y="10358"/>
                    <a:pt x="18832" y="8956"/>
                  </a:cubicBezTo>
                  <a:cubicBezTo>
                    <a:pt x="18895" y="8684"/>
                    <a:pt x="18979" y="8433"/>
                    <a:pt x="18979" y="8161"/>
                  </a:cubicBezTo>
                  <a:cubicBezTo>
                    <a:pt x="18937" y="7198"/>
                    <a:pt x="19439" y="6319"/>
                    <a:pt x="19439" y="5336"/>
                  </a:cubicBezTo>
                  <a:cubicBezTo>
                    <a:pt x="19439" y="5315"/>
                    <a:pt x="19460" y="5294"/>
                    <a:pt x="19460" y="5273"/>
                  </a:cubicBezTo>
                  <a:cubicBezTo>
                    <a:pt x="19544" y="5210"/>
                    <a:pt x="19627" y="5106"/>
                    <a:pt x="19669" y="5127"/>
                  </a:cubicBezTo>
                  <a:cubicBezTo>
                    <a:pt x="19774" y="5169"/>
                    <a:pt x="19920" y="5210"/>
                    <a:pt x="19962" y="5294"/>
                  </a:cubicBezTo>
                  <a:cubicBezTo>
                    <a:pt x="20025" y="5378"/>
                    <a:pt x="20067" y="5524"/>
                    <a:pt x="20046" y="5629"/>
                  </a:cubicBezTo>
                  <a:cubicBezTo>
                    <a:pt x="20025" y="6005"/>
                    <a:pt x="19983" y="6340"/>
                    <a:pt x="19941" y="6696"/>
                  </a:cubicBezTo>
                  <a:cubicBezTo>
                    <a:pt x="19857" y="7093"/>
                    <a:pt x="19941" y="7386"/>
                    <a:pt x="20192" y="7700"/>
                  </a:cubicBezTo>
                  <a:cubicBezTo>
                    <a:pt x="21134" y="8746"/>
                    <a:pt x="22159" y="9709"/>
                    <a:pt x="23331" y="10525"/>
                  </a:cubicBezTo>
                  <a:cubicBezTo>
                    <a:pt x="24544" y="11362"/>
                    <a:pt x="25842" y="11906"/>
                    <a:pt x="27369" y="11885"/>
                  </a:cubicBezTo>
                  <a:cubicBezTo>
                    <a:pt x="28331" y="11864"/>
                    <a:pt x="28352" y="11885"/>
                    <a:pt x="28603" y="10881"/>
                  </a:cubicBezTo>
                  <a:cubicBezTo>
                    <a:pt x="28666" y="10567"/>
                    <a:pt x="28980" y="10441"/>
                    <a:pt x="29231" y="10630"/>
                  </a:cubicBezTo>
                  <a:cubicBezTo>
                    <a:pt x="29399" y="10755"/>
                    <a:pt x="29566" y="10943"/>
                    <a:pt x="29754" y="11132"/>
                  </a:cubicBezTo>
                  <a:cubicBezTo>
                    <a:pt x="31031" y="12429"/>
                    <a:pt x="32474" y="13559"/>
                    <a:pt x="34065" y="14500"/>
                  </a:cubicBezTo>
                  <a:cubicBezTo>
                    <a:pt x="34316" y="14647"/>
                    <a:pt x="34609" y="14856"/>
                    <a:pt x="34943" y="14835"/>
                  </a:cubicBezTo>
                  <a:cubicBezTo>
                    <a:pt x="35048" y="14417"/>
                    <a:pt x="35027" y="14019"/>
                    <a:pt x="34901" y="13664"/>
                  </a:cubicBezTo>
                  <a:cubicBezTo>
                    <a:pt x="34818" y="13392"/>
                    <a:pt x="34713" y="13140"/>
                    <a:pt x="34692" y="12868"/>
                  </a:cubicBezTo>
                  <a:cubicBezTo>
                    <a:pt x="34504" y="11697"/>
                    <a:pt x="34002" y="10651"/>
                    <a:pt x="33374" y="9667"/>
                  </a:cubicBezTo>
                  <a:cubicBezTo>
                    <a:pt x="32809" y="8726"/>
                    <a:pt x="32181" y="7805"/>
                    <a:pt x="31386" y="6989"/>
                  </a:cubicBezTo>
                  <a:cubicBezTo>
                    <a:pt x="31324" y="6905"/>
                    <a:pt x="31261" y="6801"/>
                    <a:pt x="31177" y="6696"/>
                  </a:cubicBezTo>
                  <a:cubicBezTo>
                    <a:pt x="30821" y="6236"/>
                    <a:pt x="30445" y="5754"/>
                    <a:pt x="30068" y="5315"/>
                  </a:cubicBezTo>
                  <a:cubicBezTo>
                    <a:pt x="29796" y="5001"/>
                    <a:pt x="29482" y="4708"/>
                    <a:pt x="29189" y="4394"/>
                  </a:cubicBezTo>
                  <a:cubicBezTo>
                    <a:pt x="28206" y="3285"/>
                    <a:pt x="26971" y="2511"/>
                    <a:pt x="25611" y="1925"/>
                  </a:cubicBezTo>
                  <a:cubicBezTo>
                    <a:pt x="25486" y="1863"/>
                    <a:pt x="25318" y="1821"/>
                    <a:pt x="25193" y="1779"/>
                  </a:cubicBezTo>
                  <a:cubicBezTo>
                    <a:pt x="24251" y="1549"/>
                    <a:pt x="23310" y="1235"/>
                    <a:pt x="22285" y="1298"/>
                  </a:cubicBezTo>
                  <a:cubicBezTo>
                    <a:pt x="21657" y="1319"/>
                    <a:pt x="21029" y="1235"/>
                    <a:pt x="20401" y="1298"/>
                  </a:cubicBezTo>
                  <a:cubicBezTo>
                    <a:pt x="19460" y="1360"/>
                    <a:pt x="18497" y="1549"/>
                    <a:pt x="17556" y="1653"/>
                  </a:cubicBezTo>
                  <a:cubicBezTo>
                    <a:pt x="16593" y="1758"/>
                    <a:pt x="15861" y="2239"/>
                    <a:pt x="15254" y="2909"/>
                  </a:cubicBezTo>
                  <a:cubicBezTo>
                    <a:pt x="14919" y="3285"/>
                    <a:pt x="14606" y="3662"/>
                    <a:pt x="14271" y="4080"/>
                  </a:cubicBezTo>
                  <a:cubicBezTo>
                    <a:pt x="14062" y="3976"/>
                    <a:pt x="13852" y="3871"/>
                    <a:pt x="13664" y="3746"/>
                  </a:cubicBezTo>
                  <a:cubicBezTo>
                    <a:pt x="13371" y="3516"/>
                    <a:pt x="13057" y="3516"/>
                    <a:pt x="12743" y="3641"/>
                  </a:cubicBezTo>
                  <a:cubicBezTo>
                    <a:pt x="11174" y="4248"/>
                    <a:pt x="9605" y="4813"/>
                    <a:pt x="8056" y="5482"/>
                  </a:cubicBezTo>
                  <a:cubicBezTo>
                    <a:pt x="5755" y="6445"/>
                    <a:pt x="3955" y="8035"/>
                    <a:pt x="2658" y="10190"/>
                  </a:cubicBezTo>
                  <a:cubicBezTo>
                    <a:pt x="2156" y="10985"/>
                    <a:pt x="1821" y="11864"/>
                    <a:pt x="1633" y="12764"/>
                  </a:cubicBezTo>
                  <a:cubicBezTo>
                    <a:pt x="1466" y="13496"/>
                    <a:pt x="1361" y="14270"/>
                    <a:pt x="1319" y="15003"/>
                  </a:cubicBezTo>
                  <a:cubicBezTo>
                    <a:pt x="1235" y="16195"/>
                    <a:pt x="1214" y="17409"/>
                    <a:pt x="1214" y="18601"/>
                  </a:cubicBezTo>
                  <a:cubicBezTo>
                    <a:pt x="1194" y="19982"/>
                    <a:pt x="1570" y="21280"/>
                    <a:pt x="2261" y="22451"/>
                  </a:cubicBezTo>
                  <a:cubicBezTo>
                    <a:pt x="2595" y="23079"/>
                    <a:pt x="3119" y="23581"/>
                    <a:pt x="3495" y="24167"/>
                  </a:cubicBezTo>
                  <a:cubicBezTo>
                    <a:pt x="3516" y="24230"/>
                    <a:pt x="3600" y="24230"/>
                    <a:pt x="3642" y="24251"/>
                  </a:cubicBezTo>
                  <a:cubicBezTo>
                    <a:pt x="3809" y="24167"/>
                    <a:pt x="3955" y="24063"/>
                    <a:pt x="4123" y="24042"/>
                  </a:cubicBezTo>
                  <a:cubicBezTo>
                    <a:pt x="4855" y="24021"/>
                    <a:pt x="5546" y="23916"/>
                    <a:pt x="6132" y="23414"/>
                  </a:cubicBezTo>
                  <a:cubicBezTo>
                    <a:pt x="6173" y="23372"/>
                    <a:pt x="6320" y="23393"/>
                    <a:pt x="6383" y="23372"/>
                  </a:cubicBezTo>
                  <a:cubicBezTo>
                    <a:pt x="6989" y="23163"/>
                    <a:pt x="7575" y="22954"/>
                    <a:pt x="8161" y="22703"/>
                  </a:cubicBezTo>
                  <a:cubicBezTo>
                    <a:pt x="8266" y="22661"/>
                    <a:pt x="8412" y="22577"/>
                    <a:pt x="8433" y="22493"/>
                  </a:cubicBezTo>
                  <a:cubicBezTo>
                    <a:pt x="8580" y="22158"/>
                    <a:pt x="8873" y="22033"/>
                    <a:pt x="9145" y="21824"/>
                  </a:cubicBezTo>
                  <a:cubicBezTo>
                    <a:pt x="9689" y="21405"/>
                    <a:pt x="10233" y="20987"/>
                    <a:pt x="10756" y="20547"/>
                  </a:cubicBezTo>
                  <a:cubicBezTo>
                    <a:pt x="11258" y="20150"/>
                    <a:pt x="11697" y="19710"/>
                    <a:pt x="11969" y="19104"/>
                  </a:cubicBezTo>
                  <a:cubicBezTo>
                    <a:pt x="12074" y="18873"/>
                    <a:pt x="12220" y="18622"/>
                    <a:pt x="12388" y="18413"/>
                  </a:cubicBezTo>
                  <a:cubicBezTo>
                    <a:pt x="12702" y="17995"/>
                    <a:pt x="12911" y="17555"/>
                    <a:pt x="13015" y="17032"/>
                  </a:cubicBezTo>
                  <a:cubicBezTo>
                    <a:pt x="13120" y="16467"/>
                    <a:pt x="13183" y="15860"/>
                    <a:pt x="13287" y="15254"/>
                  </a:cubicBezTo>
                  <a:cubicBezTo>
                    <a:pt x="13329" y="15044"/>
                    <a:pt x="13350" y="14835"/>
                    <a:pt x="13392" y="14647"/>
                  </a:cubicBezTo>
                  <a:cubicBezTo>
                    <a:pt x="13455" y="14480"/>
                    <a:pt x="13643" y="14396"/>
                    <a:pt x="13810" y="14396"/>
                  </a:cubicBezTo>
                  <a:cubicBezTo>
                    <a:pt x="13999" y="14396"/>
                    <a:pt x="14187" y="14500"/>
                    <a:pt x="14229" y="14689"/>
                  </a:cubicBezTo>
                  <a:cubicBezTo>
                    <a:pt x="14292" y="14835"/>
                    <a:pt x="14292" y="15024"/>
                    <a:pt x="14292" y="15212"/>
                  </a:cubicBezTo>
                  <a:cubicBezTo>
                    <a:pt x="14396" y="15358"/>
                    <a:pt x="14417" y="15588"/>
                    <a:pt x="14417" y="15965"/>
                  </a:cubicBezTo>
                  <a:close/>
                  <a:moveTo>
                    <a:pt x="34964" y="15840"/>
                  </a:moveTo>
                  <a:cubicBezTo>
                    <a:pt x="33876" y="15379"/>
                    <a:pt x="32914" y="14793"/>
                    <a:pt x="31993" y="14082"/>
                  </a:cubicBezTo>
                  <a:cubicBezTo>
                    <a:pt x="31114" y="13392"/>
                    <a:pt x="30236" y="12638"/>
                    <a:pt x="29273" y="11864"/>
                  </a:cubicBezTo>
                  <a:cubicBezTo>
                    <a:pt x="29189" y="11990"/>
                    <a:pt x="29127" y="12115"/>
                    <a:pt x="29022" y="12220"/>
                  </a:cubicBezTo>
                  <a:cubicBezTo>
                    <a:pt x="28687" y="12534"/>
                    <a:pt x="28311" y="12701"/>
                    <a:pt x="27892" y="12701"/>
                  </a:cubicBezTo>
                  <a:cubicBezTo>
                    <a:pt x="27264" y="12659"/>
                    <a:pt x="26637" y="12659"/>
                    <a:pt x="26009" y="12534"/>
                  </a:cubicBezTo>
                  <a:cubicBezTo>
                    <a:pt x="24837" y="12324"/>
                    <a:pt x="23812" y="11780"/>
                    <a:pt x="22849" y="11090"/>
                  </a:cubicBezTo>
                  <a:cubicBezTo>
                    <a:pt x="21929" y="10441"/>
                    <a:pt x="21113" y="9709"/>
                    <a:pt x="20318" y="8893"/>
                  </a:cubicBezTo>
                  <a:cubicBezTo>
                    <a:pt x="20234" y="8788"/>
                    <a:pt x="20150" y="8579"/>
                    <a:pt x="19836" y="8663"/>
                  </a:cubicBezTo>
                  <a:cubicBezTo>
                    <a:pt x="19669" y="9353"/>
                    <a:pt x="19460" y="10086"/>
                    <a:pt x="19313" y="10818"/>
                  </a:cubicBezTo>
                  <a:cubicBezTo>
                    <a:pt x="19230" y="11132"/>
                    <a:pt x="19146" y="11467"/>
                    <a:pt x="19000" y="11759"/>
                  </a:cubicBezTo>
                  <a:cubicBezTo>
                    <a:pt x="18497" y="12743"/>
                    <a:pt x="17995" y="13747"/>
                    <a:pt x="17451" y="14710"/>
                  </a:cubicBezTo>
                  <a:cubicBezTo>
                    <a:pt x="17221" y="15128"/>
                    <a:pt x="16949" y="15568"/>
                    <a:pt x="16593" y="15860"/>
                  </a:cubicBezTo>
                  <a:cubicBezTo>
                    <a:pt x="15840" y="16425"/>
                    <a:pt x="15129" y="17137"/>
                    <a:pt x="14103" y="17116"/>
                  </a:cubicBezTo>
                  <a:cubicBezTo>
                    <a:pt x="14083" y="17200"/>
                    <a:pt x="14062" y="17221"/>
                    <a:pt x="14062" y="17241"/>
                  </a:cubicBezTo>
                  <a:cubicBezTo>
                    <a:pt x="13790" y="18413"/>
                    <a:pt x="12953" y="19292"/>
                    <a:pt x="12430" y="20338"/>
                  </a:cubicBezTo>
                  <a:cubicBezTo>
                    <a:pt x="12346" y="20506"/>
                    <a:pt x="12178" y="20652"/>
                    <a:pt x="12011" y="20798"/>
                  </a:cubicBezTo>
                  <a:cubicBezTo>
                    <a:pt x="10546" y="22158"/>
                    <a:pt x="8998" y="23393"/>
                    <a:pt x="7094" y="24042"/>
                  </a:cubicBezTo>
                  <a:cubicBezTo>
                    <a:pt x="6655" y="24209"/>
                    <a:pt x="6215" y="24376"/>
                    <a:pt x="5797" y="24690"/>
                  </a:cubicBezTo>
                  <a:cubicBezTo>
                    <a:pt x="6592" y="25778"/>
                    <a:pt x="7282" y="26929"/>
                    <a:pt x="8433" y="27661"/>
                  </a:cubicBezTo>
                  <a:cubicBezTo>
                    <a:pt x="8663" y="27808"/>
                    <a:pt x="8873" y="27975"/>
                    <a:pt x="9082" y="28143"/>
                  </a:cubicBezTo>
                  <a:cubicBezTo>
                    <a:pt x="9981" y="28938"/>
                    <a:pt x="10986" y="29482"/>
                    <a:pt x="12095" y="29921"/>
                  </a:cubicBezTo>
                  <a:cubicBezTo>
                    <a:pt x="13141" y="30381"/>
                    <a:pt x="14229" y="30716"/>
                    <a:pt x="15359" y="30842"/>
                  </a:cubicBezTo>
                  <a:cubicBezTo>
                    <a:pt x="15756" y="30863"/>
                    <a:pt x="16112" y="30925"/>
                    <a:pt x="16489" y="30695"/>
                  </a:cubicBezTo>
                  <a:cubicBezTo>
                    <a:pt x="16593" y="30612"/>
                    <a:pt x="16782" y="30612"/>
                    <a:pt x="16907" y="30612"/>
                  </a:cubicBezTo>
                  <a:cubicBezTo>
                    <a:pt x="17409" y="30633"/>
                    <a:pt x="17932" y="30653"/>
                    <a:pt x="18414" y="30716"/>
                  </a:cubicBezTo>
                  <a:cubicBezTo>
                    <a:pt x="18686" y="30737"/>
                    <a:pt x="18937" y="30653"/>
                    <a:pt x="19209" y="30549"/>
                  </a:cubicBezTo>
                  <a:cubicBezTo>
                    <a:pt x="19857" y="30298"/>
                    <a:pt x="20548" y="30026"/>
                    <a:pt x="21238" y="29900"/>
                  </a:cubicBezTo>
                  <a:cubicBezTo>
                    <a:pt x="21552" y="29817"/>
                    <a:pt x="21908" y="29796"/>
                    <a:pt x="22159" y="29607"/>
                  </a:cubicBezTo>
                  <a:cubicBezTo>
                    <a:pt x="22640" y="29314"/>
                    <a:pt x="23163" y="29084"/>
                    <a:pt x="23645" y="28854"/>
                  </a:cubicBezTo>
                  <a:cubicBezTo>
                    <a:pt x="24210" y="28603"/>
                    <a:pt x="24691" y="28289"/>
                    <a:pt x="25256" y="28017"/>
                  </a:cubicBezTo>
                  <a:cubicBezTo>
                    <a:pt x="26825" y="27243"/>
                    <a:pt x="28248" y="26260"/>
                    <a:pt x="29566" y="25088"/>
                  </a:cubicBezTo>
                  <a:cubicBezTo>
                    <a:pt x="29984" y="24690"/>
                    <a:pt x="30424" y="24335"/>
                    <a:pt x="30863" y="23958"/>
                  </a:cubicBezTo>
                  <a:cubicBezTo>
                    <a:pt x="31596" y="23393"/>
                    <a:pt x="32181" y="22661"/>
                    <a:pt x="32788" y="21928"/>
                  </a:cubicBezTo>
                  <a:cubicBezTo>
                    <a:pt x="33458" y="21070"/>
                    <a:pt x="34002" y="20171"/>
                    <a:pt x="34253" y="19083"/>
                  </a:cubicBezTo>
                  <a:cubicBezTo>
                    <a:pt x="34357" y="18622"/>
                    <a:pt x="34567" y="18246"/>
                    <a:pt x="34671" y="17785"/>
                  </a:cubicBezTo>
                  <a:cubicBezTo>
                    <a:pt x="34839" y="17137"/>
                    <a:pt x="35090" y="16530"/>
                    <a:pt x="34964" y="15840"/>
                  </a:cubicBezTo>
                  <a:close/>
                  <a:moveTo>
                    <a:pt x="28415" y="27368"/>
                  </a:moveTo>
                  <a:cubicBezTo>
                    <a:pt x="28227" y="27473"/>
                    <a:pt x="28039" y="27578"/>
                    <a:pt x="27871" y="27661"/>
                  </a:cubicBezTo>
                  <a:cubicBezTo>
                    <a:pt x="27264" y="27996"/>
                    <a:pt x="26679" y="28394"/>
                    <a:pt x="26093" y="28708"/>
                  </a:cubicBezTo>
                  <a:cubicBezTo>
                    <a:pt x="25590" y="28938"/>
                    <a:pt x="25318" y="29335"/>
                    <a:pt x="25277" y="29796"/>
                  </a:cubicBezTo>
                  <a:cubicBezTo>
                    <a:pt x="25193" y="30444"/>
                    <a:pt x="24879" y="31009"/>
                    <a:pt x="24565" y="31532"/>
                  </a:cubicBezTo>
                  <a:cubicBezTo>
                    <a:pt x="24042" y="32432"/>
                    <a:pt x="23938" y="32474"/>
                    <a:pt x="22912" y="32369"/>
                  </a:cubicBezTo>
                  <a:cubicBezTo>
                    <a:pt x="22577" y="32327"/>
                    <a:pt x="22368" y="32202"/>
                    <a:pt x="22222" y="31888"/>
                  </a:cubicBezTo>
                  <a:cubicBezTo>
                    <a:pt x="22054" y="31553"/>
                    <a:pt x="21845" y="31218"/>
                    <a:pt x="21657" y="30842"/>
                  </a:cubicBezTo>
                  <a:cubicBezTo>
                    <a:pt x="20171" y="31114"/>
                    <a:pt x="18748" y="31470"/>
                    <a:pt x="17326" y="31783"/>
                  </a:cubicBezTo>
                  <a:cubicBezTo>
                    <a:pt x="17012" y="32809"/>
                    <a:pt x="16656" y="33792"/>
                    <a:pt x="16384" y="34817"/>
                  </a:cubicBezTo>
                  <a:cubicBezTo>
                    <a:pt x="16175" y="35571"/>
                    <a:pt x="15924" y="36303"/>
                    <a:pt x="15610" y="37035"/>
                  </a:cubicBezTo>
                  <a:cubicBezTo>
                    <a:pt x="15484" y="37391"/>
                    <a:pt x="15380" y="37726"/>
                    <a:pt x="15317" y="38060"/>
                  </a:cubicBezTo>
                  <a:cubicBezTo>
                    <a:pt x="15066" y="39065"/>
                    <a:pt x="14836" y="40048"/>
                    <a:pt x="14313" y="40948"/>
                  </a:cubicBezTo>
                  <a:cubicBezTo>
                    <a:pt x="14145" y="41220"/>
                    <a:pt x="13999" y="41534"/>
                    <a:pt x="13978" y="41848"/>
                  </a:cubicBezTo>
                  <a:cubicBezTo>
                    <a:pt x="13936" y="42413"/>
                    <a:pt x="13810" y="42894"/>
                    <a:pt x="13622" y="43417"/>
                  </a:cubicBezTo>
                  <a:cubicBezTo>
                    <a:pt x="13518" y="43773"/>
                    <a:pt x="13455" y="44107"/>
                    <a:pt x="13350" y="44463"/>
                  </a:cubicBezTo>
                  <a:cubicBezTo>
                    <a:pt x="13559" y="44610"/>
                    <a:pt x="13727" y="44777"/>
                    <a:pt x="13978" y="44819"/>
                  </a:cubicBezTo>
                  <a:cubicBezTo>
                    <a:pt x="15087" y="45028"/>
                    <a:pt x="16133" y="45551"/>
                    <a:pt x="17284" y="45509"/>
                  </a:cubicBezTo>
                  <a:cubicBezTo>
                    <a:pt x="17472" y="45509"/>
                    <a:pt x="17640" y="45593"/>
                    <a:pt x="17807" y="45614"/>
                  </a:cubicBezTo>
                  <a:cubicBezTo>
                    <a:pt x="18225" y="45677"/>
                    <a:pt x="18644" y="45781"/>
                    <a:pt x="19041" y="45802"/>
                  </a:cubicBezTo>
                  <a:cubicBezTo>
                    <a:pt x="21322" y="45886"/>
                    <a:pt x="23603" y="45907"/>
                    <a:pt x="25904" y="46011"/>
                  </a:cubicBezTo>
                  <a:cubicBezTo>
                    <a:pt x="27223" y="46074"/>
                    <a:pt x="28436" y="45698"/>
                    <a:pt x="29587" y="45091"/>
                  </a:cubicBezTo>
                  <a:cubicBezTo>
                    <a:pt x="29692" y="44526"/>
                    <a:pt x="29943" y="44086"/>
                    <a:pt x="29943" y="43501"/>
                  </a:cubicBezTo>
                  <a:cubicBezTo>
                    <a:pt x="29984" y="41199"/>
                    <a:pt x="30089" y="38876"/>
                    <a:pt x="30131" y="36575"/>
                  </a:cubicBezTo>
                  <a:cubicBezTo>
                    <a:pt x="30131" y="36177"/>
                    <a:pt x="30110" y="35780"/>
                    <a:pt x="30068" y="35424"/>
                  </a:cubicBezTo>
                  <a:cubicBezTo>
                    <a:pt x="29859" y="34148"/>
                    <a:pt x="29587" y="32892"/>
                    <a:pt x="29378" y="31595"/>
                  </a:cubicBezTo>
                  <a:cubicBezTo>
                    <a:pt x="29294" y="31177"/>
                    <a:pt x="29252" y="30758"/>
                    <a:pt x="29273" y="30340"/>
                  </a:cubicBezTo>
                  <a:cubicBezTo>
                    <a:pt x="29294" y="29733"/>
                    <a:pt x="29148" y="29189"/>
                    <a:pt x="28855" y="28687"/>
                  </a:cubicBezTo>
                  <a:cubicBezTo>
                    <a:pt x="28645" y="28331"/>
                    <a:pt x="28541" y="27996"/>
                    <a:pt x="28541" y="27599"/>
                  </a:cubicBezTo>
                  <a:cubicBezTo>
                    <a:pt x="28541" y="27557"/>
                    <a:pt x="28457" y="27473"/>
                    <a:pt x="28415" y="27368"/>
                  </a:cubicBezTo>
                  <a:close/>
                  <a:moveTo>
                    <a:pt x="14815" y="46221"/>
                  </a:moveTo>
                  <a:cubicBezTo>
                    <a:pt x="14647" y="46597"/>
                    <a:pt x="14480" y="46848"/>
                    <a:pt x="14417" y="47141"/>
                  </a:cubicBezTo>
                  <a:cubicBezTo>
                    <a:pt x="14292" y="47915"/>
                    <a:pt x="13915" y="48606"/>
                    <a:pt x="13601" y="49317"/>
                  </a:cubicBezTo>
                  <a:cubicBezTo>
                    <a:pt x="13497" y="49527"/>
                    <a:pt x="13371" y="49757"/>
                    <a:pt x="13350" y="49966"/>
                  </a:cubicBezTo>
                  <a:cubicBezTo>
                    <a:pt x="13287" y="50322"/>
                    <a:pt x="13162" y="50636"/>
                    <a:pt x="12911" y="50908"/>
                  </a:cubicBezTo>
                  <a:cubicBezTo>
                    <a:pt x="12827" y="50991"/>
                    <a:pt x="12827" y="51117"/>
                    <a:pt x="12764" y="51200"/>
                  </a:cubicBezTo>
                  <a:cubicBezTo>
                    <a:pt x="12827" y="51263"/>
                    <a:pt x="12848" y="51326"/>
                    <a:pt x="12911" y="51368"/>
                  </a:cubicBezTo>
                  <a:cubicBezTo>
                    <a:pt x="13810" y="51954"/>
                    <a:pt x="14836" y="52309"/>
                    <a:pt x="15798" y="52770"/>
                  </a:cubicBezTo>
                  <a:cubicBezTo>
                    <a:pt x="16217" y="52937"/>
                    <a:pt x="16719" y="53042"/>
                    <a:pt x="17200" y="53105"/>
                  </a:cubicBezTo>
                  <a:cubicBezTo>
                    <a:pt x="17744" y="53188"/>
                    <a:pt x="18309" y="53146"/>
                    <a:pt x="18874" y="53146"/>
                  </a:cubicBezTo>
                  <a:cubicBezTo>
                    <a:pt x="19334" y="52623"/>
                    <a:pt x="19669" y="52100"/>
                    <a:pt x="19878" y="51452"/>
                  </a:cubicBezTo>
                  <a:cubicBezTo>
                    <a:pt x="19962" y="51138"/>
                    <a:pt x="20192" y="50887"/>
                    <a:pt x="20381" y="50615"/>
                  </a:cubicBezTo>
                  <a:cubicBezTo>
                    <a:pt x="20506" y="50426"/>
                    <a:pt x="20715" y="50280"/>
                    <a:pt x="20987" y="50280"/>
                  </a:cubicBezTo>
                  <a:lnTo>
                    <a:pt x="23498" y="50364"/>
                  </a:lnTo>
                  <a:cubicBezTo>
                    <a:pt x="23749" y="50364"/>
                    <a:pt x="23938" y="50510"/>
                    <a:pt x="24021" y="50782"/>
                  </a:cubicBezTo>
                  <a:cubicBezTo>
                    <a:pt x="24126" y="51117"/>
                    <a:pt x="24210" y="51472"/>
                    <a:pt x="24314" y="51786"/>
                  </a:cubicBezTo>
                  <a:cubicBezTo>
                    <a:pt x="24544" y="52498"/>
                    <a:pt x="24649" y="53251"/>
                    <a:pt x="25172" y="53858"/>
                  </a:cubicBezTo>
                  <a:cubicBezTo>
                    <a:pt x="25904" y="53879"/>
                    <a:pt x="26658" y="53921"/>
                    <a:pt x="27411" y="53921"/>
                  </a:cubicBezTo>
                  <a:cubicBezTo>
                    <a:pt x="28143" y="53921"/>
                    <a:pt x="28917" y="54046"/>
                    <a:pt x="29692" y="53879"/>
                  </a:cubicBezTo>
                  <a:cubicBezTo>
                    <a:pt x="29712" y="52728"/>
                    <a:pt x="29775" y="51577"/>
                    <a:pt x="29775" y="50468"/>
                  </a:cubicBezTo>
                  <a:cubicBezTo>
                    <a:pt x="29775" y="50301"/>
                    <a:pt x="29712" y="50175"/>
                    <a:pt x="29692" y="50008"/>
                  </a:cubicBezTo>
                  <a:cubicBezTo>
                    <a:pt x="29566" y="49443"/>
                    <a:pt x="29461" y="48857"/>
                    <a:pt x="29357" y="48271"/>
                  </a:cubicBezTo>
                  <a:cubicBezTo>
                    <a:pt x="29294" y="47978"/>
                    <a:pt x="29336" y="47664"/>
                    <a:pt x="29273" y="47371"/>
                  </a:cubicBezTo>
                  <a:cubicBezTo>
                    <a:pt x="29231" y="47120"/>
                    <a:pt x="29127" y="46827"/>
                    <a:pt x="29043" y="46535"/>
                  </a:cubicBezTo>
                  <a:cubicBezTo>
                    <a:pt x="28708" y="46639"/>
                    <a:pt x="28436" y="46723"/>
                    <a:pt x="28143" y="46807"/>
                  </a:cubicBezTo>
                  <a:cubicBezTo>
                    <a:pt x="27515" y="46953"/>
                    <a:pt x="26867" y="47079"/>
                    <a:pt x="26197" y="47058"/>
                  </a:cubicBezTo>
                  <a:cubicBezTo>
                    <a:pt x="23791" y="46974"/>
                    <a:pt x="21406" y="46932"/>
                    <a:pt x="19000" y="46848"/>
                  </a:cubicBezTo>
                  <a:cubicBezTo>
                    <a:pt x="18518" y="46827"/>
                    <a:pt x="18058" y="46723"/>
                    <a:pt x="17577" y="46639"/>
                  </a:cubicBezTo>
                  <a:cubicBezTo>
                    <a:pt x="17137" y="46597"/>
                    <a:pt x="16698" y="46597"/>
                    <a:pt x="16259" y="46514"/>
                  </a:cubicBezTo>
                  <a:cubicBezTo>
                    <a:pt x="15777" y="46514"/>
                    <a:pt x="15338" y="46346"/>
                    <a:pt x="14815" y="46221"/>
                  </a:cubicBezTo>
                  <a:close/>
                  <a:moveTo>
                    <a:pt x="35759" y="15965"/>
                  </a:moveTo>
                  <a:cubicBezTo>
                    <a:pt x="36575" y="15798"/>
                    <a:pt x="36973" y="15233"/>
                    <a:pt x="37036" y="14521"/>
                  </a:cubicBezTo>
                  <a:cubicBezTo>
                    <a:pt x="37140" y="13496"/>
                    <a:pt x="37454" y="12450"/>
                    <a:pt x="36806" y="11487"/>
                  </a:cubicBezTo>
                  <a:cubicBezTo>
                    <a:pt x="36743" y="11404"/>
                    <a:pt x="36743" y="11299"/>
                    <a:pt x="36722" y="11236"/>
                  </a:cubicBezTo>
                  <a:cubicBezTo>
                    <a:pt x="36513" y="10713"/>
                    <a:pt x="36345" y="10567"/>
                    <a:pt x="35780" y="10609"/>
                  </a:cubicBezTo>
                  <a:cubicBezTo>
                    <a:pt x="35487" y="10630"/>
                    <a:pt x="35299" y="10755"/>
                    <a:pt x="35111" y="10964"/>
                  </a:cubicBezTo>
                  <a:cubicBezTo>
                    <a:pt x="35006" y="11446"/>
                    <a:pt x="35027" y="11864"/>
                    <a:pt x="35215" y="12303"/>
                  </a:cubicBezTo>
                  <a:cubicBezTo>
                    <a:pt x="35571" y="13119"/>
                    <a:pt x="35676" y="13956"/>
                    <a:pt x="35634" y="14835"/>
                  </a:cubicBezTo>
                  <a:cubicBezTo>
                    <a:pt x="35634" y="15170"/>
                    <a:pt x="35571" y="15568"/>
                    <a:pt x="35759" y="15965"/>
                  </a:cubicBezTo>
                  <a:close/>
                  <a:moveTo>
                    <a:pt x="6529" y="27389"/>
                  </a:moveTo>
                  <a:cubicBezTo>
                    <a:pt x="5860" y="26532"/>
                    <a:pt x="5274" y="25736"/>
                    <a:pt x="4688" y="24962"/>
                  </a:cubicBezTo>
                  <a:cubicBezTo>
                    <a:pt x="3830" y="25464"/>
                    <a:pt x="3453" y="25402"/>
                    <a:pt x="2826" y="24774"/>
                  </a:cubicBezTo>
                  <a:cubicBezTo>
                    <a:pt x="2679" y="24627"/>
                    <a:pt x="2575" y="24460"/>
                    <a:pt x="2407" y="24314"/>
                  </a:cubicBezTo>
                  <a:cubicBezTo>
                    <a:pt x="2323" y="24230"/>
                    <a:pt x="2240" y="24209"/>
                    <a:pt x="2072" y="24125"/>
                  </a:cubicBezTo>
                  <a:cubicBezTo>
                    <a:pt x="1989" y="24774"/>
                    <a:pt x="1905" y="25318"/>
                    <a:pt x="2240" y="25841"/>
                  </a:cubicBezTo>
                  <a:cubicBezTo>
                    <a:pt x="2575" y="26427"/>
                    <a:pt x="3035" y="26887"/>
                    <a:pt x="3663" y="27159"/>
                  </a:cubicBezTo>
                  <a:cubicBezTo>
                    <a:pt x="4353" y="27473"/>
                    <a:pt x="5483" y="27578"/>
                    <a:pt x="6529" y="27389"/>
                  </a:cubicBezTo>
                  <a:close/>
                  <a:moveTo>
                    <a:pt x="27578" y="63399"/>
                  </a:moveTo>
                  <a:cubicBezTo>
                    <a:pt x="27599" y="63587"/>
                    <a:pt x="27599" y="63692"/>
                    <a:pt x="27620" y="63776"/>
                  </a:cubicBezTo>
                  <a:cubicBezTo>
                    <a:pt x="28080" y="64403"/>
                    <a:pt x="28708" y="64822"/>
                    <a:pt x="29357" y="65157"/>
                  </a:cubicBezTo>
                  <a:cubicBezTo>
                    <a:pt x="29964" y="65470"/>
                    <a:pt x="30654" y="65512"/>
                    <a:pt x="31344" y="65240"/>
                  </a:cubicBezTo>
                  <a:cubicBezTo>
                    <a:pt x="31386" y="65198"/>
                    <a:pt x="31449" y="65157"/>
                    <a:pt x="31491" y="65094"/>
                  </a:cubicBezTo>
                  <a:cubicBezTo>
                    <a:pt x="31491" y="64864"/>
                    <a:pt x="31533" y="64613"/>
                    <a:pt x="31533" y="64341"/>
                  </a:cubicBezTo>
                  <a:cubicBezTo>
                    <a:pt x="31240" y="64131"/>
                    <a:pt x="31010" y="63901"/>
                    <a:pt x="30717" y="63776"/>
                  </a:cubicBezTo>
                  <a:cubicBezTo>
                    <a:pt x="29733" y="63336"/>
                    <a:pt x="28687" y="63357"/>
                    <a:pt x="27578" y="63399"/>
                  </a:cubicBezTo>
                  <a:close/>
                  <a:moveTo>
                    <a:pt x="11362" y="65031"/>
                  </a:moveTo>
                  <a:cubicBezTo>
                    <a:pt x="11990" y="65177"/>
                    <a:pt x="12513" y="65031"/>
                    <a:pt x="12911" y="64654"/>
                  </a:cubicBezTo>
                  <a:cubicBezTo>
                    <a:pt x="13350" y="64215"/>
                    <a:pt x="13664" y="63671"/>
                    <a:pt x="13810" y="63043"/>
                  </a:cubicBezTo>
                  <a:cubicBezTo>
                    <a:pt x="13852" y="62918"/>
                    <a:pt x="13810" y="62750"/>
                    <a:pt x="13810" y="62604"/>
                  </a:cubicBezTo>
                  <a:cubicBezTo>
                    <a:pt x="12764" y="62750"/>
                    <a:pt x="12722" y="62771"/>
                    <a:pt x="11865" y="63734"/>
                  </a:cubicBezTo>
                  <a:cubicBezTo>
                    <a:pt x="11551" y="64089"/>
                    <a:pt x="11300" y="64445"/>
                    <a:pt x="11362" y="65031"/>
                  </a:cubicBezTo>
                  <a:close/>
                  <a:moveTo>
                    <a:pt x="22682" y="30591"/>
                  </a:moveTo>
                  <a:cubicBezTo>
                    <a:pt x="22912" y="31135"/>
                    <a:pt x="22912" y="31135"/>
                    <a:pt x="23310" y="31344"/>
                  </a:cubicBezTo>
                  <a:cubicBezTo>
                    <a:pt x="23854" y="30863"/>
                    <a:pt x="23854" y="30863"/>
                    <a:pt x="24126" y="29817"/>
                  </a:cubicBezTo>
                  <a:cubicBezTo>
                    <a:pt x="23603" y="30005"/>
                    <a:pt x="23163" y="30214"/>
                    <a:pt x="22682" y="30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6232907" y="3222474"/>
              <a:ext cx="303597" cy="206002"/>
            </a:xfrm>
            <a:custGeom>
              <a:avLst/>
              <a:gdLst/>
              <a:ahLst/>
              <a:cxnLst/>
              <a:rect l="l" t="t" r="r" b="b"/>
              <a:pathLst>
                <a:path w="10023" h="6801" extrusionOk="0">
                  <a:moveTo>
                    <a:pt x="4268" y="6612"/>
                  </a:moveTo>
                  <a:cubicBezTo>
                    <a:pt x="3976" y="6612"/>
                    <a:pt x="3662" y="6591"/>
                    <a:pt x="3390" y="6591"/>
                  </a:cubicBezTo>
                  <a:cubicBezTo>
                    <a:pt x="2867" y="6591"/>
                    <a:pt x="2448" y="6382"/>
                    <a:pt x="2092" y="6005"/>
                  </a:cubicBezTo>
                  <a:cubicBezTo>
                    <a:pt x="1632" y="5524"/>
                    <a:pt x="1151" y="5022"/>
                    <a:pt x="691" y="4499"/>
                  </a:cubicBezTo>
                  <a:cubicBezTo>
                    <a:pt x="356" y="4101"/>
                    <a:pt x="188" y="3599"/>
                    <a:pt x="42" y="3139"/>
                  </a:cubicBezTo>
                  <a:cubicBezTo>
                    <a:pt x="0" y="3055"/>
                    <a:pt x="0" y="2950"/>
                    <a:pt x="42" y="2867"/>
                  </a:cubicBezTo>
                  <a:cubicBezTo>
                    <a:pt x="84" y="2741"/>
                    <a:pt x="167" y="2574"/>
                    <a:pt x="272" y="2532"/>
                  </a:cubicBezTo>
                  <a:cubicBezTo>
                    <a:pt x="419" y="2448"/>
                    <a:pt x="565" y="2553"/>
                    <a:pt x="628" y="2699"/>
                  </a:cubicBezTo>
                  <a:cubicBezTo>
                    <a:pt x="670" y="2741"/>
                    <a:pt x="711" y="2804"/>
                    <a:pt x="711" y="2846"/>
                  </a:cubicBezTo>
                  <a:cubicBezTo>
                    <a:pt x="1046" y="3871"/>
                    <a:pt x="1883" y="4499"/>
                    <a:pt x="2574" y="5252"/>
                  </a:cubicBezTo>
                  <a:cubicBezTo>
                    <a:pt x="2867" y="5566"/>
                    <a:pt x="3201" y="5691"/>
                    <a:pt x="3620" y="5691"/>
                  </a:cubicBezTo>
                  <a:cubicBezTo>
                    <a:pt x="4017" y="5691"/>
                    <a:pt x="4394" y="5670"/>
                    <a:pt x="4792" y="5733"/>
                  </a:cubicBezTo>
                  <a:cubicBezTo>
                    <a:pt x="5315" y="5775"/>
                    <a:pt x="5733" y="5587"/>
                    <a:pt x="6131" y="5315"/>
                  </a:cubicBezTo>
                  <a:cubicBezTo>
                    <a:pt x="6528" y="5001"/>
                    <a:pt x="6947" y="4687"/>
                    <a:pt x="7323" y="4373"/>
                  </a:cubicBezTo>
                  <a:cubicBezTo>
                    <a:pt x="7491" y="4227"/>
                    <a:pt x="7616" y="4080"/>
                    <a:pt x="7721" y="3892"/>
                  </a:cubicBezTo>
                  <a:cubicBezTo>
                    <a:pt x="7909" y="3578"/>
                    <a:pt x="8097" y="3264"/>
                    <a:pt x="8223" y="2950"/>
                  </a:cubicBezTo>
                  <a:cubicBezTo>
                    <a:pt x="8641" y="2051"/>
                    <a:pt x="9039" y="1151"/>
                    <a:pt x="9416" y="251"/>
                  </a:cubicBezTo>
                  <a:lnTo>
                    <a:pt x="9499" y="105"/>
                  </a:lnTo>
                  <a:cubicBezTo>
                    <a:pt x="9583" y="0"/>
                    <a:pt x="9813" y="0"/>
                    <a:pt x="9897" y="126"/>
                  </a:cubicBezTo>
                  <a:cubicBezTo>
                    <a:pt x="9939" y="230"/>
                    <a:pt x="10022" y="335"/>
                    <a:pt x="10002" y="460"/>
                  </a:cubicBezTo>
                  <a:cubicBezTo>
                    <a:pt x="9981" y="753"/>
                    <a:pt x="9981" y="1067"/>
                    <a:pt x="9897" y="1360"/>
                  </a:cubicBezTo>
                  <a:cubicBezTo>
                    <a:pt x="9520" y="2511"/>
                    <a:pt x="9081" y="3599"/>
                    <a:pt x="8453" y="4645"/>
                  </a:cubicBezTo>
                  <a:cubicBezTo>
                    <a:pt x="8349" y="4813"/>
                    <a:pt x="8265" y="4959"/>
                    <a:pt x="8118" y="5064"/>
                  </a:cubicBezTo>
                  <a:cubicBezTo>
                    <a:pt x="7533" y="5503"/>
                    <a:pt x="6968" y="5942"/>
                    <a:pt x="6382" y="6340"/>
                  </a:cubicBezTo>
                  <a:cubicBezTo>
                    <a:pt x="6005" y="6633"/>
                    <a:pt x="5545" y="6800"/>
                    <a:pt x="5022" y="6738"/>
                  </a:cubicBezTo>
                  <a:cubicBezTo>
                    <a:pt x="4792" y="6633"/>
                    <a:pt x="4540" y="6633"/>
                    <a:pt x="4268" y="6612"/>
                  </a:cubicBezTo>
                  <a:cubicBezTo>
                    <a:pt x="4268" y="6633"/>
                    <a:pt x="4268" y="6612"/>
                    <a:pt x="4268" y="6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6162544" y="3193941"/>
              <a:ext cx="46919" cy="56430"/>
            </a:xfrm>
            <a:custGeom>
              <a:avLst/>
              <a:gdLst/>
              <a:ahLst/>
              <a:cxnLst/>
              <a:rect l="l" t="t" r="r" b="b"/>
              <a:pathLst>
                <a:path w="1549" h="1863" extrusionOk="0">
                  <a:moveTo>
                    <a:pt x="1" y="963"/>
                  </a:moveTo>
                  <a:cubicBezTo>
                    <a:pt x="21" y="817"/>
                    <a:pt x="63" y="670"/>
                    <a:pt x="63" y="566"/>
                  </a:cubicBezTo>
                  <a:cubicBezTo>
                    <a:pt x="84" y="356"/>
                    <a:pt x="168" y="189"/>
                    <a:pt x="398" y="105"/>
                  </a:cubicBezTo>
                  <a:cubicBezTo>
                    <a:pt x="691" y="1"/>
                    <a:pt x="921" y="22"/>
                    <a:pt x="1151" y="231"/>
                  </a:cubicBezTo>
                  <a:cubicBezTo>
                    <a:pt x="1507" y="607"/>
                    <a:pt x="1549" y="942"/>
                    <a:pt x="1151" y="1340"/>
                  </a:cubicBezTo>
                  <a:cubicBezTo>
                    <a:pt x="1047" y="1423"/>
                    <a:pt x="921" y="1549"/>
                    <a:pt x="817" y="1612"/>
                  </a:cubicBezTo>
                  <a:cubicBezTo>
                    <a:pt x="461" y="1863"/>
                    <a:pt x="84" y="1695"/>
                    <a:pt x="21" y="1298"/>
                  </a:cubicBezTo>
                  <a:cubicBezTo>
                    <a:pt x="1" y="1151"/>
                    <a:pt x="1" y="104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6516814" y="3085564"/>
              <a:ext cx="35530" cy="53916"/>
            </a:xfrm>
            <a:custGeom>
              <a:avLst/>
              <a:gdLst/>
              <a:ahLst/>
              <a:cxnLst/>
              <a:rect l="l" t="t" r="r" b="b"/>
              <a:pathLst>
                <a:path w="1173" h="1780" extrusionOk="0">
                  <a:moveTo>
                    <a:pt x="1" y="775"/>
                  </a:moveTo>
                  <a:cubicBezTo>
                    <a:pt x="1" y="733"/>
                    <a:pt x="1" y="628"/>
                    <a:pt x="22" y="545"/>
                  </a:cubicBezTo>
                  <a:cubicBezTo>
                    <a:pt x="85" y="210"/>
                    <a:pt x="315" y="1"/>
                    <a:pt x="629" y="22"/>
                  </a:cubicBezTo>
                  <a:cubicBezTo>
                    <a:pt x="921" y="43"/>
                    <a:pt x="1131" y="231"/>
                    <a:pt x="1152" y="524"/>
                  </a:cubicBezTo>
                  <a:cubicBezTo>
                    <a:pt x="1173" y="733"/>
                    <a:pt x="1173" y="942"/>
                    <a:pt x="1173" y="1151"/>
                  </a:cubicBezTo>
                  <a:cubicBezTo>
                    <a:pt x="1152" y="1570"/>
                    <a:pt x="921" y="1779"/>
                    <a:pt x="545" y="1737"/>
                  </a:cubicBezTo>
                  <a:cubicBezTo>
                    <a:pt x="189" y="1716"/>
                    <a:pt x="1" y="1507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674;p44"/>
          <p:cNvGrpSpPr/>
          <p:nvPr/>
        </p:nvGrpSpPr>
        <p:grpSpPr>
          <a:xfrm>
            <a:off x="7780038" y="4407825"/>
            <a:ext cx="643950" cy="195675"/>
            <a:chOff x="806663" y="3241275"/>
            <a:chExt cx="643950" cy="195675"/>
          </a:xfrm>
        </p:grpSpPr>
        <p:sp>
          <p:nvSpPr>
            <p:cNvPr id="675" name="Google Shape;675;p44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Outcomes:</a:t>
            </a:r>
            <a:endParaRPr sz="6000" dirty="0"/>
          </a:p>
        </p:txBody>
      </p:sp>
      <p:grpSp>
        <p:nvGrpSpPr>
          <p:cNvPr id="278" name="Google Shape;278;p34"/>
          <p:cNvGrpSpPr/>
          <p:nvPr/>
        </p:nvGrpSpPr>
        <p:grpSpPr>
          <a:xfrm>
            <a:off x="7900263" y="275350"/>
            <a:ext cx="777038" cy="619488"/>
            <a:chOff x="7900263" y="275350"/>
            <a:chExt cx="777038" cy="619488"/>
          </a:xfrm>
        </p:grpSpPr>
        <p:sp>
          <p:nvSpPr>
            <p:cNvPr id="279" name="Google Shape;279;p34"/>
            <p:cNvSpPr/>
            <p:nvPr/>
          </p:nvSpPr>
          <p:spPr>
            <a:xfrm>
              <a:off x="8113888" y="275350"/>
              <a:ext cx="313875" cy="324875"/>
            </a:xfrm>
            <a:custGeom>
              <a:avLst/>
              <a:gdLst/>
              <a:ahLst/>
              <a:cxnLst/>
              <a:rect l="l" t="t" r="r" b="b"/>
              <a:pathLst>
                <a:path w="12555" h="12995" extrusionOk="0">
                  <a:moveTo>
                    <a:pt x="2742" y="11634"/>
                  </a:moveTo>
                  <a:cubicBezTo>
                    <a:pt x="2909" y="11321"/>
                    <a:pt x="3160" y="11467"/>
                    <a:pt x="3369" y="11509"/>
                  </a:cubicBezTo>
                  <a:cubicBezTo>
                    <a:pt x="3872" y="11676"/>
                    <a:pt x="4374" y="11739"/>
                    <a:pt x="4897" y="11593"/>
                  </a:cubicBezTo>
                  <a:cubicBezTo>
                    <a:pt x="5002" y="11572"/>
                    <a:pt x="5085" y="11509"/>
                    <a:pt x="5148" y="11467"/>
                  </a:cubicBezTo>
                  <a:cubicBezTo>
                    <a:pt x="4562" y="10253"/>
                    <a:pt x="3976" y="9061"/>
                    <a:pt x="3369" y="7826"/>
                  </a:cubicBezTo>
                  <a:lnTo>
                    <a:pt x="2784" y="7826"/>
                  </a:lnTo>
                  <a:cubicBezTo>
                    <a:pt x="2512" y="7826"/>
                    <a:pt x="2323" y="7701"/>
                    <a:pt x="2261" y="7429"/>
                  </a:cubicBezTo>
                  <a:cubicBezTo>
                    <a:pt x="2177" y="7178"/>
                    <a:pt x="2261" y="6968"/>
                    <a:pt x="2470" y="6801"/>
                  </a:cubicBezTo>
                  <a:cubicBezTo>
                    <a:pt x="2595" y="6696"/>
                    <a:pt x="2742" y="6613"/>
                    <a:pt x="2888" y="6508"/>
                  </a:cubicBezTo>
                  <a:cubicBezTo>
                    <a:pt x="2805" y="4918"/>
                    <a:pt x="2637" y="4395"/>
                    <a:pt x="1968" y="3328"/>
                  </a:cubicBezTo>
                  <a:cubicBezTo>
                    <a:pt x="1842" y="3411"/>
                    <a:pt x="1675" y="3453"/>
                    <a:pt x="1570" y="3558"/>
                  </a:cubicBezTo>
                  <a:cubicBezTo>
                    <a:pt x="1340" y="3788"/>
                    <a:pt x="1131" y="4081"/>
                    <a:pt x="900" y="4311"/>
                  </a:cubicBezTo>
                  <a:cubicBezTo>
                    <a:pt x="796" y="4416"/>
                    <a:pt x="587" y="4479"/>
                    <a:pt x="419" y="4499"/>
                  </a:cubicBezTo>
                  <a:cubicBezTo>
                    <a:pt x="315" y="4499"/>
                    <a:pt x="189" y="4395"/>
                    <a:pt x="1" y="4311"/>
                  </a:cubicBezTo>
                  <a:cubicBezTo>
                    <a:pt x="294" y="3935"/>
                    <a:pt x="545" y="3558"/>
                    <a:pt x="817" y="3223"/>
                  </a:cubicBezTo>
                  <a:cubicBezTo>
                    <a:pt x="1068" y="2909"/>
                    <a:pt x="1340" y="2595"/>
                    <a:pt x="1633" y="2282"/>
                  </a:cubicBezTo>
                  <a:cubicBezTo>
                    <a:pt x="1591" y="2051"/>
                    <a:pt x="1549" y="1779"/>
                    <a:pt x="1570" y="1486"/>
                  </a:cubicBezTo>
                  <a:cubicBezTo>
                    <a:pt x="1591" y="1340"/>
                    <a:pt x="1696" y="1173"/>
                    <a:pt x="1842" y="1068"/>
                  </a:cubicBezTo>
                  <a:cubicBezTo>
                    <a:pt x="2009" y="942"/>
                    <a:pt x="2219" y="1026"/>
                    <a:pt x="2386" y="1173"/>
                  </a:cubicBezTo>
                  <a:lnTo>
                    <a:pt x="2616" y="1486"/>
                  </a:lnTo>
                  <a:cubicBezTo>
                    <a:pt x="2721" y="1486"/>
                    <a:pt x="2805" y="1507"/>
                    <a:pt x="2846" y="1466"/>
                  </a:cubicBezTo>
                  <a:cubicBezTo>
                    <a:pt x="3453" y="942"/>
                    <a:pt x="4165" y="754"/>
                    <a:pt x="4918" y="649"/>
                  </a:cubicBezTo>
                  <a:cubicBezTo>
                    <a:pt x="5838" y="524"/>
                    <a:pt x="6759" y="336"/>
                    <a:pt x="7659" y="189"/>
                  </a:cubicBezTo>
                  <a:cubicBezTo>
                    <a:pt x="8538" y="1"/>
                    <a:pt x="9207" y="419"/>
                    <a:pt x="9835" y="922"/>
                  </a:cubicBezTo>
                  <a:cubicBezTo>
                    <a:pt x="10253" y="1256"/>
                    <a:pt x="10358" y="2282"/>
                    <a:pt x="10065" y="2742"/>
                  </a:cubicBezTo>
                  <a:cubicBezTo>
                    <a:pt x="9709" y="3286"/>
                    <a:pt x="9312" y="3809"/>
                    <a:pt x="8914" y="4332"/>
                  </a:cubicBezTo>
                  <a:cubicBezTo>
                    <a:pt x="8789" y="4499"/>
                    <a:pt x="8663" y="4646"/>
                    <a:pt x="8475" y="4897"/>
                  </a:cubicBezTo>
                  <a:cubicBezTo>
                    <a:pt x="8705" y="4939"/>
                    <a:pt x="8872" y="5002"/>
                    <a:pt x="9019" y="5023"/>
                  </a:cubicBezTo>
                  <a:cubicBezTo>
                    <a:pt x="9709" y="5127"/>
                    <a:pt x="10379" y="5211"/>
                    <a:pt x="11069" y="5357"/>
                  </a:cubicBezTo>
                  <a:cubicBezTo>
                    <a:pt x="12011" y="5587"/>
                    <a:pt x="12555" y="6466"/>
                    <a:pt x="12408" y="7408"/>
                  </a:cubicBezTo>
                  <a:cubicBezTo>
                    <a:pt x="12262" y="8287"/>
                    <a:pt x="11927" y="9124"/>
                    <a:pt x="11279" y="9793"/>
                  </a:cubicBezTo>
                  <a:cubicBezTo>
                    <a:pt x="10484" y="10567"/>
                    <a:pt x="9647" y="11279"/>
                    <a:pt x="8642" y="11718"/>
                  </a:cubicBezTo>
                  <a:cubicBezTo>
                    <a:pt x="8600" y="11739"/>
                    <a:pt x="8579" y="11739"/>
                    <a:pt x="8559" y="11760"/>
                  </a:cubicBezTo>
                  <a:cubicBezTo>
                    <a:pt x="7408" y="12471"/>
                    <a:pt x="6131" y="12681"/>
                    <a:pt x="4813" y="12869"/>
                  </a:cubicBezTo>
                  <a:cubicBezTo>
                    <a:pt x="3767" y="12994"/>
                    <a:pt x="3223" y="12681"/>
                    <a:pt x="2742" y="11634"/>
                  </a:cubicBezTo>
                  <a:close/>
                  <a:moveTo>
                    <a:pt x="6759" y="11258"/>
                  </a:moveTo>
                  <a:cubicBezTo>
                    <a:pt x="7178" y="11049"/>
                    <a:pt x="7596" y="10839"/>
                    <a:pt x="8035" y="10651"/>
                  </a:cubicBezTo>
                  <a:cubicBezTo>
                    <a:pt x="8956" y="10274"/>
                    <a:pt x="9688" y="9647"/>
                    <a:pt x="10358" y="8998"/>
                  </a:cubicBezTo>
                  <a:cubicBezTo>
                    <a:pt x="10860" y="8538"/>
                    <a:pt x="11069" y="7931"/>
                    <a:pt x="11195" y="7261"/>
                  </a:cubicBezTo>
                  <a:cubicBezTo>
                    <a:pt x="11279" y="6927"/>
                    <a:pt x="11111" y="6675"/>
                    <a:pt x="10776" y="6529"/>
                  </a:cubicBezTo>
                  <a:cubicBezTo>
                    <a:pt x="10672" y="6508"/>
                    <a:pt x="10588" y="6466"/>
                    <a:pt x="10484" y="6466"/>
                  </a:cubicBezTo>
                  <a:cubicBezTo>
                    <a:pt x="9521" y="6278"/>
                    <a:pt x="8517" y="6090"/>
                    <a:pt x="7533" y="6383"/>
                  </a:cubicBezTo>
                  <a:cubicBezTo>
                    <a:pt x="7240" y="6466"/>
                    <a:pt x="6926" y="6508"/>
                    <a:pt x="6613" y="6529"/>
                  </a:cubicBezTo>
                  <a:cubicBezTo>
                    <a:pt x="5880" y="6613"/>
                    <a:pt x="5274" y="7010"/>
                    <a:pt x="4646" y="7345"/>
                  </a:cubicBezTo>
                  <a:cubicBezTo>
                    <a:pt x="5106" y="8831"/>
                    <a:pt x="5922" y="10379"/>
                    <a:pt x="6759" y="11258"/>
                  </a:cubicBezTo>
                  <a:close/>
                  <a:moveTo>
                    <a:pt x="4144" y="6090"/>
                  </a:moveTo>
                  <a:cubicBezTo>
                    <a:pt x="4604" y="5859"/>
                    <a:pt x="4939" y="5650"/>
                    <a:pt x="5294" y="5525"/>
                  </a:cubicBezTo>
                  <a:cubicBezTo>
                    <a:pt x="6801" y="4939"/>
                    <a:pt x="7847" y="3872"/>
                    <a:pt x="8747" y="2595"/>
                  </a:cubicBezTo>
                  <a:cubicBezTo>
                    <a:pt x="9228" y="1863"/>
                    <a:pt x="9123" y="1507"/>
                    <a:pt x="8266" y="1277"/>
                  </a:cubicBezTo>
                  <a:cubicBezTo>
                    <a:pt x="8056" y="1235"/>
                    <a:pt x="7805" y="1256"/>
                    <a:pt x="7554" y="1277"/>
                  </a:cubicBezTo>
                  <a:cubicBezTo>
                    <a:pt x="6675" y="1424"/>
                    <a:pt x="5818" y="1633"/>
                    <a:pt x="4918" y="1738"/>
                  </a:cubicBezTo>
                  <a:cubicBezTo>
                    <a:pt x="4206" y="1800"/>
                    <a:pt x="3641" y="2114"/>
                    <a:pt x="3097" y="2700"/>
                  </a:cubicBezTo>
                  <a:cubicBezTo>
                    <a:pt x="3307" y="3223"/>
                    <a:pt x="3537" y="3746"/>
                    <a:pt x="3704" y="4290"/>
                  </a:cubicBezTo>
                  <a:cubicBezTo>
                    <a:pt x="3934" y="4834"/>
                    <a:pt x="3997" y="5420"/>
                    <a:pt x="4144" y="6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7900263" y="445013"/>
              <a:ext cx="283550" cy="431575"/>
            </a:xfrm>
            <a:custGeom>
              <a:avLst/>
              <a:gdLst/>
              <a:ahLst/>
              <a:cxnLst/>
              <a:rect l="l" t="t" r="r" b="b"/>
              <a:pathLst>
                <a:path w="11342" h="17263" extrusionOk="0">
                  <a:moveTo>
                    <a:pt x="7826" y="9709"/>
                  </a:moveTo>
                  <a:cubicBezTo>
                    <a:pt x="7324" y="10316"/>
                    <a:pt x="6738" y="10420"/>
                    <a:pt x="6110" y="10399"/>
                  </a:cubicBezTo>
                  <a:cubicBezTo>
                    <a:pt x="5797" y="10399"/>
                    <a:pt x="5483" y="10504"/>
                    <a:pt x="5169" y="10630"/>
                  </a:cubicBezTo>
                  <a:cubicBezTo>
                    <a:pt x="4750" y="10776"/>
                    <a:pt x="4353" y="10985"/>
                    <a:pt x="3976" y="11195"/>
                  </a:cubicBezTo>
                  <a:cubicBezTo>
                    <a:pt x="3411" y="11487"/>
                    <a:pt x="2867" y="11739"/>
                    <a:pt x="2261" y="11822"/>
                  </a:cubicBezTo>
                  <a:cubicBezTo>
                    <a:pt x="2030" y="11843"/>
                    <a:pt x="1821" y="12011"/>
                    <a:pt x="1549" y="12136"/>
                  </a:cubicBezTo>
                  <a:cubicBezTo>
                    <a:pt x="1486" y="12868"/>
                    <a:pt x="1403" y="13580"/>
                    <a:pt x="1382" y="14312"/>
                  </a:cubicBezTo>
                  <a:cubicBezTo>
                    <a:pt x="1361" y="14919"/>
                    <a:pt x="1361" y="15547"/>
                    <a:pt x="1319" y="16153"/>
                  </a:cubicBezTo>
                  <a:cubicBezTo>
                    <a:pt x="1319" y="16384"/>
                    <a:pt x="1298" y="16635"/>
                    <a:pt x="1193" y="16844"/>
                  </a:cubicBezTo>
                  <a:cubicBezTo>
                    <a:pt x="1131" y="17011"/>
                    <a:pt x="942" y="17158"/>
                    <a:pt x="775" y="17221"/>
                  </a:cubicBezTo>
                  <a:cubicBezTo>
                    <a:pt x="566" y="17262"/>
                    <a:pt x="377" y="17116"/>
                    <a:pt x="336" y="16907"/>
                  </a:cubicBezTo>
                  <a:cubicBezTo>
                    <a:pt x="252" y="16551"/>
                    <a:pt x="168" y="16195"/>
                    <a:pt x="147" y="15840"/>
                  </a:cubicBezTo>
                  <a:cubicBezTo>
                    <a:pt x="1" y="13454"/>
                    <a:pt x="231" y="11132"/>
                    <a:pt x="629" y="8788"/>
                  </a:cubicBezTo>
                  <a:cubicBezTo>
                    <a:pt x="942" y="7073"/>
                    <a:pt x="1382" y="5399"/>
                    <a:pt x="1737" y="3662"/>
                  </a:cubicBezTo>
                  <a:cubicBezTo>
                    <a:pt x="1905" y="2888"/>
                    <a:pt x="2302" y="2156"/>
                    <a:pt x="2365" y="1319"/>
                  </a:cubicBezTo>
                  <a:cubicBezTo>
                    <a:pt x="2407" y="1026"/>
                    <a:pt x="2616" y="712"/>
                    <a:pt x="2825" y="461"/>
                  </a:cubicBezTo>
                  <a:cubicBezTo>
                    <a:pt x="3160" y="42"/>
                    <a:pt x="3830" y="0"/>
                    <a:pt x="4227" y="419"/>
                  </a:cubicBezTo>
                  <a:cubicBezTo>
                    <a:pt x="4395" y="607"/>
                    <a:pt x="4520" y="816"/>
                    <a:pt x="4646" y="1005"/>
                  </a:cubicBezTo>
                  <a:cubicBezTo>
                    <a:pt x="6215" y="3432"/>
                    <a:pt x="7701" y="5901"/>
                    <a:pt x="8935" y="8516"/>
                  </a:cubicBezTo>
                  <a:cubicBezTo>
                    <a:pt x="9312" y="9290"/>
                    <a:pt x="9772" y="10002"/>
                    <a:pt x="10170" y="10755"/>
                  </a:cubicBezTo>
                  <a:cubicBezTo>
                    <a:pt x="10504" y="11404"/>
                    <a:pt x="10818" y="12073"/>
                    <a:pt x="11132" y="12722"/>
                  </a:cubicBezTo>
                  <a:cubicBezTo>
                    <a:pt x="11216" y="12848"/>
                    <a:pt x="11258" y="13036"/>
                    <a:pt x="11300" y="13182"/>
                  </a:cubicBezTo>
                  <a:cubicBezTo>
                    <a:pt x="11341" y="13705"/>
                    <a:pt x="10797" y="14103"/>
                    <a:pt x="10295" y="13894"/>
                  </a:cubicBezTo>
                  <a:cubicBezTo>
                    <a:pt x="9940" y="13747"/>
                    <a:pt x="9668" y="13496"/>
                    <a:pt x="9563" y="13140"/>
                  </a:cubicBezTo>
                  <a:cubicBezTo>
                    <a:pt x="9228" y="11906"/>
                    <a:pt x="8370" y="10964"/>
                    <a:pt x="7826" y="9709"/>
                  </a:cubicBezTo>
                  <a:close/>
                  <a:moveTo>
                    <a:pt x="3600" y="2386"/>
                  </a:moveTo>
                  <a:cubicBezTo>
                    <a:pt x="2637" y="4813"/>
                    <a:pt x="2323" y="7156"/>
                    <a:pt x="1821" y="9416"/>
                  </a:cubicBezTo>
                  <a:cubicBezTo>
                    <a:pt x="1779" y="9709"/>
                    <a:pt x="1821" y="10044"/>
                    <a:pt x="1821" y="10420"/>
                  </a:cubicBezTo>
                  <a:cubicBezTo>
                    <a:pt x="2114" y="10399"/>
                    <a:pt x="2344" y="10399"/>
                    <a:pt x="2553" y="10316"/>
                  </a:cubicBezTo>
                  <a:cubicBezTo>
                    <a:pt x="2930" y="10148"/>
                    <a:pt x="3286" y="9981"/>
                    <a:pt x="3662" y="9772"/>
                  </a:cubicBezTo>
                  <a:cubicBezTo>
                    <a:pt x="4709" y="9165"/>
                    <a:pt x="5776" y="8746"/>
                    <a:pt x="7010" y="8935"/>
                  </a:cubicBezTo>
                  <a:cubicBezTo>
                    <a:pt x="7094" y="8935"/>
                    <a:pt x="7136" y="8872"/>
                    <a:pt x="7324" y="8830"/>
                  </a:cubicBezTo>
                  <a:cubicBezTo>
                    <a:pt x="6320" y="6633"/>
                    <a:pt x="5169" y="4541"/>
                    <a:pt x="3600" y="2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8380150" y="567888"/>
              <a:ext cx="297150" cy="326950"/>
            </a:xfrm>
            <a:custGeom>
              <a:avLst/>
              <a:gdLst/>
              <a:ahLst/>
              <a:cxnLst/>
              <a:rect l="l" t="t" r="r" b="b"/>
              <a:pathLst>
                <a:path w="11886" h="13078" extrusionOk="0">
                  <a:moveTo>
                    <a:pt x="11195" y="8181"/>
                  </a:moveTo>
                  <a:cubicBezTo>
                    <a:pt x="11864" y="8997"/>
                    <a:pt x="11885" y="9102"/>
                    <a:pt x="11509" y="9772"/>
                  </a:cubicBezTo>
                  <a:cubicBezTo>
                    <a:pt x="11027" y="10650"/>
                    <a:pt x="10483" y="11425"/>
                    <a:pt x="9521" y="11843"/>
                  </a:cubicBezTo>
                  <a:cubicBezTo>
                    <a:pt x="8956" y="12073"/>
                    <a:pt x="8496" y="12450"/>
                    <a:pt x="7952" y="12680"/>
                  </a:cubicBezTo>
                  <a:cubicBezTo>
                    <a:pt x="7052" y="13057"/>
                    <a:pt x="6131" y="13078"/>
                    <a:pt x="5190" y="12806"/>
                  </a:cubicBezTo>
                  <a:cubicBezTo>
                    <a:pt x="4813" y="12701"/>
                    <a:pt x="4353" y="12638"/>
                    <a:pt x="3934" y="12596"/>
                  </a:cubicBezTo>
                  <a:cubicBezTo>
                    <a:pt x="3349" y="12575"/>
                    <a:pt x="2888" y="12345"/>
                    <a:pt x="2512" y="11906"/>
                  </a:cubicBezTo>
                  <a:cubicBezTo>
                    <a:pt x="2030" y="11404"/>
                    <a:pt x="1570" y="10922"/>
                    <a:pt x="1068" y="10462"/>
                  </a:cubicBezTo>
                  <a:cubicBezTo>
                    <a:pt x="419" y="9834"/>
                    <a:pt x="147" y="9039"/>
                    <a:pt x="105" y="8181"/>
                  </a:cubicBezTo>
                  <a:cubicBezTo>
                    <a:pt x="43" y="7428"/>
                    <a:pt x="1" y="6633"/>
                    <a:pt x="126" y="5880"/>
                  </a:cubicBezTo>
                  <a:cubicBezTo>
                    <a:pt x="377" y="4185"/>
                    <a:pt x="984" y="2616"/>
                    <a:pt x="2240" y="1360"/>
                  </a:cubicBezTo>
                  <a:cubicBezTo>
                    <a:pt x="2574" y="1026"/>
                    <a:pt x="2993" y="858"/>
                    <a:pt x="3411" y="649"/>
                  </a:cubicBezTo>
                  <a:cubicBezTo>
                    <a:pt x="4750" y="0"/>
                    <a:pt x="6131" y="42"/>
                    <a:pt x="7533" y="210"/>
                  </a:cubicBezTo>
                  <a:cubicBezTo>
                    <a:pt x="8203" y="293"/>
                    <a:pt x="8642" y="1067"/>
                    <a:pt x="8391" y="1716"/>
                  </a:cubicBezTo>
                  <a:cubicBezTo>
                    <a:pt x="8370" y="1821"/>
                    <a:pt x="8203" y="1883"/>
                    <a:pt x="8077" y="1967"/>
                  </a:cubicBezTo>
                  <a:cubicBezTo>
                    <a:pt x="7805" y="1716"/>
                    <a:pt x="7575" y="1486"/>
                    <a:pt x="7324" y="1256"/>
                  </a:cubicBezTo>
                  <a:cubicBezTo>
                    <a:pt x="6299" y="1256"/>
                    <a:pt x="5336" y="1298"/>
                    <a:pt x="4332" y="1695"/>
                  </a:cubicBezTo>
                  <a:cubicBezTo>
                    <a:pt x="3244" y="2135"/>
                    <a:pt x="2658" y="2951"/>
                    <a:pt x="2219" y="3913"/>
                  </a:cubicBezTo>
                  <a:cubicBezTo>
                    <a:pt x="1612" y="5231"/>
                    <a:pt x="1528" y="6612"/>
                    <a:pt x="1675" y="8035"/>
                  </a:cubicBezTo>
                  <a:cubicBezTo>
                    <a:pt x="1696" y="8391"/>
                    <a:pt x="1821" y="8809"/>
                    <a:pt x="2051" y="9081"/>
                  </a:cubicBezTo>
                  <a:cubicBezTo>
                    <a:pt x="2553" y="9646"/>
                    <a:pt x="3097" y="10169"/>
                    <a:pt x="3683" y="10692"/>
                  </a:cubicBezTo>
                  <a:cubicBezTo>
                    <a:pt x="3809" y="10818"/>
                    <a:pt x="4039" y="10860"/>
                    <a:pt x="4248" y="10902"/>
                  </a:cubicBezTo>
                  <a:cubicBezTo>
                    <a:pt x="4667" y="11006"/>
                    <a:pt x="5085" y="11006"/>
                    <a:pt x="5483" y="11174"/>
                  </a:cubicBezTo>
                  <a:cubicBezTo>
                    <a:pt x="6403" y="11508"/>
                    <a:pt x="7240" y="11278"/>
                    <a:pt x="8056" y="10818"/>
                  </a:cubicBezTo>
                  <a:cubicBezTo>
                    <a:pt x="9123" y="10232"/>
                    <a:pt x="10149" y="9521"/>
                    <a:pt x="10818" y="8453"/>
                  </a:cubicBezTo>
                  <a:cubicBezTo>
                    <a:pt x="10902" y="8412"/>
                    <a:pt x="11027" y="8349"/>
                    <a:pt x="11195" y="8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59722" y="1628980"/>
            <a:ext cx="65240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latin typeface="Patrpatr"/>
              </a:rPr>
              <a:t>1. Identify the forms of </a:t>
            </a:r>
            <a:r>
              <a:rPr lang="en-US" sz="1800" b="1">
                <a:latin typeface="Patrpatr"/>
              </a:rPr>
              <a:t>the verb ”</a:t>
            </a:r>
            <a:r>
              <a:rPr lang="en-US" sz="1800" b="1" dirty="0" err="1">
                <a:latin typeface="Patrpatr"/>
              </a:rPr>
              <a:t>be</a:t>
            </a:r>
            <a:r>
              <a:rPr lang="en-US" sz="1800" b="1" dirty="0">
                <a:latin typeface="Patrpatr"/>
              </a:rPr>
              <a:t>” in the present simple.</a:t>
            </a:r>
            <a:endParaRPr lang="ar-JO" sz="1800" b="1" dirty="0">
              <a:latin typeface="Patrpat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3994" y="2571914"/>
            <a:ext cx="60206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/>
              <a:t>2. Form affirmative, negative and question sentences using be verbs</a:t>
            </a:r>
            <a:endParaRPr lang="ar-JO" sz="1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292042" y="567351"/>
            <a:ext cx="8071121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/>
              <a:t>Warm up+ real life                                        application (3 MIN)</a:t>
            </a:r>
            <a:endParaRPr sz="3200" dirty="0"/>
          </a:p>
        </p:txBody>
      </p:sp>
      <p:sp>
        <p:nvSpPr>
          <p:cNvPr id="287" name="Google Shape;287;p35"/>
          <p:cNvSpPr txBox="1">
            <a:spLocks noGrp="1"/>
          </p:cNvSpPr>
          <p:nvPr>
            <p:ph type="subTitle" idx="1"/>
          </p:nvPr>
        </p:nvSpPr>
        <p:spPr>
          <a:xfrm>
            <a:off x="195209" y="1623051"/>
            <a:ext cx="3770615" cy="2040382"/>
          </a:xfrm>
          <a:prstGeom prst="rect">
            <a:avLst/>
          </a:prstGeom>
        </p:spPr>
        <p:txBody>
          <a:bodyPr spcFirstLastPara="1" wrap="square" lIns="3600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Describe the weather…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-The weather is………..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-It is ...........................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-Describe your favorite weather.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</a:rPr>
              <a:t>  </a:t>
            </a:r>
          </a:p>
        </p:txBody>
      </p: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322" y="1234678"/>
            <a:ext cx="4366518" cy="3061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493" y="3642020"/>
            <a:ext cx="2239767" cy="11195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Pre-assessment 1:30 min</a:t>
            </a:r>
            <a:endParaRPr lang="ar-JO" dirty="0"/>
          </a:p>
        </p:txBody>
      </p:sp>
      <p:sp>
        <p:nvSpPr>
          <p:cNvPr id="4" name="AutoShape 2" descr="Who am I ? Stock Vector | Adobe Stock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03065" y="967376"/>
            <a:ext cx="7151400" cy="331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240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Describe yourself or your friend using I am or she/he is</a:t>
            </a:r>
          </a:p>
          <a:p>
            <a:pPr marL="15240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in your own words…………….         </a:t>
            </a:r>
            <a:r>
              <a:rPr lang="en-US" sz="2000" b="1" dirty="0"/>
              <a:t>   </a:t>
            </a:r>
            <a:endParaRPr lang="ar-JO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7035545" y="3640486"/>
            <a:ext cx="1297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Patrick Hand" panose="020B0604020202020204" charset="0"/>
              </a:rPr>
              <a:t>Mini boards </a:t>
            </a:r>
            <a:endParaRPr lang="ar-JO" sz="2000" dirty="0">
              <a:latin typeface="Patrick Hand" panose="020B06040202020202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9D5FA-DF16-09DB-A473-0DE42B139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740" y="3561141"/>
            <a:ext cx="1949450" cy="55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693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subTitle" idx="1"/>
          </p:nvPr>
        </p:nvSpPr>
        <p:spPr>
          <a:xfrm>
            <a:off x="1028975" y="829370"/>
            <a:ext cx="7198646" cy="3512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b="1" u="sng" dirty="0"/>
              <a:t>Critical thinking/ 1 min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/>
              <a:t>-Look at these two sentences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b="1" dirty="0"/>
              <a:t>1.I am a student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b="1" dirty="0"/>
              <a:t>2.They are students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/>
              <a:t>-Why do we use different forms of “be verbs” in these sentences.</a:t>
            </a: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FF0000"/>
                </a:solidFill>
              </a:rPr>
              <a:t>Buzz in/ 1MIN </a:t>
            </a:r>
          </a:p>
          <a:p>
            <a:pPr lvl="0" indent="-457200" algn="ctr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endParaRPr sz="3200" b="1"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896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Presentation    / affirmative</a:t>
            </a:r>
            <a:endParaRPr lang="ar-J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45" y="1271136"/>
            <a:ext cx="7089168" cy="28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3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Interrogative sentence</a:t>
            </a:r>
            <a:endParaRPr lang="ar-J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7" b="5319"/>
          <a:stretch/>
        </p:blipFill>
        <p:spPr>
          <a:xfrm>
            <a:off x="832207" y="1064289"/>
            <a:ext cx="7438490" cy="353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2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</a:t>
            </a:r>
            <a:endParaRPr lang="ar-J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4521" y="4047156"/>
            <a:ext cx="8942319" cy="2965370"/>
          </a:xfrm>
        </p:spPr>
        <p:txBody>
          <a:bodyPr/>
          <a:lstStyle/>
          <a:p>
            <a:endParaRPr lang="ar-JO" dirty="0"/>
          </a:p>
        </p:txBody>
      </p:sp>
      <p:pic>
        <p:nvPicPr>
          <p:cNvPr id="2050" name="Picture 2" descr="Negative form of the Verb TO BE. Forma negativa de TO BE 2/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8" b="13324"/>
          <a:stretch/>
        </p:blipFill>
        <p:spPr bwMode="auto">
          <a:xfrm>
            <a:off x="720000" y="1109608"/>
            <a:ext cx="7622616" cy="3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53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51"/>
          <p:cNvSpPr/>
          <p:nvPr/>
        </p:nvSpPr>
        <p:spPr>
          <a:xfrm rot="6315293" flipH="1">
            <a:off x="6027954" y="1733110"/>
            <a:ext cx="1383819" cy="1324270"/>
          </a:xfrm>
          <a:custGeom>
            <a:avLst/>
            <a:gdLst/>
            <a:ahLst/>
            <a:cxnLst/>
            <a:rect l="l" t="t" r="r" b="b"/>
            <a:pathLst>
              <a:path w="26538" h="25396" extrusionOk="0">
                <a:moveTo>
                  <a:pt x="18355" y="0"/>
                </a:moveTo>
                <a:cubicBezTo>
                  <a:pt x="16071" y="0"/>
                  <a:pt x="13798" y="1020"/>
                  <a:pt x="12630" y="2972"/>
                </a:cubicBezTo>
                <a:cubicBezTo>
                  <a:pt x="12005" y="4011"/>
                  <a:pt x="11658" y="5296"/>
                  <a:pt x="10670" y="5997"/>
                </a:cubicBezTo>
                <a:cubicBezTo>
                  <a:pt x="10071" y="6418"/>
                  <a:pt x="9384" y="6540"/>
                  <a:pt x="8658" y="6540"/>
                </a:cubicBezTo>
                <a:cubicBezTo>
                  <a:pt x="7658" y="6540"/>
                  <a:pt x="6584" y="6308"/>
                  <a:pt x="5564" y="6308"/>
                </a:cubicBezTo>
                <a:cubicBezTo>
                  <a:pt x="5473" y="6308"/>
                  <a:pt x="5382" y="6310"/>
                  <a:pt x="5292" y="6314"/>
                </a:cubicBezTo>
                <a:cubicBezTo>
                  <a:pt x="3450" y="6396"/>
                  <a:pt x="1690" y="7521"/>
                  <a:pt x="845" y="9164"/>
                </a:cubicBezTo>
                <a:cubicBezTo>
                  <a:pt x="1" y="10801"/>
                  <a:pt x="103" y="12889"/>
                  <a:pt x="1101" y="14435"/>
                </a:cubicBezTo>
                <a:lnTo>
                  <a:pt x="13136" y="25395"/>
                </a:lnTo>
                <a:cubicBezTo>
                  <a:pt x="16171" y="23609"/>
                  <a:pt x="19190" y="21721"/>
                  <a:pt x="21646" y="19204"/>
                </a:cubicBezTo>
                <a:cubicBezTo>
                  <a:pt x="24107" y="16686"/>
                  <a:pt x="25985" y="13452"/>
                  <a:pt x="26262" y="9947"/>
                </a:cubicBezTo>
                <a:cubicBezTo>
                  <a:pt x="26538" y="6437"/>
                  <a:pt x="24977" y="2686"/>
                  <a:pt x="21927" y="926"/>
                </a:cubicBezTo>
                <a:cubicBezTo>
                  <a:pt x="20852" y="304"/>
                  <a:pt x="19602" y="0"/>
                  <a:pt x="183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51"/>
          <p:cNvSpPr/>
          <p:nvPr/>
        </p:nvSpPr>
        <p:spPr>
          <a:xfrm rot="-2700000" flipH="1">
            <a:off x="2071778" y="886929"/>
            <a:ext cx="1383840" cy="1324289"/>
          </a:xfrm>
          <a:custGeom>
            <a:avLst/>
            <a:gdLst/>
            <a:ahLst/>
            <a:cxnLst/>
            <a:rect l="l" t="t" r="r" b="b"/>
            <a:pathLst>
              <a:path w="26538" h="25396" extrusionOk="0">
                <a:moveTo>
                  <a:pt x="18355" y="0"/>
                </a:moveTo>
                <a:cubicBezTo>
                  <a:pt x="16071" y="0"/>
                  <a:pt x="13798" y="1020"/>
                  <a:pt x="12630" y="2972"/>
                </a:cubicBezTo>
                <a:cubicBezTo>
                  <a:pt x="12005" y="4011"/>
                  <a:pt x="11658" y="5296"/>
                  <a:pt x="10670" y="5997"/>
                </a:cubicBezTo>
                <a:cubicBezTo>
                  <a:pt x="10071" y="6418"/>
                  <a:pt x="9384" y="6540"/>
                  <a:pt x="8658" y="6540"/>
                </a:cubicBezTo>
                <a:cubicBezTo>
                  <a:pt x="7658" y="6540"/>
                  <a:pt x="6584" y="6308"/>
                  <a:pt x="5564" y="6308"/>
                </a:cubicBezTo>
                <a:cubicBezTo>
                  <a:pt x="5473" y="6308"/>
                  <a:pt x="5382" y="6310"/>
                  <a:pt x="5292" y="6314"/>
                </a:cubicBezTo>
                <a:cubicBezTo>
                  <a:pt x="3450" y="6396"/>
                  <a:pt x="1690" y="7521"/>
                  <a:pt x="845" y="9164"/>
                </a:cubicBezTo>
                <a:cubicBezTo>
                  <a:pt x="1" y="10801"/>
                  <a:pt x="103" y="12889"/>
                  <a:pt x="1101" y="14435"/>
                </a:cubicBezTo>
                <a:lnTo>
                  <a:pt x="13136" y="25395"/>
                </a:lnTo>
                <a:cubicBezTo>
                  <a:pt x="16171" y="23609"/>
                  <a:pt x="19190" y="21721"/>
                  <a:pt x="21646" y="19204"/>
                </a:cubicBezTo>
                <a:cubicBezTo>
                  <a:pt x="24107" y="16686"/>
                  <a:pt x="25985" y="13452"/>
                  <a:pt x="26262" y="9947"/>
                </a:cubicBezTo>
                <a:cubicBezTo>
                  <a:pt x="26538" y="6437"/>
                  <a:pt x="24977" y="2686"/>
                  <a:pt x="21927" y="926"/>
                </a:cubicBezTo>
                <a:cubicBezTo>
                  <a:pt x="20852" y="304"/>
                  <a:pt x="19602" y="0"/>
                  <a:pt x="183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 </a:t>
            </a:r>
            <a:r>
              <a:rPr lang="en-US" sz="2800" b="1" dirty="0"/>
              <a:t>Who is       he?</a:t>
            </a:r>
            <a:endParaRPr sz="2800" b="1" dirty="0"/>
          </a:p>
        </p:txBody>
      </p:sp>
      <p:sp>
        <p:nvSpPr>
          <p:cNvPr id="919" name="Google Shape;919;p51"/>
          <p:cNvSpPr/>
          <p:nvPr/>
        </p:nvSpPr>
        <p:spPr>
          <a:xfrm flipH="1">
            <a:off x="5604773" y="591605"/>
            <a:ext cx="294236" cy="321587"/>
          </a:xfrm>
          <a:custGeom>
            <a:avLst/>
            <a:gdLst/>
            <a:ahLst/>
            <a:cxnLst/>
            <a:rect l="l" t="t" r="r" b="b"/>
            <a:pathLst>
              <a:path w="4841" h="5291" extrusionOk="0">
                <a:moveTo>
                  <a:pt x="1981" y="1"/>
                </a:moveTo>
                <a:cubicBezTo>
                  <a:pt x="1931" y="1"/>
                  <a:pt x="1874" y="22"/>
                  <a:pt x="1827" y="41"/>
                </a:cubicBezTo>
                <a:cubicBezTo>
                  <a:pt x="1771" y="61"/>
                  <a:pt x="1714" y="77"/>
                  <a:pt x="1658" y="102"/>
                </a:cubicBezTo>
                <a:cubicBezTo>
                  <a:pt x="1592" y="128"/>
                  <a:pt x="1535" y="169"/>
                  <a:pt x="1469" y="194"/>
                </a:cubicBezTo>
                <a:cubicBezTo>
                  <a:pt x="1413" y="215"/>
                  <a:pt x="1361" y="215"/>
                  <a:pt x="1310" y="256"/>
                </a:cubicBezTo>
                <a:cubicBezTo>
                  <a:pt x="1274" y="286"/>
                  <a:pt x="1249" y="322"/>
                  <a:pt x="1203" y="343"/>
                </a:cubicBezTo>
                <a:cubicBezTo>
                  <a:pt x="1162" y="358"/>
                  <a:pt x="1126" y="363"/>
                  <a:pt x="1090" y="384"/>
                </a:cubicBezTo>
                <a:cubicBezTo>
                  <a:pt x="1075" y="389"/>
                  <a:pt x="1059" y="409"/>
                  <a:pt x="1049" y="414"/>
                </a:cubicBezTo>
                <a:cubicBezTo>
                  <a:pt x="1013" y="430"/>
                  <a:pt x="932" y="430"/>
                  <a:pt x="988" y="455"/>
                </a:cubicBezTo>
                <a:cubicBezTo>
                  <a:pt x="1121" y="859"/>
                  <a:pt x="1279" y="1264"/>
                  <a:pt x="1407" y="1673"/>
                </a:cubicBezTo>
                <a:cubicBezTo>
                  <a:pt x="1418" y="1709"/>
                  <a:pt x="1428" y="1750"/>
                  <a:pt x="1438" y="1791"/>
                </a:cubicBezTo>
                <a:cubicBezTo>
                  <a:pt x="1423" y="1791"/>
                  <a:pt x="1407" y="1786"/>
                  <a:pt x="1392" y="1786"/>
                </a:cubicBezTo>
                <a:cubicBezTo>
                  <a:pt x="1213" y="1781"/>
                  <a:pt x="1039" y="1709"/>
                  <a:pt x="860" y="1668"/>
                </a:cubicBezTo>
                <a:cubicBezTo>
                  <a:pt x="747" y="1642"/>
                  <a:pt x="625" y="1622"/>
                  <a:pt x="517" y="1566"/>
                </a:cubicBezTo>
                <a:cubicBezTo>
                  <a:pt x="451" y="1535"/>
                  <a:pt x="364" y="1560"/>
                  <a:pt x="292" y="1525"/>
                </a:cubicBezTo>
                <a:cubicBezTo>
                  <a:pt x="292" y="1576"/>
                  <a:pt x="256" y="1627"/>
                  <a:pt x="246" y="1673"/>
                </a:cubicBezTo>
                <a:cubicBezTo>
                  <a:pt x="225" y="1781"/>
                  <a:pt x="225" y="1893"/>
                  <a:pt x="174" y="1995"/>
                </a:cubicBezTo>
                <a:cubicBezTo>
                  <a:pt x="123" y="2103"/>
                  <a:pt x="92" y="2226"/>
                  <a:pt x="87" y="2343"/>
                </a:cubicBezTo>
                <a:cubicBezTo>
                  <a:pt x="77" y="2461"/>
                  <a:pt x="26" y="2563"/>
                  <a:pt x="10" y="2676"/>
                </a:cubicBezTo>
                <a:cubicBezTo>
                  <a:pt x="0" y="2753"/>
                  <a:pt x="26" y="2824"/>
                  <a:pt x="46" y="2901"/>
                </a:cubicBezTo>
                <a:cubicBezTo>
                  <a:pt x="62" y="2906"/>
                  <a:pt x="655" y="3121"/>
                  <a:pt x="967" y="3172"/>
                </a:cubicBezTo>
                <a:cubicBezTo>
                  <a:pt x="1075" y="3188"/>
                  <a:pt x="1182" y="3198"/>
                  <a:pt x="1290" y="3203"/>
                </a:cubicBezTo>
                <a:cubicBezTo>
                  <a:pt x="942" y="3597"/>
                  <a:pt x="599" y="3991"/>
                  <a:pt x="277" y="4400"/>
                </a:cubicBezTo>
                <a:cubicBezTo>
                  <a:pt x="246" y="4446"/>
                  <a:pt x="256" y="4446"/>
                  <a:pt x="256" y="4446"/>
                </a:cubicBezTo>
                <a:cubicBezTo>
                  <a:pt x="266" y="4523"/>
                  <a:pt x="333" y="4585"/>
                  <a:pt x="394" y="4620"/>
                </a:cubicBezTo>
                <a:cubicBezTo>
                  <a:pt x="599" y="4733"/>
                  <a:pt x="809" y="4876"/>
                  <a:pt x="926" y="5086"/>
                </a:cubicBezTo>
                <a:cubicBezTo>
                  <a:pt x="952" y="5076"/>
                  <a:pt x="983" y="5040"/>
                  <a:pt x="998" y="5025"/>
                </a:cubicBezTo>
                <a:cubicBezTo>
                  <a:pt x="1080" y="4922"/>
                  <a:pt x="1167" y="4830"/>
                  <a:pt x="1264" y="4738"/>
                </a:cubicBezTo>
                <a:cubicBezTo>
                  <a:pt x="1418" y="4595"/>
                  <a:pt x="1556" y="4441"/>
                  <a:pt x="1709" y="4303"/>
                </a:cubicBezTo>
                <a:cubicBezTo>
                  <a:pt x="1837" y="4191"/>
                  <a:pt x="1955" y="4073"/>
                  <a:pt x="2078" y="3955"/>
                </a:cubicBezTo>
                <a:cubicBezTo>
                  <a:pt x="2165" y="4186"/>
                  <a:pt x="2211" y="4436"/>
                  <a:pt x="2303" y="4667"/>
                </a:cubicBezTo>
                <a:cubicBezTo>
                  <a:pt x="2390" y="4871"/>
                  <a:pt x="2436" y="5086"/>
                  <a:pt x="2518" y="5291"/>
                </a:cubicBezTo>
                <a:cubicBezTo>
                  <a:pt x="2625" y="5270"/>
                  <a:pt x="2712" y="5209"/>
                  <a:pt x="2830" y="5183"/>
                </a:cubicBezTo>
                <a:cubicBezTo>
                  <a:pt x="2917" y="5132"/>
                  <a:pt x="2989" y="5066"/>
                  <a:pt x="3081" y="5035"/>
                </a:cubicBezTo>
                <a:cubicBezTo>
                  <a:pt x="3173" y="5009"/>
                  <a:pt x="3255" y="4968"/>
                  <a:pt x="3347" y="4943"/>
                </a:cubicBezTo>
                <a:cubicBezTo>
                  <a:pt x="3424" y="4917"/>
                  <a:pt x="3521" y="4917"/>
                  <a:pt x="3592" y="4881"/>
                </a:cubicBezTo>
                <a:cubicBezTo>
                  <a:pt x="3664" y="4841"/>
                  <a:pt x="3613" y="4743"/>
                  <a:pt x="3592" y="4682"/>
                </a:cubicBezTo>
                <a:cubicBezTo>
                  <a:pt x="3505" y="4462"/>
                  <a:pt x="3413" y="4247"/>
                  <a:pt x="3362" y="4012"/>
                </a:cubicBezTo>
                <a:cubicBezTo>
                  <a:pt x="3331" y="3884"/>
                  <a:pt x="3296" y="3756"/>
                  <a:pt x="3224" y="3643"/>
                </a:cubicBezTo>
                <a:cubicBezTo>
                  <a:pt x="3203" y="3612"/>
                  <a:pt x="3193" y="3582"/>
                  <a:pt x="3183" y="3546"/>
                </a:cubicBezTo>
                <a:lnTo>
                  <a:pt x="3183" y="3546"/>
                </a:lnTo>
                <a:cubicBezTo>
                  <a:pt x="3316" y="3582"/>
                  <a:pt x="3454" y="3618"/>
                  <a:pt x="3587" y="3638"/>
                </a:cubicBezTo>
                <a:cubicBezTo>
                  <a:pt x="3792" y="3674"/>
                  <a:pt x="3992" y="3705"/>
                  <a:pt x="4191" y="3745"/>
                </a:cubicBezTo>
                <a:cubicBezTo>
                  <a:pt x="4252" y="3756"/>
                  <a:pt x="4299" y="3797"/>
                  <a:pt x="4360" y="3812"/>
                </a:cubicBezTo>
                <a:cubicBezTo>
                  <a:pt x="4383" y="3817"/>
                  <a:pt x="4403" y="3817"/>
                  <a:pt x="4423" y="3817"/>
                </a:cubicBezTo>
                <a:cubicBezTo>
                  <a:pt x="4442" y="3817"/>
                  <a:pt x="4460" y="3817"/>
                  <a:pt x="4478" y="3822"/>
                </a:cubicBezTo>
                <a:cubicBezTo>
                  <a:pt x="4508" y="3797"/>
                  <a:pt x="4498" y="3756"/>
                  <a:pt x="4508" y="3720"/>
                </a:cubicBezTo>
                <a:cubicBezTo>
                  <a:pt x="4534" y="3638"/>
                  <a:pt x="4570" y="3561"/>
                  <a:pt x="4595" y="3479"/>
                </a:cubicBezTo>
                <a:cubicBezTo>
                  <a:pt x="4631" y="3377"/>
                  <a:pt x="4667" y="3264"/>
                  <a:pt x="4687" y="3162"/>
                </a:cubicBezTo>
                <a:cubicBezTo>
                  <a:pt x="4698" y="3116"/>
                  <a:pt x="4718" y="3101"/>
                  <a:pt x="4739" y="3055"/>
                </a:cubicBezTo>
                <a:cubicBezTo>
                  <a:pt x="4754" y="3014"/>
                  <a:pt x="4754" y="2968"/>
                  <a:pt x="4774" y="2922"/>
                </a:cubicBezTo>
                <a:cubicBezTo>
                  <a:pt x="4800" y="2855"/>
                  <a:pt x="4805" y="2794"/>
                  <a:pt x="4841" y="2727"/>
                </a:cubicBezTo>
                <a:cubicBezTo>
                  <a:pt x="4815" y="2691"/>
                  <a:pt x="4759" y="2686"/>
                  <a:pt x="4723" y="2671"/>
                </a:cubicBezTo>
                <a:cubicBezTo>
                  <a:pt x="4616" y="2635"/>
                  <a:pt x="4513" y="2599"/>
                  <a:pt x="4406" y="2569"/>
                </a:cubicBezTo>
                <a:cubicBezTo>
                  <a:pt x="4201" y="2502"/>
                  <a:pt x="3997" y="2482"/>
                  <a:pt x="3792" y="2430"/>
                </a:cubicBezTo>
                <a:cubicBezTo>
                  <a:pt x="3720" y="2415"/>
                  <a:pt x="3649" y="2395"/>
                  <a:pt x="3577" y="2374"/>
                </a:cubicBezTo>
                <a:cubicBezTo>
                  <a:pt x="3582" y="2364"/>
                  <a:pt x="3592" y="2354"/>
                  <a:pt x="3603" y="2343"/>
                </a:cubicBezTo>
                <a:cubicBezTo>
                  <a:pt x="3700" y="2226"/>
                  <a:pt x="3777" y="2093"/>
                  <a:pt x="3884" y="1980"/>
                </a:cubicBezTo>
                <a:cubicBezTo>
                  <a:pt x="3992" y="1862"/>
                  <a:pt x="4094" y="1755"/>
                  <a:pt x="4186" y="1627"/>
                </a:cubicBezTo>
                <a:cubicBezTo>
                  <a:pt x="4242" y="1550"/>
                  <a:pt x="4360" y="1443"/>
                  <a:pt x="4370" y="1356"/>
                </a:cubicBezTo>
                <a:cubicBezTo>
                  <a:pt x="4350" y="1305"/>
                  <a:pt x="4268" y="1238"/>
                  <a:pt x="4232" y="1197"/>
                </a:cubicBezTo>
                <a:cubicBezTo>
                  <a:pt x="4191" y="1161"/>
                  <a:pt x="4145" y="1115"/>
                  <a:pt x="4104" y="1074"/>
                </a:cubicBezTo>
                <a:cubicBezTo>
                  <a:pt x="4038" y="1008"/>
                  <a:pt x="3966" y="946"/>
                  <a:pt x="3905" y="875"/>
                </a:cubicBezTo>
                <a:cubicBezTo>
                  <a:pt x="3848" y="808"/>
                  <a:pt x="3777" y="737"/>
                  <a:pt x="3705" y="691"/>
                </a:cubicBezTo>
                <a:cubicBezTo>
                  <a:pt x="3669" y="665"/>
                  <a:pt x="3613" y="639"/>
                  <a:pt x="3572" y="619"/>
                </a:cubicBezTo>
                <a:cubicBezTo>
                  <a:pt x="3548" y="609"/>
                  <a:pt x="3539" y="603"/>
                  <a:pt x="3533" y="603"/>
                </a:cubicBezTo>
                <a:cubicBezTo>
                  <a:pt x="3525" y="603"/>
                  <a:pt x="3519" y="610"/>
                  <a:pt x="3495" y="629"/>
                </a:cubicBezTo>
                <a:cubicBezTo>
                  <a:pt x="3393" y="721"/>
                  <a:pt x="3301" y="854"/>
                  <a:pt x="3214" y="962"/>
                </a:cubicBezTo>
                <a:cubicBezTo>
                  <a:pt x="3009" y="1223"/>
                  <a:pt x="2794" y="1479"/>
                  <a:pt x="2579" y="1734"/>
                </a:cubicBezTo>
                <a:cubicBezTo>
                  <a:pt x="2502" y="1422"/>
                  <a:pt x="2395" y="1115"/>
                  <a:pt x="2318" y="803"/>
                </a:cubicBezTo>
                <a:cubicBezTo>
                  <a:pt x="2288" y="685"/>
                  <a:pt x="2252" y="573"/>
                  <a:pt x="2216" y="455"/>
                </a:cubicBezTo>
                <a:cubicBezTo>
                  <a:pt x="2175" y="327"/>
                  <a:pt x="2149" y="184"/>
                  <a:pt x="2088" y="61"/>
                </a:cubicBezTo>
                <a:cubicBezTo>
                  <a:pt x="2064" y="16"/>
                  <a:pt x="2025" y="1"/>
                  <a:pt x="19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51"/>
          <p:cNvSpPr/>
          <p:nvPr/>
        </p:nvSpPr>
        <p:spPr>
          <a:xfrm>
            <a:off x="2031864" y="3503367"/>
            <a:ext cx="664053" cy="123159"/>
          </a:xfrm>
          <a:custGeom>
            <a:avLst/>
            <a:gdLst/>
            <a:ahLst/>
            <a:cxnLst/>
            <a:rect l="l" t="t" r="r" b="b"/>
            <a:pathLst>
              <a:path w="15480" h="2871" extrusionOk="0">
                <a:moveTo>
                  <a:pt x="14042" y="1"/>
                </a:moveTo>
                <a:cubicBezTo>
                  <a:pt x="13866" y="1"/>
                  <a:pt x="13676" y="54"/>
                  <a:pt x="13479" y="164"/>
                </a:cubicBezTo>
                <a:cubicBezTo>
                  <a:pt x="13028" y="419"/>
                  <a:pt x="12731" y="808"/>
                  <a:pt x="12496" y="1259"/>
                </a:cubicBezTo>
                <a:cubicBezTo>
                  <a:pt x="12373" y="803"/>
                  <a:pt x="12133" y="481"/>
                  <a:pt x="11780" y="302"/>
                </a:cubicBezTo>
                <a:cubicBezTo>
                  <a:pt x="11596" y="209"/>
                  <a:pt x="11403" y="169"/>
                  <a:pt x="11212" y="169"/>
                </a:cubicBezTo>
                <a:cubicBezTo>
                  <a:pt x="10759" y="169"/>
                  <a:pt x="10316" y="393"/>
                  <a:pt x="10025" y="670"/>
                </a:cubicBezTo>
                <a:cubicBezTo>
                  <a:pt x="9758" y="931"/>
                  <a:pt x="9569" y="1248"/>
                  <a:pt x="9421" y="1571"/>
                </a:cubicBezTo>
                <a:cubicBezTo>
                  <a:pt x="9410" y="1514"/>
                  <a:pt x="9405" y="1458"/>
                  <a:pt x="9395" y="1402"/>
                </a:cubicBezTo>
                <a:cubicBezTo>
                  <a:pt x="9344" y="1059"/>
                  <a:pt x="9288" y="706"/>
                  <a:pt x="9042" y="419"/>
                </a:cubicBezTo>
                <a:cubicBezTo>
                  <a:pt x="8837" y="184"/>
                  <a:pt x="8535" y="46"/>
                  <a:pt x="8188" y="31"/>
                </a:cubicBezTo>
                <a:cubicBezTo>
                  <a:pt x="8164" y="29"/>
                  <a:pt x="8141" y="29"/>
                  <a:pt x="8118" y="29"/>
                </a:cubicBezTo>
                <a:cubicBezTo>
                  <a:pt x="7693" y="29"/>
                  <a:pt x="7250" y="205"/>
                  <a:pt x="6949" y="496"/>
                </a:cubicBezTo>
                <a:cubicBezTo>
                  <a:pt x="6704" y="732"/>
                  <a:pt x="6535" y="1018"/>
                  <a:pt x="6412" y="1315"/>
                </a:cubicBezTo>
                <a:cubicBezTo>
                  <a:pt x="6289" y="895"/>
                  <a:pt x="6069" y="517"/>
                  <a:pt x="5660" y="307"/>
                </a:cubicBezTo>
                <a:cubicBezTo>
                  <a:pt x="5465" y="207"/>
                  <a:pt x="5257" y="163"/>
                  <a:pt x="5050" y="163"/>
                </a:cubicBezTo>
                <a:cubicBezTo>
                  <a:pt x="4524" y="163"/>
                  <a:pt x="3999" y="446"/>
                  <a:pt x="3679" y="813"/>
                </a:cubicBezTo>
                <a:cubicBezTo>
                  <a:pt x="3378" y="1151"/>
                  <a:pt x="3204" y="1555"/>
                  <a:pt x="3070" y="1965"/>
                </a:cubicBezTo>
                <a:cubicBezTo>
                  <a:pt x="3070" y="1949"/>
                  <a:pt x="3065" y="1939"/>
                  <a:pt x="3060" y="1924"/>
                </a:cubicBezTo>
                <a:cubicBezTo>
                  <a:pt x="2943" y="1612"/>
                  <a:pt x="2825" y="1284"/>
                  <a:pt x="2630" y="987"/>
                </a:cubicBezTo>
                <a:cubicBezTo>
                  <a:pt x="2346" y="547"/>
                  <a:pt x="1833" y="182"/>
                  <a:pt x="1300" y="182"/>
                </a:cubicBezTo>
                <a:cubicBezTo>
                  <a:pt x="1170" y="182"/>
                  <a:pt x="1040" y="204"/>
                  <a:pt x="911" y="251"/>
                </a:cubicBezTo>
                <a:cubicBezTo>
                  <a:pt x="527" y="389"/>
                  <a:pt x="225" y="747"/>
                  <a:pt x="103" y="1202"/>
                </a:cubicBezTo>
                <a:cubicBezTo>
                  <a:pt x="0" y="1591"/>
                  <a:pt x="26" y="1985"/>
                  <a:pt x="51" y="2338"/>
                </a:cubicBezTo>
                <a:lnTo>
                  <a:pt x="502" y="2308"/>
                </a:lnTo>
                <a:cubicBezTo>
                  <a:pt x="476" y="1975"/>
                  <a:pt x="451" y="1632"/>
                  <a:pt x="532" y="1320"/>
                </a:cubicBezTo>
                <a:cubicBezTo>
                  <a:pt x="599" y="1074"/>
                  <a:pt x="773" y="778"/>
                  <a:pt x="1065" y="670"/>
                </a:cubicBezTo>
                <a:cubicBezTo>
                  <a:pt x="1142" y="642"/>
                  <a:pt x="1221" y="629"/>
                  <a:pt x="1300" y="629"/>
                </a:cubicBezTo>
                <a:cubicBezTo>
                  <a:pt x="1669" y="629"/>
                  <a:pt x="2046" y="908"/>
                  <a:pt x="2257" y="1228"/>
                </a:cubicBezTo>
                <a:cubicBezTo>
                  <a:pt x="2421" y="1484"/>
                  <a:pt x="2528" y="1775"/>
                  <a:pt x="2641" y="2077"/>
                </a:cubicBezTo>
                <a:cubicBezTo>
                  <a:pt x="2717" y="2297"/>
                  <a:pt x="2804" y="2528"/>
                  <a:pt x="2912" y="2748"/>
                </a:cubicBezTo>
                <a:cubicBezTo>
                  <a:pt x="2951" y="2821"/>
                  <a:pt x="3027" y="2871"/>
                  <a:pt x="3110" y="2871"/>
                </a:cubicBezTo>
                <a:cubicBezTo>
                  <a:pt x="3114" y="2871"/>
                  <a:pt x="3118" y="2871"/>
                  <a:pt x="3122" y="2870"/>
                </a:cubicBezTo>
                <a:lnTo>
                  <a:pt x="3137" y="2870"/>
                </a:lnTo>
                <a:cubicBezTo>
                  <a:pt x="3229" y="2860"/>
                  <a:pt x="3306" y="2794"/>
                  <a:pt x="3331" y="2702"/>
                </a:cubicBezTo>
                <a:cubicBezTo>
                  <a:pt x="3470" y="2159"/>
                  <a:pt x="3628" y="1545"/>
                  <a:pt x="4017" y="1105"/>
                </a:cubicBezTo>
                <a:cubicBezTo>
                  <a:pt x="4264" y="825"/>
                  <a:pt x="4667" y="612"/>
                  <a:pt x="5049" y="612"/>
                </a:cubicBezTo>
                <a:cubicBezTo>
                  <a:pt x="5190" y="612"/>
                  <a:pt x="5328" y="641"/>
                  <a:pt x="5455" y="706"/>
                </a:cubicBezTo>
                <a:cubicBezTo>
                  <a:pt x="5987" y="982"/>
                  <a:pt x="6079" y="1714"/>
                  <a:pt x="6100" y="2389"/>
                </a:cubicBezTo>
                <a:cubicBezTo>
                  <a:pt x="6105" y="2502"/>
                  <a:pt x="6187" y="2599"/>
                  <a:pt x="6299" y="2609"/>
                </a:cubicBezTo>
                <a:cubicBezTo>
                  <a:pt x="6306" y="2610"/>
                  <a:pt x="6314" y="2610"/>
                  <a:pt x="6321" y="2610"/>
                </a:cubicBezTo>
                <a:cubicBezTo>
                  <a:pt x="6425" y="2610"/>
                  <a:pt x="6516" y="2541"/>
                  <a:pt x="6540" y="2436"/>
                </a:cubicBezTo>
                <a:cubicBezTo>
                  <a:pt x="6704" y="1760"/>
                  <a:pt x="6862" y="1207"/>
                  <a:pt x="7261" y="813"/>
                </a:cubicBezTo>
                <a:cubicBezTo>
                  <a:pt x="7480" y="605"/>
                  <a:pt x="7808" y="474"/>
                  <a:pt x="8116" y="474"/>
                </a:cubicBezTo>
                <a:cubicBezTo>
                  <a:pt x="8133" y="474"/>
                  <a:pt x="8150" y="475"/>
                  <a:pt x="8167" y="476"/>
                </a:cubicBezTo>
                <a:cubicBezTo>
                  <a:pt x="8326" y="481"/>
                  <a:pt x="8546" y="527"/>
                  <a:pt x="8699" y="711"/>
                </a:cubicBezTo>
                <a:cubicBezTo>
                  <a:pt x="8868" y="900"/>
                  <a:pt x="8909" y="1177"/>
                  <a:pt x="8955" y="1468"/>
                </a:cubicBezTo>
                <a:cubicBezTo>
                  <a:pt x="8996" y="1760"/>
                  <a:pt x="9042" y="2062"/>
                  <a:pt x="9206" y="2328"/>
                </a:cubicBezTo>
                <a:cubicBezTo>
                  <a:pt x="9249" y="2396"/>
                  <a:pt x="9325" y="2436"/>
                  <a:pt x="9402" y="2436"/>
                </a:cubicBezTo>
                <a:cubicBezTo>
                  <a:pt x="9406" y="2436"/>
                  <a:pt x="9411" y="2436"/>
                  <a:pt x="9416" y="2436"/>
                </a:cubicBezTo>
                <a:cubicBezTo>
                  <a:pt x="9503" y="2425"/>
                  <a:pt x="9574" y="2374"/>
                  <a:pt x="9605" y="2292"/>
                </a:cubicBezTo>
                <a:cubicBezTo>
                  <a:pt x="9779" y="1847"/>
                  <a:pt x="9978" y="1340"/>
                  <a:pt x="10337" y="993"/>
                </a:cubicBezTo>
                <a:cubicBezTo>
                  <a:pt x="10560" y="780"/>
                  <a:pt x="10894" y="617"/>
                  <a:pt x="11214" y="617"/>
                </a:cubicBezTo>
                <a:cubicBezTo>
                  <a:pt x="11341" y="617"/>
                  <a:pt x="11465" y="643"/>
                  <a:pt x="11580" y="701"/>
                </a:cubicBezTo>
                <a:cubicBezTo>
                  <a:pt x="12061" y="946"/>
                  <a:pt x="12148" y="1601"/>
                  <a:pt x="12138" y="2113"/>
                </a:cubicBezTo>
                <a:cubicBezTo>
                  <a:pt x="12138" y="2221"/>
                  <a:pt x="12210" y="2318"/>
                  <a:pt x="12317" y="2338"/>
                </a:cubicBezTo>
                <a:cubicBezTo>
                  <a:pt x="12332" y="2341"/>
                  <a:pt x="12346" y="2342"/>
                  <a:pt x="12361" y="2342"/>
                </a:cubicBezTo>
                <a:cubicBezTo>
                  <a:pt x="12453" y="2342"/>
                  <a:pt x="12537" y="2288"/>
                  <a:pt x="12573" y="2200"/>
                </a:cubicBezTo>
                <a:cubicBezTo>
                  <a:pt x="12839" y="1514"/>
                  <a:pt x="13131" y="875"/>
                  <a:pt x="13693" y="558"/>
                </a:cubicBezTo>
                <a:cubicBezTo>
                  <a:pt x="13825" y="485"/>
                  <a:pt x="13945" y="448"/>
                  <a:pt x="14046" y="448"/>
                </a:cubicBezTo>
                <a:cubicBezTo>
                  <a:pt x="14058" y="448"/>
                  <a:pt x="14070" y="449"/>
                  <a:pt x="14082" y="450"/>
                </a:cubicBezTo>
                <a:cubicBezTo>
                  <a:pt x="14215" y="465"/>
                  <a:pt x="14354" y="552"/>
                  <a:pt x="14497" y="706"/>
                </a:cubicBezTo>
                <a:cubicBezTo>
                  <a:pt x="14850" y="1085"/>
                  <a:pt x="15019" y="1617"/>
                  <a:pt x="14952" y="2118"/>
                </a:cubicBezTo>
                <a:lnTo>
                  <a:pt x="15397" y="2180"/>
                </a:lnTo>
                <a:cubicBezTo>
                  <a:pt x="15479" y="1545"/>
                  <a:pt x="15264" y="880"/>
                  <a:pt x="14829" y="404"/>
                </a:cubicBezTo>
                <a:cubicBezTo>
                  <a:pt x="14609" y="164"/>
                  <a:pt x="14374" y="31"/>
                  <a:pt x="14128" y="5"/>
                </a:cubicBezTo>
                <a:cubicBezTo>
                  <a:pt x="14100" y="2"/>
                  <a:pt x="14071" y="1"/>
                  <a:pt x="140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51"/>
          <p:cNvSpPr/>
          <p:nvPr/>
        </p:nvSpPr>
        <p:spPr>
          <a:xfrm rot="7200002" flipH="1">
            <a:off x="3319090" y="2033061"/>
            <a:ext cx="589092" cy="549252"/>
          </a:xfrm>
          <a:custGeom>
            <a:avLst/>
            <a:gdLst/>
            <a:ahLst/>
            <a:cxnLst/>
            <a:rect l="l" t="t" r="r" b="b"/>
            <a:pathLst>
              <a:path w="11356" h="10588" extrusionOk="0">
                <a:moveTo>
                  <a:pt x="6535" y="0"/>
                </a:moveTo>
                <a:cubicBezTo>
                  <a:pt x="5804" y="839"/>
                  <a:pt x="5195" y="1761"/>
                  <a:pt x="4734" y="2728"/>
                </a:cubicBezTo>
                <a:cubicBezTo>
                  <a:pt x="3900" y="2190"/>
                  <a:pt x="3071" y="1653"/>
                  <a:pt x="2242" y="1121"/>
                </a:cubicBezTo>
                <a:lnTo>
                  <a:pt x="2242" y="1121"/>
                </a:lnTo>
                <a:cubicBezTo>
                  <a:pt x="2437" y="1970"/>
                  <a:pt x="2759" y="2799"/>
                  <a:pt x="3204" y="3577"/>
                </a:cubicBezTo>
                <a:cubicBezTo>
                  <a:pt x="2119" y="3710"/>
                  <a:pt x="1050" y="3859"/>
                  <a:pt x="1" y="4084"/>
                </a:cubicBezTo>
                <a:cubicBezTo>
                  <a:pt x="774" y="4795"/>
                  <a:pt x="1731" y="5363"/>
                  <a:pt x="2785" y="5742"/>
                </a:cubicBezTo>
                <a:cubicBezTo>
                  <a:pt x="1915" y="6054"/>
                  <a:pt x="1040" y="6376"/>
                  <a:pt x="277" y="6847"/>
                </a:cubicBezTo>
                <a:cubicBezTo>
                  <a:pt x="1024" y="6965"/>
                  <a:pt x="1783" y="7024"/>
                  <a:pt x="2543" y="7024"/>
                </a:cubicBezTo>
                <a:cubicBezTo>
                  <a:pt x="2965" y="7024"/>
                  <a:pt x="3388" y="7006"/>
                  <a:pt x="3808" y="6970"/>
                </a:cubicBezTo>
                <a:lnTo>
                  <a:pt x="3808" y="6970"/>
                </a:lnTo>
                <a:cubicBezTo>
                  <a:pt x="3629" y="7747"/>
                  <a:pt x="3450" y="8525"/>
                  <a:pt x="3271" y="9303"/>
                </a:cubicBezTo>
                <a:cubicBezTo>
                  <a:pt x="3214" y="9559"/>
                  <a:pt x="3168" y="9861"/>
                  <a:pt x="3368" y="10055"/>
                </a:cubicBezTo>
                <a:cubicBezTo>
                  <a:pt x="4013" y="9426"/>
                  <a:pt x="4657" y="8791"/>
                  <a:pt x="5302" y="8162"/>
                </a:cubicBezTo>
                <a:cubicBezTo>
                  <a:pt x="5383" y="8081"/>
                  <a:pt x="5495" y="7993"/>
                  <a:pt x="5615" y="7993"/>
                </a:cubicBezTo>
                <a:cubicBezTo>
                  <a:pt x="5631" y="7993"/>
                  <a:pt x="5648" y="7994"/>
                  <a:pt x="5666" y="7998"/>
                </a:cubicBezTo>
                <a:cubicBezTo>
                  <a:pt x="5773" y="8024"/>
                  <a:pt x="5829" y="8126"/>
                  <a:pt x="5875" y="8213"/>
                </a:cubicBezTo>
                <a:cubicBezTo>
                  <a:pt x="6321" y="9057"/>
                  <a:pt x="6889" y="9861"/>
                  <a:pt x="7564" y="10587"/>
                </a:cubicBezTo>
                <a:cubicBezTo>
                  <a:pt x="7784" y="9528"/>
                  <a:pt x="7876" y="8448"/>
                  <a:pt x="7835" y="7374"/>
                </a:cubicBezTo>
                <a:lnTo>
                  <a:pt x="7835" y="7374"/>
                </a:lnTo>
                <a:cubicBezTo>
                  <a:pt x="8848" y="7650"/>
                  <a:pt x="9867" y="7932"/>
                  <a:pt x="10880" y="8213"/>
                </a:cubicBezTo>
                <a:cubicBezTo>
                  <a:pt x="10302" y="7297"/>
                  <a:pt x="9539" y="6468"/>
                  <a:pt x="8633" y="5777"/>
                </a:cubicBezTo>
                <a:cubicBezTo>
                  <a:pt x="9514" y="5547"/>
                  <a:pt x="10399" y="5317"/>
                  <a:pt x="11279" y="5087"/>
                </a:cubicBezTo>
                <a:cubicBezTo>
                  <a:pt x="11356" y="4872"/>
                  <a:pt x="11064" y="4703"/>
                  <a:pt x="10818" y="4621"/>
                </a:cubicBezTo>
                <a:cubicBezTo>
                  <a:pt x="10046" y="4345"/>
                  <a:pt x="9273" y="4073"/>
                  <a:pt x="8500" y="3802"/>
                </a:cubicBezTo>
                <a:cubicBezTo>
                  <a:pt x="9033" y="2886"/>
                  <a:pt x="9611" y="1986"/>
                  <a:pt x="10225" y="1111"/>
                </a:cubicBezTo>
                <a:lnTo>
                  <a:pt x="10225" y="1111"/>
                </a:lnTo>
                <a:cubicBezTo>
                  <a:pt x="9022" y="1494"/>
                  <a:pt x="7881" y="2027"/>
                  <a:pt x="6853" y="2682"/>
                </a:cubicBezTo>
                <a:cubicBezTo>
                  <a:pt x="6643" y="1801"/>
                  <a:pt x="6535" y="901"/>
                  <a:pt x="65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51"/>
          <p:cNvSpPr/>
          <p:nvPr/>
        </p:nvSpPr>
        <p:spPr>
          <a:xfrm rot="10800000" flipH="1">
            <a:off x="5282069" y="1745784"/>
            <a:ext cx="589093" cy="549253"/>
          </a:xfrm>
          <a:custGeom>
            <a:avLst/>
            <a:gdLst/>
            <a:ahLst/>
            <a:cxnLst/>
            <a:rect l="l" t="t" r="r" b="b"/>
            <a:pathLst>
              <a:path w="11356" h="10588" extrusionOk="0">
                <a:moveTo>
                  <a:pt x="6535" y="0"/>
                </a:moveTo>
                <a:cubicBezTo>
                  <a:pt x="5804" y="839"/>
                  <a:pt x="5195" y="1761"/>
                  <a:pt x="4734" y="2728"/>
                </a:cubicBezTo>
                <a:cubicBezTo>
                  <a:pt x="3900" y="2190"/>
                  <a:pt x="3071" y="1653"/>
                  <a:pt x="2242" y="1121"/>
                </a:cubicBezTo>
                <a:lnTo>
                  <a:pt x="2242" y="1121"/>
                </a:lnTo>
                <a:cubicBezTo>
                  <a:pt x="2437" y="1970"/>
                  <a:pt x="2759" y="2799"/>
                  <a:pt x="3204" y="3577"/>
                </a:cubicBezTo>
                <a:cubicBezTo>
                  <a:pt x="2119" y="3710"/>
                  <a:pt x="1050" y="3859"/>
                  <a:pt x="1" y="4084"/>
                </a:cubicBezTo>
                <a:cubicBezTo>
                  <a:pt x="774" y="4795"/>
                  <a:pt x="1731" y="5363"/>
                  <a:pt x="2785" y="5742"/>
                </a:cubicBezTo>
                <a:cubicBezTo>
                  <a:pt x="1915" y="6054"/>
                  <a:pt x="1040" y="6376"/>
                  <a:pt x="277" y="6847"/>
                </a:cubicBezTo>
                <a:cubicBezTo>
                  <a:pt x="1024" y="6965"/>
                  <a:pt x="1783" y="7024"/>
                  <a:pt x="2543" y="7024"/>
                </a:cubicBezTo>
                <a:cubicBezTo>
                  <a:pt x="2965" y="7024"/>
                  <a:pt x="3388" y="7006"/>
                  <a:pt x="3808" y="6970"/>
                </a:cubicBezTo>
                <a:lnTo>
                  <a:pt x="3808" y="6970"/>
                </a:lnTo>
                <a:cubicBezTo>
                  <a:pt x="3629" y="7747"/>
                  <a:pt x="3450" y="8525"/>
                  <a:pt x="3271" y="9303"/>
                </a:cubicBezTo>
                <a:cubicBezTo>
                  <a:pt x="3214" y="9559"/>
                  <a:pt x="3168" y="9861"/>
                  <a:pt x="3368" y="10055"/>
                </a:cubicBezTo>
                <a:cubicBezTo>
                  <a:pt x="4013" y="9426"/>
                  <a:pt x="4657" y="8791"/>
                  <a:pt x="5302" y="8162"/>
                </a:cubicBezTo>
                <a:cubicBezTo>
                  <a:pt x="5383" y="8081"/>
                  <a:pt x="5495" y="7993"/>
                  <a:pt x="5615" y="7993"/>
                </a:cubicBezTo>
                <a:cubicBezTo>
                  <a:pt x="5631" y="7993"/>
                  <a:pt x="5648" y="7994"/>
                  <a:pt x="5666" y="7998"/>
                </a:cubicBezTo>
                <a:cubicBezTo>
                  <a:pt x="5773" y="8024"/>
                  <a:pt x="5829" y="8126"/>
                  <a:pt x="5875" y="8213"/>
                </a:cubicBezTo>
                <a:cubicBezTo>
                  <a:pt x="6321" y="9057"/>
                  <a:pt x="6889" y="9861"/>
                  <a:pt x="7564" y="10587"/>
                </a:cubicBezTo>
                <a:cubicBezTo>
                  <a:pt x="7784" y="9528"/>
                  <a:pt x="7876" y="8448"/>
                  <a:pt x="7835" y="7374"/>
                </a:cubicBezTo>
                <a:lnTo>
                  <a:pt x="7835" y="7374"/>
                </a:lnTo>
                <a:cubicBezTo>
                  <a:pt x="8848" y="7650"/>
                  <a:pt x="9867" y="7932"/>
                  <a:pt x="10880" y="8213"/>
                </a:cubicBezTo>
                <a:cubicBezTo>
                  <a:pt x="10302" y="7297"/>
                  <a:pt x="9539" y="6468"/>
                  <a:pt x="8633" y="5777"/>
                </a:cubicBezTo>
                <a:cubicBezTo>
                  <a:pt x="9514" y="5547"/>
                  <a:pt x="10399" y="5317"/>
                  <a:pt x="11279" y="5087"/>
                </a:cubicBezTo>
                <a:cubicBezTo>
                  <a:pt x="11356" y="4872"/>
                  <a:pt x="11064" y="4703"/>
                  <a:pt x="10818" y="4621"/>
                </a:cubicBezTo>
                <a:cubicBezTo>
                  <a:pt x="10046" y="4345"/>
                  <a:pt x="9273" y="4073"/>
                  <a:pt x="8500" y="3802"/>
                </a:cubicBezTo>
                <a:cubicBezTo>
                  <a:pt x="9033" y="2886"/>
                  <a:pt x="9611" y="1986"/>
                  <a:pt x="10225" y="1111"/>
                </a:cubicBezTo>
                <a:lnTo>
                  <a:pt x="10225" y="1111"/>
                </a:lnTo>
                <a:cubicBezTo>
                  <a:pt x="9022" y="1494"/>
                  <a:pt x="7881" y="2027"/>
                  <a:pt x="6853" y="2682"/>
                </a:cubicBezTo>
                <a:cubicBezTo>
                  <a:pt x="6643" y="1801"/>
                  <a:pt x="6535" y="901"/>
                  <a:pt x="65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 idx="2"/>
          </p:nvPr>
        </p:nvSpPr>
        <p:spPr>
          <a:xfrm>
            <a:off x="478611" y="2591310"/>
            <a:ext cx="3520132" cy="784435"/>
          </a:xfrm>
        </p:spPr>
        <p:txBody>
          <a:bodyPr/>
          <a:lstStyle/>
          <a:p>
            <a:r>
              <a:rPr lang="en-US" dirty="0"/>
              <a:t>Look at the picture and write a sentence using verb to be.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050" name="Picture 2" descr="Jordan celebrates King&amp;#39;s 58th birthday | Jordan Ti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43" y="495810"/>
            <a:ext cx="33528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482181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4437</TotalTime>
  <Words>438</Words>
  <Application>Microsoft Office PowerPoint</Application>
  <PresentationFormat>On-screen Show (16:9)</PresentationFormat>
  <Paragraphs>98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English Language Grammar Rules by Slidesgo</vt:lpstr>
      <vt:lpstr>  The Simple present of be verbs </vt:lpstr>
      <vt:lpstr>Outcomes:</vt:lpstr>
      <vt:lpstr>Warm up+ real life                                        application (3 MIN)</vt:lpstr>
      <vt:lpstr>Pre-assessment 1:30 min</vt:lpstr>
      <vt:lpstr>PowerPoint Presentation</vt:lpstr>
      <vt:lpstr>Presentation    / affirmative</vt:lpstr>
      <vt:lpstr>Interrogative sentence</vt:lpstr>
      <vt:lpstr>presentation</vt:lpstr>
      <vt:lpstr>Look at the picture and write a sentence using verb to be.   </vt:lpstr>
      <vt:lpstr>PowerPoint Presentation</vt:lpstr>
      <vt:lpstr>If the sentence is  correct "take off" (stand up). If the sentence is incorrect"touch down" (sit down). </vt:lpstr>
      <vt:lpstr>Formative assessment (3MIN)</vt:lpstr>
      <vt:lpstr>Formative assessment / Feedback(2 MIN)</vt:lpstr>
      <vt:lpstr>PowerPoint Presentation</vt:lpstr>
      <vt:lpstr>PowerPoint Presentation</vt:lpstr>
      <vt:lpstr>PowerPoint Presentation</vt:lpstr>
      <vt:lpstr>PowerPoint Presentation</vt:lpstr>
      <vt:lpstr>closure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verb  be verbs</dc:title>
  <dc:creator>esraa hyasat</dc:creator>
  <cp:lastModifiedBy>HP</cp:lastModifiedBy>
  <cp:revision>87</cp:revision>
  <dcterms:modified xsi:type="dcterms:W3CDTF">2025-09-17T07:27:29Z</dcterms:modified>
</cp:coreProperties>
</file>