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21"/>
  </p:notesMasterIdLst>
  <p:sldIdLst>
    <p:sldId id="256" r:id="rId5"/>
    <p:sldId id="350" r:id="rId6"/>
    <p:sldId id="392" r:id="rId7"/>
    <p:sldId id="388" r:id="rId8"/>
    <p:sldId id="269" r:id="rId9"/>
    <p:sldId id="383" r:id="rId10"/>
    <p:sldId id="384" r:id="rId11"/>
    <p:sldId id="385" r:id="rId12"/>
    <p:sldId id="393" r:id="rId13"/>
    <p:sldId id="380" r:id="rId14"/>
    <p:sldId id="370" r:id="rId15"/>
    <p:sldId id="386" r:id="rId16"/>
    <p:sldId id="387" r:id="rId17"/>
    <p:sldId id="390" r:id="rId18"/>
    <p:sldId id="391" r:id="rId19"/>
    <p:sldId id="37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ali" panose="020B060402020202020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D8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F5F47-4A97-DE81-EAF2-FCD05A390A0C}" v="137" dt="2025-08-24T06:36:44.640"/>
    <p1510:client id="{DF1E133C-F5B8-DB63-9736-F2779175DFA0}" v="8" dt="2025-08-24T06:51:31.593"/>
  </p1510:revLst>
</p1510:revInfo>
</file>

<file path=ppt/tableStyles.xml><?xml version="1.0" encoding="utf-8"?>
<a:tblStyleLst xmlns:a="http://schemas.openxmlformats.org/drawingml/2006/main" def="{AB39B3D4-F35C-4E69-9374-CD26393AF16F}">
  <a:tblStyle styleId="{AB39B3D4-F35C-4E69-9374-CD26393AF1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6214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03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5c2bdbe3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65c2bdbe3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44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5c2bdbe35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5c2bdbe35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89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>
          <a:extLst>
            <a:ext uri="{FF2B5EF4-FFF2-40B4-BE49-F238E27FC236}">
              <a16:creationId xmlns="" xmlns:a16="http://schemas.microsoft.com/office/drawing/2014/main" id="{422E6DDB-DB5C-26A7-A7E9-4414F24C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5c2bdbe35_0_1301:notes">
            <a:extLst>
              <a:ext uri="{FF2B5EF4-FFF2-40B4-BE49-F238E27FC236}">
                <a16:creationId xmlns="" xmlns:a16="http://schemas.microsoft.com/office/drawing/2014/main" id="{614A4132-C980-C77E-C0D6-08B96A85C2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5c2bdbe35_0_1301:notes">
            <a:extLst>
              <a:ext uri="{FF2B5EF4-FFF2-40B4-BE49-F238E27FC236}">
                <a16:creationId xmlns="" xmlns:a16="http://schemas.microsoft.com/office/drawing/2014/main" id="{AAC48160-4A69-B8CD-04A9-4AFD7BCA97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88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57666404c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57666404c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0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57666404c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57666404c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85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57666404c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57666404c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806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57666404c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57666404c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20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65c2bdbe35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65c2bdbe35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692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5c2bdbe3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65c2bdbe3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58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-3012016">
            <a:off x="6833878" y="1026492"/>
            <a:ext cx="2166918" cy="188271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 rot="-6326742">
            <a:off x="-644944" y="1810938"/>
            <a:ext cx="2641834" cy="140153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7415023" y="2446053"/>
            <a:ext cx="1919117" cy="1869938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-3024716">
            <a:off x="323555" y="2494689"/>
            <a:ext cx="704832" cy="1593881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-1656794">
            <a:off x="2626659" y="3177403"/>
            <a:ext cx="2427531" cy="2365323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-8487784">
            <a:off x="4730507" y="1560804"/>
            <a:ext cx="1352683" cy="1175271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736312" y="2138625"/>
            <a:ext cx="3247500" cy="2538000"/>
          </a:xfrm>
          <a:prstGeom prst="rect">
            <a:avLst/>
          </a:prstGeom>
          <a:solidFill>
            <a:srgbClr val="E0D9C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5160200" y="2138625"/>
            <a:ext cx="3247500" cy="2538000"/>
          </a:xfrm>
          <a:prstGeom prst="rect">
            <a:avLst/>
          </a:prstGeom>
          <a:solidFill>
            <a:srgbClr val="E0D9C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8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847375" y="2116750"/>
            <a:ext cx="2859900" cy="14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94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47375" y="2116750"/>
            <a:ext cx="5456400" cy="2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 rot="10800000">
            <a:off x="7516727" y="-290359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9117405">
            <a:off x="7821973" y="12076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5400000">
            <a:off x="8157858" y="163904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-240375" y="4823952"/>
            <a:ext cx="9624742" cy="467111"/>
          </a:xfrm>
          <a:custGeom>
            <a:avLst/>
            <a:gdLst/>
            <a:ahLst/>
            <a:cxnLst/>
            <a:rect l="l" t="t" r="r" b="b"/>
            <a:pathLst>
              <a:path w="158739" h="34665" extrusionOk="0">
                <a:moveTo>
                  <a:pt x="3007" y="1"/>
                </a:moveTo>
                <a:cubicBezTo>
                  <a:pt x="2827" y="1"/>
                  <a:pt x="2647" y="89"/>
                  <a:pt x="2585" y="260"/>
                </a:cubicBezTo>
                <a:cubicBezTo>
                  <a:pt x="2546" y="162"/>
                  <a:pt x="2444" y="114"/>
                  <a:pt x="2338" y="114"/>
                </a:cubicBezTo>
                <a:cubicBezTo>
                  <a:pt x="2253" y="114"/>
                  <a:pt x="2165" y="144"/>
                  <a:pt x="2103" y="202"/>
                </a:cubicBezTo>
                <a:cubicBezTo>
                  <a:pt x="1964" y="334"/>
                  <a:pt x="1933" y="542"/>
                  <a:pt x="1934" y="732"/>
                </a:cubicBezTo>
                <a:cubicBezTo>
                  <a:pt x="1891" y="703"/>
                  <a:pt x="1842" y="690"/>
                  <a:pt x="1793" y="690"/>
                </a:cubicBezTo>
                <a:cubicBezTo>
                  <a:pt x="1590" y="690"/>
                  <a:pt x="1378" y="915"/>
                  <a:pt x="1461" y="1116"/>
                </a:cubicBezTo>
                <a:cubicBezTo>
                  <a:pt x="1456" y="1116"/>
                  <a:pt x="1451" y="1116"/>
                  <a:pt x="1446" y="1116"/>
                </a:cubicBezTo>
                <a:cubicBezTo>
                  <a:pt x="1204" y="1116"/>
                  <a:pt x="980" y="1340"/>
                  <a:pt x="985" y="1583"/>
                </a:cubicBezTo>
                <a:cubicBezTo>
                  <a:pt x="582" y="1624"/>
                  <a:pt x="219" y="1848"/>
                  <a:pt x="0" y="2191"/>
                </a:cubicBezTo>
                <a:lnTo>
                  <a:pt x="0" y="34664"/>
                </a:lnTo>
                <a:lnTo>
                  <a:pt x="158739" y="34664"/>
                </a:lnTo>
                <a:lnTo>
                  <a:pt x="158730" y="4785"/>
                </a:lnTo>
                <a:cubicBezTo>
                  <a:pt x="157628" y="4757"/>
                  <a:pt x="156337" y="4614"/>
                  <a:pt x="155119" y="4614"/>
                </a:cubicBezTo>
                <a:cubicBezTo>
                  <a:pt x="155014" y="4614"/>
                  <a:pt x="154909" y="4615"/>
                  <a:pt x="154805" y="4617"/>
                </a:cubicBezTo>
                <a:cubicBezTo>
                  <a:pt x="154797" y="4618"/>
                  <a:pt x="154788" y="4618"/>
                  <a:pt x="154780" y="4618"/>
                </a:cubicBezTo>
                <a:cubicBezTo>
                  <a:pt x="154741" y="4618"/>
                  <a:pt x="154703" y="4614"/>
                  <a:pt x="154671" y="4593"/>
                </a:cubicBezTo>
                <a:cubicBezTo>
                  <a:pt x="154628" y="4564"/>
                  <a:pt x="154608" y="4510"/>
                  <a:pt x="154576" y="4469"/>
                </a:cubicBezTo>
                <a:cubicBezTo>
                  <a:pt x="154529" y="4409"/>
                  <a:pt x="154426" y="4374"/>
                  <a:pt x="154331" y="4374"/>
                </a:cubicBezTo>
                <a:cubicBezTo>
                  <a:pt x="154261" y="4374"/>
                  <a:pt x="154195" y="4394"/>
                  <a:pt x="154162" y="4439"/>
                </a:cubicBezTo>
                <a:cubicBezTo>
                  <a:pt x="154167" y="4355"/>
                  <a:pt x="154168" y="4264"/>
                  <a:pt x="154123" y="4194"/>
                </a:cubicBezTo>
                <a:cubicBezTo>
                  <a:pt x="154094" y="4149"/>
                  <a:pt x="154038" y="4119"/>
                  <a:pt x="153987" y="4119"/>
                </a:cubicBezTo>
                <a:cubicBezTo>
                  <a:pt x="153957" y="4119"/>
                  <a:pt x="153929" y="4129"/>
                  <a:pt x="153908" y="4153"/>
                </a:cubicBezTo>
                <a:cubicBezTo>
                  <a:pt x="154002" y="3972"/>
                  <a:pt x="153857" y="3787"/>
                  <a:pt x="153687" y="3787"/>
                </a:cubicBezTo>
                <a:cubicBezTo>
                  <a:pt x="153641" y="3787"/>
                  <a:pt x="153593" y="3801"/>
                  <a:pt x="153547" y="3831"/>
                </a:cubicBezTo>
                <a:cubicBezTo>
                  <a:pt x="153529" y="3730"/>
                  <a:pt x="153507" y="3624"/>
                  <a:pt x="153441" y="3545"/>
                </a:cubicBezTo>
                <a:cubicBezTo>
                  <a:pt x="153399" y="3496"/>
                  <a:pt x="153332" y="3465"/>
                  <a:pt x="153269" y="3465"/>
                </a:cubicBezTo>
                <a:cubicBezTo>
                  <a:pt x="153231" y="3465"/>
                  <a:pt x="153194" y="3477"/>
                  <a:pt x="153166" y="3503"/>
                </a:cubicBezTo>
                <a:cubicBezTo>
                  <a:pt x="153188" y="3360"/>
                  <a:pt x="153053" y="3224"/>
                  <a:pt x="152913" y="3224"/>
                </a:cubicBezTo>
                <a:cubicBezTo>
                  <a:pt x="152894" y="3224"/>
                  <a:pt x="152875" y="3226"/>
                  <a:pt x="152857" y="3231"/>
                </a:cubicBezTo>
                <a:cubicBezTo>
                  <a:pt x="152823" y="3130"/>
                  <a:pt x="152727" y="3063"/>
                  <a:pt x="152623" y="3063"/>
                </a:cubicBezTo>
                <a:cubicBezTo>
                  <a:pt x="152608" y="3063"/>
                  <a:pt x="152594" y="3065"/>
                  <a:pt x="152579" y="3067"/>
                </a:cubicBezTo>
                <a:cubicBezTo>
                  <a:pt x="152458" y="3090"/>
                  <a:pt x="152371" y="3198"/>
                  <a:pt x="152377" y="3321"/>
                </a:cubicBezTo>
                <a:cubicBezTo>
                  <a:pt x="152348" y="3278"/>
                  <a:pt x="152298" y="3258"/>
                  <a:pt x="152247" y="3258"/>
                </a:cubicBezTo>
                <a:cubicBezTo>
                  <a:pt x="152190" y="3258"/>
                  <a:pt x="152130" y="3282"/>
                  <a:pt x="152090" y="3323"/>
                </a:cubicBezTo>
                <a:cubicBezTo>
                  <a:pt x="152014" y="3402"/>
                  <a:pt x="151993" y="3517"/>
                  <a:pt x="151983" y="3626"/>
                </a:cubicBezTo>
                <a:cubicBezTo>
                  <a:pt x="151947" y="3607"/>
                  <a:pt x="151912" y="3598"/>
                  <a:pt x="151878" y="3598"/>
                </a:cubicBezTo>
                <a:cubicBezTo>
                  <a:pt x="151716" y="3598"/>
                  <a:pt x="151591" y="3792"/>
                  <a:pt x="151706" y="3946"/>
                </a:cubicBezTo>
                <a:cubicBezTo>
                  <a:pt x="151668" y="3920"/>
                  <a:pt x="151624" y="3907"/>
                  <a:pt x="151579" y="3907"/>
                </a:cubicBezTo>
                <a:cubicBezTo>
                  <a:pt x="151536" y="3907"/>
                  <a:pt x="151494" y="3919"/>
                  <a:pt x="151456" y="3944"/>
                </a:cubicBezTo>
                <a:cubicBezTo>
                  <a:pt x="151455" y="4043"/>
                  <a:pt x="151484" y="4139"/>
                  <a:pt x="151540" y="4221"/>
                </a:cubicBezTo>
                <a:cubicBezTo>
                  <a:pt x="151130" y="4247"/>
                  <a:pt x="150715" y="4319"/>
                  <a:pt x="150309" y="4377"/>
                </a:cubicBezTo>
                <a:cubicBezTo>
                  <a:pt x="150359" y="4255"/>
                  <a:pt x="150251" y="4102"/>
                  <a:pt x="150122" y="4102"/>
                </a:cubicBezTo>
                <a:cubicBezTo>
                  <a:pt x="150117" y="4102"/>
                  <a:pt x="150112" y="4102"/>
                  <a:pt x="150107" y="4103"/>
                </a:cubicBezTo>
                <a:cubicBezTo>
                  <a:pt x="150177" y="4033"/>
                  <a:pt x="150179" y="3919"/>
                  <a:pt x="150109" y="3848"/>
                </a:cubicBezTo>
                <a:cubicBezTo>
                  <a:pt x="150074" y="3813"/>
                  <a:pt x="150028" y="3795"/>
                  <a:pt x="149981" y="3795"/>
                </a:cubicBezTo>
                <a:cubicBezTo>
                  <a:pt x="149936" y="3795"/>
                  <a:pt x="149891" y="3812"/>
                  <a:pt x="149855" y="3846"/>
                </a:cubicBezTo>
                <a:cubicBezTo>
                  <a:pt x="149877" y="3767"/>
                  <a:pt x="149898" y="3682"/>
                  <a:pt x="149867" y="3607"/>
                </a:cubicBezTo>
                <a:cubicBezTo>
                  <a:pt x="149847" y="3555"/>
                  <a:pt x="149790" y="3518"/>
                  <a:pt x="149737" y="3518"/>
                </a:cubicBezTo>
                <a:cubicBezTo>
                  <a:pt x="149713" y="3518"/>
                  <a:pt x="149689" y="3526"/>
                  <a:pt x="149671" y="3545"/>
                </a:cubicBezTo>
                <a:cubicBezTo>
                  <a:pt x="149746" y="3458"/>
                  <a:pt x="149669" y="3310"/>
                  <a:pt x="149560" y="3278"/>
                </a:cubicBezTo>
                <a:cubicBezTo>
                  <a:pt x="149536" y="3272"/>
                  <a:pt x="149512" y="3269"/>
                  <a:pt x="149488" y="3269"/>
                </a:cubicBezTo>
                <a:cubicBezTo>
                  <a:pt x="149400" y="3269"/>
                  <a:pt x="149311" y="3309"/>
                  <a:pt x="149234" y="3356"/>
                </a:cubicBezTo>
                <a:cubicBezTo>
                  <a:pt x="149255" y="3217"/>
                  <a:pt x="149110" y="3102"/>
                  <a:pt x="148977" y="3102"/>
                </a:cubicBezTo>
                <a:cubicBezTo>
                  <a:pt x="148926" y="3102"/>
                  <a:pt x="148877" y="3119"/>
                  <a:pt x="148839" y="3156"/>
                </a:cubicBezTo>
                <a:cubicBezTo>
                  <a:pt x="148824" y="3047"/>
                  <a:pt x="148804" y="2927"/>
                  <a:pt x="148719" y="2855"/>
                </a:cubicBezTo>
                <a:cubicBezTo>
                  <a:pt x="148689" y="2828"/>
                  <a:pt x="148647" y="2816"/>
                  <a:pt x="148605" y="2816"/>
                </a:cubicBezTo>
                <a:cubicBezTo>
                  <a:pt x="148534" y="2816"/>
                  <a:pt x="148465" y="2853"/>
                  <a:pt x="148459" y="2922"/>
                </a:cubicBezTo>
                <a:cubicBezTo>
                  <a:pt x="148460" y="2788"/>
                  <a:pt x="148349" y="2663"/>
                  <a:pt x="148215" y="2649"/>
                </a:cubicBezTo>
                <a:cubicBezTo>
                  <a:pt x="148206" y="2648"/>
                  <a:pt x="148197" y="2648"/>
                  <a:pt x="148188" y="2648"/>
                </a:cubicBezTo>
                <a:cubicBezTo>
                  <a:pt x="148065" y="2648"/>
                  <a:pt x="147945" y="2741"/>
                  <a:pt x="147918" y="2863"/>
                </a:cubicBezTo>
                <a:cubicBezTo>
                  <a:pt x="147901" y="2781"/>
                  <a:pt x="147817" y="2737"/>
                  <a:pt x="147732" y="2737"/>
                </a:cubicBezTo>
                <a:cubicBezTo>
                  <a:pt x="147698" y="2737"/>
                  <a:pt x="147664" y="2744"/>
                  <a:pt x="147634" y="2759"/>
                </a:cubicBezTo>
                <a:cubicBezTo>
                  <a:pt x="147529" y="2811"/>
                  <a:pt x="147470" y="2922"/>
                  <a:pt x="147425" y="3031"/>
                </a:cubicBezTo>
                <a:cubicBezTo>
                  <a:pt x="147416" y="2914"/>
                  <a:pt x="147325" y="2822"/>
                  <a:pt x="147209" y="2809"/>
                </a:cubicBezTo>
                <a:cubicBezTo>
                  <a:pt x="147200" y="2808"/>
                  <a:pt x="147190" y="2807"/>
                  <a:pt x="147181" y="2807"/>
                </a:cubicBezTo>
                <a:cubicBezTo>
                  <a:pt x="147076" y="2807"/>
                  <a:pt x="146982" y="2876"/>
                  <a:pt x="146949" y="2978"/>
                </a:cubicBezTo>
                <a:cubicBezTo>
                  <a:pt x="146928" y="2847"/>
                  <a:pt x="146815" y="2751"/>
                  <a:pt x="146683" y="2751"/>
                </a:cubicBezTo>
                <a:cubicBezTo>
                  <a:pt x="146679" y="2751"/>
                  <a:pt x="146675" y="2751"/>
                  <a:pt x="146671" y="2751"/>
                </a:cubicBezTo>
                <a:cubicBezTo>
                  <a:pt x="146534" y="2756"/>
                  <a:pt x="146423" y="2862"/>
                  <a:pt x="146411" y="2998"/>
                </a:cubicBezTo>
                <a:cubicBezTo>
                  <a:pt x="146355" y="2872"/>
                  <a:pt x="146231" y="2793"/>
                  <a:pt x="146096" y="2793"/>
                </a:cubicBezTo>
                <a:cubicBezTo>
                  <a:pt x="146079" y="2793"/>
                  <a:pt x="146061" y="2794"/>
                  <a:pt x="146044" y="2797"/>
                </a:cubicBezTo>
                <a:cubicBezTo>
                  <a:pt x="145891" y="2820"/>
                  <a:pt x="145771" y="2944"/>
                  <a:pt x="145754" y="3099"/>
                </a:cubicBezTo>
                <a:cubicBezTo>
                  <a:pt x="145696" y="3077"/>
                  <a:pt x="145635" y="3067"/>
                  <a:pt x="145576" y="3067"/>
                </a:cubicBezTo>
                <a:cubicBezTo>
                  <a:pt x="145385" y="3067"/>
                  <a:pt x="145209" y="3174"/>
                  <a:pt x="145189" y="3371"/>
                </a:cubicBezTo>
                <a:cubicBezTo>
                  <a:pt x="145172" y="3367"/>
                  <a:pt x="145154" y="3366"/>
                  <a:pt x="145137" y="3366"/>
                </a:cubicBezTo>
                <a:cubicBezTo>
                  <a:pt x="144983" y="3366"/>
                  <a:pt x="144835" y="3512"/>
                  <a:pt x="144849" y="3670"/>
                </a:cubicBezTo>
                <a:cubicBezTo>
                  <a:pt x="144851" y="3695"/>
                  <a:pt x="144856" y="3724"/>
                  <a:pt x="144843" y="3746"/>
                </a:cubicBezTo>
                <a:cubicBezTo>
                  <a:pt x="144823" y="3778"/>
                  <a:pt x="144778" y="3777"/>
                  <a:pt x="144740" y="3783"/>
                </a:cubicBezTo>
                <a:cubicBezTo>
                  <a:pt x="144634" y="3800"/>
                  <a:pt x="144557" y="3899"/>
                  <a:pt x="144533" y="4003"/>
                </a:cubicBezTo>
                <a:cubicBezTo>
                  <a:pt x="144507" y="4108"/>
                  <a:pt x="144525" y="4216"/>
                  <a:pt x="144542" y="4322"/>
                </a:cubicBezTo>
                <a:cubicBezTo>
                  <a:pt x="144371" y="4313"/>
                  <a:pt x="144198" y="4308"/>
                  <a:pt x="144026" y="4308"/>
                </a:cubicBezTo>
                <a:cubicBezTo>
                  <a:pt x="143774" y="4308"/>
                  <a:pt x="143522" y="4319"/>
                  <a:pt x="143275" y="4352"/>
                </a:cubicBezTo>
                <a:cubicBezTo>
                  <a:pt x="143249" y="4221"/>
                  <a:pt x="143195" y="4087"/>
                  <a:pt x="143084" y="4015"/>
                </a:cubicBezTo>
                <a:cubicBezTo>
                  <a:pt x="143041" y="3988"/>
                  <a:pt x="142988" y="3974"/>
                  <a:pt x="142937" y="3974"/>
                </a:cubicBezTo>
                <a:cubicBezTo>
                  <a:pt x="142854" y="3974"/>
                  <a:pt x="142774" y="4010"/>
                  <a:pt x="142737" y="4082"/>
                </a:cubicBezTo>
                <a:cubicBezTo>
                  <a:pt x="142722" y="3906"/>
                  <a:pt x="142607" y="3755"/>
                  <a:pt x="142440" y="3693"/>
                </a:cubicBezTo>
                <a:cubicBezTo>
                  <a:pt x="142356" y="3663"/>
                  <a:pt x="142269" y="3638"/>
                  <a:pt x="142187" y="3638"/>
                </a:cubicBezTo>
                <a:cubicBezTo>
                  <a:pt x="142110" y="3638"/>
                  <a:pt x="142038" y="3660"/>
                  <a:pt x="141980" y="3720"/>
                </a:cubicBezTo>
                <a:cubicBezTo>
                  <a:pt x="141816" y="3159"/>
                  <a:pt x="141398" y="2620"/>
                  <a:pt x="140820" y="2530"/>
                </a:cubicBezTo>
                <a:cubicBezTo>
                  <a:pt x="140756" y="2520"/>
                  <a:pt x="140692" y="2515"/>
                  <a:pt x="140627" y="2515"/>
                </a:cubicBezTo>
                <a:cubicBezTo>
                  <a:pt x="140425" y="2515"/>
                  <a:pt x="140221" y="2559"/>
                  <a:pt x="140023" y="2606"/>
                </a:cubicBezTo>
                <a:cubicBezTo>
                  <a:pt x="139882" y="2640"/>
                  <a:pt x="139740" y="2675"/>
                  <a:pt x="139607" y="2735"/>
                </a:cubicBezTo>
                <a:cubicBezTo>
                  <a:pt x="139342" y="2856"/>
                  <a:pt x="139144" y="3089"/>
                  <a:pt x="138940" y="3295"/>
                </a:cubicBezTo>
                <a:cubicBezTo>
                  <a:pt x="138792" y="3150"/>
                  <a:pt x="138584" y="3071"/>
                  <a:pt x="138377" y="3071"/>
                </a:cubicBezTo>
                <a:cubicBezTo>
                  <a:pt x="138288" y="3071"/>
                  <a:pt x="138199" y="3086"/>
                  <a:pt x="138115" y="3117"/>
                </a:cubicBezTo>
                <a:cubicBezTo>
                  <a:pt x="137836" y="3218"/>
                  <a:pt x="137586" y="3571"/>
                  <a:pt x="137558" y="3866"/>
                </a:cubicBezTo>
                <a:cubicBezTo>
                  <a:pt x="137110" y="3887"/>
                  <a:pt x="136624" y="3878"/>
                  <a:pt x="136177" y="3899"/>
                </a:cubicBezTo>
                <a:cubicBezTo>
                  <a:pt x="136235" y="3742"/>
                  <a:pt x="136111" y="3597"/>
                  <a:pt x="135968" y="3597"/>
                </a:cubicBezTo>
                <a:cubicBezTo>
                  <a:pt x="135931" y="3597"/>
                  <a:pt x="135893" y="3607"/>
                  <a:pt x="135856" y="3629"/>
                </a:cubicBezTo>
                <a:cubicBezTo>
                  <a:pt x="135915" y="3434"/>
                  <a:pt x="135765" y="3214"/>
                  <a:pt x="135569" y="3164"/>
                </a:cubicBezTo>
                <a:cubicBezTo>
                  <a:pt x="135531" y="3154"/>
                  <a:pt x="135494" y="3150"/>
                  <a:pt x="135457" y="3150"/>
                </a:cubicBezTo>
                <a:cubicBezTo>
                  <a:pt x="135299" y="3150"/>
                  <a:pt x="135147" y="3234"/>
                  <a:pt x="135046" y="3365"/>
                </a:cubicBezTo>
                <a:cubicBezTo>
                  <a:pt x="135060" y="3274"/>
                  <a:pt x="134996" y="3188"/>
                  <a:pt x="134905" y="3177"/>
                </a:cubicBezTo>
                <a:cubicBezTo>
                  <a:pt x="134898" y="3176"/>
                  <a:pt x="134891" y="3176"/>
                  <a:pt x="134885" y="3176"/>
                </a:cubicBezTo>
                <a:cubicBezTo>
                  <a:pt x="134800" y="3176"/>
                  <a:pt x="134729" y="3240"/>
                  <a:pt x="134721" y="3326"/>
                </a:cubicBezTo>
                <a:cubicBezTo>
                  <a:pt x="134691" y="3218"/>
                  <a:pt x="134592" y="3147"/>
                  <a:pt x="134484" y="3147"/>
                </a:cubicBezTo>
                <a:cubicBezTo>
                  <a:pt x="134471" y="3147"/>
                  <a:pt x="134457" y="3148"/>
                  <a:pt x="134443" y="3150"/>
                </a:cubicBezTo>
                <a:cubicBezTo>
                  <a:pt x="134319" y="3172"/>
                  <a:pt x="134232" y="3283"/>
                  <a:pt x="134239" y="3409"/>
                </a:cubicBezTo>
                <a:cubicBezTo>
                  <a:pt x="134203" y="3322"/>
                  <a:pt x="134114" y="3281"/>
                  <a:pt x="134020" y="3281"/>
                </a:cubicBezTo>
                <a:cubicBezTo>
                  <a:pt x="133943" y="3281"/>
                  <a:pt x="133862" y="3309"/>
                  <a:pt x="133807" y="3363"/>
                </a:cubicBezTo>
                <a:cubicBezTo>
                  <a:pt x="133685" y="3482"/>
                  <a:pt x="133667" y="3654"/>
                  <a:pt x="133683" y="3824"/>
                </a:cubicBezTo>
                <a:cubicBezTo>
                  <a:pt x="133489" y="3814"/>
                  <a:pt x="133296" y="3810"/>
                  <a:pt x="133103" y="3810"/>
                </a:cubicBezTo>
                <a:cubicBezTo>
                  <a:pt x="133042" y="3810"/>
                  <a:pt x="132981" y="3810"/>
                  <a:pt x="132920" y="3811"/>
                </a:cubicBezTo>
                <a:cubicBezTo>
                  <a:pt x="132943" y="3709"/>
                  <a:pt x="132951" y="3598"/>
                  <a:pt x="132902" y="3507"/>
                </a:cubicBezTo>
                <a:cubicBezTo>
                  <a:pt x="132865" y="3441"/>
                  <a:pt x="132789" y="3392"/>
                  <a:pt x="132716" y="3392"/>
                </a:cubicBezTo>
                <a:cubicBezTo>
                  <a:pt x="132689" y="3392"/>
                  <a:pt x="132663" y="3399"/>
                  <a:pt x="132638" y="3414"/>
                </a:cubicBezTo>
                <a:cubicBezTo>
                  <a:pt x="132682" y="3316"/>
                  <a:pt x="132676" y="3187"/>
                  <a:pt x="132595" y="3115"/>
                </a:cubicBezTo>
                <a:cubicBezTo>
                  <a:pt x="132565" y="3089"/>
                  <a:pt x="132524" y="3076"/>
                  <a:pt x="132483" y="3076"/>
                </a:cubicBezTo>
                <a:cubicBezTo>
                  <a:pt x="132416" y="3076"/>
                  <a:pt x="132350" y="3111"/>
                  <a:pt x="132333" y="3176"/>
                </a:cubicBezTo>
                <a:cubicBezTo>
                  <a:pt x="132354" y="3061"/>
                  <a:pt x="132372" y="2934"/>
                  <a:pt x="132309" y="2837"/>
                </a:cubicBezTo>
                <a:cubicBezTo>
                  <a:pt x="132276" y="2785"/>
                  <a:pt x="132211" y="2756"/>
                  <a:pt x="132151" y="2756"/>
                </a:cubicBezTo>
                <a:cubicBezTo>
                  <a:pt x="132098" y="2756"/>
                  <a:pt x="132048" y="2779"/>
                  <a:pt x="132030" y="2831"/>
                </a:cubicBezTo>
                <a:cubicBezTo>
                  <a:pt x="132023" y="2721"/>
                  <a:pt x="131920" y="2626"/>
                  <a:pt x="131810" y="2626"/>
                </a:cubicBezTo>
                <a:cubicBezTo>
                  <a:pt x="131807" y="2626"/>
                  <a:pt x="131805" y="2626"/>
                  <a:pt x="131802" y="2627"/>
                </a:cubicBezTo>
                <a:cubicBezTo>
                  <a:pt x="131688" y="2633"/>
                  <a:pt x="131591" y="2739"/>
                  <a:pt x="131595" y="2852"/>
                </a:cubicBezTo>
                <a:cubicBezTo>
                  <a:pt x="131551" y="2758"/>
                  <a:pt x="131457" y="2700"/>
                  <a:pt x="131357" y="2700"/>
                </a:cubicBezTo>
                <a:cubicBezTo>
                  <a:pt x="131340" y="2700"/>
                  <a:pt x="131324" y="2702"/>
                  <a:pt x="131307" y="2705"/>
                </a:cubicBezTo>
                <a:cubicBezTo>
                  <a:pt x="131189" y="2728"/>
                  <a:pt x="131100" y="2828"/>
                  <a:pt x="131093" y="2949"/>
                </a:cubicBezTo>
                <a:cubicBezTo>
                  <a:pt x="131054" y="2874"/>
                  <a:pt x="130977" y="2829"/>
                  <a:pt x="130895" y="2829"/>
                </a:cubicBezTo>
                <a:cubicBezTo>
                  <a:pt x="130886" y="2829"/>
                  <a:pt x="130876" y="2829"/>
                  <a:pt x="130866" y="2831"/>
                </a:cubicBezTo>
                <a:cubicBezTo>
                  <a:pt x="130776" y="2844"/>
                  <a:pt x="130591" y="2948"/>
                  <a:pt x="130576" y="3038"/>
                </a:cubicBezTo>
                <a:cubicBezTo>
                  <a:pt x="130528" y="2829"/>
                  <a:pt x="130369" y="2665"/>
                  <a:pt x="130162" y="2612"/>
                </a:cubicBezTo>
                <a:cubicBezTo>
                  <a:pt x="130122" y="2602"/>
                  <a:pt x="130081" y="2597"/>
                  <a:pt x="130040" y="2597"/>
                </a:cubicBezTo>
                <a:cubicBezTo>
                  <a:pt x="129874" y="2597"/>
                  <a:pt x="129710" y="2674"/>
                  <a:pt x="129603" y="2803"/>
                </a:cubicBezTo>
                <a:cubicBezTo>
                  <a:pt x="129665" y="2701"/>
                  <a:pt x="129545" y="2567"/>
                  <a:pt x="129426" y="2567"/>
                </a:cubicBezTo>
                <a:cubicBezTo>
                  <a:pt x="129426" y="2567"/>
                  <a:pt x="129425" y="2567"/>
                  <a:pt x="129425" y="2567"/>
                </a:cubicBezTo>
                <a:cubicBezTo>
                  <a:pt x="129305" y="2569"/>
                  <a:pt x="129204" y="2652"/>
                  <a:pt x="129113" y="2729"/>
                </a:cubicBezTo>
                <a:cubicBezTo>
                  <a:pt x="129106" y="2606"/>
                  <a:pt x="129011" y="2506"/>
                  <a:pt x="128889" y="2492"/>
                </a:cubicBezTo>
                <a:cubicBezTo>
                  <a:pt x="128879" y="2492"/>
                  <a:pt x="128870" y="2491"/>
                  <a:pt x="128861" y="2491"/>
                </a:cubicBezTo>
                <a:cubicBezTo>
                  <a:pt x="128749" y="2491"/>
                  <a:pt x="128648" y="2565"/>
                  <a:pt x="128618" y="2676"/>
                </a:cubicBezTo>
                <a:cubicBezTo>
                  <a:pt x="128616" y="2560"/>
                  <a:pt x="128500" y="2467"/>
                  <a:pt x="128384" y="2467"/>
                </a:cubicBezTo>
                <a:cubicBezTo>
                  <a:pt x="128383" y="2467"/>
                  <a:pt x="128382" y="2467"/>
                  <a:pt x="128382" y="2467"/>
                </a:cubicBezTo>
                <a:cubicBezTo>
                  <a:pt x="128265" y="2468"/>
                  <a:pt x="128158" y="2544"/>
                  <a:pt x="128094" y="2642"/>
                </a:cubicBezTo>
                <a:cubicBezTo>
                  <a:pt x="128110" y="2512"/>
                  <a:pt x="128011" y="2378"/>
                  <a:pt x="127881" y="2356"/>
                </a:cubicBezTo>
                <a:cubicBezTo>
                  <a:pt x="127868" y="2354"/>
                  <a:pt x="127855" y="2353"/>
                  <a:pt x="127843" y="2353"/>
                </a:cubicBezTo>
                <a:cubicBezTo>
                  <a:pt x="127726" y="2353"/>
                  <a:pt x="127610" y="2441"/>
                  <a:pt x="127586" y="2556"/>
                </a:cubicBezTo>
                <a:cubicBezTo>
                  <a:pt x="127551" y="2378"/>
                  <a:pt x="127417" y="2235"/>
                  <a:pt x="127241" y="2191"/>
                </a:cubicBezTo>
                <a:cubicBezTo>
                  <a:pt x="127213" y="2184"/>
                  <a:pt x="127183" y="2181"/>
                  <a:pt x="127152" y="2181"/>
                </a:cubicBezTo>
                <a:cubicBezTo>
                  <a:pt x="126995" y="2181"/>
                  <a:pt x="126817" y="2265"/>
                  <a:pt x="126728" y="2384"/>
                </a:cubicBezTo>
                <a:cubicBezTo>
                  <a:pt x="126740" y="2270"/>
                  <a:pt x="126666" y="2167"/>
                  <a:pt x="126555" y="2141"/>
                </a:cubicBezTo>
                <a:cubicBezTo>
                  <a:pt x="126538" y="2137"/>
                  <a:pt x="126521" y="2135"/>
                  <a:pt x="126505" y="2135"/>
                </a:cubicBezTo>
                <a:cubicBezTo>
                  <a:pt x="126412" y="2135"/>
                  <a:pt x="126326" y="2194"/>
                  <a:pt x="126294" y="2286"/>
                </a:cubicBezTo>
                <a:cubicBezTo>
                  <a:pt x="126282" y="2191"/>
                  <a:pt x="126184" y="2122"/>
                  <a:pt x="126088" y="2122"/>
                </a:cubicBezTo>
                <a:cubicBezTo>
                  <a:pt x="126078" y="2122"/>
                  <a:pt x="126068" y="2123"/>
                  <a:pt x="126059" y="2124"/>
                </a:cubicBezTo>
                <a:cubicBezTo>
                  <a:pt x="125954" y="2140"/>
                  <a:pt x="125869" y="2224"/>
                  <a:pt x="125829" y="2323"/>
                </a:cubicBezTo>
                <a:cubicBezTo>
                  <a:pt x="125774" y="2191"/>
                  <a:pt x="125655" y="2127"/>
                  <a:pt x="125535" y="2127"/>
                </a:cubicBezTo>
                <a:cubicBezTo>
                  <a:pt x="125403" y="2127"/>
                  <a:pt x="125271" y="2206"/>
                  <a:pt x="125228" y="2358"/>
                </a:cubicBezTo>
                <a:cubicBezTo>
                  <a:pt x="125105" y="2294"/>
                  <a:pt x="124969" y="2261"/>
                  <a:pt x="124833" y="2261"/>
                </a:cubicBezTo>
                <a:cubicBezTo>
                  <a:pt x="124713" y="2261"/>
                  <a:pt x="124592" y="2287"/>
                  <a:pt x="124480" y="2338"/>
                </a:cubicBezTo>
                <a:cubicBezTo>
                  <a:pt x="124244" y="2447"/>
                  <a:pt x="124032" y="2633"/>
                  <a:pt x="123976" y="2886"/>
                </a:cubicBezTo>
                <a:cubicBezTo>
                  <a:pt x="123995" y="2760"/>
                  <a:pt x="123866" y="2655"/>
                  <a:pt x="123745" y="2655"/>
                </a:cubicBezTo>
                <a:cubicBezTo>
                  <a:pt x="123703" y="2655"/>
                  <a:pt x="123662" y="2668"/>
                  <a:pt x="123629" y="2698"/>
                </a:cubicBezTo>
                <a:cubicBezTo>
                  <a:pt x="123651" y="2543"/>
                  <a:pt x="123527" y="2435"/>
                  <a:pt x="123399" y="2435"/>
                </a:cubicBezTo>
                <a:cubicBezTo>
                  <a:pt x="123336" y="2435"/>
                  <a:pt x="123271" y="2462"/>
                  <a:pt x="123223" y="2524"/>
                </a:cubicBezTo>
                <a:cubicBezTo>
                  <a:pt x="123216" y="2378"/>
                  <a:pt x="123098" y="2291"/>
                  <a:pt x="122978" y="2291"/>
                </a:cubicBezTo>
                <a:cubicBezTo>
                  <a:pt x="122899" y="2291"/>
                  <a:pt x="122819" y="2329"/>
                  <a:pt x="122770" y="2413"/>
                </a:cubicBezTo>
                <a:cubicBezTo>
                  <a:pt x="122796" y="2284"/>
                  <a:pt x="122710" y="2141"/>
                  <a:pt x="122583" y="2105"/>
                </a:cubicBezTo>
                <a:cubicBezTo>
                  <a:pt x="122561" y="2099"/>
                  <a:pt x="122539" y="2096"/>
                  <a:pt x="122517" y="2096"/>
                </a:cubicBezTo>
                <a:cubicBezTo>
                  <a:pt x="122409" y="2096"/>
                  <a:pt x="122301" y="2165"/>
                  <a:pt x="122262" y="2267"/>
                </a:cubicBezTo>
                <a:cubicBezTo>
                  <a:pt x="122224" y="2150"/>
                  <a:pt x="122115" y="2072"/>
                  <a:pt x="121995" y="2072"/>
                </a:cubicBezTo>
                <a:cubicBezTo>
                  <a:pt x="121986" y="2072"/>
                  <a:pt x="121977" y="2073"/>
                  <a:pt x="121967" y="2074"/>
                </a:cubicBezTo>
                <a:cubicBezTo>
                  <a:pt x="121836" y="2087"/>
                  <a:pt x="121732" y="2191"/>
                  <a:pt x="121716" y="2321"/>
                </a:cubicBezTo>
                <a:cubicBezTo>
                  <a:pt x="121667" y="2239"/>
                  <a:pt x="121578" y="2191"/>
                  <a:pt x="121486" y="2191"/>
                </a:cubicBezTo>
                <a:cubicBezTo>
                  <a:pt x="121455" y="2191"/>
                  <a:pt x="121423" y="2197"/>
                  <a:pt x="121391" y="2209"/>
                </a:cubicBezTo>
                <a:cubicBezTo>
                  <a:pt x="121271" y="2256"/>
                  <a:pt x="121201" y="2384"/>
                  <a:pt x="121226" y="2511"/>
                </a:cubicBezTo>
                <a:cubicBezTo>
                  <a:pt x="121185" y="2471"/>
                  <a:pt x="121132" y="2452"/>
                  <a:pt x="121078" y="2452"/>
                </a:cubicBezTo>
                <a:cubicBezTo>
                  <a:pt x="121034" y="2452"/>
                  <a:pt x="120991" y="2465"/>
                  <a:pt x="120953" y="2491"/>
                </a:cubicBezTo>
                <a:cubicBezTo>
                  <a:pt x="120870" y="2552"/>
                  <a:pt x="120841" y="2663"/>
                  <a:pt x="120884" y="2757"/>
                </a:cubicBezTo>
                <a:cubicBezTo>
                  <a:pt x="120883" y="2757"/>
                  <a:pt x="120881" y="2757"/>
                  <a:pt x="120879" y="2757"/>
                </a:cubicBezTo>
                <a:cubicBezTo>
                  <a:pt x="120677" y="2757"/>
                  <a:pt x="120541" y="3038"/>
                  <a:pt x="120668" y="3196"/>
                </a:cubicBezTo>
                <a:cubicBezTo>
                  <a:pt x="120637" y="3187"/>
                  <a:pt x="120605" y="3182"/>
                  <a:pt x="120572" y="3182"/>
                </a:cubicBezTo>
                <a:cubicBezTo>
                  <a:pt x="120440" y="3182"/>
                  <a:pt x="120307" y="3259"/>
                  <a:pt x="120249" y="3380"/>
                </a:cubicBezTo>
                <a:cubicBezTo>
                  <a:pt x="120167" y="3309"/>
                  <a:pt x="120059" y="3275"/>
                  <a:pt x="119949" y="3275"/>
                </a:cubicBezTo>
                <a:cubicBezTo>
                  <a:pt x="119797" y="3275"/>
                  <a:pt x="119642" y="3339"/>
                  <a:pt x="119548" y="3455"/>
                </a:cubicBezTo>
                <a:cubicBezTo>
                  <a:pt x="119443" y="3449"/>
                  <a:pt x="119338" y="3447"/>
                  <a:pt x="119234" y="3447"/>
                </a:cubicBezTo>
                <a:cubicBezTo>
                  <a:pt x="118769" y="3447"/>
                  <a:pt x="118309" y="3490"/>
                  <a:pt x="117843" y="3490"/>
                </a:cubicBezTo>
                <a:cubicBezTo>
                  <a:pt x="117819" y="3490"/>
                  <a:pt x="117794" y="3490"/>
                  <a:pt x="117770" y="3490"/>
                </a:cubicBezTo>
                <a:cubicBezTo>
                  <a:pt x="117512" y="3487"/>
                  <a:pt x="117254" y="3486"/>
                  <a:pt x="116996" y="3486"/>
                </a:cubicBezTo>
                <a:cubicBezTo>
                  <a:pt x="112096" y="3486"/>
                  <a:pt x="107206" y="3934"/>
                  <a:pt x="102333" y="4466"/>
                </a:cubicBezTo>
                <a:cubicBezTo>
                  <a:pt x="102037" y="4499"/>
                  <a:pt x="101737" y="4547"/>
                  <a:pt x="101443" y="4547"/>
                </a:cubicBezTo>
                <a:cubicBezTo>
                  <a:pt x="101249" y="4547"/>
                  <a:pt x="101058" y="4526"/>
                  <a:pt x="100870" y="4466"/>
                </a:cubicBezTo>
                <a:cubicBezTo>
                  <a:pt x="100940" y="4138"/>
                  <a:pt x="100728" y="3792"/>
                  <a:pt x="100431" y="3633"/>
                </a:cubicBezTo>
                <a:cubicBezTo>
                  <a:pt x="100428" y="3523"/>
                  <a:pt x="100340" y="3461"/>
                  <a:pt x="100252" y="3461"/>
                </a:cubicBezTo>
                <a:cubicBezTo>
                  <a:pt x="100186" y="3461"/>
                  <a:pt x="100119" y="3497"/>
                  <a:pt x="100089" y="3574"/>
                </a:cubicBezTo>
                <a:cubicBezTo>
                  <a:pt x="100134" y="3455"/>
                  <a:pt x="100031" y="3323"/>
                  <a:pt x="99909" y="3287"/>
                </a:cubicBezTo>
                <a:cubicBezTo>
                  <a:pt x="99871" y="3276"/>
                  <a:pt x="99833" y="3271"/>
                  <a:pt x="99794" y="3271"/>
                </a:cubicBezTo>
                <a:cubicBezTo>
                  <a:pt x="99708" y="3271"/>
                  <a:pt x="99620" y="3293"/>
                  <a:pt x="99535" y="3315"/>
                </a:cubicBezTo>
                <a:cubicBezTo>
                  <a:pt x="99572" y="3129"/>
                  <a:pt x="99426" y="2978"/>
                  <a:pt x="99261" y="2978"/>
                </a:cubicBezTo>
                <a:cubicBezTo>
                  <a:pt x="99212" y="2978"/>
                  <a:pt x="99161" y="2992"/>
                  <a:pt x="99114" y="3021"/>
                </a:cubicBezTo>
                <a:cubicBezTo>
                  <a:pt x="99156" y="2882"/>
                  <a:pt x="99099" y="2734"/>
                  <a:pt x="98976" y="2659"/>
                </a:cubicBezTo>
                <a:cubicBezTo>
                  <a:pt x="98925" y="2629"/>
                  <a:pt x="98869" y="2614"/>
                  <a:pt x="98813" y="2614"/>
                </a:cubicBezTo>
                <a:cubicBezTo>
                  <a:pt x="98732" y="2614"/>
                  <a:pt x="98652" y="2645"/>
                  <a:pt x="98591" y="2705"/>
                </a:cubicBezTo>
                <a:cubicBezTo>
                  <a:pt x="98569" y="2398"/>
                  <a:pt x="98383" y="2071"/>
                  <a:pt x="98081" y="2014"/>
                </a:cubicBezTo>
                <a:cubicBezTo>
                  <a:pt x="98061" y="2010"/>
                  <a:pt x="98040" y="2009"/>
                  <a:pt x="98019" y="2009"/>
                </a:cubicBezTo>
                <a:cubicBezTo>
                  <a:pt x="97856" y="2009"/>
                  <a:pt x="97665" y="2116"/>
                  <a:pt x="97564" y="2234"/>
                </a:cubicBezTo>
                <a:cubicBezTo>
                  <a:pt x="97554" y="2144"/>
                  <a:pt x="97479" y="2079"/>
                  <a:pt x="97391" y="2079"/>
                </a:cubicBezTo>
                <a:cubicBezTo>
                  <a:pt x="97383" y="2079"/>
                  <a:pt x="97375" y="2080"/>
                  <a:pt x="97367" y="2081"/>
                </a:cubicBezTo>
                <a:cubicBezTo>
                  <a:pt x="97270" y="2094"/>
                  <a:pt x="97204" y="2185"/>
                  <a:pt x="97219" y="2281"/>
                </a:cubicBezTo>
                <a:cubicBezTo>
                  <a:pt x="97147" y="2206"/>
                  <a:pt x="97057" y="2172"/>
                  <a:pt x="96968" y="2172"/>
                </a:cubicBezTo>
                <a:cubicBezTo>
                  <a:pt x="96783" y="2172"/>
                  <a:pt x="96606" y="2319"/>
                  <a:pt x="96613" y="2537"/>
                </a:cubicBezTo>
                <a:cubicBezTo>
                  <a:pt x="96444" y="2372"/>
                  <a:pt x="96210" y="2260"/>
                  <a:pt x="95977" y="2260"/>
                </a:cubicBezTo>
                <a:cubicBezTo>
                  <a:pt x="95915" y="2260"/>
                  <a:pt x="95853" y="2268"/>
                  <a:pt x="95792" y="2285"/>
                </a:cubicBezTo>
                <a:cubicBezTo>
                  <a:pt x="95505" y="2367"/>
                  <a:pt x="95288" y="2692"/>
                  <a:pt x="95382" y="2977"/>
                </a:cubicBezTo>
                <a:cubicBezTo>
                  <a:pt x="95356" y="2966"/>
                  <a:pt x="95329" y="2961"/>
                  <a:pt x="95302" y="2961"/>
                </a:cubicBezTo>
                <a:cubicBezTo>
                  <a:pt x="95229" y="2961"/>
                  <a:pt x="95158" y="3000"/>
                  <a:pt x="95119" y="3067"/>
                </a:cubicBezTo>
                <a:cubicBezTo>
                  <a:pt x="95063" y="2970"/>
                  <a:pt x="94961" y="2912"/>
                  <a:pt x="94852" y="2912"/>
                </a:cubicBezTo>
                <a:cubicBezTo>
                  <a:pt x="94837" y="2912"/>
                  <a:pt x="94822" y="2913"/>
                  <a:pt x="94807" y="2915"/>
                </a:cubicBezTo>
                <a:cubicBezTo>
                  <a:pt x="94697" y="3119"/>
                  <a:pt x="94488" y="3235"/>
                  <a:pt x="94272" y="3235"/>
                </a:cubicBezTo>
                <a:cubicBezTo>
                  <a:pt x="94176" y="3235"/>
                  <a:pt x="94078" y="3212"/>
                  <a:pt x="93988" y="3164"/>
                </a:cubicBezTo>
                <a:cubicBezTo>
                  <a:pt x="93955" y="3012"/>
                  <a:pt x="93796" y="2915"/>
                  <a:pt x="93644" y="2915"/>
                </a:cubicBezTo>
                <a:cubicBezTo>
                  <a:pt x="93567" y="2915"/>
                  <a:pt x="93490" y="2940"/>
                  <a:pt x="93433" y="2996"/>
                </a:cubicBezTo>
                <a:cubicBezTo>
                  <a:pt x="93436" y="2815"/>
                  <a:pt x="93330" y="2651"/>
                  <a:pt x="93165" y="2578"/>
                </a:cubicBezTo>
                <a:cubicBezTo>
                  <a:pt x="93125" y="2562"/>
                  <a:pt x="93081" y="2554"/>
                  <a:pt x="93036" y="2554"/>
                </a:cubicBezTo>
                <a:cubicBezTo>
                  <a:pt x="92896" y="2554"/>
                  <a:pt x="92742" y="2625"/>
                  <a:pt x="92650" y="2721"/>
                </a:cubicBezTo>
                <a:cubicBezTo>
                  <a:pt x="92630" y="2555"/>
                  <a:pt x="92473" y="2418"/>
                  <a:pt x="92307" y="2418"/>
                </a:cubicBezTo>
                <a:cubicBezTo>
                  <a:pt x="92304" y="2418"/>
                  <a:pt x="92301" y="2418"/>
                  <a:pt x="92299" y="2418"/>
                </a:cubicBezTo>
                <a:cubicBezTo>
                  <a:pt x="92130" y="2421"/>
                  <a:pt x="91976" y="2569"/>
                  <a:pt x="91964" y="2739"/>
                </a:cubicBezTo>
                <a:cubicBezTo>
                  <a:pt x="91919" y="2592"/>
                  <a:pt x="91769" y="2488"/>
                  <a:pt x="91618" y="2488"/>
                </a:cubicBezTo>
                <a:cubicBezTo>
                  <a:pt x="91594" y="2488"/>
                  <a:pt x="91570" y="2491"/>
                  <a:pt x="91546" y="2496"/>
                </a:cubicBezTo>
                <a:cubicBezTo>
                  <a:pt x="91408" y="2527"/>
                  <a:pt x="91229" y="2575"/>
                  <a:pt x="91176" y="2682"/>
                </a:cubicBezTo>
                <a:lnTo>
                  <a:pt x="91176" y="2682"/>
                </a:lnTo>
                <a:cubicBezTo>
                  <a:pt x="91173" y="2514"/>
                  <a:pt x="91032" y="2347"/>
                  <a:pt x="90860" y="2339"/>
                </a:cubicBezTo>
                <a:cubicBezTo>
                  <a:pt x="90898" y="2237"/>
                  <a:pt x="90853" y="2122"/>
                  <a:pt x="90756" y="2072"/>
                </a:cubicBezTo>
                <a:cubicBezTo>
                  <a:pt x="90725" y="2057"/>
                  <a:pt x="90692" y="2049"/>
                  <a:pt x="90659" y="2049"/>
                </a:cubicBezTo>
                <a:cubicBezTo>
                  <a:pt x="90589" y="2049"/>
                  <a:pt x="90521" y="2084"/>
                  <a:pt x="90480" y="2146"/>
                </a:cubicBezTo>
                <a:cubicBezTo>
                  <a:pt x="90540" y="2014"/>
                  <a:pt x="90483" y="1843"/>
                  <a:pt x="90356" y="1773"/>
                </a:cubicBezTo>
                <a:cubicBezTo>
                  <a:pt x="90315" y="1751"/>
                  <a:pt x="90269" y="1740"/>
                  <a:pt x="90223" y="1740"/>
                </a:cubicBezTo>
                <a:cubicBezTo>
                  <a:pt x="90126" y="1740"/>
                  <a:pt x="90028" y="1787"/>
                  <a:pt x="89975" y="1868"/>
                </a:cubicBezTo>
                <a:cubicBezTo>
                  <a:pt x="90026" y="1756"/>
                  <a:pt x="89901" y="1631"/>
                  <a:pt x="89778" y="1631"/>
                </a:cubicBezTo>
                <a:cubicBezTo>
                  <a:pt x="89774" y="1631"/>
                  <a:pt x="89770" y="1631"/>
                  <a:pt x="89766" y="1632"/>
                </a:cubicBezTo>
                <a:cubicBezTo>
                  <a:pt x="89639" y="1639"/>
                  <a:pt x="89535" y="1731"/>
                  <a:pt x="89442" y="1816"/>
                </a:cubicBezTo>
                <a:cubicBezTo>
                  <a:pt x="89441" y="1679"/>
                  <a:pt x="89318" y="1553"/>
                  <a:pt x="89179" y="1550"/>
                </a:cubicBezTo>
                <a:cubicBezTo>
                  <a:pt x="89177" y="1550"/>
                  <a:pt x="89175" y="1550"/>
                  <a:pt x="89173" y="1550"/>
                </a:cubicBezTo>
                <a:cubicBezTo>
                  <a:pt x="89038" y="1550"/>
                  <a:pt x="88911" y="1668"/>
                  <a:pt x="88903" y="1803"/>
                </a:cubicBezTo>
                <a:cubicBezTo>
                  <a:pt x="88897" y="1659"/>
                  <a:pt x="88745" y="1564"/>
                  <a:pt x="88597" y="1564"/>
                </a:cubicBezTo>
                <a:cubicBezTo>
                  <a:pt x="88569" y="1564"/>
                  <a:pt x="88542" y="1568"/>
                  <a:pt x="88515" y="1575"/>
                </a:cubicBezTo>
                <a:cubicBezTo>
                  <a:pt x="88348" y="1620"/>
                  <a:pt x="88226" y="1757"/>
                  <a:pt x="88115" y="1890"/>
                </a:cubicBezTo>
                <a:cubicBezTo>
                  <a:pt x="88080" y="1739"/>
                  <a:pt x="87945" y="1634"/>
                  <a:pt x="87791" y="1634"/>
                </a:cubicBezTo>
                <a:cubicBezTo>
                  <a:pt x="87789" y="1634"/>
                  <a:pt x="87786" y="1634"/>
                  <a:pt x="87783" y="1634"/>
                </a:cubicBezTo>
                <a:cubicBezTo>
                  <a:pt x="87628" y="1638"/>
                  <a:pt x="87494" y="1749"/>
                  <a:pt x="87463" y="1903"/>
                </a:cubicBezTo>
                <a:cubicBezTo>
                  <a:pt x="87451" y="1804"/>
                  <a:pt x="87348" y="1746"/>
                  <a:pt x="87245" y="1746"/>
                </a:cubicBezTo>
                <a:cubicBezTo>
                  <a:pt x="87211" y="1746"/>
                  <a:pt x="87177" y="1752"/>
                  <a:pt x="87146" y="1766"/>
                </a:cubicBezTo>
                <a:cubicBezTo>
                  <a:pt x="87024" y="1818"/>
                  <a:pt x="86947" y="1938"/>
                  <a:pt x="86877" y="2053"/>
                </a:cubicBezTo>
                <a:cubicBezTo>
                  <a:pt x="86850" y="1916"/>
                  <a:pt x="86708" y="1825"/>
                  <a:pt x="86571" y="1825"/>
                </a:cubicBezTo>
                <a:cubicBezTo>
                  <a:pt x="86512" y="1825"/>
                  <a:pt x="86453" y="1842"/>
                  <a:pt x="86406" y="1880"/>
                </a:cubicBezTo>
                <a:cubicBezTo>
                  <a:pt x="86394" y="1703"/>
                  <a:pt x="86192" y="1510"/>
                  <a:pt x="86013" y="1510"/>
                </a:cubicBezTo>
                <a:cubicBezTo>
                  <a:pt x="85990" y="1510"/>
                  <a:pt x="85967" y="1514"/>
                  <a:pt x="85945" y="1521"/>
                </a:cubicBezTo>
                <a:cubicBezTo>
                  <a:pt x="85959" y="1367"/>
                  <a:pt x="85818" y="1219"/>
                  <a:pt x="85665" y="1219"/>
                </a:cubicBezTo>
                <a:cubicBezTo>
                  <a:pt x="85658" y="1219"/>
                  <a:pt x="85652" y="1219"/>
                  <a:pt x="85645" y="1220"/>
                </a:cubicBezTo>
                <a:lnTo>
                  <a:pt x="85586" y="1033"/>
                </a:lnTo>
                <a:cubicBezTo>
                  <a:pt x="85181" y="852"/>
                  <a:pt x="84746" y="759"/>
                  <a:pt x="84307" y="759"/>
                </a:cubicBezTo>
                <a:cubicBezTo>
                  <a:pt x="84123" y="759"/>
                  <a:pt x="83938" y="775"/>
                  <a:pt x="83755" y="808"/>
                </a:cubicBezTo>
                <a:cubicBezTo>
                  <a:pt x="83603" y="836"/>
                  <a:pt x="83411" y="944"/>
                  <a:pt x="83463" y="1090"/>
                </a:cubicBezTo>
                <a:cubicBezTo>
                  <a:pt x="83426" y="1011"/>
                  <a:pt x="83339" y="963"/>
                  <a:pt x="83254" y="963"/>
                </a:cubicBezTo>
                <a:cubicBezTo>
                  <a:pt x="83219" y="963"/>
                  <a:pt x="83185" y="970"/>
                  <a:pt x="83155" y="987"/>
                </a:cubicBezTo>
                <a:cubicBezTo>
                  <a:pt x="83048" y="1044"/>
                  <a:pt x="83006" y="1197"/>
                  <a:pt x="83070" y="1300"/>
                </a:cubicBezTo>
                <a:cubicBezTo>
                  <a:pt x="83024" y="1254"/>
                  <a:pt x="82967" y="1235"/>
                  <a:pt x="82907" y="1235"/>
                </a:cubicBezTo>
                <a:cubicBezTo>
                  <a:pt x="82723" y="1235"/>
                  <a:pt x="82519" y="1423"/>
                  <a:pt x="82587" y="1610"/>
                </a:cubicBezTo>
                <a:lnTo>
                  <a:pt x="82587" y="1610"/>
                </a:lnTo>
                <a:cubicBezTo>
                  <a:pt x="82552" y="1523"/>
                  <a:pt x="82462" y="1480"/>
                  <a:pt x="82367" y="1480"/>
                </a:cubicBezTo>
                <a:cubicBezTo>
                  <a:pt x="82287" y="1480"/>
                  <a:pt x="82204" y="1511"/>
                  <a:pt x="82150" y="1571"/>
                </a:cubicBezTo>
                <a:cubicBezTo>
                  <a:pt x="82033" y="1703"/>
                  <a:pt x="82038" y="1907"/>
                  <a:pt x="82101" y="2074"/>
                </a:cubicBezTo>
                <a:cubicBezTo>
                  <a:pt x="82003" y="1992"/>
                  <a:pt x="81876" y="1950"/>
                  <a:pt x="81749" y="1950"/>
                </a:cubicBezTo>
                <a:cubicBezTo>
                  <a:pt x="81648" y="1950"/>
                  <a:pt x="81547" y="1976"/>
                  <a:pt x="81462" y="2030"/>
                </a:cubicBezTo>
                <a:cubicBezTo>
                  <a:pt x="81269" y="2153"/>
                  <a:pt x="81169" y="2406"/>
                  <a:pt x="81227" y="2627"/>
                </a:cubicBezTo>
                <a:cubicBezTo>
                  <a:pt x="81192" y="2588"/>
                  <a:pt x="81143" y="2571"/>
                  <a:pt x="81093" y="2571"/>
                </a:cubicBezTo>
                <a:cubicBezTo>
                  <a:pt x="80992" y="2571"/>
                  <a:pt x="80885" y="2639"/>
                  <a:pt x="80875" y="2742"/>
                </a:cubicBezTo>
                <a:cubicBezTo>
                  <a:pt x="80800" y="2689"/>
                  <a:pt x="80711" y="2665"/>
                  <a:pt x="80620" y="2665"/>
                </a:cubicBezTo>
                <a:cubicBezTo>
                  <a:pt x="80433" y="2665"/>
                  <a:pt x="80243" y="2769"/>
                  <a:pt x="80168" y="2942"/>
                </a:cubicBezTo>
                <a:cubicBezTo>
                  <a:pt x="80111" y="2789"/>
                  <a:pt x="79948" y="2708"/>
                  <a:pt x="79787" y="2708"/>
                </a:cubicBezTo>
                <a:cubicBezTo>
                  <a:pt x="79653" y="2708"/>
                  <a:pt x="79521" y="2764"/>
                  <a:pt x="79453" y="2881"/>
                </a:cubicBezTo>
                <a:cubicBezTo>
                  <a:pt x="79462" y="2733"/>
                  <a:pt x="79310" y="2620"/>
                  <a:pt x="79168" y="2620"/>
                </a:cubicBezTo>
                <a:cubicBezTo>
                  <a:pt x="79112" y="2620"/>
                  <a:pt x="79057" y="2638"/>
                  <a:pt x="79015" y="2678"/>
                </a:cubicBezTo>
                <a:cubicBezTo>
                  <a:pt x="79035" y="2582"/>
                  <a:pt x="78932" y="2512"/>
                  <a:pt x="78840" y="2512"/>
                </a:cubicBezTo>
                <a:cubicBezTo>
                  <a:pt x="78789" y="2512"/>
                  <a:pt x="78741" y="2533"/>
                  <a:pt x="78719" y="2583"/>
                </a:cubicBezTo>
                <a:cubicBezTo>
                  <a:pt x="78704" y="2553"/>
                  <a:pt x="78667" y="2543"/>
                  <a:pt x="78623" y="2543"/>
                </a:cubicBezTo>
                <a:cubicBezTo>
                  <a:pt x="78559" y="2543"/>
                  <a:pt x="78482" y="2562"/>
                  <a:pt x="78434" y="2567"/>
                </a:cubicBezTo>
                <a:cubicBezTo>
                  <a:pt x="78213" y="2234"/>
                  <a:pt x="77815" y="2076"/>
                  <a:pt x="77410" y="2076"/>
                </a:cubicBezTo>
                <a:cubicBezTo>
                  <a:pt x="77188" y="2076"/>
                  <a:pt x="76963" y="2123"/>
                  <a:pt x="76763" y="2215"/>
                </a:cubicBezTo>
                <a:cubicBezTo>
                  <a:pt x="76865" y="1941"/>
                  <a:pt x="76687" y="1597"/>
                  <a:pt x="76405" y="1521"/>
                </a:cubicBezTo>
                <a:cubicBezTo>
                  <a:pt x="76365" y="1510"/>
                  <a:pt x="76324" y="1505"/>
                  <a:pt x="76283" y="1505"/>
                </a:cubicBezTo>
                <a:cubicBezTo>
                  <a:pt x="76035" y="1505"/>
                  <a:pt x="75788" y="1693"/>
                  <a:pt x="75746" y="1941"/>
                </a:cubicBezTo>
                <a:cubicBezTo>
                  <a:pt x="75521" y="1655"/>
                  <a:pt x="75158" y="1506"/>
                  <a:pt x="74797" y="1506"/>
                </a:cubicBezTo>
                <a:cubicBezTo>
                  <a:pt x="74520" y="1506"/>
                  <a:pt x="74244" y="1594"/>
                  <a:pt x="74034" y="1777"/>
                </a:cubicBezTo>
                <a:cubicBezTo>
                  <a:pt x="73969" y="1755"/>
                  <a:pt x="73900" y="1744"/>
                  <a:pt x="73832" y="1744"/>
                </a:cubicBezTo>
                <a:cubicBezTo>
                  <a:pt x="73630" y="1744"/>
                  <a:pt x="73428" y="1836"/>
                  <a:pt x="73305" y="1995"/>
                </a:cubicBezTo>
                <a:cubicBezTo>
                  <a:pt x="73216" y="1758"/>
                  <a:pt x="72970" y="1594"/>
                  <a:pt x="72719" y="1594"/>
                </a:cubicBezTo>
                <a:cubicBezTo>
                  <a:pt x="72700" y="1594"/>
                  <a:pt x="72680" y="1595"/>
                  <a:pt x="72661" y="1597"/>
                </a:cubicBezTo>
                <a:cubicBezTo>
                  <a:pt x="72391" y="1623"/>
                  <a:pt x="72154" y="1848"/>
                  <a:pt x="72111" y="2115"/>
                </a:cubicBezTo>
                <a:cubicBezTo>
                  <a:pt x="71375" y="1941"/>
                  <a:pt x="70632" y="1809"/>
                  <a:pt x="69882" y="1719"/>
                </a:cubicBezTo>
                <a:cubicBezTo>
                  <a:pt x="69796" y="1708"/>
                  <a:pt x="69707" y="1699"/>
                  <a:pt x="69619" y="1699"/>
                </a:cubicBezTo>
                <a:cubicBezTo>
                  <a:pt x="69471" y="1699"/>
                  <a:pt x="69328" y="1725"/>
                  <a:pt x="69212" y="1813"/>
                </a:cubicBezTo>
                <a:cubicBezTo>
                  <a:pt x="69184" y="1652"/>
                  <a:pt x="69017" y="1553"/>
                  <a:pt x="68857" y="1553"/>
                </a:cubicBezTo>
                <a:cubicBezTo>
                  <a:pt x="68763" y="1553"/>
                  <a:pt x="68672" y="1587"/>
                  <a:pt x="68613" y="1663"/>
                </a:cubicBezTo>
                <a:lnTo>
                  <a:pt x="64799" y="1574"/>
                </a:lnTo>
                <a:cubicBezTo>
                  <a:pt x="64746" y="1507"/>
                  <a:pt x="64668" y="1479"/>
                  <a:pt x="64585" y="1479"/>
                </a:cubicBezTo>
                <a:cubicBezTo>
                  <a:pt x="64473" y="1479"/>
                  <a:pt x="64350" y="1528"/>
                  <a:pt x="64260" y="1598"/>
                </a:cubicBezTo>
                <a:cubicBezTo>
                  <a:pt x="64103" y="1721"/>
                  <a:pt x="63976" y="1895"/>
                  <a:pt x="63786" y="1959"/>
                </a:cubicBezTo>
                <a:cubicBezTo>
                  <a:pt x="63733" y="1977"/>
                  <a:pt x="63679" y="1985"/>
                  <a:pt x="63625" y="1985"/>
                </a:cubicBezTo>
                <a:cubicBezTo>
                  <a:pt x="63355" y="1985"/>
                  <a:pt x="63091" y="1778"/>
                  <a:pt x="62846" y="1627"/>
                </a:cubicBezTo>
                <a:cubicBezTo>
                  <a:pt x="62507" y="1419"/>
                  <a:pt x="62112" y="1320"/>
                  <a:pt x="61716" y="1320"/>
                </a:cubicBezTo>
                <a:cubicBezTo>
                  <a:pt x="61012" y="1320"/>
                  <a:pt x="60301" y="1633"/>
                  <a:pt x="59880" y="2202"/>
                </a:cubicBezTo>
                <a:cubicBezTo>
                  <a:pt x="59732" y="1858"/>
                  <a:pt x="59341" y="1705"/>
                  <a:pt x="58956" y="1705"/>
                </a:cubicBezTo>
                <a:cubicBezTo>
                  <a:pt x="58862" y="1705"/>
                  <a:pt x="58769" y="1714"/>
                  <a:pt x="58680" y="1732"/>
                </a:cubicBezTo>
                <a:cubicBezTo>
                  <a:pt x="58223" y="1822"/>
                  <a:pt x="57813" y="2070"/>
                  <a:pt x="57361" y="2182"/>
                </a:cubicBezTo>
                <a:cubicBezTo>
                  <a:pt x="57235" y="2045"/>
                  <a:pt x="57048" y="1971"/>
                  <a:pt x="56862" y="1971"/>
                </a:cubicBezTo>
                <a:cubicBezTo>
                  <a:pt x="56767" y="1971"/>
                  <a:pt x="56672" y="1990"/>
                  <a:pt x="56585" y="2031"/>
                </a:cubicBezTo>
                <a:lnTo>
                  <a:pt x="55818" y="1592"/>
                </a:lnTo>
                <a:cubicBezTo>
                  <a:pt x="55728" y="1539"/>
                  <a:pt x="55632" y="1486"/>
                  <a:pt x="55529" y="1470"/>
                </a:cubicBezTo>
                <a:cubicBezTo>
                  <a:pt x="55508" y="1467"/>
                  <a:pt x="55484" y="1465"/>
                  <a:pt x="55459" y="1465"/>
                </a:cubicBezTo>
                <a:cubicBezTo>
                  <a:pt x="55300" y="1465"/>
                  <a:pt x="55065" y="1523"/>
                  <a:pt x="54987" y="1628"/>
                </a:cubicBezTo>
                <a:cubicBezTo>
                  <a:pt x="54929" y="1610"/>
                  <a:pt x="54869" y="1601"/>
                  <a:pt x="54808" y="1601"/>
                </a:cubicBezTo>
                <a:cubicBezTo>
                  <a:pt x="54604" y="1601"/>
                  <a:pt x="54397" y="1702"/>
                  <a:pt x="54282" y="1872"/>
                </a:cubicBezTo>
                <a:cubicBezTo>
                  <a:pt x="54225" y="1754"/>
                  <a:pt x="54095" y="1697"/>
                  <a:pt x="53961" y="1697"/>
                </a:cubicBezTo>
                <a:cubicBezTo>
                  <a:pt x="53894" y="1697"/>
                  <a:pt x="53826" y="1712"/>
                  <a:pt x="53766" y="1740"/>
                </a:cubicBezTo>
                <a:cubicBezTo>
                  <a:pt x="53587" y="1825"/>
                  <a:pt x="53467" y="1995"/>
                  <a:pt x="53354" y="2157"/>
                </a:cubicBezTo>
                <a:cubicBezTo>
                  <a:pt x="53278" y="2054"/>
                  <a:pt x="53152" y="2005"/>
                  <a:pt x="53025" y="2005"/>
                </a:cubicBezTo>
                <a:cubicBezTo>
                  <a:pt x="52873" y="2005"/>
                  <a:pt x="52720" y="2076"/>
                  <a:pt x="52648" y="2211"/>
                </a:cubicBezTo>
                <a:cubicBezTo>
                  <a:pt x="52544" y="2100"/>
                  <a:pt x="52391" y="2040"/>
                  <a:pt x="52239" y="2040"/>
                </a:cubicBezTo>
                <a:cubicBezTo>
                  <a:pt x="52141" y="2040"/>
                  <a:pt x="52044" y="2065"/>
                  <a:pt x="51960" y="2116"/>
                </a:cubicBezTo>
                <a:cubicBezTo>
                  <a:pt x="51950" y="1866"/>
                  <a:pt x="51803" y="1643"/>
                  <a:pt x="51577" y="1535"/>
                </a:cubicBezTo>
                <a:cubicBezTo>
                  <a:pt x="51448" y="1475"/>
                  <a:pt x="51264" y="1425"/>
                  <a:pt x="51096" y="1425"/>
                </a:cubicBezTo>
                <a:cubicBezTo>
                  <a:pt x="50978" y="1425"/>
                  <a:pt x="50868" y="1450"/>
                  <a:pt x="50789" y="1513"/>
                </a:cubicBezTo>
                <a:cubicBezTo>
                  <a:pt x="50742" y="1438"/>
                  <a:pt x="50654" y="1397"/>
                  <a:pt x="50566" y="1397"/>
                </a:cubicBezTo>
                <a:cubicBezTo>
                  <a:pt x="50506" y="1397"/>
                  <a:pt x="50446" y="1416"/>
                  <a:pt x="50401" y="1457"/>
                </a:cubicBezTo>
                <a:cubicBezTo>
                  <a:pt x="50346" y="1369"/>
                  <a:pt x="50226" y="1355"/>
                  <a:pt x="50122" y="1350"/>
                </a:cubicBezTo>
                <a:cubicBezTo>
                  <a:pt x="49804" y="1336"/>
                  <a:pt x="49484" y="1318"/>
                  <a:pt x="49165" y="1298"/>
                </a:cubicBezTo>
                <a:cubicBezTo>
                  <a:pt x="49089" y="1221"/>
                  <a:pt x="48980" y="1183"/>
                  <a:pt x="48872" y="1183"/>
                </a:cubicBezTo>
                <a:cubicBezTo>
                  <a:pt x="48738" y="1183"/>
                  <a:pt x="48604" y="1240"/>
                  <a:pt x="48526" y="1348"/>
                </a:cubicBezTo>
                <a:cubicBezTo>
                  <a:pt x="48537" y="1149"/>
                  <a:pt x="48335" y="986"/>
                  <a:pt x="48142" y="986"/>
                </a:cubicBezTo>
                <a:cubicBezTo>
                  <a:pt x="48082" y="986"/>
                  <a:pt x="48024" y="1002"/>
                  <a:pt x="47972" y="1037"/>
                </a:cubicBezTo>
                <a:cubicBezTo>
                  <a:pt x="47920" y="1073"/>
                  <a:pt x="47875" y="1123"/>
                  <a:pt x="47814" y="1143"/>
                </a:cubicBezTo>
                <a:cubicBezTo>
                  <a:pt x="47796" y="1148"/>
                  <a:pt x="47778" y="1151"/>
                  <a:pt x="47760" y="1151"/>
                </a:cubicBezTo>
                <a:cubicBezTo>
                  <a:pt x="47614" y="1151"/>
                  <a:pt x="47497" y="971"/>
                  <a:pt x="47347" y="910"/>
                </a:cubicBezTo>
                <a:cubicBezTo>
                  <a:pt x="47306" y="893"/>
                  <a:pt x="47265" y="886"/>
                  <a:pt x="47223" y="886"/>
                </a:cubicBezTo>
                <a:cubicBezTo>
                  <a:pt x="47053" y="886"/>
                  <a:pt x="46879" y="1008"/>
                  <a:pt x="46718" y="1093"/>
                </a:cubicBezTo>
                <a:cubicBezTo>
                  <a:pt x="46462" y="1228"/>
                  <a:pt x="46182" y="1320"/>
                  <a:pt x="45915" y="1320"/>
                </a:cubicBezTo>
                <a:cubicBezTo>
                  <a:pt x="45684" y="1320"/>
                  <a:pt x="45465" y="1251"/>
                  <a:pt x="45281" y="1080"/>
                </a:cubicBezTo>
                <a:cubicBezTo>
                  <a:pt x="44886" y="1010"/>
                  <a:pt x="44487" y="974"/>
                  <a:pt x="44087" y="974"/>
                </a:cubicBezTo>
                <a:cubicBezTo>
                  <a:pt x="43576" y="974"/>
                  <a:pt x="43066" y="1032"/>
                  <a:pt x="42565" y="1146"/>
                </a:cubicBezTo>
                <a:cubicBezTo>
                  <a:pt x="41997" y="1277"/>
                  <a:pt x="41451" y="1478"/>
                  <a:pt x="40888" y="1628"/>
                </a:cubicBezTo>
                <a:cubicBezTo>
                  <a:pt x="40206" y="1809"/>
                  <a:pt x="39506" y="1913"/>
                  <a:pt x="38799" y="1936"/>
                </a:cubicBezTo>
                <a:cubicBezTo>
                  <a:pt x="38731" y="1938"/>
                  <a:pt x="38663" y="1939"/>
                  <a:pt x="38594" y="1939"/>
                </a:cubicBezTo>
                <a:cubicBezTo>
                  <a:pt x="38141" y="1939"/>
                  <a:pt x="37679" y="1882"/>
                  <a:pt x="37298" y="1644"/>
                </a:cubicBezTo>
                <a:cubicBezTo>
                  <a:pt x="37033" y="1478"/>
                  <a:pt x="36780" y="1303"/>
                  <a:pt x="36469" y="1278"/>
                </a:cubicBezTo>
                <a:cubicBezTo>
                  <a:pt x="36432" y="1275"/>
                  <a:pt x="36395" y="1273"/>
                  <a:pt x="36359" y="1273"/>
                </a:cubicBezTo>
                <a:cubicBezTo>
                  <a:pt x="36073" y="1273"/>
                  <a:pt x="35793" y="1364"/>
                  <a:pt x="35560" y="1533"/>
                </a:cubicBezTo>
                <a:cubicBezTo>
                  <a:pt x="35458" y="1382"/>
                  <a:pt x="35327" y="1215"/>
                  <a:pt x="35145" y="1215"/>
                </a:cubicBezTo>
                <a:cubicBezTo>
                  <a:pt x="35144" y="1215"/>
                  <a:pt x="35143" y="1215"/>
                  <a:pt x="35143" y="1215"/>
                </a:cubicBezTo>
                <a:cubicBezTo>
                  <a:pt x="34963" y="1216"/>
                  <a:pt x="34835" y="1382"/>
                  <a:pt x="34720" y="1521"/>
                </a:cubicBezTo>
                <a:cubicBezTo>
                  <a:pt x="34627" y="1634"/>
                  <a:pt x="34491" y="1747"/>
                  <a:pt x="34354" y="1747"/>
                </a:cubicBezTo>
                <a:cubicBezTo>
                  <a:pt x="34323" y="1747"/>
                  <a:pt x="34292" y="1741"/>
                  <a:pt x="34261" y="1728"/>
                </a:cubicBezTo>
                <a:cubicBezTo>
                  <a:pt x="34167" y="1687"/>
                  <a:pt x="34108" y="1589"/>
                  <a:pt x="34016" y="1544"/>
                </a:cubicBezTo>
                <a:cubicBezTo>
                  <a:pt x="33977" y="1524"/>
                  <a:pt x="33937" y="1516"/>
                  <a:pt x="33895" y="1516"/>
                </a:cubicBezTo>
                <a:cubicBezTo>
                  <a:pt x="33763" y="1516"/>
                  <a:pt x="33626" y="1602"/>
                  <a:pt x="33513" y="1685"/>
                </a:cubicBezTo>
                <a:cubicBezTo>
                  <a:pt x="33464" y="1474"/>
                  <a:pt x="33155" y="1261"/>
                  <a:pt x="32921" y="1261"/>
                </a:cubicBezTo>
                <a:cubicBezTo>
                  <a:pt x="32852" y="1261"/>
                  <a:pt x="32790" y="1280"/>
                  <a:pt x="32743" y="1323"/>
                </a:cubicBezTo>
                <a:lnTo>
                  <a:pt x="32321" y="743"/>
                </a:lnTo>
                <a:cubicBezTo>
                  <a:pt x="32211" y="591"/>
                  <a:pt x="32026" y="429"/>
                  <a:pt x="31864" y="429"/>
                </a:cubicBezTo>
                <a:cubicBezTo>
                  <a:pt x="31809" y="429"/>
                  <a:pt x="31757" y="447"/>
                  <a:pt x="31712" y="490"/>
                </a:cubicBezTo>
                <a:cubicBezTo>
                  <a:pt x="31792" y="370"/>
                  <a:pt x="31646" y="211"/>
                  <a:pt x="31503" y="211"/>
                </a:cubicBezTo>
                <a:cubicBezTo>
                  <a:pt x="31493" y="211"/>
                  <a:pt x="31483" y="211"/>
                  <a:pt x="31472" y="213"/>
                </a:cubicBezTo>
                <a:cubicBezTo>
                  <a:pt x="31320" y="237"/>
                  <a:pt x="31213" y="373"/>
                  <a:pt x="31122" y="497"/>
                </a:cubicBezTo>
                <a:cubicBezTo>
                  <a:pt x="31080" y="428"/>
                  <a:pt x="31005" y="397"/>
                  <a:pt x="30928" y="397"/>
                </a:cubicBezTo>
                <a:cubicBezTo>
                  <a:pt x="30787" y="397"/>
                  <a:pt x="30636" y="496"/>
                  <a:pt x="30642" y="642"/>
                </a:cubicBezTo>
                <a:cubicBezTo>
                  <a:pt x="30610" y="630"/>
                  <a:pt x="30576" y="624"/>
                  <a:pt x="30543" y="624"/>
                </a:cubicBezTo>
                <a:cubicBezTo>
                  <a:pt x="30334" y="624"/>
                  <a:pt x="30130" y="846"/>
                  <a:pt x="30188" y="1057"/>
                </a:cubicBezTo>
                <a:cubicBezTo>
                  <a:pt x="30161" y="1024"/>
                  <a:pt x="30125" y="1010"/>
                  <a:pt x="30086" y="1010"/>
                </a:cubicBezTo>
                <a:cubicBezTo>
                  <a:pt x="30001" y="1010"/>
                  <a:pt x="29903" y="1078"/>
                  <a:pt x="29860" y="1161"/>
                </a:cubicBezTo>
                <a:cubicBezTo>
                  <a:pt x="29798" y="1283"/>
                  <a:pt x="29787" y="1433"/>
                  <a:pt x="29694" y="1531"/>
                </a:cubicBezTo>
                <a:cubicBezTo>
                  <a:pt x="29606" y="1627"/>
                  <a:pt x="29467" y="1653"/>
                  <a:pt x="29338" y="1672"/>
                </a:cubicBezTo>
                <a:cubicBezTo>
                  <a:pt x="28526" y="1791"/>
                  <a:pt x="27710" y="1842"/>
                  <a:pt x="26892" y="1842"/>
                </a:cubicBezTo>
                <a:cubicBezTo>
                  <a:pt x="25891" y="1842"/>
                  <a:pt x="24888" y="1765"/>
                  <a:pt x="23891" y="1640"/>
                </a:cubicBezTo>
                <a:cubicBezTo>
                  <a:pt x="23921" y="1471"/>
                  <a:pt x="23817" y="1288"/>
                  <a:pt x="23657" y="1227"/>
                </a:cubicBezTo>
                <a:cubicBezTo>
                  <a:pt x="23617" y="1212"/>
                  <a:pt x="23575" y="1205"/>
                  <a:pt x="23534" y="1205"/>
                </a:cubicBezTo>
                <a:cubicBezTo>
                  <a:pt x="23405" y="1205"/>
                  <a:pt x="23276" y="1272"/>
                  <a:pt x="23209" y="1382"/>
                </a:cubicBezTo>
                <a:cubicBezTo>
                  <a:pt x="23236" y="1222"/>
                  <a:pt x="23107" y="1052"/>
                  <a:pt x="22945" y="1035"/>
                </a:cubicBezTo>
                <a:cubicBezTo>
                  <a:pt x="22936" y="1034"/>
                  <a:pt x="22928" y="1034"/>
                  <a:pt x="22919" y="1034"/>
                </a:cubicBezTo>
                <a:cubicBezTo>
                  <a:pt x="22766" y="1034"/>
                  <a:pt x="22623" y="1166"/>
                  <a:pt x="22616" y="1320"/>
                </a:cubicBezTo>
                <a:cubicBezTo>
                  <a:pt x="22611" y="1217"/>
                  <a:pt x="22506" y="1154"/>
                  <a:pt x="22403" y="1154"/>
                </a:cubicBezTo>
                <a:cubicBezTo>
                  <a:pt x="22368" y="1154"/>
                  <a:pt x="22333" y="1161"/>
                  <a:pt x="22302" y="1177"/>
                </a:cubicBezTo>
                <a:cubicBezTo>
                  <a:pt x="22180" y="1238"/>
                  <a:pt x="22120" y="1379"/>
                  <a:pt x="22093" y="1513"/>
                </a:cubicBezTo>
                <a:cubicBezTo>
                  <a:pt x="22067" y="1647"/>
                  <a:pt x="22063" y="1787"/>
                  <a:pt x="22010" y="1914"/>
                </a:cubicBezTo>
                <a:cubicBezTo>
                  <a:pt x="21926" y="2117"/>
                  <a:pt x="21711" y="2256"/>
                  <a:pt x="21492" y="2256"/>
                </a:cubicBezTo>
                <a:cubicBezTo>
                  <a:pt x="21471" y="2256"/>
                  <a:pt x="21450" y="2255"/>
                  <a:pt x="21429" y="2252"/>
                </a:cubicBezTo>
                <a:lnTo>
                  <a:pt x="21429" y="2252"/>
                </a:lnTo>
                <a:cubicBezTo>
                  <a:pt x="21433" y="2372"/>
                  <a:pt x="21321" y="2430"/>
                  <a:pt x="21197" y="2430"/>
                </a:cubicBezTo>
                <a:cubicBezTo>
                  <a:pt x="21115" y="2430"/>
                  <a:pt x="21028" y="2405"/>
                  <a:pt x="20966" y="2356"/>
                </a:cubicBezTo>
                <a:cubicBezTo>
                  <a:pt x="20809" y="2234"/>
                  <a:pt x="20696" y="2035"/>
                  <a:pt x="20502" y="1994"/>
                </a:cubicBezTo>
                <a:cubicBezTo>
                  <a:pt x="20432" y="1979"/>
                  <a:pt x="20357" y="1987"/>
                  <a:pt x="20292" y="1960"/>
                </a:cubicBezTo>
                <a:cubicBezTo>
                  <a:pt x="20215" y="1930"/>
                  <a:pt x="20163" y="1860"/>
                  <a:pt x="20094" y="1815"/>
                </a:cubicBezTo>
                <a:cubicBezTo>
                  <a:pt x="20039" y="1782"/>
                  <a:pt x="19978" y="1765"/>
                  <a:pt x="19918" y="1765"/>
                </a:cubicBezTo>
                <a:cubicBezTo>
                  <a:pt x="19835" y="1765"/>
                  <a:pt x="19752" y="1796"/>
                  <a:pt x="19688" y="1855"/>
                </a:cubicBezTo>
                <a:cubicBezTo>
                  <a:pt x="19652" y="1702"/>
                  <a:pt x="19502" y="1586"/>
                  <a:pt x="19345" y="1586"/>
                </a:cubicBezTo>
                <a:cubicBezTo>
                  <a:pt x="19342" y="1586"/>
                  <a:pt x="19339" y="1586"/>
                  <a:pt x="19336" y="1586"/>
                </a:cubicBezTo>
                <a:cubicBezTo>
                  <a:pt x="19176" y="1592"/>
                  <a:pt x="19029" y="1720"/>
                  <a:pt x="19003" y="1877"/>
                </a:cubicBezTo>
                <a:cubicBezTo>
                  <a:pt x="18970" y="1696"/>
                  <a:pt x="18820" y="1559"/>
                  <a:pt x="18638" y="1542"/>
                </a:cubicBezTo>
                <a:cubicBezTo>
                  <a:pt x="18625" y="1541"/>
                  <a:pt x="18612" y="1541"/>
                  <a:pt x="18600" y="1541"/>
                </a:cubicBezTo>
                <a:cubicBezTo>
                  <a:pt x="18431" y="1541"/>
                  <a:pt x="18278" y="1644"/>
                  <a:pt x="18218" y="1803"/>
                </a:cubicBezTo>
                <a:cubicBezTo>
                  <a:pt x="18193" y="1676"/>
                  <a:pt x="18069" y="1578"/>
                  <a:pt x="17941" y="1578"/>
                </a:cubicBezTo>
                <a:cubicBezTo>
                  <a:pt x="17930" y="1578"/>
                  <a:pt x="17919" y="1578"/>
                  <a:pt x="17909" y="1580"/>
                </a:cubicBezTo>
                <a:cubicBezTo>
                  <a:pt x="17771" y="1598"/>
                  <a:pt x="17494" y="1737"/>
                  <a:pt x="17505" y="1877"/>
                </a:cubicBezTo>
                <a:lnTo>
                  <a:pt x="17505" y="1877"/>
                </a:lnTo>
                <a:cubicBezTo>
                  <a:pt x="17489" y="1891"/>
                  <a:pt x="17283" y="2095"/>
                  <a:pt x="17268" y="2111"/>
                </a:cubicBezTo>
                <a:lnTo>
                  <a:pt x="17268" y="2111"/>
                </a:lnTo>
                <a:cubicBezTo>
                  <a:pt x="17252" y="2110"/>
                  <a:pt x="17237" y="2109"/>
                  <a:pt x="17221" y="2109"/>
                </a:cubicBezTo>
                <a:cubicBezTo>
                  <a:pt x="16810" y="2109"/>
                  <a:pt x="16536" y="2587"/>
                  <a:pt x="16503" y="3008"/>
                </a:cubicBezTo>
                <a:cubicBezTo>
                  <a:pt x="16493" y="3153"/>
                  <a:pt x="16496" y="3305"/>
                  <a:pt x="16429" y="3434"/>
                </a:cubicBezTo>
                <a:cubicBezTo>
                  <a:pt x="16290" y="3697"/>
                  <a:pt x="15951" y="3735"/>
                  <a:pt x="15643" y="3735"/>
                </a:cubicBezTo>
                <a:cubicBezTo>
                  <a:pt x="15605" y="3735"/>
                  <a:pt x="15567" y="3734"/>
                  <a:pt x="15530" y="3734"/>
                </a:cubicBezTo>
                <a:cubicBezTo>
                  <a:pt x="15518" y="3733"/>
                  <a:pt x="15505" y="3733"/>
                  <a:pt x="15492" y="3733"/>
                </a:cubicBezTo>
                <a:cubicBezTo>
                  <a:pt x="15165" y="3733"/>
                  <a:pt x="14772" y="3823"/>
                  <a:pt x="14705" y="4137"/>
                </a:cubicBezTo>
                <a:cubicBezTo>
                  <a:pt x="14622" y="4035"/>
                  <a:pt x="14492" y="3985"/>
                  <a:pt x="14362" y="3985"/>
                </a:cubicBezTo>
                <a:cubicBezTo>
                  <a:pt x="14223" y="3985"/>
                  <a:pt x="14083" y="4042"/>
                  <a:pt x="14001" y="4155"/>
                </a:cubicBezTo>
                <a:lnTo>
                  <a:pt x="13750" y="3956"/>
                </a:lnTo>
                <a:lnTo>
                  <a:pt x="13391" y="4137"/>
                </a:lnTo>
                <a:cubicBezTo>
                  <a:pt x="13324" y="3903"/>
                  <a:pt x="13251" y="3660"/>
                  <a:pt x="13091" y="3475"/>
                </a:cubicBezTo>
                <a:cubicBezTo>
                  <a:pt x="12973" y="3340"/>
                  <a:pt x="12793" y="3244"/>
                  <a:pt x="12618" y="3244"/>
                </a:cubicBezTo>
                <a:cubicBezTo>
                  <a:pt x="12556" y="3244"/>
                  <a:pt x="12494" y="3256"/>
                  <a:pt x="12436" y="3283"/>
                </a:cubicBezTo>
                <a:cubicBezTo>
                  <a:pt x="12408" y="3190"/>
                  <a:pt x="12313" y="3143"/>
                  <a:pt x="12217" y="3143"/>
                </a:cubicBezTo>
                <a:cubicBezTo>
                  <a:pt x="12119" y="3143"/>
                  <a:pt x="12021" y="3192"/>
                  <a:pt x="11994" y="3288"/>
                </a:cubicBezTo>
                <a:cubicBezTo>
                  <a:pt x="11961" y="3133"/>
                  <a:pt x="11802" y="3048"/>
                  <a:pt x="11646" y="3048"/>
                </a:cubicBezTo>
                <a:cubicBezTo>
                  <a:pt x="11518" y="3048"/>
                  <a:pt x="11392" y="3105"/>
                  <a:pt x="11341" y="3227"/>
                </a:cubicBezTo>
                <a:cubicBezTo>
                  <a:pt x="11287" y="3043"/>
                  <a:pt x="11094" y="2922"/>
                  <a:pt x="10905" y="2922"/>
                </a:cubicBezTo>
                <a:cubicBezTo>
                  <a:pt x="10836" y="2922"/>
                  <a:pt x="10768" y="2938"/>
                  <a:pt x="10707" y="2973"/>
                </a:cubicBezTo>
                <a:cubicBezTo>
                  <a:pt x="10602" y="3033"/>
                  <a:pt x="10526" y="3135"/>
                  <a:pt x="10427" y="3205"/>
                </a:cubicBezTo>
                <a:cubicBezTo>
                  <a:pt x="10327" y="3274"/>
                  <a:pt x="10185" y="3310"/>
                  <a:pt x="10042" y="3310"/>
                </a:cubicBezTo>
                <a:cubicBezTo>
                  <a:pt x="9857" y="3310"/>
                  <a:pt x="9672" y="3251"/>
                  <a:pt x="9574" y="3128"/>
                </a:cubicBezTo>
                <a:cubicBezTo>
                  <a:pt x="9594" y="3128"/>
                  <a:pt x="9364" y="3091"/>
                  <a:pt x="9384" y="3091"/>
                </a:cubicBezTo>
                <a:cubicBezTo>
                  <a:pt x="9196" y="2843"/>
                  <a:pt x="8882" y="2705"/>
                  <a:pt x="8572" y="2705"/>
                </a:cubicBezTo>
                <a:cubicBezTo>
                  <a:pt x="8404" y="2705"/>
                  <a:pt x="8238" y="2745"/>
                  <a:pt x="8092" y="2829"/>
                </a:cubicBezTo>
                <a:cubicBezTo>
                  <a:pt x="8048" y="2742"/>
                  <a:pt x="7956" y="2703"/>
                  <a:pt x="7861" y="2703"/>
                </a:cubicBezTo>
                <a:cubicBezTo>
                  <a:pt x="7728" y="2703"/>
                  <a:pt x="7590" y="2781"/>
                  <a:pt x="7571" y="2916"/>
                </a:cubicBezTo>
                <a:cubicBezTo>
                  <a:pt x="7481" y="2797"/>
                  <a:pt x="7331" y="2734"/>
                  <a:pt x="7182" y="2734"/>
                </a:cubicBezTo>
                <a:cubicBezTo>
                  <a:pt x="7078" y="2734"/>
                  <a:pt x="6973" y="2765"/>
                  <a:pt x="6891" y="2831"/>
                </a:cubicBezTo>
                <a:cubicBezTo>
                  <a:pt x="7006" y="2345"/>
                  <a:pt x="7042" y="1692"/>
                  <a:pt x="6585" y="1495"/>
                </a:cubicBezTo>
                <a:cubicBezTo>
                  <a:pt x="6657" y="1349"/>
                  <a:pt x="6594" y="1151"/>
                  <a:pt x="6450" y="1074"/>
                </a:cubicBezTo>
                <a:cubicBezTo>
                  <a:pt x="6406" y="1050"/>
                  <a:pt x="6356" y="1038"/>
                  <a:pt x="6306" y="1038"/>
                </a:cubicBezTo>
                <a:cubicBezTo>
                  <a:pt x="6195" y="1038"/>
                  <a:pt x="6082" y="1094"/>
                  <a:pt x="6024" y="1190"/>
                </a:cubicBezTo>
                <a:cubicBezTo>
                  <a:pt x="6136" y="993"/>
                  <a:pt x="5934" y="726"/>
                  <a:pt x="5709" y="726"/>
                </a:cubicBezTo>
                <a:cubicBezTo>
                  <a:pt x="5702" y="726"/>
                  <a:pt x="5696" y="726"/>
                  <a:pt x="5689" y="726"/>
                </a:cubicBezTo>
                <a:cubicBezTo>
                  <a:pt x="5456" y="743"/>
                  <a:pt x="5282" y="980"/>
                  <a:pt x="5275" y="1214"/>
                </a:cubicBezTo>
                <a:cubicBezTo>
                  <a:pt x="5028" y="1145"/>
                  <a:pt x="4939" y="853"/>
                  <a:pt x="4815" y="630"/>
                </a:cubicBezTo>
                <a:cubicBezTo>
                  <a:pt x="4729" y="477"/>
                  <a:pt x="4543" y="345"/>
                  <a:pt x="4388" y="345"/>
                </a:cubicBezTo>
                <a:cubicBezTo>
                  <a:pt x="4316" y="345"/>
                  <a:pt x="4251" y="373"/>
                  <a:pt x="4205" y="439"/>
                </a:cubicBezTo>
                <a:cubicBezTo>
                  <a:pt x="4144" y="236"/>
                  <a:pt x="3929" y="114"/>
                  <a:pt x="3721" y="114"/>
                </a:cubicBezTo>
                <a:cubicBezTo>
                  <a:pt x="3606" y="114"/>
                  <a:pt x="3493" y="151"/>
                  <a:pt x="3409" y="234"/>
                </a:cubicBezTo>
                <a:cubicBezTo>
                  <a:pt x="3342" y="77"/>
                  <a:pt x="3175" y="1"/>
                  <a:pt x="30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10800000" flipH="1">
            <a:off x="-255637" y="-409459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-9117405" flipH="1">
            <a:off x="-560837" y="10885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-5400000" flipH="1">
            <a:off x="-224954" y="44804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rot="1855389">
            <a:off x="-709831" y="2841048"/>
            <a:ext cx="2497049" cy="132472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-2054524">
            <a:off x="-903364" y="3432929"/>
            <a:ext cx="1830195" cy="1590154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1243724">
            <a:off x="91525" y="4215291"/>
            <a:ext cx="821802" cy="185839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2445558">
            <a:off x="-387303" y="1851575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5801073" y="622925"/>
            <a:ext cx="2490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-91851" y="-246425"/>
            <a:ext cx="4870692" cy="5724829"/>
          </a:xfrm>
          <a:custGeom>
            <a:avLst/>
            <a:gdLst/>
            <a:ahLst/>
            <a:cxnLst/>
            <a:rect l="l" t="t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lnTo>
                  <a:pt x="14731" y="140658"/>
                </a:ln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lnTo>
                  <a:pt x="14996" y="140060"/>
                </a:ln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lnTo>
                  <a:pt x="15163" y="139456"/>
                </a:ln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lnTo>
                  <a:pt x="14361" y="152620"/>
                </a:ln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lnTo>
                  <a:pt x="14935" y="151217"/>
                </a:ln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lnTo>
                  <a:pt x="13839" y="154599"/>
                </a:ln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lnTo>
                  <a:pt x="13701" y="154259"/>
                </a:ln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lnTo>
                  <a:pt x="50465" y="178045"/>
                </a:ln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lnTo>
                  <a:pt x="36408" y="179548"/>
                </a:ln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lnTo>
                  <a:pt x="59156" y="185010"/>
                </a:ln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lnTo>
                  <a:pt x="131561" y="181245"/>
                </a:ln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lnTo>
                  <a:pt x="162910" y="193257"/>
                </a:ln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lnTo>
                  <a:pt x="142318" y="167694"/>
                </a:ln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lnTo>
                  <a:pt x="140471" y="169395"/>
                </a:ln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lnTo>
                  <a:pt x="136578" y="167144"/>
                </a:ln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lnTo>
                  <a:pt x="128072" y="162633"/>
                </a:ln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lnTo>
                  <a:pt x="125170" y="163646"/>
                </a:ln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lnTo>
                  <a:pt x="86107" y="163209"/>
                </a:ln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lnTo>
                  <a:pt x="80366" y="162660"/>
                </a:ln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lnTo>
                  <a:pt x="78610" y="166387"/>
                </a:ln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lnTo>
                  <a:pt x="73644" y="165514"/>
                </a:ln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lnTo>
                  <a:pt x="69817" y="158715"/>
                </a:ln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lnTo>
                  <a:pt x="62595" y="167932"/>
                </a:ln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lnTo>
                  <a:pt x="62178" y="168068"/>
                </a:ln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lnTo>
                  <a:pt x="59448" y="155391"/>
                </a:ln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lnTo>
                  <a:pt x="58325" y="161688"/>
                </a:ln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lnTo>
                  <a:pt x="58665" y="156915"/>
                </a:ln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lnTo>
                  <a:pt x="46637" y="158240"/>
                </a:ln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lnTo>
                  <a:pt x="53235" y="150233"/>
                </a:ln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lnTo>
                  <a:pt x="38174" y="160850"/>
                </a:ln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lnTo>
                  <a:pt x="46207" y="144274"/>
                </a:ln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lnTo>
                  <a:pt x="40296" y="65188"/>
                </a:ln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lnTo>
                  <a:pt x="34803" y="21876"/>
                </a:ln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4500142">
            <a:off x="-295981" y="914030"/>
            <a:ext cx="1367224" cy="1332188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460500" y="1094925"/>
            <a:ext cx="4600200" cy="13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4582025" y="2799175"/>
            <a:ext cx="3478800" cy="13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ONE_COLUMN_TEXT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 rot="-5400000" flipH="1">
            <a:off x="5197456" y="902975"/>
            <a:ext cx="4142144" cy="5322001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5748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47375" y="1298750"/>
            <a:ext cx="7266000" cy="3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502000" y="3226250"/>
            <a:ext cx="4140000" cy="6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2195100" y="1453800"/>
            <a:ext cx="47538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 rot="-2967470">
            <a:off x="-1262415" y="3243491"/>
            <a:ext cx="2388739" cy="126726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-3708874">
            <a:off x="-372452" y="3869747"/>
            <a:ext cx="1565727" cy="1360373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886033">
            <a:off x="304714" y="4394257"/>
            <a:ext cx="1626676" cy="862976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10612658">
            <a:off x="6728929" y="-822208"/>
            <a:ext cx="3376643" cy="32903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2"/>
          </p:nvPr>
        </p:nvSpPr>
        <p:spPr>
          <a:xfrm>
            <a:off x="1865113" y="2854925"/>
            <a:ext cx="22251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1865113" y="3640425"/>
            <a:ext cx="222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3"/>
          </p:nvPr>
        </p:nvSpPr>
        <p:spPr>
          <a:xfrm>
            <a:off x="5053788" y="2854925"/>
            <a:ext cx="22251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"/>
          </p:nvPr>
        </p:nvSpPr>
        <p:spPr>
          <a:xfrm>
            <a:off x="5053788" y="3640425"/>
            <a:ext cx="222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17"/>
          <p:cNvSpPr/>
          <p:nvPr/>
        </p:nvSpPr>
        <p:spPr>
          <a:xfrm rot="5400000">
            <a:off x="5664957" y="1977145"/>
            <a:ext cx="6059998" cy="1189210"/>
          </a:xfrm>
          <a:custGeom>
            <a:avLst/>
            <a:gdLst/>
            <a:ahLst/>
            <a:cxnLst/>
            <a:rect l="l" t="t" r="r" b="b"/>
            <a:pathLst>
              <a:path w="215390" h="42268" extrusionOk="0">
                <a:moveTo>
                  <a:pt x="147821" y="9899"/>
                </a:moveTo>
                <a:cubicBezTo>
                  <a:pt x="148114" y="9899"/>
                  <a:pt x="148405" y="9902"/>
                  <a:pt x="148680" y="9995"/>
                </a:cubicBezTo>
                <a:cubicBezTo>
                  <a:pt x="148715" y="10007"/>
                  <a:pt x="148748" y="10023"/>
                  <a:pt x="148783" y="10038"/>
                </a:cubicBezTo>
                <a:cubicBezTo>
                  <a:pt x="148441" y="9986"/>
                  <a:pt x="148100" y="9939"/>
                  <a:pt x="147763" y="9899"/>
                </a:cubicBezTo>
                <a:cubicBezTo>
                  <a:pt x="147782" y="9899"/>
                  <a:pt x="147802" y="9899"/>
                  <a:pt x="147821" y="9899"/>
                </a:cubicBezTo>
                <a:close/>
                <a:moveTo>
                  <a:pt x="142114" y="8980"/>
                </a:moveTo>
                <a:cubicBezTo>
                  <a:pt x="142749" y="8980"/>
                  <a:pt x="143433" y="9249"/>
                  <a:pt x="144077" y="9388"/>
                </a:cubicBezTo>
                <a:cubicBezTo>
                  <a:pt x="144409" y="9460"/>
                  <a:pt x="144736" y="9496"/>
                  <a:pt x="145062" y="9496"/>
                </a:cubicBezTo>
                <a:cubicBezTo>
                  <a:pt x="145419" y="9496"/>
                  <a:pt x="145774" y="9453"/>
                  <a:pt x="146133" y="9365"/>
                </a:cubicBezTo>
                <a:cubicBezTo>
                  <a:pt x="146350" y="9571"/>
                  <a:pt x="146611" y="9722"/>
                  <a:pt x="146896" y="9807"/>
                </a:cubicBezTo>
                <a:cubicBezTo>
                  <a:pt x="145896" y="9716"/>
                  <a:pt x="144926" y="9676"/>
                  <a:pt x="143990" y="9676"/>
                </a:cubicBezTo>
                <a:cubicBezTo>
                  <a:pt x="141989" y="9676"/>
                  <a:pt x="140147" y="9862"/>
                  <a:pt x="138516" y="10139"/>
                </a:cubicBezTo>
                <a:cubicBezTo>
                  <a:pt x="138896" y="9951"/>
                  <a:pt x="139277" y="9765"/>
                  <a:pt x="139659" y="9582"/>
                </a:cubicBezTo>
                <a:cubicBezTo>
                  <a:pt x="139765" y="9532"/>
                  <a:pt x="139876" y="9481"/>
                  <a:pt x="139991" y="9481"/>
                </a:cubicBezTo>
                <a:cubicBezTo>
                  <a:pt x="139998" y="9481"/>
                  <a:pt x="140005" y="9481"/>
                  <a:pt x="140012" y="9481"/>
                </a:cubicBezTo>
                <a:cubicBezTo>
                  <a:pt x="140141" y="9488"/>
                  <a:pt x="140256" y="9561"/>
                  <a:pt x="140384" y="9583"/>
                </a:cubicBezTo>
                <a:cubicBezTo>
                  <a:pt x="140413" y="9588"/>
                  <a:pt x="140441" y="9590"/>
                  <a:pt x="140470" y="9590"/>
                </a:cubicBezTo>
                <a:cubicBezTo>
                  <a:pt x="140764" y="9590"/>
                  <a:pt x="141017" y="9339"/>
                  <a:pt x="141284" y="9186"/>
                </a:cubicBezTo>
                <a:cubicBezTo>
                  <a:pt x="141544" y="9036"/>
                  <a:pt x="141824" y="8980"/>
                  <a:pt x="142114" y="8980"/>
                </a:cubicBezTo>
                <a:close/>
                <a:moveTo>
                  <a:pt x="135755" y="10734"/>
                </a:moveTo>
                <a:lnTo>
                  <a:pt x="135755" y="10734"/>
                </a:lnTo>
                <a:cubicBezTo>
                  <a:pt x="135529" y="10793"/>
                  <a:pt x="135310" y="10853"/>
                  <a:pt x="135098" y="10912"/>
                </a:cubicBezTo>
                <a:cubicBezTo>
                  <a:pt x="135311" y="10834"/>
                  <a:pt x="135531" y="10774"/>
                  <a:pt x="135755" y="10734"/>
                </a:cubicBezTo>
                <a:close/>
                <a:moveTo>
                  <a:pt x="75256" y="10492"/>
                </a:moveTo>
                <a:lnTo>
                  <a:pt x="75998" y="10768"/>
                </a:lnTo>
                <a:cubicBezTo>
                  <a:pt x="75944" y="10845"/>
                  <a:pt x="75892" y="10921"/>
                  <a:pt x="75840" y="10997"/>
                </a:cubicBezTo>
                <a:cubicBezTo>
                  <a:pt x="75653" y="10831"/>
                  <a:pt x="75459" y="10662"/>
                  <a:pt x="75256" y="10492"/>
                </a:cubicBezTo>
                <a:close/>
                <a:moveTo>
                  <a:pt x="125815" y="10343"/>
                </a:moveTo>
                <a:cubicBezTo>
                  <a:pt x="125967" y="10343"/>
                  <a:pt x="126113" y="10374"/>
                  <a:pt x="126238" y="10457"/>
                </a:cubicBezTo>
                <a:cubicBezTo>
                  <a:pt x="124466" y="11058"/>
                  <a:pt x="122752" y="11708"/>
                  <a:pt x="121187" y="12402"/>
                </a:cubicBezTo>
                <a:cubicBezTo>
                  <a:pt x="120863" y="11990"/>
                  <a:pt x="120542" y="11576"/>
                  <a:pt x="120225" y="11158"/>
                </a:cubicBezTo>
                <a:lnTo>
                  <a:pt x="120225" y="11158"/>
                </a:lnTo>
                <a:cubicBezTo>
                  <a:pt x="120611" y="11185"/>
                  <a:pt x="121001" y="11202"/>
                  <a:pt x="121390" y="11202"/>
                </a:cubicBezTo>
                <a:cubicBezTo>
                  <a:pt x="122350" y="11202"/>
                  <a:pt x="123305" y="11100"/>
                  <a:pt x="124185" y="10803"/>
                </a:cubicBezTo>
                <a:lnTo>
                  <a:pt x="125133" y="10484"/>
                </a:lnTo>
                <a:cubicBezTo>
                  <a:pt x="125349" y="10411"/>
                  <a:pt x="125590" y="10343"/>
                  <a:pt x="125815" y="10343"/>
                </a:cubicBezTo>
                <a:close/>
                <a:moveTo>
                  <a:pt x="82359" y="8503"/>
                </a:moveTo>
                <a:lnTo>
                  <a:pt x="82359" y="8503"/>
                </a:lnTo>
                <a:cubicBezTo>
                  <a:pt x="80297" y="10067"/>
                  <a:pt x="78548" y="11752"/>
                  <a:pt x="77704" y="12837"/>
                </a:cubicBezTo>
                <a:cubicBezTo>
                  <a:pt x="77337" y="12431"/>
                  <a:pt x="76916" y="11997"/>
                  <a:pt x="76434" y="11541"/>
                </a:cubicBezTo>
                <a:cubicBezTo>
                  <a:pt x="76677" y="11418"/>
                  <a:pt x="76945" y="11268"/>
                  <a:pt x="77231" y="11098"/>
                </a:cubicBezTo>
                <a:cubicBezTo>
                  <a:pt x="77240" y="11098"/>
                  <a:pt x="77248" y="11099"/>
                  <a:pt x="77256" y="11099"/>
                </a:cubicBezTo>
                <a:cubicBezTo>
                  <a:pt x="77258" y="11099"/>
                  <a:pt x="77260" y="11099"/>
                  <a:pt x="77262" y="11099"/>
                </a:cubicBezTo>
                <a:cubicBezTo>
                  <a:pt x="77971" y="11095"/>
                  <a:pt x="78567" y="10604"/>
                  <a:pt x="79131" y="10176"/>
                </a:cubicBezTo>
                <a:cubicBezTo>
                  <a:pt x="80106" y="9441"/>
                  <a:pt x="81197" y="8875"/>
                  <a:pt x="82359" y="8503"/>
                </a:cubicBezTo>
                <a:close/>
                <a:moveTo>
                  <a:pt x="15305" y="12475"/>
                </a:moveTo>
                <a:lnTo>
                  <a:pt x="15305" y="12784"/>
                </a:lnTo>
                <a:lnTo>
                  <a:pt x="14592" y="13190"/>
                </a:lnTo>
                <a:cubicBezTo>
                  <a:pt x="14843" y="12966"/>
                  <a:pt x="15081" y="12727"/>
                  <a:pt x="15305" y="12475"/>
                </a:cubicBezTo>
                <a:close/>
                <a:moveTo>
                  <a:pt x="15305" y="13064"/>
                </a:moveTo>
                <a:lnTo>
                  <a:pt x="15305" y="13376"/>
                </a:lnTo>
                <a:cubicBezTo>
                  <a:pt x="15236" y="13312"/>
                  <a:pt x="15167" y="13246"/>
                  <a:pt x="15098" y="13181"/>
                </a:cubicBezTo>
                <a:cubicBezTo>
                  <a:pt x="15061" y="13200"/>
                  <a:pt x="15024" y="13215"/>
                  <a:pt x="14984" y="13227"/>
                </a:cubicBezTo>
                <a:cubicBezTo>
                  <a:pt x="15091" y="13173"/>
                  <a:pt x="15197" y="13118"/>
                  <a:pt x="15305" y="13064"/>
                </a:cubicBezTo>
                <a:close/>
                <a:moveTo>
                  <a:pt x="72441" y="10982"/>
                </a:moveTo>
                <a:cubicBezTo>
                  <a:pt x="72768" y="11170"/>
                  <a:pt x="73081" y="11353"/>
                  <a:pt x="73380" y="11531"/>
                </a:cubicBezTo>
                <a:cubicBezTo>
                  <a:pt x="72855" y="12318"/>
                  <a:pt x="72365" y="13215"/>
                  <a:pt x="71912" y="14173"/>
                </a:cubicBezTo>
                <a:cubicBezTo>
                  <a:pt x="71324" y="13540"/>
                  <a:pt x="70711" y="12899"/>
                  <a:pt x="70083" y="12268"/>
                </a:cubicBezTo>
                <a:cubicBezTo>
                  <a:pt x="70471" y="12115"/>
                  <a:pt x="70904" y="12056"/>
                  <a:pt x="71280" y="11867"/>
                </a:cubicBezTo>
                <a:cubicBezTo>
                  <a:pt x="71670" y="11669"/>
                  <a:pt x="71975" y="11341"/>
                  <a:pt x="72323" y="11074"/>
                </a:cubicBezTo>
                <a:cubicBezTo>
                  <a:pt x="72361" y="11045"/>
                  <a:pt x="72400" y="11014"/>
                  <a:pt x="72441" y="10982"/>
                </a:cubicBezTo>
                <a:close/>
                <a:moveTo>
                  <a:pt x="84884" y="9551"/>
                </a:moveTo>
                <a:lnTo>
                  <a:pt x="85590" y="10224"/>
                </a:lnTo>
                <a:cubicBezTo>
                  <a:pt x="85678" y="10307"/>
                  <a:pt x="85767" y="10391"/>
                  <a:pt x="85860" y="10471"/>
                </a:cubicBezTo>
                <a:cubicBezTo>
                  <a:pt x="83998" y="11948"/>
                  <a:pt x="82192" y="13505"/>
                  <a:pt x="80679" y="15038"/>
                </a:cubicBezTo>
                <a:cubicBezTo>
                  <a:pt x="80223" y="14770"/>
                  <a:pt x="79768" y="14500"/>
                  <a:pt x="79316" y="14224"/>
                </a:cubicBezTo>
                <a:cubicBezTo>
                  <a:pt x="79003" y="14032"/>
                  <a:pt x="78693" y="13835"/>
                  <a:pt x="78386" y="13636"/>
                </a:cubicBezTo>
                <a:cubicBezTo>
                  <a:pt x="78252" y="13470"/>
                  <a:pt x="78108" y="13298"/>
                  <a:pt x="77955" y="13121"/>
                </a:cubicBezTo>
                <a:cubicBezTo>
                  <a:pt x="78038" y="13089"/>
                  <a:pt x="78121" y="13059"/>
                  <a:pt x="78202" y="13025"/>
                </a:cubicBezTo>
                <a:cubicBezTo>
                  <a:pt x="80581" y="12093"/>
                  <a:pt x="82842" y="10860"/>
                  <a:pt x="84884" y="9551"/>
                </a:cubicBezTo>
                <a:close/>
                <a:moveTo>
                  <a:pt x="40109" y="14742"/>
                </a:moveTo>
                <a:lnTo>
                  <a:pt x="40109" y="14742"/>
                </a:lnTo>
                <a:cubicBezTo>
                  <a:pt x="40206" y="14797"/>
                  <a:pt x="40301" y="14855"/>
                  <a:pt x="40395" y="14915"/>
                </a:cubicBezTo>
                <a:cubicBezTo>
                  <a:pt x="40320" y="14962"/>
                  <a:pt x="40247" y="15006"/>
                  <a:pt x="40177" y="15050"/>
                </a:cubicBezTo>
                <a:cubicBezTo>
                  <a:pt x="40154" y="14947"/>
                  <a:pt x="40132" y="14845"/>
                  <a:pt x="40109" y="14742"/>
                </a:cubicBezTo>
                <a:close/>
                <a:moveTo>
                  <a:pt x="147148" y="15060"/>
                </a:moveTo>
                <a:lnTo>
                  <a:pt x="147147" y="15061"/>
                </a:lnTo>
                <a:lnTo>
                  <a:pt x="147142" y="15064"/>
                </a:lnTo>
                <a:lnTo>
                  <a:pt x="147148" y="15060"/>
                </a:lnTo>
                <a:close/>
                <a:moveTo>
                  <a:pt x="14296" y="11313"/>
                </a:moveTo>
                <a:cubicBezTo>
                  <a:pt x="14038" y="12052"/>
                  <a:pt x="13884" y="12820"/>
                  <a:pt x="13864" y="13606"/>
                </a:cubicBezTo>
                <a:lnTo>
                  <a:pt x="11773" y="14798"/>
                </a:lnTo>
                <a:cubicBezTo>
                  <a:pt x="11569" y="14915"/>
                  <a:pt x="11365" y="15031"/>
                  <a:pt x="11160" y="15147"/>
                </a:cubicBezTo>
                <a:lnTo>
                  <a:pt x="11160" y="15147"/>
                </a:lnTo>
                <a:cubicBezTo>
                  <a:pt x="11812" y="14775"/>
                  <a:pt x="12293" y="14155"/>
                  <a:pt x="12740" y="13546"/>
                </a:cubicBezTo>
                <a:cubicBezTo>
                  <a:pt x="13277" y="12814"/>
                  <a:pt x="13795" y="12070"/>
                  <a:pt x="14296" y="11313"/>
                </a:cubicBezTo>
                <a:close/>
                <a:moveTo>
                  <a:pt x="38180" y="14135"/>
                </a:moveTo>
                <a:cubicBezTo>
                  <a:pt x="38654" y="14183"/>
                  <a:pt x="39119" y="14299"/>
                  <a:pt x="39559" y="14480"/>
                </a:cubicBezTo>
                <a:cubicBezTo>
                  <a:pt x="39632" y="14755"/>
                  <a:pt x="39704" y="15030"/>
                  <a:pt x="39775" y="15306"/>
                </a:cubicBezTo>
                <a:cubicBezTo>
                  <a:pt x="39538" y="15458"/>
                  <a:pt x="39345" y="15588"/>
                  <a:pt x="39200" y="15691"/>
                </a:cubicBezTo>
                <a:cubicBezTo>
                  <a:pt x="38733" y="15367"/>
                  <a:pt x="38261" y="15051"/>
                  <a:pt x="37784" y="14743"/>
                </a:cubicBezTo>
                <a:cubicBezTo>
                  <a:pt x="37924" y="14540"/>
                  <a:pt x="38056" y="14338"/>
                  <a:pt x="38181" y="14136"/>
                </a:cubicBezTo>
                <a:lnTo>
                  <a:pt x="38180" y="14135"/>
                </a:lnTo>
                <a:close/>
                <a:moveTo>
                  <a:pt x="149692" y="10586"/>
                </a:moveTo>
                <a:cubicBezTo>
                  <a:pt x="149777" y="10636"/>
                  <a:pt x="149862" y="10687"/>
                  <a:pt x="149948" y="10738"/>
                </a:cubicBezTo>
                <a:lnTo>
                  <a:pt x="149926" y="10767"/>
                </a:lnTo>
                <a:cubicBezTo>
                  <a:pt x="149511" y="11363"/>
                  <a:pt x="149105" y="11966"/>
                  <a:pt x="148709" y="12574"/>
                </a:cubicBezTo>
                <a:cubicBezTo>
                  <a:pt x="148489" y="12558"/>
                  <a:pt x="148267" y="12550"/>
                  <a:pt x="148042" y="12550"/>
                </a:cubicBezTo>
                <a:cubicBezTo>
                  <a:pt x="147650" y="12550"/>
                  <a:pt x="147251" y="12574"/>
                  <a:pt x="146849" y="12617"/>
                </a:cubicBezTo>
                <a:cubicBezTo>
                  <a:pt x="147337" y="12417"/>
                  <a:pt x="147604" y="12296"/>
                  <a:pt x="147604" y="12296"/>
                </a:cubicBezTo>
                <a:lnTo>
                  <a:pt x="147604" y="12296"/>
                </a:lnTo>
                <a:cubicBezTo>
                  <a:pt x="147603" y="12296"/>
                  <a:pt x="131588" y="13601"/>
                  <a:pt x="123987" y="15796"/>
                </a:cubicBezTo>
                <a:cubicBezTo>
                  <a:pt x="123115" y="14783"/>
                  <a:pt x="122263" y="13752"/>
                  <a:pt x="121432" y="12706"/>
                </a:cubicBezTo>
                <a:lnTo>
                  <a:pt x="121432" y="12706"/>
                </a:lnTo>
                <a:cubicBezTo>
                  <a:pt x="122323" y="12963"/>
                  <a:pt x="123312" y="13077"/>
                  <a:pt x="124366" y="13077"/>
                </a:cubicBezTo>
                <a:cubicBezTo>
                  <a:pt x="127144" y="13077"/>
                  <a:pt x="130377" y="12284"/>
                  <a:pt x="133475" y="11215"/>
                </a:cubicBezTo>
                <a:cubicBezTo>
                  <a:pt x="133540" y="11271"/>
                  <a:pt x="133613" y="11316"/>
                  <a:pt x="133690" y="11347"/>
                </a:cubicBezTo>
                <a:cubicBezTo>
                  <a:pt x="131880" y="11955"/>
                  <a:pt x="130848" y="12497"/>
                  <a:pt x="130848" y="12497"/>
                </a:cubicBezTo>
                <a:cubicBezTo>
                  <a:pt x="131388" y="12233"/>
                  <a:pt x="132697" y="12216"/>
                  <a:pt x="134650" y="12216"/>
                </a:cubicBezTo>
                <a:cubicBezTo>
                  <a:pt x="134945" y="12216"/>
                  <a:pt x="135255" y="12216"/>
                  <a:pt x="135579" y="12216"/>
                </a:cubicBezTo>
                <a:cubicBezTo>
                  <a:pt x="136871" y="12216"/>
                  <a:pt x="138390" y="12210"/>
                  <a:pt x="140107" y="12147"/>
                </a:cubicBezTo>
                <a:cubicBezTo>
                  <a:pt x="143918" y="12008"/>
                  <a:pt x="147978" y="11038"/>
                  <a:pt x="149692" y="10586"/>
                </a:cubicBezTo>
                <a:close/>
                <a:moveTo>
                  <a:pt x="39832" y="15537"/>
                </a:moveTo>
                <a:cubicBezTo>
                  <a:pt x="39874" y="15703"/>
                  <a:pt x="39917" y="15869"/>
                  <a:pt x="39958" y="16034"/>
                </a:cubicBezTo>
                <a:cubicBezTo>
                  <a:pt x="39917" y="16068"/>
                  <a:pt x="39874" y="16102"/>
                  <a:pt x="39833" y="16135"/>
                </a:cubicBezTo>
                <a:cubicBezTo>
                  <a:pt x="39641" y="15999"/>
                  <a:pt x="39448" y="15863"/>
                  <a:pt x="39255" y="15729"/>
                </a:cubicBezTo>
                <a:cubicBezTo>
                  <a:pt x="39444" y="15654"/>
                  <a:pt x="39636" y="15590"/>
                  <a:pt x="39832" y="15537"/>
                </a:cubicBezTo>
                <a:close/>
                <a:moveTo>
                  <a:pt x="40001" y="16211"/>
                </a:moveTo>
                <a:cubicBezTo>
                  <a:pt x="40006" y="16229"/>
                  <a:pt x="40010" y="16247"/>
                  <a:pt x="40016" y="16266"/>
                </a:cubicBezTo>
                <a:lnTo>
                  <a:pt x="39987" y="16243"/>
                </a:lnTo>
                <a:cubicBezTo>
                  <a:pt x="39991" y="16234"/>
                  <a:pt x="39997" y="16222"/>
                  <a:pt x="40001" y="16211"/>
                </a:cubicBezTo>
                <a:close/>
                <a:moveTo>
                  <a:pt x="40491" y="16514"/>
                </a:moveTo>
                <a:lnTo>
                  <a:pt x="40498" y="16521"/>
                </a:lnTo>
                <a:lnTo>
                  <a:pt x="40498" y="16521"/>
                </a:lnTo>
                <a:lnTo>
                  <a:pt x="40491" y="16518"/>
                </a:lnTo>
                <a:lnTo>
                  <a:pt x="40491" y="16514"/>
                </a:lnTo>
                <a:close/>
                <a:moveTo>
                  <a:pt x="12416" y="11253"/>
                </a:moveTo>
                <a:lnTo>
                  <a:pt x="12416" y="11253"/>
                </a:lnTo>
                <a:cubicBezTo>
                  <a:pt x="11863" y="12550"/>
                  <a:pt x="11336" y="13861"/>
                  <a:pt x="11003" y="15231"/>
                </a:cubicBezTo>
                <a:cubicBezTo>
                  <a:pt x="11052" y="15207"/>
                  <a:pt x="11100" y="15181"/>
                  <a:pt x="11147" y="15155"/>
                </a:cubicBezTo>
                <a:lnTo>
                  <a:pt x="11147" y="15155"/>
                </a:lnTo>
                <a:cubicBezTo>
                  <a:pt x="10338" y="15613"/>
                  <a:pt x="9525" y="16068"/>
                  <a:pt x="8727" y="16548"/>
                </a:cubicBezTo>
                <a:cubicBezTo>
                  <a:pt x="9000" y="16302"/>
                  <a:pt x="9204" y="15940"/>
                  <a:pt x="9393" y="15613"/>
                </a:cubicBezTo>
                <a:cubicBezTo>
                  <a:pt x="10218" y="14179"/>
                  <a:pt x="11361" y="12952"/>
                  <a:pt x="12239" y="11550"/>
                </a:cubicBezTo>
                <a:cubicBezTo>
                  <a:pt x="12300" y="11453"/>
                  <a:pt x="12360" y="11353"/>
                  <a:pt x="12416" y="11253"/>
                </a:cubicBezTo>
                <a:close/>
                <a:moveTo>
                  <a:pt x="124076" y="16565"/>
                </a:moveTo>
                <a:lnTo>
                  <a:pt x="124078" y="16567"/>
                </a:lnTo>
                <a:lnTo>
                  <a:pt x="124078" y="16574"/>
                </a:lnTo>
                <a:lnTo>
                  <a:pt x="124076" y="16565"/>
                </a:lnTo>
                <a:close/>
                <a:moveTo>
                  <a:pt x="40494" y="16529"/>
                </a:moveTo>
                <a:lnTo>
                  <a:pt x="40494" y="16529"/>
                </a:lnTo>
                <a:cubicBezTo>
                  <a:pt x="40507" y="16540"/>
                  <a:pt x="40519" y="16551"/>
                  <a:pt x="40531" y="16561"/>
                </a:cubicBezTo>
                <a:cubicBezTo>
                  <a:pt x="40586" y="16625"/>
                  <a:pt x="40650" y="16699"/>
                  <a:pt x="40719" y="16779"/>
                </a:cubicBezTo>
                <a:cubicBezTo>
                  <a:pt x="40651" y="16729"/>
                  <a:pt x="40583" y="16680"/>
                  <a:pt x="40515" y="16631"/>
                </a:cubicBezTo>
                <a:cubicBezTo>
                  <a:pt x="40508" y="16596"/>
                  <a:pt x="40501" y="16563"/>
                  <a:pt x="40494" y="16529"/>
                </a:cubicBezTo>
                <a:close/>
                <a:moveTo>
                  <a:pt x="88471" y="11515"/>
                </a:moveTo>
                <a:cubicBezTo>
                  <a:pt x="88965" y="11987"/>
                  <a:pt x="89422" y="12554"/>
                  <a:pt x="90077" y="12575"/>
                </a:cubicBezTo>
                <a:cubicBezTo>
                  <a:pt x="90090" y="12576"/>
                  <a:pt x="90103" y="12576"/>
                  <a:pt x="90116" y="12576"/>
                </a:cubicBezTo>
                <a:cubicBezTo>
                  <a:pt x="90227" y="12576"/>
                  <a:pt x="90337" y="12564"/>
                  <a:pt x="90447" y="12564"/>
                </a:cubicBezTo>
                <a:cubicBezTo>
                  <a:pt x="90476" y="12564"/>
                  <a:pt x="90504" y="12564"/>
                  <a:pt x="90532" y="12567"/>
                </a:cubicBezTo>
                <a:cubicBezTo>
                  <a:pt x="88033" y="14007"/>
                  <a:pt x="85608" y="15517"/>
                  <a:pt x="83903" y="16828"/>
                </a:cubicBezTo>
                <a:cubicBezTo>
                  <a:pt x="82912" y="16304"/>
                  <a:pt x="81932" y="15761"/>
                  <a:pt x="80963" y="15201"/>
                </a:cubicBezTo>
                <a:cubicBezTo>
                  <a:pt x="83317" y="14980"/>
                  <a:pt x="85975" y="13451"/>
                  <a:pt x="88471" y="11515"/>
                </a:cubicBezTo>
                <a:close/>
                <a:moveTo>
                  <a:pt x="57300" y="16001"/>
                </a:moveTo>
                <a:cubicBezTo>
                  <a:pt x="57385" y="16007"/>
                  <a:pt x="57469" y="16008"/>
                  <a:pt x="57554" y="16008"/>
                </a:cubicBezTo>
                <a:cubicBezTo>
                  <a:pt x="57543" y="16033"/>
                  <a:pt x="57533" y="16060"/>
                  <a:pt x="57523" y="16085"/>
                </a:cubicBezTo>
                <a:cubicBezTo>
                  <a:pt x="57403" y="16407"/>
                  <a:pt x="57284" y="16730"/>
                  <a:pt x="57167" y="17053"/>
                </a:cubicBezTo>
                <a:cubicBezTo>
                  <a:pt x="56966" y="16906"/>
                  <a:pt x="56758" y="16757"/>
                  <a:pt x="56541" y="16604"/>
                </a:cubicBezTo>
                <a:cubicBezTo>
                  <a:pt x="56829" y="16372"/>
                  <a:pt x="57078" y="16169"/>
                  <a:pt x="57283" y="16001"/>
                </a:cubicBezTo>
                <a:close/>
                <a:moveTo>
                  <a:pt x="73799" y="11785"/>
                </a:moveTo>
                <a:cubicBezTo>
                  <a:pt x="74600" y="12271"/>
                  <a:pt x="75288" y="12717"/>
                  <a:pt x="75885" y="13123"/>
                </a:cubicBezTo>
                <a:cubicBezTo>
                  <a:pt x="75360" y="14428"/>
                  <a:pt x="74972" y="15846"/>
                  <a:pt x="74691" y="17316"/>
                </a:cubicBezTo>
                <a:cubicBezTo>
                  <a:pt x="74262" y="16810"/>
                  <a:pt x="73798" y="16271"/>
                  <a:pt x="73306" y="15715"/>
                </a:cubicBezTo>
                <a:cubicBezTo>
                  <a:pt x="73655" y="14006"/>
                  <a:pt x="73766" y="12619"/>
                  <a:pt x="73799" y="11785"/>
                </a:cubicBezTo>
                <a:close/>
                <a:moveTo>
                  <a:pt x="84209" y="17401"/>
                </a:moveTo>
                <a:lnTo>
                  <a:pt x="84211" y="17402"/>
                </a:lnTo>
                <a:lnTo>
                  <a:pt x="84214" y="17408"/>
                </a:lnTo>
                <a:lnTo>
                  <a:pt x="84214" y="17408"/>
                </a:lnTo>
                <a:lnTo>
                  <a:pt x="84209" y="17401"/>
                </a:lnTo>
                <a:close/>
                <a:moveTo>
                  <a:pt x="32504" y="16403"/>
                </a:moveTo>
                <a:cubicBezTo>
                  <a:pt x="32556" y="16403"/>
                  <a:pt x="32605" y="16405"/>
                  <a:pt x="32654" y="16407"/>
                </a:cubicBezTo>
                <a:cubicBezTo>
                  <a:pt x="32137" y="16806"/>
                  <a:pt x="31623" y="17209"/>
                  <a:pt x="31116" y="17615"/>
                </a:cubicBezTo>
                <a:lnTo>
                  <a:pt x="30425" y="16851"/>
                </a:lnTo>
                <a:cubicBezTo>
                  <a:pt x="31099" y="16646"/>
                  <a:pt x="31763" y="16403"/>
                  <a:pt x="32504" y="16403"/>
                </a:cubicBezTo>
                <a:close/>
                <a:moveTo>
                  <a:pt x="47657" y="17807"/>
                </a:moveTo>
                <a:cubicBezTo>
                  <a:pt x="47771" y="17860"/>
                  <a:pt x="47885" y="17914"/>
                  <a:pt x="47998" y="17971"/>
                </a:cubicBezTo>
                <a:cubicBezTo>
                  <a:pt x="47969" y="17995"/>
                  <a:pt x="47939" y="18018"/>
                  <a:pt x="47910" y="18042"/>
                </a:cubicBezTo>
                <a:lnTo>
                  <a:pt x="47910" y="18040"/>
                </a:lnTo>
                <a:cubicBezTo>
                  <a:pt x="47826" y="17963"/>
                  <a:pt x="47742" y="17885"/>
                  <a:pt x="47657" y="17807"/>
                </a:cubicBezTo>
                <a:close/>
                <a:moveTo>
                  <a:pt x="93171" y="13314"/>
                </a:moveTo>
                <a:cubicBezTo>
                  <a:pt x="93179" y="13314"/>
                  <a:pt x="93186" y="13314"/>
                  <a:pt x="93194" y="13314"/>
                </a:cubicBezTo>
                <a:cubicBezTo>
                  <a:pt x="93441" y="13324"/>
                  <a:pt x="93652" y="13483"/>
                  <a:pt x="93872" y="13597"/>
                </a:cubicBezTo>
                <a:cubicBezTo>
                  <a:pt x="94177" y="13756"/>
                  <a:pt x="94504" y="13828"/>
                  <a:pt x="94842" y="13859"/>
                </a:cubicBezTo>
                <a:cubicBezTo>
                  <a:pt x="94567" y="14354"/>
                  <a:pt x="94344" y="14876"/>
                  <a:pt x="94178" y="15417"/>
                </a:cubicBezTo>
                <a:cubicBezTo>
                  <a:pt x="91950" y="16201"/>
                  <a:pt x="89448" y="17155"/>
                  <a:pt x="86776" y="18295"/>
                </a:cubicBezTo>
                <a:cubicBezTo>
                  <a:pt x="86104" y="17964"/>
                  <a:pt x="85435" y="17628"/>
                  <a:pt x="84768" y="17284"/>
                </a:cubicBezTo>
                <a:cubicBezTo>
                  <a:pt x="84527" y="17159"/>
                  <a:pt x="84289" y="17032"/>
                  <a:pt x="84049" y="16905"/>
                </a:cubicBezTo>
                <a:cubicBezTo>
                  <a:pt x="87205" y="16316"/>
                  <a:pt x="90237" y="14933"/>
                  <a:pt x="92852" y="13375"/>
                </a:cubicBezTo>
                <a:cubicBezTo>
                  <a:pt x="92958" y="13342"/>
                  <a:pt x="93062" y="13314"/>
                  <a:pt x="93171" y="13314"/>
                </a:cubicBezTo>
                <a:close/>
                <a:moveTo>
                  <a:pt x="68305" y="13797"/>
                </a:moveTo>
                <a:cubicBezTo>
                  <a:pt x="69294" y="14748"/>
                  <a:pt x="70261" y="15574"/>
                  <a:pt x="71075" y="16113"/>
                </a:cubicBezTo>
                <a:cubicBezTo>
                  <a:pt x="70757" y="16921"/>
                  <a:pt x="70464" y="17749"/>
                  <a:pt x="70197" y="18572"/>
                </a:cubicBezTo>
                <a:cubicBezTo>
                  <a:pt x="70084" y="18366"/>
                  <a:pt x="69972" y="18157"/>
                  <a:pt x="69858" y="17942"/>
                </a:cubicBezTo>
                <a:cubicBezTo>
                  <a:pt x="69165" y="16629"/>
                  <a:pt x="68211" y="15284"/>
                  <a:pt x="67175" y="14030"/>
                </a:cubicBezTo>
                <a:cubicBezTo>
                  <a:pt x="67548" y="13950"/>
                  <a:pt x="67956" y="13952"/>
                  <a:pt x="68305" y="13797"/>
                </a:cubicBezTo>
                <a:close/>
                <a:moveTo>
                  <a:pt x="139645" y="14977"/>
                </a:moveTo>
                <a:cubicBezTo>
                  <a:pt x="137726" y="15938"/>
                  <a:pt x="136231" y="16910"/>
                  <a:pt x="135661" y="17319"/>
                </a:cubicBezTo>
                <a:cubicBezTo>
                  <a:pt x="135185" y="17661"/>
                  <a:pt x="134809" y="18159"/>
                  <a:pt x="134522" y="18664"/>
                </a:cubicBezTo>
                <a:cubicBezTo>
                  <a:pt x="133326" y="18633"/>
                  <a:pt x="132072" y="18616"/>
                  <a:pt x="130766" y="18616"/>
                </a:cubicBezTo>
                <a:cubicBezTo>
                  <a:pt x="129410" y="18616"/>
                  <a:pt x="127998" y="18635"/>
                  <a:pt x="126538" y="18677"/>
                </a:cubicBezTo>
                <a:cubicBezTo>
                  <a:pt x="125935" y="18017"/>
                  <a:pt x="125338" y="17350"/>
                  <a:pt x="124748" y="16678"/>
                </a:cubicBezTo>
                <a:cubicBezTo>
                  <a:pt x="124535" y="16435"/>
                  <a:pt x="124326" y="16189"/>
                  <a:pt x="124114" y="15944"/>
                </a:cubicBezTo>
                <a:lnTo>
                  <a:pt x="124114" y="15944"/>
                </a:lnTo>
                <a:cubicBezTo>
                  <a:pt x="125789" y="16265"/>
                  <a:pt x="127505" y="16401"/>
                  <a:pt x="129210" y="16401"/>
                </a:cubicBezTo>
                <a:cubicBezTo>
                  <a:pt x="132921" y="16401"/>
                  <a:pt x="136580" y="15756"/>
                  <a:pt x="139645" y="14977"/>
                </a:cubicBezTo>
                <a:close/>
                <a:moveTo>
                  <a:pt x="148500" y="12892"/>
                </a:moveTo>
                <a:lnTo>
                  <a:pt x="148500" y="12892"/>
                </a:lnTo>
                <a:cubicBezTo>
                  <a:pt x="148065" y="13565"/>
                  <a:pt x="147640" y="14245"/>
                  <a:pt x="147226" y="14931"/>
                </a:cubicBezTo>
                <a:cubicBezTo>
                  <a:pt x="141662" y="15917"/>
                  <a:pt x="138342" y="17401"/>
                  <a:pt x="136378" y="18723"/>
                </a:cubicBezTo>
                <a:cubicBezTo>
                  <a:pt x="135905" y="18704"/>
                  <a:pt x="135421" y="18688"/>
                  <a:pt x="134925" y="18674"/>
                </a:cubicBezTo>
                <a:cubicBezTo>
                  <a:pt x="135165" y="18404"/>
                  <a:pt x="135440" y="18152"/>
                  <a:pt x="135750" y="17954"/>
                </a:cubicBezTo>
                <a:cubicBezTo>
                  <a:pt x="135821" y="17909"/>
                  <a:pt x="135893" y="17866"/>
                  <a:pt x="135967" y="17827"/>
                </a:cubicBezTo>
                <a:cubicBezTo>
                  <a:pt x="136803" y="17386"/>
                  <a:pt x="146316" y="14037"/>
                  <a:pt x="148500" y="12892"/>
                </a:cubicBezTo>
                <a:close/>
                <a:moveTo>
                  <a:pt x="58303" y="15942"/>
                </a:moveTo>
                <a:cubicBezTo>
                  <a:pt x="58589" y="16916"/>
                  <a:pt x="58950" y="17870"/>
                  <a:pt x="59364" y="18797"/>
                </a:cubicBezTo>
                <a:cubicBezTo>
                  <a:pt x="58840" y="18347"/>
                  <a:pt x="58191" y="17817"/>
                  <a:pt x="57420" y="17241"/>
                </a:cubicBezTo>
                <a:lnTo>
                  <a:pt x="57419" y="17241"/>
                </a:lnTo>
                <a:cubicBezTo>
                  <a:pt x="57561" y="16898"/>
                  <a:pt x="57703" y="16556"/>
                  <a:pt x="57848" y="16217"/>
                </a:cubicBezTo>
                <a:cubicBezTo>
                  <a:pt x="57880" y="16141"/>
                  <a:pt x="57914" y="16064"/>
                  <a:pt x="57947" y="15989"/>
                </a:cubicBezTo>
                <a:cubicBezTo>
                  <a:pt x="58066" y="15978"/>
                  <a:pt x="58185" y="15963"/>
                  <a:pt x="58303" y="15942"/>
                </a:cubicBezTo>
                <a:close/>
                <a:moveTo>
                  <a:pt x="147142" y="15069"/>
                </a:moveTo>
                <a:lnTo>
                  <a:pt x="147142" y="15069"/>
                </a:lnTo>
                <a:cubicBezTo>
                  <a:pt x="147076" y="15180"/>
                  <a:pt x="147009" y="15288"/>
                  <a:pt x="146943" y="15398"/>
                </a:cubicBezTo>
                <a:lnTo>
                  <a:pt x="146943" y="15396"/>
                </a:lnTo>
                <a:cubicBezTo>
                  <a:pt x="146398" y="16331"/>
                  <a:pt x="145872" y="17275"/>
                  <a:pt x="145364" y="18231"/>
                </a:cubicBezTo>
                <a:cubicBezTo>
                  <a:pt x="144044" y="18355"/>
                  <a:pt x="142931" y="18651"/>
                  <a:pt x="141989" y="19046"/>
                </a:cubicBezTo>
                <a:cubicBezTo>
                  <a:pt x="141319" y="18994"/>
                  <a:pt x="140603" y="18943"/>
                  <a:pt x="139843" y="18895"/>
                </a:cubicBezTo>
                <a:cubicBezTo>
                  <a:pt x="143390" y="17189"/>
                  <a:pt x="146184" y="15614"/>
                  <a:pt x="147107" y="15083"/>
                </a:cubicBezTo>
                <a:cubicBezTo>
                  <a:pt x="147118" y="15079"/>
                  <a:pt x="147130" y="15073"/>
                  <a:pt x="147142" y="15069"/>
                </a:cubicBezTo>
                <a:close/>
                <a:moveTo>
                  <a:pt x="14639" y="13400"/>
                </a:moveTo>
                <a:lnTo>
                  <a:pt x="14639" y="13400"/>
                </a:lnTo>
                <a:cubicBezTo>
                  <a:pt x="14594" y="14374"/>
                  <a:pt x="14765" y="15346"/>
                  <a:pt x="14979" y="16297"/>
                </a:cubicBezTo>
                <a:cubicBezTo>
                  <a:pt x="15079" y="16739"/>
                  <a:pt x="15187" y="17178"/>
                  <a:pt x="15305" y="17616"/>
                </a:cubicBezTo>
                <a:lnTo>
                  <a:pt x="15305" y="19062"/>
                </a:lnTo>
                <a:cubicBezTo>
                  <a:pt x="14396" y="17688"/>
                  <a:pt x="13421" y="16351"/>
                  <a:pt x="12449" y="15022"/>
                </a:cubicBezTo>
                <a:cubicBezTo>
                  <a:pt x="12361" y="14901"/>
                  <a:pt x="12255" y="14811"/>
                  <a:pt x="12137" y="14811"/>
                </a:cubicBezTo>
                <a:cubicBezTo>
                  <a:pt x="12102" y="14811"/>
                  <a:pt x="12065" y="14819"/>
                  <a:pt x="12028" y="14837"/>
                </a:cubicBezTo>
                <a:cubicBezTo>
                  <a:pt x="12881" y="14328"/>
                  <a:pt x="13755" y="13855"/>
                  <a:pt x="14639" y="13400"/>
                </a:cubicBezTo>
                <a:close/>
                <a:moveTo>
                  <a:pt x="150363" y="11005"/>
                </a:moveTo>
                <a:cubicBezTo>
                  <a:pt x="150475" y="11085"/>
                  <a:pt x="150580" y="11177"/>
                  <a:pt x="150676" y="11276"/>
                </a:cubicBezTo>
                <a:lnTo>
                  <a:pt x="152543" y="13286"/>
                </a:lnTo>
                <a:cubicBezTo>
                  <a:pt x="153218" y="14934"/>
                  <a:pt x="154009" y="16498"/>
                  <a:pt x="154818" y="17921"/>
                </a:cubicBezTo>
                <a:cubicBezTo>
                  <a:pt x="154680" y="18371"/>
                  <a:pt x="154549" y="18819"/>
                  <a:pt x="154428" y="19259"/>
                </a:cubicBezTo>
                <a:cubicBezTo>
                  <a:pt x="152927" y="16790"/>
                  <a:pt x="151215" y="14225"/>
                  <a:pt x="149500" y="12178"/>
                </a:cubicBezTo>
                <a:cubicBezTo>
                  <a:pt x="149771" y="11801"/>
                  <a:pt x="150045" y="11428"/>
                  <a:pt x="150323" y="11056"/>
                </a:cubicBezTo>
                <a:cubicBezTo>
                  <a:pt x="150336" y="11038"/>
                  <a:pt x="150349" y="11022"/>
                  <a:pt x="150363" y="11005"/>
                </a:cubicBezTo>
                <a:close/>
                <a:moveTo>
                  <a:pt x="145327" y="18303"/>
                </a:moveTo>
                <a:lnTo>
                  <a:pt x="145327" y="18303"/>
                </a:lnTo>
                <a:cubicBezTo>
                  <a:pt x="145151" y="18633"/>
                  <a:pt x="144979" y="18966"/>
                  <a:pt x="144811" y="19300"/>
                </a:cubicBezTo>
                <a:cubicBezTo>
                  <a:pt x="144522" y="19270"/>
                  <a:pt x="144216" y="19240"/>
                  <a:pt x="143895" y="19210"/>
                </a:cubicBezTo>
                <a:cubicBezTo>
                  <a:pt x="144529" y="18800"/>
                  <a:pt x="145025" y="18491"/>
                  <a:pt x="145275" y="18335"/>
                </a:cubicBezTo>
                <a:lnTo>
                  <a:pt x="145327" y="18303"/>
                </a:lnTo>
                <a:close/>
                <a:moveTo>
                  <a:pt x="145891" y="17661"/>
                </a:moveTo>
                <a:cubicBezTo>
                  <a:pt x="145813" y="18021"/>
                  <a:pt x="145756" y="18575"/>
                  <a:pt x="145807" y="19405"/>
                </a:cubicBezTo>
                <a:cubicBezTo>
                  <a:pt x="145536" y="19375"/>
                  <a:pt x="145244" y="19344"/>
                  <a:pt x="144931" y="19312"/>
                </a:cubicBezTo>
                <a:cubicBezTo>
                  <a:pt x="145243" y="18758"/>
                  <a:pt x="145561" y="18206"/>
                  <a:pt x="145891" y="17661"/>
                </a:cubicBezTo>
                <a:close/>
                <a:moveTo>
                  <a:pt x="49326" y="18737"/>
                </a:moveTo>
                <a:cubicBezTo>
                  <a:pt x="49377" y="18770"/>
                  <a:pt x="49429" y="18803"/>
                  <a:pt x="49478" y="18838"/>
                </a:cubicBezTo>
                <a:cubicBezTo>
                  <a:pt x="49518" y="18837"/>
                  <a:pt x="49557" y="18836"/>
                  <a:pt x="49597" y="18836"/>
                </a:cubicBezTo>
                <a:cubicBezTo>
                  <a:pt x="49853" y="18836"/>
                  <a:pt x="50108" y="18857"/>
                  <a:pt x="50359" y="18878"/>
                </a:cubicBezTo>
                <a:cubicBezTo>
                  <a:pt x="50013" y="19080"/>
                  <a:pt x="49688" y="19280"/>
                  <a:pt x="49379" y="19479"/>
                </a:cubicBezTo>
                <a:cubicBezTo>
                  <a:pt x="49221" y="19317"/>
                  <a:pt x="49059" y="19153"/>
                  <a:pt x="48894" y="18988"/>
                </a:cubicBezTo>
                <a:lnTo>
                  <a:pt x="49326" y="18737"/>
                </a:lnTo>
                <a:close/>
                <a:moveTo>
                  <a:pt x="93878" y="17181"/>
                </a:moveTo>
                <a:lnTo>
                  <a:pt x="93878" y="17181"/>
                </a:lnTo>
                <a:cubicBezTo>
                  <a:pt x="93850" y="17882"/>
                  <a:pt x="93921" y="18608"/>
                  <a:pt x="93895" y="19308"/>
                </a:cubicBezTo>
                <a:cubicBezTo>
                  <a:pt x="92310" y="19544"/>
                  <a:pt x="90854" y="19706"/>
                  <a:pt x="89820" y="19707"/>
                </a:cubicBezTo>
                <a:cubicBezTo>
                  <a:pt x="88973" y="19337"/>
                  <a:pt x="88133" y="18952"/>
                  <a:pt x="87300" y="18550"/>
                </a:cubicBezTo>
                <a:lnTo>
                  <a:pt x="87300" y="18550"/>
                </a:lnTo>
                <a:cubicBezTo>
                  <a:pt x="87459" y="18569"/>
                  <a:pt x="87650" y="18582"/>
                  <a:pt x="87877" y="18582"/>
                </a:cubicBezTo>
                <a:cubicBezTo>
                  <a:pt x="88933" y="18582"/>
                  <a:pt x="90782" y="18313"/>
                  <a:pt x="93878" y="17181"/>
                </a:cubicBezTo>
                <a:close/>
                <a:moveTo>
                  <a:pt x="40897" y="15286"/>
                </a:moveTo>
                <a:cubicBezTo>
                  <a:pt x="41003" y="15376"/>
                  <a:pt x="41107" y="15470"/>
                  <a:pt x="41206" y="15570"/>
                </a:cubicBezTo>
                <a:cubicBezTo>
                  <a:pt x="41429" y="15795"/>
                  <a:pt x="41636" y="16044"/>
                  <a:pt x="41913" y="16197"/>
                </a:cubicBezTo>
                <a:cubicBezTo>
                  <a:pt x="42201" y="16353"/>
                  <a:pt x="42537" y="16389"/>
                  <a:pt x="42861" y="16433"/>
                </a:cubicBezTo>
                <a:cubicBezTo>
                  <a:pt x="42974" y="16447"/>
                  <a:pt x="43087" y="16465"/>
                  <a:pt x="43199" y="16481"/>
                </a:cubicBezTo>
                <a:cubicBezTo>
                  <a:pt x="44220" y="17361"/>
                  <a:pt x="45351" y="18318"/>
                  <a:pt x="46466" y="19254"/>
                </a:cubicBezTo>
                <a:cubicBezTo>
                  <a:pt x="46245" y="19448"/>
                  <a:pt x="46048" y="19627"/>
                  <a:pt x="45871" y="19790"/>
                </a:cubicBezTo>
                <a:cubicBezTo>
                  <a:pt x="44366" y="18687"/>
                  <a:pt x="42578" y="17528"/>
                  <a:pt x="40452" y="16329"/>
                </a:cubicBezTo>
                <a:cubicBezTo>
                  <a:pt x="40389" y="16027"/>
                  <a:pt x="40323" y="15727"/>
                  <a:pt x="40259" y="15426"/>
                </a:cubicBezTo>
                <a:cubicBezTo>
                  <a:pt x="40456" y="15380"/>
                  <a:pt x="40668" y="15332"/>
                  <a:pt x="40897" y="15286"/>
                </a:cubicBezTo>
                <a:close/>
                <a:moveTo>
                  <a:pt x="47279" y="19936"/>
                </a:moveTo>
                <a:cubicBezTo>
                  <a:pt x="47499" y="20119"/>
                  <a:pt x="47717" y="20302"/>
                  <a:pt x="47931" y="20482"/>
                </a:cubicBezTo>
                <a:cubicBezTo>
                  <a:pt x="47730" y="20634"/>
                  <a:pt x="47538" y="20783"/>
                  <a:pt x="47355" y="20931"/>
                </a:cubicBezTo>
                <a:cubicBezTo>
                  <a:pt x="47113" y="20735"/>
                  <a:pt x="46863" y="20537"/>
                  <a:pt x="46603" y="20338"/>
                </a:cubicBezTo>
                <a:cubicBezTo>
                  <a:pt x="46804" y="20217"/>
                  <a:pt x="47031" y="20083"/>
                  <a:pt x="47279" y="19936"/>
                </a:cubicBezTo>
                <a:close/>
                <a:moveTo>
                  <a:pt x="27406" y="18962"/>
                </a:moveTo>
                <a:cubicBezTo>
                  <a:pt x="27726" y="19268"/>
                  <a:pt x="28052" y="19572"/>
                  <a:pt x="28381" y="19870"/>
                </a:cubicBezTo>
                <a:cubicBezTo>
                  <a:pt x="27901" y="20276"/>
                  <a:pt x="27435" y="20678"/>
                  <a:pt x="26982" y="21073"/>
                </a:cubicBezTo>
                <a:cubicBezTo>
                  <a:pt x="26726" y="20669"/>
                  <a:pt x="26466" y="20268"/>
                  <a:pt x="26203" y="19868"/>
                </a:cubicBezTo>
                <a:cubicBezTo>
                  <a:pt x="26592" y="19582"/>
                  <a:pt x="26993" y="19280"/>
                  <a:pt x="27406" y="18962"/>
                </a:cubicBezTo>
                <a:close/>
                <a:moveTo>
                  <a:pt x="36772" y="16039"/>
                </a:moveTo>
                <a:cubicBezTo>
                  <a:pt x="37426" y="16355"/>
                  <a:pt x="38057" y="16721"/>
                  <a:pt x="38682" y="17104"/>
                </a:cubicBezTo>
                <a:cubicBezTo>
                  <a:pt x="37337" y="18282"/>
                  <a:pt x="35858" y="19715"/>
                  <a:pt x="34377" y="21225"/>
                </a:cubicBezTo>
                <a:lnTo>
                  <a:pt x="32918" y="19611"/>
                </a:lnTo>
                <a:cubicBezTo>
                  <a:pt x="34358" y="18486"/>
                  <a:pt x="35694" y="17283"/>
                  <a:pt x="36772" y="16039"/>
                </a:cubicBezTo>
                <a:close/>
                <a:moveTo>
                  <a:pt x="90086" y="19915"/>
                </a:moveTo>
                <a:lnTo>
                  <a:pt x="90086" y="19915"/>
                </a:lnTo>
                <a:cubicBezTo>
                  <a:pt x="90191" y="19955"/>
                  <a:pt x="90294" y="19997"/>
                  <a:pt x="90398" y="20035"/>
                </a:cubicBezTo>
                <a:lnTo>
                  <a:pt x="90423" y="19970"/>
                </a:lnTo>
                <a:cubicBezTo>
                  <a:pt x="90412" y="19966"/>
                  <a:pt x="90401" y="19960"/>
                  <a:pt x="90390" y="19956"/>
                </a:cubicBezTo>
                <a:lnTo>
                  <a:pt x="90390" y="19956"/>
                </a:lnTo>
                <a:cubicBezTo>
                  <a:pt x="91064" y="20158"/>
                  <a:pt x="92198" y="20422"/>
                  <a:pt x="93710" y="20515"/>
                </a:cubicBezTo>
                <a:cubicBezTo>
                  <a:pt x="93663" y="20661"/>
                  <a:pt x="93607" y="20805"/>
                  <a:pt x="93539" y="20942"/>
                </a:cubicBezTo>
                <a:cubicBezTo>
                  <a:pt x="93440" y="21141"/>
                  <a:pt x="93321" y="21329"/>
                  <a:pt x="93185" y="21506"/>
                </a:cubicBezTo>
                <a:cubicBezTo>
                  <a:pt x="91757" y="20765"/>
                  <a:pt x="90550" y="20152"/>
                  <a:pt x="90086" y="19915"/>
                </a:cubicBezTo>
                <a:close/>
                <a:moveTo>
                  <a:pt x="11992" y="14858"/>
                </a:moveTo>
                <a:cubicBezTo>
                  <a:pt x="12235" y="17129"/>
                  <a:pt x="12483" y="19414"/>
                  <a:pt x="12893" y="21660"/>
                </a:cubicBezTo>
                <a:cubicBezTo>
                  <a:pt x="12024" y="19767"/>
                  <a:pt x="10972" y="17959"/>
                  <a:pt x="9729" y="16291"/>
                </a:cubicBezTo>
                <a:cubicBezTo>
                  <a:pt x="10426" y="15822"/>
                  <a:pt x="11130" y="15363"/>
                  <a:pt x="11854" y="14937"/>
                </a:cubicBezTo>
                <a:cubicBezTo>
                  <a:pt x="11900" y="14910"/>
                  <a:pt x="11946" y="14884"/>
                  <a:pt x="11992" y="14858"/>
                </a:cubicBezTo>
                <a:close/>
                <a:moveTo>
                  <a:pt x="55007" y="17819"/>
                </a:moveTo>
                <a:cubicBezTo>
                  <a:pt x="55607" y="18031"/>
                  <a:pt x="56166" y="18228"/>
                  <a:pt x="56688" y="18411"/>
                </a:cubicBezTo>
                <a:cubicBezTo>
                  <a:pt x="56555" y="18800"/>
                  <a:pt x="56423" y="19191"/>
                  <a:pt x="56294" y="19581"/>
                </a:cubicBezTo>
                <a:cubicBezTo>
                  <a:pt x="54257" y="20131"/>
                  <a:pt x="52733" y="20980"/>
                  <a:pt x="51588" y="21927"/>
                </a:cubicBezTo>
                <a:cubicBezTo>
                  <a:pt x="51339" y="21631"/>
                  <a:pt x="51071" y="21317"/>
                  <a:pt x="50781" y="20990"/>
                </a:cubicBezTo>
                <a:cubicBezTo>
                  <a:pt x="52405" y="19820"/>
                  <a:pt x="53849" y="18723"/>
                  <a:pt x="55007" y="17819"/>
                </a:cubicBezTo>
                <a:close/>
                <a:moveTo>
                  <a:pt x="63457" y="13974"/>
                </a:moveTo>
                <a:cubicBezTo>
                  <a:pt x="63603" y="14214"/>
                  <a:pt x="63908" y="14295"/>
                  <a:pt x="64195" y="14295"/>
                </a:cubicBezTo>
                <a:cubicBezTo>
                  <a:pt x="64221" y="14295"/>
                  <a:pt x="64247" y="14294"/>
                  <a:pt x="64273" y="14293"/>
                </a:cubicBezTo>
                <a:cubicBezTo>
                  <a:pt x="64348" y="14288"/>
                  <a:pt x="64424" y="14281"/>
                  <a:pt x="64499" y="14272"/>
                </a:cubicBezTo>
                <a:cubicBezTo>
                  <a:pt x="66169" y="16678"/>
                  <a:pt x="68001" y="18801"/>
                  <a:pt x="69618" y="20499"/>
                </a:cubicBezTo>
                <a:cubicBezTo>
                  <a:pt x="69475" y="21009"/>
                  <a:pt x="69345" y="21509"/>
                  <a:pt x="69226" y="21995"/>
                </a:cubicBezTo>
                <a:cubicBezTo>
                  <a:pt x="67242" y="19563"/>
                  <a:pt x="64821" y="16768"/>
                  <a:pt x="62362" y="14348"/>
                </a:cubicBezTo>
                <a:cubicBezTo>
                  <a:pt x="62721" y="14208"/>
                  <a:pt x="63084" y="14080"/>
                  <a:pt x="63457" y="13974"/>
                </a:cubicBezTo>
                <a:close/>
                <a:moveTo>
                  <a:pt x="22110" y="20676"/>
                </a:moveTo>
                <a:cubicBezTo>
                  <a:pt x="22306" y="20967"/>
                  <a:pt x="22509" y="21251"/>
                  <a:pt x="22720" y="21529"/>
                </a:cubicBezTo>
                <a:cubicBezTo>
                  <a:pt x="22449" y="21815"/>
                  <a:pt x="22200" y="22071"/>
                  <a:pt x="21978" y="22296"/>
                </a:cubicBezTo>
                <a:cubicBezTo>
                  <a:pt x="21766" y="21879"/>
                  <a:pt x="21545" y="21467"/>
                  <a:pt x="21316" y="21061"/>
                </a:cubicBezTo>
                <a:cubicBezTo>
                  <a:pt x="21581" y="20933"/>
                  <a:pt x="21846" y="20805"/>
                  <a:pt x="22110" y="20676"/>
                </a:cubicBezTo>
                <a:close/>
                <a:moveTo>
                  <a:pt x="162732" y="20414"/>
                </a:moveTo>
                <a:cubicBezTo>
                  <a:pt x="162784" y="20414"/>
                  <a:pt x="162835" y="20418"/>
                  <a:pt x="162885" y="20427"/>
                </a:cubicBezTo>
                <a:cubicBezTo>
                  <a:pt x="163047" y="20456"/>
                  <a:pt x="163179" y="20543"/>
                  <a:pt x="163302" y="20651"/>
                </a:cubicBezTo>
                <a:cubicBezTo>
                  <a:pt x="163371" y="21297"/>
                  <a:pt x="163454" y="21926"/>
                  <a:pt x="163551" y="22539"/>
                </a:cubicBezTo>
                <a:cubicBezTo>
                  <a:pt x="163373" y="22198"/>
                  <a:pt x="162971" y="21441"/>
                  <a:pt x="162402" y="20432"/>
                </a:cubicBezTo>
                <a:lnTo>
                  <a:pt x="162402" y="20431"/>
                </a:lnTo>
                <a:cubicBezTo>
                  <a:pt x="162510" y="20429"/>
                  <a:pt x="162622" y="20414"/>
                  <a:pt x="162732" y="20414"/>
                </a:cubicBezTo>
                <a:close/>
                <a:moveTo>
                  <a:pt x="40859" y="18443"/>
                </a:moveTo>
                <a:lnTo>
                  <a:pt x="40859" y="18443"/>
                </a:lnTo>
                <a:cubicBezTo>
                  <a:pt x="40970" y="18507"/>
                  <a:pt x="41081" y="18571"/>
                  <a:pt x="41192" y="18635"/>
                </a:cubicBezTo>
                <a:cubicBezTo>
                  <a:pt x="41910" y="19041"/>
                  <a:pt x="42649" y="19432"/>
                  <a:pt x="43404" y="19780"/>
                </a:cubicBezTo>
                <a:cubicBezTo>
                  <a:pt x="43795" y="20205"/>
                  <a:pt x="44217" y="20658"/>
                  <a:pt x="44665" y="21134"/>
                </a:cubicBezTo>
                <a:cubicBezTo>
                  <a:pt x="44375" y="21611"/>
                  <a:pt x="44168" y="22146"/>
                  <a:pt x="44022" y="22646"/>
                </a:cubicBezTo>
                <a:cubicBezTo>
                  <a:pt x="43248" y="22068"/>
                  <a:pt x="42343" y="21523"/>
                  <a:pt x="41286" y="21036"/>
                </a:cubicBezTo>
                <a:cubicBezTo>
                  <a:pt x="41157" y="20169"/>
                  <a:pt x="41014" y="19306"/>
                  <a:pt x="40859" y="18443"/>
                </a:cubicBezTo>
                <a:close/>
                <a:moveTo>
                  <a:pt x="157735" y="16472"/>
                </a:moveTo>
                <a:cubicBezTo>
                  <a:pt x="158066" y="16858"/>
                  <a:pt x="158387" y="17200"/>
                  <a:pt x="158684" y="17476"/>
                </a:cubicBezTo>
                <a:cubicBezTo>
                  <a:pt x="158860" y="17639"/>
                  <a:pt x="159036" y="17807"/>
                  <a:pt x="159212" y="17976"/>
                </a:cubicBezTo>
                <a:cubicBezTo>
                  <a:pt x="159000" y="19642"/>
                  <a:pt x="158904" y="21333"/>
                  <a:pt x="158884" y="22963"/>
                </a:cubicBezTo>
                <a:lnTo>
                  <a:pt x="158883" y="22963"/>
                </a:lnTo>
                <a:cubicBezTo>
                  <a:pt x="158409" y="21867"/>
                  <a:pt x="157846" y="20453"/>
                  <a:pt x="157317" y="18831"/>
                </a:cubicBezTo>
                <a:cubicBezTo>
                  <a:pt x="157244" y="18609"/>
                  <a:pt x="157165" y="18384"/>
                  <a:pt x="157078" y="18158"/>
                </a:cubicBezTo>
                <a:cubicBezTo>
                  <a:pt x="157284" y="17594"/>
                  <a:pt x="157462" y="17041"/>
                  <a:pt x="157618" y="16507"/>
                </a:cubicBezTo>
                <a:cubicBezTo>
                  <a:pt x="157658" y="16500"/>
                  <a:pt x="157698" y="16489"/>
                  <a:pt x="157735" y="16472"/>
                </a:cubicBezTo>
                <a:close/>
                <a:moveTo>
                  <a:pt x="9018" y="16772"/>
                </a:moveTo>
                <a:cubicBezTo>
                  <a:pt x="9732" y="18360"/>
                  <a:pt x="9425" y="20209"/>
                  <a:pt x="9403" y="21960"/>
                </a:cubicBezTo>
                <a:cubicBezTo>
                  <a:pt x="9398" y="22396"/>
                  <a:pt x="9413" y="22832"/>
                  <a:pt x="9444" y="23266"/>
                </a:cubicBezTo>
                <a:cubicBezTo>
                  <a:pt x="8924" y="22075"/>
                  <a:pt x="8383" y="20892"/>
                  <a:pt x="7824" y="19720"/>
                </a:cubicBezTo>
                <a:cubicBezTo>
                  <a:pt x="7565" y="19182"/>
                  <a:pt x="7301" y="18638"/>
                  <a:pt x="7141" y="18063"/>
                </a:cubicBezTo>
                <a:cubicBezTo>
                  <a:pt x="7541" y="17785"/>
                  <a:pt x="7941" y="17510"/>
                  <a:pt x="8343" y="17235"/>
                </a:cubicBezTo>
                <a:cubicBezTo>
                  <a:pt x="8568" y="17081"/>
                  <a:pt x="8793" y="16927"/>
                  <a:pt x="9018" y="16772"/>
                </a:cubicBezTo>
                <a:close/>
                <a:moveTo>
                  <a:pt x="45043" y="21533"/>
                </a:moveTo>
                <a:cubicBezTo>
                  <a:pt x="45293" y="21796"/>
                  <a:pt x="45549" y="22065"/>
                  <a:pt x="45812" y="22339"/>
                </a:cubicBezTo>
                <a:cubicBezTo>
                  <a:pt x="45495" y="22668"/>
                  <a:pt x="45198" y="23017"/>
                  <a:pt x="44920" y="23381"/>
                </a:cubicBezTo>
                <a:cubicBezTo>
                  <a:pt x="44709" y="23190"/>
                  <a:pt x="44485" y="23003"/>
                  <a:pt x="44249" y="22819"/>
                </a:cubicBezTo>
                <a:cubicBezTo>
                  <a:pt x="44449" y="22388"/>
                  <a:pt x="44710" y="21933"/>
                  <a:pt x="45043" y="21533"/>
                </a:cubicBezTo>
                <a:close/>
                <a:moveTo>
                  <a:pt x="49571" y="21852"/>
                </a:moveTo>
                <a:cubicBezTo>
                  <a:pt x="49967" y="22183"/>
                  <a:pt x="50339" y="22495"/>
                  <a:pt x="50679" y="22781"/>
                </a:cubicBezTo>
                <a:cubicBezTo>
                  <a:pt x="50474" y="22999"/>
                  <a:pt x="50284" y="23218"/>
                  <a:pt x="50113" y="23439"/>
                </a:cubicBezTo>
                <a:cubicBezTo>
                  <a:pt x="49757" y="23069"/>
                  <a:pt x="49365" y="22687"/>
                  <a:pt x="48939" y="22294"/>
                </a:cubicBezTo>
                <a:cubicBezTo>
                  <a:pt x="49151" y="22146"/>
                  <a:pt x="49362" y="21999"/>
                  <a:pt x="49571" y="21852"/>
                </a:cubicBezTo>
                <a:close/>
                <a:moveTo>
                  <a:pt x="88089" y="19123"/>
                </a:moveTo>
                <a:cubicBezTo>
                  <a:pt x="88695" y="19373"/>
                  <a:pt x="89303" y="19615"/>
                  <a:pt x="89913" y="19849"/>
                </a:cubicBezTo>
                <a:cubicBezTo>
                  <a:pt x="90793" y="20860"/>
                  <a:pt x="91622" y="21710"/>
                  <a:pt x="92399" y="22422"/>
                </a:cubicBezTo>
                <a:cubicBezTo>
                  <a:pt x="92095" y="22768"/>
                  <a:pt x="91812" y="23125"/>
                  <a:pt x="91632" y="23543"/>
                </a:cubicBezTo>
                <a:cubicBezTo>
                  <a:pt x="90006" y="21621"/>
                  <a:pt x="88580" y="19768"/>
                  <a:pt x="88131" y="19177"/>
                </a:cubicBezTo>
                <a:lnTo>
                  <a:pt x="88089" y="19123"/>
                </a:lnTo>
                <a:close/>
                <a:moveTo>
                  <a:pt x="127008" y="19189"/>
                </a:moveTo>
                <a:lnTo>
                  <a:pt x="127008" y="19189"/>
                </a:lnTo>
                <a:cubicBezTo>
                  <a:pt x="127878" y="19657"/>
                  <a:pt x="129779" y="20305"/>
                  <a:pt x="133773" y="20497"/>
                </a:cubicBezTo>
                <a:cubicBezTo>
                  <a:pt x="133756" y="20562"/>
                  <a:pt x="133747" y="20597"/>
                  <a:pt x="133747" y="20597"/>
                </a:cubicBezTo>
                <a:cubicBezTo>
                  <a:pt x="133747" y="20597"/>
                  <a:pt x="133762" y="20561"/>
                  <a:pt x="133789" y="20498"/>
                </a:cubicBezTo>
                <a:cubicBezTo>
                  <a:pt x="133962" y="20505"/>
                  <a:pt x="134139" y="20513"/>
                  <a:pt x="134319" y="20520"/>
                </a:cubicBezTo>
                <a:cubicBezTo>
                  <a:pt x="134068" y="20822"/>
                  <a:pt x="133902" y="21077"/>
                  <a:pt x="133796" y="21266"/>
                </a:cubicBezTo>
                <a:cubicBezTo>
                  <a:pt x="133666" y="21497"/>
                  <a:pt x="133624" y="21630"/>
                  <a:pt x="133624" y="21630"/>
                </a:cubicBezTo>
                <a:cubicBezTo>
                  <a:pt x="134504" y="21285"/>
                  <a:pt x="135375" y="20922"/>
                  <a:pt x="136229" y="20552"/>
                </a:cubicBezTo>
                <a:cubicBezTo>
                  <a:pt x="137263" y="20552"/>
                  <a:pt x="138404" y="20524"/>
                  <a:pt x="139660" y="20464"/>
                </a:cubicBezTo>
                <a:lnTo>
                  <a:pt x="139660" y="20464"/>
                </a:lnTo>
                <a:cubicBezTo>
                  <a:pt x="138313" y="21605"/>
                  <a:pt x="137639" y="22888"/>
                  <a:pt x="137341" y="23616"/>
                </a:cubicBezTo>
                <a:cubicBezTo>
                  <a:pt x="134266" y="23009"/>
                  <a:pt x="131113" y="22281"/>
                  <a:pt x="129303" y="21573"/>
                </a:cubicBezTo>
                <a:cubicBezTo>
                  <a:pt x="128523" y="20793"/>
                  <a:pt x="127758" y="19999"/>
                  <a:pt x="127008" y="19189"/>
                </a:cubicBezTo>
                <a:close/>
                <a:moveTo>
                  <a:pt x="144108" y="20152"/>
                </a:moveTo>
                <a:lnTo>
                  <a:pt x="144108" y="20152"/>
                </a:lnTo>
                <a:cubicBezTo>
                  <a:pt x="142105" y="21634"/>
                  <a:pt x="140788" y="22967"/>
                  <a:pt x="139938" y="24107"/>
                </a:cubicBezTo>
                <a:cubicBezTo>
                  <a:pt x="139212" y="23976"/>
                  <a:pt x="138457" y="23834"/>
                  <a:pt x="137694" y="23685"/>
                </a:cubicBezTo>
                <a:cubicBezTo>
                  <a:pt x="138922" y="22604"/>
                  <a:pt x="140691" y="21345"/>
                  <a:pt x="142231" y="20306"/>
                </a:cubicBezTo>
                <a:cubicBezTo>
                  <a:pt x="142834" y="20262"/>
                  <a:pt x="143460" y="20210"/>
                  <a:pt x="144108" y="20152"/>
                </a:cubicBezTo>
                <a:close/>
                <a:moveTo>
                  <a:pt x="56265" y="19668"/>
                </a:moveTo>
                <a:lnTo>
                  <a:pt x="56265" y="19668"/>
                </a:lnTo>
                <a:cubicBezTo>
                  <a:pt x="56061" y="20291"/>
                  <a:pt x="55867" y="20916"/>
                  <a:pt x="55680" y="21544"/>
                </a:cubicBezTo>
                <a:cubicBezTo>
                  <a:pt x="54750" y="22485"/>
                  <a:pt x="53975" y="23365"/>
                  <a:pt x="53329" y="24186"/>
                </a:cubicBezTo>
                <a:cubicBezTo>
                  <a:pt x="53292" y="24127"/>
                  <a:pt x="53256" y="24071"/>
                  <a:pt x="53216" y="24014"/>
                </a:cubicBezTo>
                <a:cubicBezTo>
                  <a:pt x="53067" y="23801"/>
                  <a:pt x="52842" y="23496"/>
                  <a:pt x="52551" y="23121"/>
                </a:cubicBezTo>
                <a:cubicBezTo>
                  <a:pt x="54188" y="21528"/>
                  <a:pt x="55703" y="20168"/>
                  <a:pt x="56214" y="19714"/>
                </a:cubicBezTo>
                <a:lnTo>
                  <a:pt x="56265" y="19668"/>
                </a:lnTo>
                <a:close/>
                <a:moveTo>
                  <a:pt x="39351" y="17519"/>
                </a:moveTo>
                <a:cubicBezTo>
                  <a:pt x="39726" y="17753"/>
                  <a:pt x="40101" y="17988"/>
                  <a:pt x="40478" y="18216"/>
                </a:cubicBezTo>
                <a:cubicBezTo>
                  <a:pt x="40576" y="18646"/>
                  <a:pt x="40671" y="19077"/>
                  <a:pt x="40763" y="19508"/>
                </a:cubicBezTo>
                <a:cubicBezTo>
                  <a:pt x="39500" y="21180"/>
                  <a:pt x="38341" y="22794"/>
                  <a:pt x="37290" y="24322"/>
                </a:cubicBezTo>
                <a:cubicBezTo>
                  <a:pt x="36750" y="23801"/>
                  <a:pt x="36231" y="23258"/>
                  <a:pt x="35722" y="22705"/>
                </a:cubicBezTo>
                <a:cubicBezTo>
                  <a:pt x="37082" y="21127"/>
                  <a:pt x="38345" y="19387"/>
                  <a:pt x="39351" y="17519"/>
                </a:cubicBezTo>
                <a:close/>
                <a:moveTo>
                  <a:pt x="23102" y="22016"/>
                </a:moveTo>
                <a:cubicBezTo>
                  <a:pt x="23500" y="22499"/>
                  <a:pt x="23929" y="22956"/>
                  <a:pt x="24363" y="23408"/>
                </a:cubicBezTo>
                <a:cubicBezTo>
                  <a:pt x="23888" y="23839"/>
                  <a:pt x="23450" y="24244"/>
                  <a:pt x="23051" y="24616"/>
                </a:cubicBezTo>
                <a:cubicBezTo>
                  <a:pt x="22771" y="23942"/>
                  <a:pt x="22468" y="23279"/>
                  <a:pt x="22144" y="22624"/>
                </a:cubicBezTo>
                <a:lnTo>
                  <a:pt x="22145" y="22624"/>
                </a:lnTo>
                <a:cubicBezTo>
                  <a:pt x="22426" y="22449"/>
                  <a:pt x="22748" y="22246"/>
                  <a:pt x="23102" y="22016"/>
                </a:cubicBezTo>
                <a:close/>
                <a:moveTo>
                  <a:pt x="72912" y="17371"/>
                </a:moveTo>
                <a:cubicBezTo>
                  <a:pt x="73455" y="17760"/>
                  <a:pt x="73985" y="18151"/>
                  <a:pt x="74485" y="18529"/>
                </a:cubicBezTo>
                <a:cubicBezTo>
                  <a:pt x="74180" y="20552"/>
                  <a:pt x="74059" y="22633"/>
                  <a:pt x="74048" y="24616"/>
                </a:cubicBezTo>
                <a:lnTo>
                  <a:pt x="74048" y="24615"/>
                </a:lnTo>
                <a:cubicBezTo>
                  <a:pt x="74007" y="24562"/>
                  <a:pt x="73959" y="24499"/>
                  <a:pt x="73903" y="24423"/>
                </a:cubicBezTo>
                <a:cubicBezTo>
                  <a:pt x="73864" y="24369"/>
                  <a:pt x="73824" y="24316"/>
                  <a:pt x="73785" y="24263"/>
                </a:cubicBezTo>
                <a:cubicBezTo>
                  <a:pt x="73334" y="23648"/>
                  <a:pt x="72544" y="22526"/>
                  <a:pt x="71624" y="21032"/>
                </a:cubicBezTo>
                <a:cubicBezTo>
                  <a:pt x="72143" y="19845"/>
                  <a:pt x="72574" y="18622"/>
                  <a:pt x="72912" y="17371"/>
                </a:cubicBezTo>
                <a:close/>
                <a:moveTo>
                  <a:pt x="144398" y="20125"/>
                </a:moveTo>
                <a:lnTo>
                  <a:pt x="144398" y="20125"/>
                </a:lnTo>
                <a:cubicBezTo>
                  <a:pt x="144378" y="20164"/>
                  <a:pt x="144358" y="20202"/>
                  <a:pt x="144339" y="20241"/>
                </a:cubicBezTo>
                <a:lnTo>
                  <a:pt x="144394" y="20269"/>
                </a:lnTo>
                <a:lnTo>
                  <a:pt x="144410" y="20241"/>
                </a:lnTo>
                <a:lnTo>
                  <a:pt x="144410" y="20241"/>
                </a:lnTo>
                <a:cubicBezTo>
                  <a:pt x="144090" y="21028"/>
                  <a:pt x="143595" y="22564"/>
                  <a:pt x="143477" y="24719"/>
                </a:cubicBezTo>
                <a:cubicBezTo>
                  <a:pt x="142925" y="24628"/>
                  <a:pt x="142300" y="24523"/>
                  <a:pt x="141624" y="24406"/>
                </a:cubicBezTo>
                <a:cubicBezTo>
                  <a:pt x="142770" y="22655"/>
                  <a:pt x="143923" y="20842"/>
                  <a:pt x="144377" y="20127"/>
                </a:cubicBezTo>
                <a:lnTo>
                  <a:pt x="144398" y="20125"/>
                </a:lnTo>
                <a:close/>
                <a:moveTo>
                  <a:pt x="194795" y="24794"/>
                </a:moveTo>
                <a:cubicBezTo>
                  <a:pt x="194795" y="24794"/>
                  <a:pt x="194795" y="24795"/>
                  <a:pt x="194795" y="24796"/>
                </a:cubicBezTo>
                <a:lnTo>
                  <a:pt x="194791" y="24799"/>
                </a:lnTo>
                <a:lnTo>
                  <a:pt x="194795" y="24794"/>
                </a:lnTo>
                <a:close/>
                <a:moveTo>
                  <a:pt x="149335" y="12412"/>
                </a:moveTo>
                <a:lnTo>
                  <a:pt x="149335" y="12412"/>
                </a:lnTo>
                <a:cubicBezTo>
                  <a:pt x="149332" y="15286"/>
                  <a:pt x="151478" y="18880"/>
                  <a:pt x="153776" y="21904"/>
                </a:cubicBezTo>
                <a:cubicBezTo>
                  <a:pt x="153758" y="21992"/>
                  <a:pt x="153739" y="22080"/>
                  <a:pt x="153721" y="22165"/>
                </a:cubicBezTo>
                <a:cubicBezTo>
                  <a:pt x="153456" y="23436"/>
                  <a:pt x="153191" y="24706"/>
                  <a:pt x="152955" y="25841"/>
                </a:cubicBezTo>
                <a:cubicBezTo>
                  <a:pt x="151470" y="22264"/>
                  <a:pt x="149403" y="17595"/>
                  <a:pt x="147673" y="14841"/>
                </a:cubicBezTo>
                <a:cubicBezTo>
                  <a:pt x="148212" y="14021"/>
                  <a:pt x="148766" y="13211"/>
                  <a:pt x="149335" y="12412"/>
                </a:cubicBezTo>
                <a:close/>
                <a:moveTo>
                  <a:pt x="51869" y="23793"/>
                </a:moveTo>
                <a:cubicBezTo>
                  <a:pt x="52261" y="24131"/>
                  <a:pt x="52533" y="24376"/>
                  <a:pt x="52640" y="24492"/>
                </a:cubicBezTo>
                <a:cubicBezTo>
                  <a:pt x="52712" y="24569"/>
                  <a:pt x="52778" y="24650"/>
                  <a:pt x="52843" y="24733"/>
                </a:cubicBezTo>
                <a:cubicBezTo>
                  <a:pt x="52855" y="24747"/>
                  <a:pt x="52865" y="24763"/>
                  <a:pt x="52877" y="24777"/>
                </a:cubicBezTo>
                <a:cubicBezTo>
                  <a:pt x="52597" y="25154"/>
                  <a:pt x="52346" y="25517"/>
                  <a:pt x="52121" y="25866"/>
                </a:cubicBezTo>
                <a:lnTo>
                  <a:pt x="52121" y="25868"/>
                </a:lnTo>
                <a:cubicBezTo>
                  <a:pt x="51836" y="25454"/>
                  <a:pt x="51504" y="25015"/>
                  <a:pt x="51116" y="24553"/>
                </a:cubicBezTo>
                <a:cubicBezTo>
                  <a:pt x="51365" y="24298"/>
                  <a:pt x="51616" y="24044"/>
                  <a:pt x="51869" y="23793"/>
                </a:cubicBezTo>
                <a:close/>
                <a:moveTo>
                  <a:pt x="30374" y="21458"/>
                </a:moveTo>
                <a:cubicBezTo>
                  <a:pt x="31141" y="21979"/>
                  <a:pt x="31952" y="22435"/>
                  <a:pt x="32743" y="22923"/>
                </a:cubicBezTo>
                <a:cubicBezTo>
                  <a:pt x="31786" y="23931"/>
                  <a:pt x="30852" y="24943"/>
                  <a:pt x="29977" y="25905"/>
                </a:cubicBezTo>
                <a:lnTo>
                  <a:pt x="28127" y="22909"/>
                </a:lnTo>
                <a:cubicBezTo>
                  <a:pt x="28867" y="22453"/>
                  <a:pt x="29622" y="21968"/>
                  <a:pt x="30374" y="21458"/>
                </a:cubicBezTo>
                <a:close/>
                <a:moveTo>
                  <a:pt x="156221" y="20231"/>
                </a:moveTo>
                <a:cubicBezTo>
                  <a:pt x="157231" y="21794"/>
                  <a:pt x="158181" y="23082"/>
                  <a:pt x="158881" y="23980"/>
                </a:cubicBezTo>
                <a:cubicBezTo>
                  <a:pt x="158890" y="25242"/>
                  <a:pt x="158939" y="26454"/>
                  <a:pt x="159011" y="27574"/>
                </a:cubicBezTo>
                <a:cubicBezTo>
                  <a:pt x="158494" y="26534"/>
                  <a:pt x="157275" y="24148"/>
                  <a:pt x="155686" y="21388"/>
                </a:cubicBezTo>
                <a:cubicBezTo>
                  <a:pt x="155853" y="21022"/>
                  <a:pt x="156026" y="20649"/>
                  <a:pt x="156204" y="20270"/>
                </a:cubicBezTo>
                <a:cubicBezTo>
                  <a:pt x="156209" y="20257"/>
                  <a:pt x="156216" y="20243"/>
                  <a:pt x="156221" y="20231"/>
                </a:cubicBezTo>
                <a:close/>
                <a:moveTo>
                  <a:pt x="60670" y="15093"/>
                </a:moveTo>
                <a:cubicBezTo>
                  <a:pt x="62401" y="18326"/>
                  <a:pt x="65828" y="21643"/>
                  <a:pt x="68757" y="24108"/>
                </a:cubicBezTo>
                <a:cubicBezTo>
                  <a:pt x="68384" y="25904"/>
                  <a:pt x="68019" y="27654"/>
                  <a:pt x="67743" y="28976"/>
                </a:cubicBezTo>
                <a:cubicBezTo>
                  <a:pt x="65542" y="25399"/>
                  <a:pt x="61686" y="19353"/>
                  <a:pt x="58705" y="15859"/>
                </a:cubicBezTo>
                <a:cubicBezTo>
                  <a:pt x="59303" y="15710"/>
                  <a:pt x="59883" y="15469"/>
                  <a:pt x="60439" y="15204"/>
                </a:cubicBezTo>
                <a:cubicBezTo>
                  <a:pt x="60517" y="15166"/>
                  <a:pt x="60593" y="15130"/>
                  <a:pt x="60670" y="15093"/>
                </a:cubicBezTo>
                <a:close/>
                <a:moveTo>
                  <a:pt x="34471" y="24086"/>
                </a:moveTo>
                <a:cubicBezTo>
                  <a:pt x="34632" y="24200"/>
                  <a:pt x="34796" y="24312"/>
                  <a:pt x="34961" y="24420"/>
                </a:cubicBezTo>
                <a:cubicBezTo>
                  <a:pt x="35484" y="24763"/>
                  <a:pt x="36028" y="25073"/>
                  <a:pt x="36591" y="25345"/>
                </a:cubicBezTo>
                <a:cubicBezTo>
                  <a:pt x="35155" y="27469"/>
                  <a:pt x="33941" y="29393"/>
                  <a:pt x="32958" y="31022"/>
                </a:cubicBezTo>
                <a:cubicBezTo>
                  <a:pt x="32765" y="30751"/>
                  <a:pt x="32586" y="30469"/>
                  <a:pt x="32423" y="30178"/>
                </a:cubicBezTo>
                <a:cubicBezTo>
                  <a:pt x="32135" y="29666"/>
                  <a:pt x="31894" y="29129"/>
                  <a:pt x="31616" y="28612"/>
                </a:cubicBezTo>
                <a:cubicBezTo>
                  <a:pt x="31399" y="28210"/>
                  <a:pt x="31159" y="27819"/>
                  <a:pt x="30918" y="27430"/>
                </a:cubicBezTo>
                <a:cubicBezTo>
                  <a:pt x="32076" y="26448"/>
                  <a:pt x="33291" y="25329"/>
                  <a:pt x="34471" y="24086"/>
                </a:cubicBezTo>
                <a:close/>
                <a:moveTo>
                  <a:pt x="25411" y="24502"/>
                </a:moveTo>
                <a:lnTo>
                  <a:pt x="28420" y="27636"/>
                </a:lnTo>
                <a:cubicBezTo>
                  <a:pt x="26931" y="29307"/>
                  <a:pt x="25745" y="30684"/>
                  <a:pt x="25121" y="31414"/>
                </a:cubicBezTo>
                <a:cubicBezTo>
                  <a:pt x="24902" y="30663"/>
                  <a:pt x="24739" y="29894"/>
                  <a:pt x="24548" y="29134"/>
                </a:cubicBezTo>
                <a:cubicBezTo>
                  <a:pt x="24244" y="27926"/>
                  <a:pt x="23872" y="26737"/>
                  <a:pt x="23429" y="25571"/>
                </a:cubicBezTo>
                <a:cubicBezTo>
                  <a:pt x="24027" y="25259"/>
                  <a:pt x="24696" y="24901"/>
                  <a:pt x="25411" y="24502"/>
                </a:cubicBezTo>
                <a:close/>
                <a:moveTo>
                  <a:pt x="23671" y="41696"/>
                </a:moveTo>
                <a:cubicBezTo>
                  <a:pt x="23727" y="41773"/>
                  <a:pt x="23784" y="41851"/>
                  <a:pt x="23842" y="41929"/>
                </a:cubicBezTo>
                <a:cubicBezTo>
                  <a:pt x="23788" y="41848"/>
                  <a:pt x="23731" y="41770"/>
                  <a:pt x="23671" y="41696"/>
                </a:cubicBezTo>
                <a:close/>
                <a:moveTo>
                  <a:pt x="15305" y="1"/>
                </a:moveTo>
                <a:lnTo>
                  <a:pt x="15305" y="7002"/>
                </a:lnTo>
                <a:lnTo>
                  <a:pt x="14374" y="7999"/>
                </a:lnTo>
                <a:cubicBezTo>
                  <a:pt x="14055" y="8340"/>
                  <a:pt x="13734" y="8683"/>
                  <a:pt x="13473" y="9070"/>
                </a:cubicBezTo>
                <a:cubicBezTo>
                  <a:pt x="13218" y="9446"/>
                  <a:pt x="13022" y="9857"/>
                  <a:pt x="12839" y="10274"/>
                </a:cubicBezTo>
                <a:cubicBezTo>
                  <a:pt x="12904" y="10032"/>
                  <a:pt x="12937" y="9784"/>
                  <a:pt x="12924" y="9532"/>
                </a:cubicBezTo>
                <a:lnTo>
                  <a:pt x="12924" y="9532"/>
                </a:lnTo>
                <a:lnTo>
                  <a:pt x="11507" y="9743"/>
                </a:lnTo>
                <a:cubicBezTo>
                  <a:pt x="11021" y="9815"/>
                  <a:pt x="10516" y="9895"/>
                  <a:pt x="10105" y="10165"/>
                </a:cubicBezTo>
                <a:cubicBezTo>
                  <a:pt x="9568" y="10516"/>
                  <a:pt x="9269" y="11147"/>
                  <a:pt x="9143" y="11777"/>
                </a:cubicBezTo>
                <a:cubicBezTo>
                  <a:pt x="9017" y="12407"/>
                  <a:pt x="9037" y="13056"/>
                  <a:pt x="8989" y="13697"/>
                </a:cubicBezTo>
                <a:cubicBezTo>
                  <a:pt x="8910" y="14780"/>
                  <a:pt x="8636" y="15841"/>
                  <a:pt x="8183" y="16828"/>
                </a:cubicBezTo>
                <a:cubicBezTo>
                  <a:pt x="8234" y="16819"/>
                  <a:pt x="8285" y="16805"/>
                  <a:pt x="8333" y="16788"/>
                </a:cubicBezTo>
                <a:lnTo>
                  <a:pt x="8333" y="16788"/>
                </a:lnTo>
                <a:cubicBezTo>
                  <a:pt x="8266" y="16830"/>
                  <a:pt x="8197" y="16869"/>
                  <a:pt x="8130" y="16911"/>
                </a:cubicBezTo>
                <a:cubicBezTo>
                  <a:pt x="7525" y="17298"/>
                  <a:pt x="6929" y="17702"/>
                  <a:pt x="6343" y="18122"/>
                </a:cubicBezTo>
                <a:cubicBezTo>
                  <a:pt x="6427" y="17858"/>
                  <a:pt x="6415" y="17573"/>
                  <a:pt x="6414" y="17295"/>
                </a:cubicBezTo>
                <a:cubicBezTo>
                  <a:pt x="6408" y="15087"/>
                  <a:pt x="7302" y="12950"/>
                  <a:pt x="7294" y="10742"/>
                </a:cubicBezTo>
                <a:cubicBezTo>
                  <a:pt x="7292" y="10030"/>
                  <a:pt x="7194" y="9319"/>
                  <a:pt x="7212" y="8607"/>
                </a:cubicBezTo>
                <a:cubicBezTo>
                  <a:pt x="7255" y="6902"/>
                  <a:pt x="7957" y="5267"/>
                  <a:pt x="8925" y="3864"/>
                </a:cubicBezTo>
                <a:cubicBezTo>
                  <a:pt x="9893" y="2459"/>
                  <a:pt x="11007" y="1194"/>
                  <a:pt x="12225" y="1"/>
                </a:cubicBezTo>
                <a:lnTo>
                  <a:pt x="12225" y="1"/>
                </a:lnTo>
                <a:cubicBezTo>
                  <a:pt x="9537" y="2476"/>
                  <a:pt x="7359" y="5455"/>
                  <a:pt x="5819" y="8769"/>
                </a:cubicBezTo>
                <a:cubicBezTo>
                  <a:pt x="5537" y="9377"/>
                  <a:pt x="5274" y="10005"/>
                  <a:pt x="5185" y="10670"/>
                </a:cubicBezTo>
                <a:cubicBezTo>
                  <a:pt x="5134" y="11056"/>
                  <a:pt x="5143" y="11445"/>
                  <a:pt x="5151" y="11833"/>
                </a:cubicBezTo>
                <a:cubicBezTo>
                  <a:pt x="5201" y="14047"/>
                  <a:pt x="5253" y="16274"/>
                  <a:pt x="5681" y="18447"/>
                </a:cubicBezTo>
                <a:cubicBezTo>
                  <a:pt x="5688" y="18495"/>
                  <a:pt x="5696" y="18544"/>
                  <a:pt x="5705" y="18592"/>
                </a:cubicBezTo>
                <a:cubicBezTo>
                  <a:pt x="5149" y="19008"/>
                  <a:pt x="4606" y="19440"/>
                  <a:pt x="4076" y="19888"/>
                </a:cubicBezTo>
                <a:lnTo>
                  <a:pt x="4076" y="19879"/>
                </a:lnTo>
                <a:cubicBezTo>
                  <a:pt x="3900" y="18684"/>
                  <a:pt x="3725" y="17489"/>
                  <a:pt x="3550" y="16293"/>
                </a:cubicBezTo>
                <a:cubicBezTo>
                  <a:pt x="3438" y="15536"/>
                  <a:pt x="3326" y="14777"/>
                  <a:pt x="3148" y="14032"/>
                </a:cubicBezTo>
                <a:cubicBezTo>
                  <a:pt x="2844" y="12762"/>
                  <a:pt x="2346" y="11546"/>
                  <a:pt x="2036" y="10279"/>
                </a:cubicBezTo>
                <a:cubicBezTo>
                  <a:pt x="1635" y="8642"/>
                  <a:pt x="1551" y="6943"/>
                  <a:pt x="1787" y="5275"/>
                </a:cubicBezTo>
                <a:lnTo>
                  <a:pt x="1787" y="5275"/>
                </a:lnTo>
                <a:cubicBezTo>
                  <a:pt x="1291" y="5919"/>
                  <a:pt x="1239" y="6755"/>
                  <a:pt x="1009" y="7535"/>
                </a:cubicBezTo>
                <a:cubicBezTo>
                  <a:pt x="907" y="7880"/>
                  <a:pt x="758" y="8211"/>
                  <a:pt x="646" y="8553"/>
                </a:cubicBezTo>
                <a:cubicBezTo>
                  <a:pt x="1" y="10513"/>
                  <a:pt x="578" y="12646"/>
                  <a:pt x="1200" y="14613"/>
                </a:cubicBezTo>
                <a:cubicBezTo>
                  <a:pt x="1820" y="16577"/>
                  <a:pt x="2501" y="18554"/>
                  <a:pt x="3637" y="20268"/>
                </a:cubicBezTo>
                <a:cubicBezTo>
                  <a:pt x="2930" y="20887"/>
                  <a:pt x="2247" y="21535"/>
                  <a:pt x="1601" y="22218"/>
                </a:cubicBezTo>
                <a:lnTo>
                  <a:pt x="1633" y="22253"/>
                </a:lnTo>
                <a:cubicBezTo>
                  <a:pt x="1754" y="22151"/>
                  <a:pt x="1875" y="22052"/>
                  <a:pt x="1996" y="21952"/>
                </a:cubicBezTo>
                <a:lnTo>
                  <a:pt x="1996" y="21952"/>
                </a:lnTo>
                <a:cubicBezTo>
                  <a:pt x="1785" y="22173"/>
                  <a:pt x="1600" y="22413"/>
                  <a:pt x="1482" y="22681"/>
                </a:cubicBezTo>
                <a:cubicBezTo>
                  <a:pt x="1361" y="22956"/>
                  <a:pt x="1300" y="23252"/>
                  <a:pt x="1239" y="23548"/>
                </a:cubicBezTo>
                <a:cubicBezTo>
                  <a:pt x="1078" y="24338"/>
                  <a:pt x="915" y="25153"/>
                  <a:pt x="1066" y="25947"/>
                </a:cubicBezTo>
                <a:cubicBezTo>
                  <a:pt x="1152" y="26404"/>
                  <a:pt x="1338" y="26834"/>
                  <a:pt x="1536" y="27255"/>
                </a:cubicBezTo>
                <a:cubicBezTo>
                  <a:pt x="2179" y="28631"/>
                  <a:pt x="2962" y="29965"/>
                  <a:pt x="4049" y="31025"/>
                </a:cubicBezTo>
                <a:cubicBezTo>
                  <a:pt x="4423" y="31390"/>
                  <a:pt x="4839" y="31730"/>
                  <a:pt x="5093" y="32187"/>
                </a:cubicBezTo>
                <a:cubicBezTo>
                  <a:pt x="5018" y="31553"/>
                  <a:pt x="4527" y="31029"/>
                  <a:pt x="4158" y="30507"/>
                </a:cubicBezTo>
                <a:cubicBezTo>
                  <a:pt x="2903" y="28725"/>
                  <a:pt x="2827" y="26383"/>
                  <a:pt x="2997" y="24210"/>
                </a:cubicBezTo>
                <a:cubicBezTo>
                  <a:pt x="3030" y="23774"/>
                  <a:pt x="3072" y="23340"/>
                  <a:pt x="3077" y="22902"/>
                </a:cubicBezTo>
                <a:cubicBezTo>
                  <a:pt x="3083" y="22333"/>
                  <a:pt x="3027" y="21766"/>
                  <a:pt x="2908" y="21210"/>
                </a:cubicBezTo>
                <a:cubicBezTo>
                  <a:pt x="3343" y="20863"/>
                  <a:pt x="3781" y="20520"/>
                  <a:pt x="4223" y="20184"/>
                </a:cubicBezTo>
                <a:lnTo>
                  <a:pt x="4223" y="20184"/>
                </a:lnTo>
                <a:cubicBezTo>
                  <a:pt x="4180" y="20426"/>
                  <a:pt x="4210" y="20678"/>
                  <a:pt x="4215" y="20927"/>
                </a:cubicBezTo>
                <a:cubicBezTo>
                  <a:pt x="4241" y="21991"/>
                  <a:pt x="3822" y="23008"/>
                  <a:pt x="3604" y="24050"/>
                </a:cubicBezTo>
                <a:cubicBezTo>
                  <a:pt x="3109" y="26412"/>
                  <a:pt x="3678" y="28913"/>
                  <a:pt x="4831" y="31033"/>
                </a:cubicBezTo>
                <a:cubicBezTo>
                  <a:pt x="5984" y="33153"/>
                  <a:pt x="7584" y="34741"/>
                  <a:pt x="9426" y="36300"/>
                </a:cubicBezTo>
                <a:cubicBezTo>
                  <a:pt x="8926" y="35248"/>
                  <a:pt x="8426" y="34197"/>
                  <a:pt x="7926" y="33145"/>
                </a:cubicBezTo>
                <a:cubicBezTo>
                  <a:pt x="7701" y="32672"/>
                  <a:pt x="7475" y="32197"/>
                  <a:pt x="7309" y="31700"/>
                </a:cubicBezTo>
                <a:cubicBezTo>
                  <a:pt x="7134" y="31175"/>
                  <a:pt x="7026" y="30629"/>
                  <a:pt x="6918" y="30085"/>
                </a:cubicBezTo>
                <a:lnTo>
                  <a:pt x="5204" y="21410"/>
                </a:lnTo>
                <a:cubicBezTo>
                  <a:pt x="5091" y="20839"/>
                  <a:pt x="4979" y="20269"/>
                  <a:pt x="4867" y="19698"/>
                </a:cubicBezTo>
                <a:cubicBezTo>
                  <a:pt x="5462" y="19255"/>
                  <a:pt x="6062" y="18820"/>
                  <a:pt x="6669" y="18392"/>
                </a:cubicBezTo>
                <a:lnTo>
                  <a:pt x="6669" y="18392"/>
                </a:lnTo>
                <a:cubicBezTo>
                  <a:pt x="6509" y="18707"/>
                  <a:pt x="6590" y="19144"/>
                  <a:pt x="6664" y="19516"/>
                </a:cubicBezTo>
                <a:cubicBezTo>
                  <a:pt x="7057" y="21475"/>
                  <a:pt x="6696" y="23549"/>
                  <a:pt x="7249" y="25468"/>
                </a:cubicBezTo>
                <a:cubicBezTo>
                  <a:pt x="7378" y="25915"/>
                  <a:pt x="7556" y="26351"/>
                  <a:pt x="7620" y="26811"/>
                </a:cubicBezTo>
                <a:cubicBezTo>
                  <a:pt x="7675" y="27208"/>
                  <a:pt x="7647" y="27612"/>
                  <a:pt x="7643" y="28012"/>
                </a:cubicBezTo>
                <a:cubicBezTo>
                  <a:pt x="7629" y="29657"/>
                  <a:pt x="8082" y="31319"/>
                  <a:pt x="9018" y="32674"/>
                </a:cubicBezTo>
                <a:cubicBezTo>
                  <a:pt x="9357" y="33167"/>
                  <a:pt x="9757" y="33615"/>
                  <a:pt x="10145" y="34071"/>
                </a:cubicBezTo>
                <a:cubicBezTo>
                  <a:pt x="10556" y="34555"/>
                  <a:pt x="10955" y="35050"/>
                  <a:pt x="11353" y="35546"/>
                </a:cubicBezTo>
                <a:lnTo>
                  <a:pt x="13410" y="38098"/>
                </a:lnTo>
                <a:cubicBezTo>
                  <a:pt x="13607" y="38340"/>
                  <a:pt x="13847" y="38555"/>
                  <a:pt x="14092" y="38748"/>
                </a:cubicBezTo>
                <a:cubicBezTo>
                  <a:pt x="13891" y="38093"/>
                  <a:pt x="13988" y="37389"/>
                  <a:pt x="13977" y="36704"/>
                </a:cubicBezTo>
                <a:cubicBezTo>
                  <a:pt x="13969" y="36280"/>
                  <a:pt x="13919" y="35860"/>
                  <a:pt x="13842" y="35445"/>
                </a:cubicBezTo>
                <a:lnTo>
                  <a:pt x="13842" y="35445"/>
                </a:lnTo>
                <a:cubicBezTo>
                  <a:pt x="14192" y="35932"/>
                  <a:pt x="14547" y="36415"/>
                  <a:pt x="14874" y="36917"/>
                </a:cubicBezTo>
                <a:cubicBezTo>
                  <a:pt x="15762" y="38277"/>
                  <a:pt x="16451" y="39759"/>
                  <a:pt x="16917" y="41316"/>
                </a:cubicBezTo>
                <a:cubicBezTo>
                  <a:pt x="17689" y="39683"/>
                  <a:pt x="17422" y="37735"/>
                  <a:pt x="17003" y="35977"/>
                </a:cubicBezTo>
                <a:cubicBezTo>
                  <a:pt x="16563" y="34128"/>
                  <a:pt x="16122" y="32279"/>
                  <a:pt x="15682" y="30429"/>
                </a:cubicBezTo>
                <a:cubicBezTo>
                  <a:pt x="15655" y="30322"/>
                  <a:pt x="15630" y="30214"/>
                  <a:pt x="15604" y="30105"/>
                </a:cubicBezTo>
                <a:lnTo>
                  <a:pt x="15604" y="30105"/>
                </a:lnTo>
                <a:cubicBezTo>
                  <a:pt x="16717" y="32426"/>
                  <a:pt x="18050" y="34651"/>
                  <a:pt x="19385" y="36859"/>
                </a:cubicBezTo>
                <a:cubicBezTo>
                  <a:pt x="20086" y="38019"/>
                  <a:pt x="20804" y="39197"/>
                  <a:pt x="21824" y="40091"/>
                </a:cubicBezTo>
                <a:cubicBezTo>
                  <a:pt x="22438" y="40629"/>
                  <a:pt x="23163" y="41065"/>
                  <a:pt x="23671" y="41696"/>
                </a:cubicBezTo>
                <a:lnTo>
                  <a:pt x="23671" y="41696"/>
                </a:lnTo>
                <a:cubicBezTo>
                  <a:pt x="22932" y="40682"/>
                  <a:pt x="22233" y="39638"/>
                  <a:pt x="21696" y="38504"/>
                </a:cubicBezTo>
                <a:cubicBezTo>
                  <a:pt x="20378" y="35722"/>
                  <a:pt x="20349" y="32530"/>
                  <a:pt x="19781" y="29506"/>
                </a:cubicBezTo>
                <a:cubicBezTo>
                  <a:pt x="19594" y="28511"/>
                  <a:pt x="19346" y="27527"/>
                  <a:pt x="19040" y="26563"/>
                </a:cubicBezTo>
                <a:lnTo>
                  <a:pt x="19040" y="26563"/>
                </a:lnTo>
                <a:cubicBezTo>
                  <a:pt x="20845" y="29716"/>
                  <a:pt x="23064" y="32649"/>
                  <a:pt x="25545" y="35304"/>
                </a:cubicBezTo>
                <a:cubicBezTo>
                  <a:pt x="26108" y="35906"/>
                  <a:pt x="26693" y="36504"/>
                  <a:pt x="27399" y="36929"/>
                </a:cubicBezTo>
                <a:cubicBezTo>
                  <a:pt x="27926" y="37248"/>
                  <a:pt x="28449" y="37422"/>
                  <a:pt x="29049" y="37422"/>
                </a:cubicBezTo>
                <a:cubicBezTo>
                  <a:pt x="29103" y="37422"/>
                  <a:pt x="29158" y="37421"/>
                  <a:pt x="29213" y="37418"/>
                </a:cubicBezTo>
                <a:cubicBezTo>
                  <a:pt x="27414" y="36051"/>
                  <a:pt x="26035" y="34139"/>
                  <a:pt x="25305" y="32002"/>
                </a:cubicBezTo>
                <a:cubicBezTo>
                  <a:pt x="25264" y="31884"/>
                  <a:pt x="25225" y="31766"/>
                  <a:pt x="25190" y="31648"/>
                </a:cubicBezTo>
                <a:cubicBezTo>
                  <a:pt x="25978" y="31152"/>
                  <a:pt x="27543" y="30127"/>
                  <a:pt x="29407" y="28663"/>
                </a:cubicBezTo>
                <a:lnTo>
                  <a:pt x="29946" y="29225"/>
                </a:lnTo>
                <a:cubicBezTo>
                  <a:pt x="30760" y="30072"/>
                  <a:pt x="31644" y="30919"/>
                  <a:pt x="32646" y="31539"/>
                </a:cubicBezTo>
                <a:cubicBezTo>
                  <a:pt x="31260" y="33862"/>
                  <a:pt x="30382" y="35507"/>
                  <a:pt x="30050" y="36145"/>
                </a:cubicBezTo>
                <a:cubicBezTo>
                  <a:pt x="29949" y="36339"/>
                  <a:pt x="29896" y="36445"/>
                  <a:pt x="29896" y="36445"/>
                </a:cubicBezTo>
                <a:cubicBezTo>
                  <a:pt x="31341" y="34855"/>
                  <a:pt x="32600" y="33403"/>
                  <a:pt x="33694" y="32079"/>
                </a:cubicBezTo>
                <a:cubicBezTo>
                  <a:pt x="33786" y="32117"/>
                  <a:pt x="33879" y="32152"/>
                  <a:pt x="33974" y="32185"/>
                </a:cubicBezTo>
                <a:cubicBezTo>
                  <a:pt x="33905" y="32121"/>
                  <a:pt x="33836" y="32054"/>
                  <a:pt x="33769" y="31986"/>
                </a:cubicBezTo>
                <a:cubicBezTo>
                  <a:pt x="35740" y="29594"/>
                  <a:pt x="37175" y="27621"/>
                  <a:pt x="38215" y="26005"/>
                </a:cubicBezTo>
                <a:cubicBezTo>
                  <a:pt x="38741" y="26177"/>
                  <a:pt x="39276" y="26315"/>
                  <a:pt x="39819" y="26417"/>
                </a:cubicBezTo>
                <a:cubicBezTo>
                  <a:pt x="39382" y="26120"/>
                  <a:pt x="38963" y="25800"/>
                  <a:pt x="38558" y="25463"/>
                </a:cubicBezTo>
                <a:cubicBezTo>
                  <a:pt x="40309" y="22642"/>
                  <a:pt x="40791" y="20996"/>
                  <a:pt x="40898" y="20137"/>
                </a:cubicBezTo>
                <a:cubicBezTo>
                  <a:pt x="41107" y="21138"/>
                  <a:pt x="41295" y="22141"/>
                  <a:pt x="41465" y="23149"/>
                </a:cubicBezTo>
                <a:cubicBezTo>
                  <a:pt x="40410" y="27369"/>
                  <a:pt x="35226" y="37560"/>
                  <a:pt x="35226" y="37560"/>
                </a:cubicBezTo>
                <a:cubicBezTo>
                  <a:pt x="36051" y="37474"/>
                  <a:pt x="36957" y="36651"/>
                  <a:pt x="37656" y="35848"/>
                </a:cubicBezTo>
                <a:cubicBezTo>
                  <a:pt x="38398" y="34995"/>
                  <a:pt x="39002" y="34031"/>
                  <a:pt x="39488" y="33009"/>
                </a:cubicBezTo>
                <a:cubicBezTo>
                  <a:pt x="41517" y="28753"/>
                  <a:pt x="41651" y="25335"/>
                  <a:pt x="41580" y="23826"/>
                </a:cubicBezTo>
                <a:lnTo>
                  <a:pt x="41580" y="23826"/>
                </a:lnTo>
                <a:cubicBezTo>
                  <a:pt x="41583" y="23839"/>
                  <a:pt x="41586" y="23853"/>
                  <a:pt x="41587" y="23866"/>
                </a:cubicBezTo>
                <a:lnTo>
                  <a:pt x="41664" y="23856"/>
                </a:lnTo>
                <a:cubicBezTo>
                  <a:pt x="41650" y="23734"/>
                  <a:pt x="41633" y="23612"/>
                  <a:pt x="41618" y="23490"/>
                </a:cubicBezTo>
                <a:lnTo>
                  <a:pt x="41618" y="23490"/>
                </a:lnTo>
                <a:cubicBezTo>
                  <a:pt x="42022" y="25243"/>
                  <a:pt x="44461" y="35785"/>
                  <a:pt x="44859" y="35935"/>
                </a:cubicBezTo>
                <a:cubicBezTo>
                  <a:pt x="44868" y="35939"/>
                  <a:pt x="44879" y="35940"/>
                  <a:pt x="44890" y="35940"/>
                </a:cubicBezTo>
                <a:cubicBezTo>
                  <a:pt x="45406" y="35940"/>
                  <a:pt x="47898" y="32290"/>
                  <a:pt x="41594" y="23288"/>
                </a:cubicBezTo>
                <a:cubicBezTo>
                  <a:pt x="41506" y="22569"/>
                  <a:pt x="41409" y="21851"/>
                  <a:pt x="41302" y="21137"/>
                </a:cubicBezTo>
                <a:lnTo>
                  <a:pt x="41302" y="21137"/>
                </a:lnTo>
                <a:lnTo>
                  <a:pt x="41349" y="21195"/>
                </a:lnTo>
                <a:cubicBezTo>
                  <a:pt x="41713" y="21649"/>
                  <a:pt x="42627" y="22798"/>
                  <a:pt x="43707" y="24232"/>
                </a:cubicBezTo>
                <a:cubicBezTo>
                  <a:pt x="43688" y="24396"/>
                  <a:pt x="43683" y="24491"/>
                  <a:pt x="43683" y="24491"/>
                </a:cubicBezTo>
                <a:cubicBezTo>
                  <a:pt x="43683" y="24491"/>
                  <a:pt x="43699" y="24408"/>
                  <a:pt x="43735" y="24269"/>
                </a:cubicBezTo>
                <a:cubicBezTo>
                  <a:pt x="43847" y="24419"/>
                  <a:pt x="43962" y="24573"/>
                  <a:pt x="44078" y="24729"/>
                </a:cubicBezTo>
                <a:cubicBezTo>
                  <a:pt x="43999" y="24893"/>
                  <a:pt x="43928" y="25061"/>
                  <a:pt x="43865" y="25234"/>
                </a:cubicBezTo>
                <a:cubicBezTo>
                  <a:pt x="43763" y="25519"/>
                  <a:pt x="43742" y="25676"/>
                  <a:pt x="43742" y="25676"/>
                </a:cubicBezTo>
                <a:cubicBezTo>
                  <a:pt x="43982" y="25531"/>
                  <a:pt x="44220" y="25385"/>
                  <a:pt x="44457" y="25238"/>
                </a:cubicBezTo>
                <a:cubicBezTo>
                  <a:pt x="46007" y="27342"/>
                  <a:pt x="47706" y="29804"/>
                  <a:pt x="48579" y="31586"/>
                </a:cubicBezTo>
                <a:cubicBezTo>
                  <a:pt x="48579" y="31586"/>
                  <a:pt x="48598" y="31393"/>
                  <a:pt x="48590" y="31056"/>
                </a:cubicBezTo>
                <a:lnTo>
                  <a:pt x="48590" y="31056"/>
                </a:lnTo>
                <a:cubicBezTo>
                  <a:pt x="48604" y="31081"/>
                  <a:pt x="48616" y="31105"/>
                  <a:pt x="48628" y="31129"/>
                </a:cubicBezTo>
                <a:cubicBezTo>
                  <a:pt x="48616" y="31099"/>
                  <a:pt x="48602" y="31071"/>
                  <a:pt x="48590" y="31041"/>
                </a:cubicBezTo>
                <a:cubicBezTo>
                  <a:pt x="48564" y="29871"/>
                  <a:pt x="48236" y="27004"/>
                  <a:pt x="45877" y="24340"/>
                </a:cubicBezTo>
                <a:cubicBezTo>
                  <a:pt x="46266" y="24091"/>
                  <a:pt x="46651" y="23838"/>
                  <a:pt x="47030" y="23586"/>
                </a:cubicBezTo>
                <a:cubicBezTo>
                  <a:pt x="47627" y="24191"/>
                  <a:pt x="48251" y="24813"/>
                  <a:pt x="48897" y="25443"/>
                </a:cubicBezTo>
                <a:cubicBezTo>
                  <a:pt x="48529" y="26259"/>
                  <a:pt x="48349" y="26961"/>
                  <a:pt x="48265" y="27401"/>
                </a:cubicBezTo>
                <a:cubicBezTo>
                  <a:pt x="48250" y="27426"/>
                  <a:pt x="48233" y="27449"/>
                  <a:pt x="48219" y="27473"/>
                </a:cubicBezTo>
                <a:cubicBezTo>
                  <a:pt x="48233" y="27454"/>
                  <a:pt x="48247" y="27435"/>
                  <a:pt x="48263" y="27415"/>
                </a:cubicBezTo>
                <a:lnTo>
                  <a:pt x="48263" y="27415"/>
                </a:lnTo>
                <a:cubicBezTo>
                  <a:pt x="48205" y="27713"/>
                  <a:pt x="48192" y="27888"/>
                  <a:pt x="48192" y="27888"/>
                </a:cubicBezTo>
                <a:cubicBezTo>
                  <a:pt x="48574" y="27358"/>
                  <a:pt x="49067" y="26764"/>
                  <a:pt x="49621" y="26145"/>
                </a:cubicBezTo>
                <a:cubicBezTo>
                  <a:pt x="50121" y="26625"/>
                  <a:pt x="50633" y="27108"/>
                  <a:pt x="51155" y="27593"/>
                </a:cubicBezTo>
                <a:cubicBezTo>
                  <a:pt x="49672" y="30740"/>
                  <a:pt x="50550" y="32331"/>
                  <a:pt x="50839" y="32331"/>
                </a:cubicBezTo>
                <a:cubicBezTo>
                  <a:pt x="50844" y="32331"/>
                  <a:pt x="50848" y="32331"/>
                  <a:pt x="50853" y="32330"/>
                </a:cubicBezTo>
                <a:cubicBezTo>
                  <a:pt x="51007" y="32300"/>
                  <a:pt x="51728" y="30776"/>
                  <a:pt x="52568" y="28881"/>
                </a:cubicBezTo>
                <a:cubicBezTo>
                  <a:pt x="52987" y="29256"/>
                  <a:pt x="53410" y="29627"/>
                  <a:pt x="53837" y="29998"/>
                </a:cubicBezTo>
                <a:cubicBezTo>
                  <a:pt x="53837" y="29998"/>
                  <a:pt x="53843" y="29822"/>
                  <a:pt x="53784" y="29493"/>
                </a:cubicBezTo>
                <a:cubicBezTo>
                  <a:pt x="53713" y="29082"/>
                  <a:pt x="53540" y="28434"/>
                  <a:pt x="53134" y="27589"/>
                </a:cubicBezTo>
                <a:cubicBezTo>
                  <a:pt x="53316" y="27175"/>
                  <a:pt x="53497" y="26753"/>
                  <a:pt x="53676" y="26338"/>
                </a:cubicBezTo>
                <a:cubicBezTo>
                  <a:pt x="54091" y="27563"/>
                  <a:pt x="54122" y="28716"/>
                  <a:pt x="54122" y="28716"/>
                </a:cubicBezTo>
                <a:cubicBezTo>
                  <a:pt x="54122" y="28716"/>
                  <a:pt x="54282" y="27223"/>
                  <a:pt x="53936" y="25730"/>
                </a:cubicBezTo>
                <a:cubicBezTo>
                  <a:pt x="54712" y="23914"/>
                  <a:pt x="55392" y="22284"/>
                  <a:pt x="55627" y="21718"/>
                </a:cubicBezTo>
                <a:lnTo>
                  <a:pt x="55627" y="21718"/>
                </a:lnTo>
                <a:cubicBezTo>
                  <a:pt x="55596" y="21826"/>
                  <a:pt x="55561" y="21932"/>
                  <a:pt x="55531" y="22039"/>
                </a:cubicBezTo>
                <a:lnTo>
                  <a:pt x="55597" y="22059"/>
                </a:lnTo>
                <a:cubicBezTo>
                  <a:pt x="55601" y="22047"/>
                  <a:pt x="55606" y="22036"/>
                  <a:pt x="55609" y="22025"/>
                </a:cubicBezTo>
                <a:lnTo>
                  <a:pt x="55609" y="22025"/>
                </a:lnTo>
                <a:cubicBezTo>
                  <a:pt x="55318" y="23360"/>
                  <a:pt x="54920" y="26429"/>
                  <a:pt x="56086" y="30533"/>
                </a:cubicBezTo>
                <a:cubicBezTo>
                  <a:pt x="56365" y="31517"/>
                  <a:pt x="56758" y="32469"/>
                  <a:pt x="57292" y="33343"/>
                </a:cubicBezTo>
                <a:cubicBezTo>
                  <a:pt x="57794" y="34165"/>
                  <a:pt x="58476" y="35036"/>
                  <a:pt x="59200" y="35237"/>
                </a:cubicBezTo>
                <a:cubicBezTo>
                  <a:pt x="59200" y="35237"/>
                  <a:pt x="56117" y="25362"/>
                  <a:pt x="55814" y="21438"/>
                </a:cubicBezTo>
                <a:cubicBezTo>
                  <a:pt x="56118" y="20565"/>
                  <a:pt x="56438" y="19698"/>
                  <a:pt x="56776" y="18837"/>
                </a:cubicBezTo>
                <a:lnTo>
                  <a:pt x="56776" y="18837"/>
                </a:lnTo>
                <a:cubicBezTo>
                  <a:pt x="56710" y="20334"/>
                  <a:pt x="57433" y="24609"/>
                  <a:pt x="64123" y="35048"/>
                </a:cubicBezTo>
                <a:cubicBezTo>
                  <a:pt x="64123" y="35048"/>
                  <a:pt x="64092" y="34947"/>
                  <a:pt x="64031" y="34759"/>
                </a:cubicBezTo>
                <a:cubicBezTo>
                  <a:pt x="63572" y="33334"/>
                  <a:pt x="61354" y="26743"/>
                  <a:pt x="57131" y="18566"/>
                </a:cubicBezTo>
                <a:lnTo>
                  <a:pt x="57131" y="18566"/>
                </a:lnTo>
                <a:cubicBezTo>
                  <a:pt x="58187" y="18941"/>
                  <a:pt x="59058" y="19262"/>
                  <a:pt x="59718" y="19554"/>
                </a:cubicBezTo>
                <a:cubicBezTo>
                  <a:pt x="61933" y="24102"/>
                  <a:pt x="65368" y="27916"/>
                  <a:pt x="67521" y="30044"/>
                </a:cubicBezTo>
                <a:cubicBezTo>
                  <a:pt x="67360" y="30817"/>
                  <a:pt x="67262" y="31285"/>
                  <a:pt x="67262" y="31285"/>
                </a:cubicBezTo>
                <a:cubicBezTo>
                  <a:pt x="67262" y="31285"/>
                  <a:pt x="67403" y="30897"/>
                  <a:pt x="67674" y="30196"/>
                </a:cubicBezTo>
                <a:cubicBezTo>
                  <a:pt x="68765" y="31264"/>
                  <a:pt x="69491" y="31868"/>
                  <a:pt x="69491" y="31868"/>
                </a:cubicBezTo>
                <a:cubicBezTo>
                  <a:pt x="69491" y="31868"/>
                  <a:pt x="68916" y="30890"/>
                  <a:pt x="67993" y="29384"/>
                </a:cubicBezTo>
                <a:cubicBezTo>
                  <a:pt x="68425" y="28296"/>
                  <a:pt x="69042" y="26790"/>
                  <a:pt x="69829" y="24993"/>
                </a:cubicBezTo>
                <a:cubicBezTo>
                  <a:pt x="71505" y="26345"/>
                  <a:pt x="72899" y="27344"/>
                  <a:pt x="73521" y="27780"/>
                </a:cubicBezTo>
                <a:cubicBezTo>
                  <a:pt x="73569" y="27828"/>
                  <a:pt x="73615" y="27876"/>
                  <a:pt x="73663" y="27926"/>
                </a:cubicBezTo>
                <a:lnTo>
                  <a:pt x="73548" y="27797"/>
                </a:lnTo>
                <a:lnTo>
                  <a:pt x="73548" y="27797"/>
                </a:lnTo>
                <a:cubicBezTo>
                  <a:pt x="73757" y="27943"/>
                  <a:pt x="73873" y="28022"/>
                  <a:pt x="73873" y="28022"/>
                </a:cubicBezTo>
                <a:cubicBezTo>
                  <a:pt x="73873" y="28022"/>
                  <a:pt x="72528" y="26141"/>
                  <a:pt x="70473" y="23546"/>
                </a:cubicBezTo>
                <a:cubicBezTo>
                  <a:pt x="70689" y="23064"/>
                  <a:pt x="70917" y="22568"/>
                  <a:pt x="71154" y="22056"/>
                </a:cubicBezTo>
                <a:cubicBezTo>
                  <a:pt x="72585" y="23451"/>
                  <a:pt x="73675" y="24375"/>
                  <a:pt x="74047" y="24683"/>
                </a:cubicBezTo>
                <a:cubicBezTo>
                  <a:pt x="74019" y="30511"/>
                  <a:pt x="74932" y="35461"/>
                  <a:pt x="74932" y="35461"/>
                </a:cubicBezTo>
                <a:cubicBezTo>
                  <a:pt x="75073" y="32317"/>
                  <a:pt x="75697" y="31146"/>
                  <a:pt x="76697" y="24521"/>
                </a:cubicBezTo>
                <a:cubicBezTo>
                  <a:pt x="76896" y="23196"/>
                  <a:pt x="77006" y="21860"/>
                  <a:pt x="77026" y="20521"/>
                </a:cubicBezTo>
                <a:lnTo>
                  <a:pt x="77124" y="20600"/>
                </a:lnTo>
                <a:cubicBezTo>
                  <a:pt x="77243" y="20724"/>
                  <a:pt x="77363" y="20847"/>
                  <a:pt x="77480" y="20972"/>
                </a:cubicBezTo>
                <a:cubicBezTo>
                  <a:pt x="77397" y="20877"/>
                  <a:pt x="77314" y="20782"/>
                  <a:pt x="77231" y="20687"/>
                </a:cubicBezTo>
                <a:lnTo>
                  <a:pt x="77231" y="20687"/>
                </a:lnTo>
                <a:cubicBezTo>
                  <a:pt x="77557" y="20952"/>
                  <a:pt x="77745" y="21110"/>
                  <a:pt x="77745" y="21110"/>
                </a:cubicBezTo>
                <a:cubicBezTo>
                  <a:pt x="77745" y="21110"/>
                  <a:pt x="77488" y="20767"/>
                  <a:pt x="77030" y="20185"/>
                </a:cubicBezTo>
                <a:cubicBezTo>
                  <a:pt x="77048" y="17120"/>
                  <a:pt x="76615" y="14674"/>
                  <a:pt x="76342" y="13438"/>
                </a:cubicBezTo>
                <a:lnTo>
                  <a:pt x="76342" y="13438"/>
                </a:lnTo>
                <a:cubicBezTo>
                  <a:pt x="77244" y="14069"/>
                  <a:pt x="77904" y="14592"/>
                  <a:pt x="78401" y="15010"/>
                </a:cubicBezTo>
                <a:cubicBezTo>
                  <a:pt x="77318" y="27420"/>
                  <a:pt x="83048" y="36202"/>
                  <a:pt x="83048" y="36202"/>
                </a:cubicBezTo>
                <a:cubicBezTo>
                  <a:pt x="82422" y="35175"/>
                  <a:pt x="82400" y="31376"/>
                  <a:pt x="81655" y="25716"/>
                </a:cubicBezTo>
                <a:cubicBezTo>
                  <a:pt x="81139" y="21804"/>
                  <a:pt x="79828" y="17733"/>
                  <a:pt x="79066" y="15591"/>
                </a:cubicBezTo>
                <a:lnTo>
                  <a:pt x="79066" y="15591"/>
                </a:lnTo>
                <a:cubicBezTo>
                  <a:pt x="79596" y="16067"/>
                  <a:pt x="79828" y="16298"/>
                  <a:pt x="80042" y="16298"/>
                </a:cubicBezTo>
                <a:cubicBezTo>
                  <a:pt x="80047" y="16298"/>
                  <a:pt x="80052" y="16298"/>
                  <a:pt x="80057" y="16298"/>
                </a:cubicBezTo>
                <a:cubicBezTo>
                  <a:pt x="80057" y="16298"/>
                  <a:pt x="79869" y="15754"/>
                  <a:pt x="79267" y="14837"/>
                </a:cubicBezTo>
                <a:lnTo>
                  <a:pt x="79267" y="14837"/>
                </a:lnTo>
                <a:cubicBezTo>
                  <a:pt x="79912" y="15197"/>
                  <a:pt x="80561" y="15549"/>
                  <a:pt x="81215" y="15894"/>
                </a:cubicBezTo>
                <a:cubicBezTo>
                  <a:pt x="81332" y="21758"/>
                  <a:pt x="86762" y="28777"/>
                  <a:pt x="88011" y="30212"/>
                </a:cubicBezTo>
                <a:cubicBezTo>
                  <a:pt x="89281" y="31670"/>
                  <a:pt x="91942" y="32036"/>
                  <a:pt x="91942" y="32036"/>
                </a:cubicBezTo>
                <a:cubicBezTo>
                  <a:pt x="91942" y="32036"/>
                  <a:pt x="89819" y="31445"/>
                  <a:pt x="88723" y="30043"/>
                </a:cubicBezTo>
                <a:cubicBezTo>
                  <a:pt x="88665" y="29968"/>
                  <a:pt x="88608" y="29891"/>
                  <a:pt x="88556" y="29811"/>
                </a:cubicBezTo>
                <a:cubicBezTo>
                  <a:pt x="87965" y="28908"/>
                  <a:pt x="83136" y="18456"/>
                  <a:pt x="81598" y="16096"/>
                </a:cubicBezTo>
                <a:lnTo>
                  <a:pt x="81598" y="16096"/>
                </a:lnTo>
                <a:cubicBezTo>
                  <a:pt x="82410" y="16520"/>
                  <a:pt x="83228" y="16929"/>
                  <a:pt x="84053" y="17325"/>
                </a:cubicBezTo>
                <a:cubicBezTo>
                  <a:pt x="87173" y="28602"/>
                  <a:pt x="91357" y="31313"/>
                  <a:pt x="92698" y="31910"/>
                </a:cubicBezTo>
                <a:cubicBezTo>
                  <a:pt x="92974" y="32033"/>
                  <a:pt x="93130" y="32066"/>
                  <a:pt x="93130" y="32066"/>
                </a:cubicBezTo>
                <a:cubicBezTo>
                  <a:pt x="89690" y="25266"/>
                  <a:pt x="85322" y="18973"/>
                  <a:pt x="84240" y="17446"/>
                </a:cubicBezTo>
                <a:cubicBezTo>
                  <a:pt x="84234" y="17432"/>
                  <a:pt x="84226" y="17419"/>
                  <a:pt x="84220" y="17406"/>
                </a:cubicBezTo>
                <a:lnTo>
                  <a:pt x="84220" y="17406"/>
                </a:lnTo>
                <a:cubicBezTo>
                  <a:pt x="84352" y="17469"/>
                  <a:pt x="84481" y="17534"/>
                  <a:pt x="84613" y="17596"/>
                </a:cubicBezTo>
                <a:cubicBezTo>
                  <a:pt x="85733" y="18116"/>
                  <a:pt x="86864" y="18613"/>
                  <a:pt x="88003" y="19088"/>
                </a:cubicBezTo>
                <a:cubicBezTo>
                  <a:pt x="88609" y="22271"/>
                  <a:pt x="90006" y="24306"/>
                  <a:pt x="91445" y="25602"/>
                </a:cubicBezTo>
                <a:cubicBezTo>
                  <a:pt x="91548" y="26563"/>
                  <a:pt x="91746" y="27533"/>
                  <a:pt x="91378" y="28442"/>
                </a:cubicBezTo>
                <a:cubicBezTo>
                  <a:pt x="91904" y="27772"/>
                  <a:pt x="92605" y="27318"/>
                  <a:pt x="93382" y="26960"/>
                </a:cubicBezTo>
                <a:cubicBezTo>
                  <a:pt x="94129" y="27356"/>
                  <a:pt x="94779" y="27574"/>
                  <a:pt x="95194" y="27687"/>
                </a:cubicBezTo>
                <a:cubicBezTo>
                  <a:pt x="95216" y="27704"/>
                  <a:pt x="95239" y="27722"/>
                  <a:pt x="95262" y="27739"/>
                </a:cubicBezTo>
                <a:cubicBezTo>
                  <a:pt x="95243" y="27723"/>
                  <a:pt x="95225" y="27707"/>
                  <a:pt x="95207" y="27691"/>
                </a:cubicBezTo>
                <a:lnTo>
                  <a:pt x="95207" y="27691"/>
                </a:lnTo>
                <a:cubicBezTo>
                  <a:pt x="95501" y="27771"/>
                  <a:pt x="95675" y="27797"/>
                  <a:pt x="95675" y="27797"/>
                </a:cubicBezTo>
                <a:cubicBezTo>
                  <a:pt x="95267" y="27453"/>
                  <a:pt x="94822" y="27032"/>
                  <a:pt x="94359" y="26563"/>
                </a:cubicBezTo>
                <a:cubicBezTo>
                  <a:pt x="95290" y="26223"/>
                  <a:pt x="96267" y="25941"/>
                  <a:pt x="97154" y="25544"/>
                </a:cubicBezTo>
                <a:cubicBezTo>
                  <a:pt x="97914" y="25815"/>
                  <a:pt x="98543" y="25910"/>
                  <a:pt x="99034" y="25910"/>
                </a:cubicBezTo>
                <a:cubicBezTo>
                  <a:pt x="99885" y="25910"/>
                  <a:pt x="100322" y="25624"/>
                  <a:pt x="100306" y="25481"/>
                </a:cubicBezTo>
                <a:cubicBezTo>
                  <a:pt x="100294" y="25382"/>
                  <a:pt x="99702" y="25011"/>
                  <a:pt x="98805" y="24504"/>
                </a:cubicBezTo>
                <a:cubicBezTo>
                  <a:pt x="98954" y="24367"/>
                  <a:pt x="99094" y="24220"/>
                  <a:pt x="99221" y="24064"/>
                </a:cubicBezTo>
                <a:cubicBezTo>
                  <a:pt x="99779" y="23378"/>
                  <a:pt x="100088" y="22528"/>
                  <a:pt x="100587" y="21800"/>
                </a:cubicBezTo>
                <a:cubicBezTo>
                  <a:pt x="100990" y="21212"/>
                  <a:pt x="101509" y="20714"/>
                  <a:pt x="102043" y="20230"/>
                </a:cubicBezTo>
                <a:lnTo>
                  <a:pt x="102043" y="20230"/>
                </a:lnTo>
                <a:cubicBezTo>
                  <a:pt x="102043" y="20240"/>
                  <a:pt x="102042" y="20250"/>
                  <a:pt x="102041" y="20259"/>
                </a:cubicBezTo>
                <a:lnTo>
                  <a:pt x="99204" y="24593"/>
                </a:lnTo>
                <a:cubicBezTo>
                  <a:pt x="99204" y="24593"/>
                  <a:pt x="100051" y="23629"/>
                  <a:pt x="101569" y="22030"/>
                </a:cubicBezTo>
                <a:lnTo>
                  <a:pt x="101569" y="22030"/>
                </a:lnTo>
                <a:cubicBezTo>
                  <a:pt x="101433" y="22467"/>
                  <a:pt x="101324" y="22906"/>
                  <a:pt x="101342" y="23358"/>
                </a:cubicBezTo>
                <a:cubicBezTo>
                  <a:pt x="101406" y="25024"/>
                  <a:pt x="103023" y="26199"/>
                  <a:pt x="103067" y="27866"/>
                </a:cubicBezTo>
                <a:cubicBezTo>
                  <a:pt x="103828" y="24941"/>
                  <a:pt x="107695" y="23632"/>
                  <a:pt x="108507" y="20720"/>
                </a:cubicBezTo>
                <a:cubicBezTo>
                  <a:pt x="108744" y="19868"/>
                  <a:pt x="108687" y="18966"/>
                  <a:pt x="108854" y="18099"/>
                </a:cubicBezTo>
                <a:cubicBezTo>
                  <a:pt x="109195" y="16328"/>
                  <a:pt x="110446" y="14792"/>
                  <a:pt x="110613" y="12997"/>
                </a:cubicBezTo>
                <a:cubicBezTo>
                  <a:pt x="110619" y="12928"/>
                  <a:pt x="110620" y="12859"/>
                  <a:pt x="110623" y="12789"/>
                </a:cubicBezTo>
                <a:cubicBezTo>
                  <a:pt x="110849" y="12513"/>
                  <a:pt x="111066" y="12240"/>
                  <a:pt x="111274" y="11968"/>
                </a:cubicBezTo>
                <a:cubicBezTo>
                  <a:pt x="112143" y="11768"/>
                  <a:pt x="113052" y="11726"/>
                  <a:pt x="113962" y="11676"/>
                </a:cubicBezTo>
                <a:lnTo>
                  <a:pt x="113962" y="11676"/>
                </a:lnTo>
                <a:cubicBezTo>
                  <a:pt x="108298" y="20217"/>
                  <a:pt x="105901" y="32575"/>
                  <a:pt x="105901" y="32575"/>
                </a:cubicBezTo>
                <a:cubicBezTo>
                  <a:pt x="107427" y="29144"/>
                  <a:pt x="108631" y="28116"/>
                  <a:pt x="112631" y="21195"/>
                </a:cubicBezTo>
                <a:cubicBezTo>
                  <a:pt x="114761" y="17511"/>
                  <a:pt x="115921" y="13913"/>
                  <a:pt x="116541" y="11353"/>
                </a:cubicBezTo>
                <a:cubicBezTo>
                  <a:pt x="116642" y="11327"/>
                  <a:pt x="116744" y="11301"/>
                  <a:pt x="116845" y="11269"/>
                </a:cubicBezTo>
                <a:cubicBezTo>
                  <a:pt x="117172" y="11168"/>
                  <a:pt x="117495" y="11037"/>
                  <a:pt x="117834" y="10991"/>
                </a:cubicBezTo>
                <a:cubicBezTo>
                  <a:pt x="117944" y="10976"/>
                  <a:pt x="118053" y="10970"/>
                  <a:pt x="118163" y="10970"/>
                </a:cubicBezTo>
                <a:cubicBezTo>
                  <a:pt x="118391" y="10970"/>
                  <a:pt x="118620" y="10996"/>
                  <a:pt x="118848" y="11023"/>
                </a:cubicBezTo>
                <a:cubicBezTo>
                  <a:pt x="112010" y="24468"/>
                  <a:pt x="114590" y="36937"/>
                  <a:pt x="114590" y="36937"/>
                </a:cubicBezTo>
                <a:cubicBezTo>
                  <a:pt x="114341" y="35526"/>
                  <a:pt x="115974" y="31296"/>
                  <a:pt x="117614" y="24685"/>
                </a:cubicBezTo>
                <a:cubicBezTo>
                  <a:pt x="118960" y="19261"/>
                  <a:pt x="119157" y="13098"/>
                  <a:pt x="119185" y="11062"/>
                </a:cubicBezTo>
                <a:cubicBezTo>
                  <a:pt x="119226" y="11066"/>
                  <a:pt x="119269" y="11071"/>
                  <a:pt x="119311" y="11075"/>
                </a:cubicBezTo>
                <a:cubicBezTo>
                  <a:pt x="119374" y="11156"/>
                  <a:pt x="119438" y="11235"/>
                  <a:pt x="119501" y="11315"/>
                </a:cubicBezTo>
                <a:cubicBezTo>
                  <a:pt x="120126" y="12082"/>
                  <a:pt x="120762" y="12840"/>
                  <a:pt x="121409" y="13586"/>
                </a:cubicBezTo>
                <a:cubicBezTo>
                  <a:pt x="118981" y="20150"/>
                  <a:pt x="121950" y="30312"/>
                  <a:pt x="122712" y="32452"/>
                </a:cubicBezTo>
                <a:cubicBezTo>
                  <a:pt x="123486" y="34624"/>
                  <a:pt x="126283" y="36190"/>
                  <a:pt x="126283" y="36190"/>
                </a:cubicBezTo>
                <a:cubicBezTo>
                  <a:pt x="126283" y="36190"/>
                  <a:pt x="124182" y="34608"/>
                  <a:pt x="123577" y="32572"/>
                </a:cubicBezTo>
                <a:cubicBezTo>
                  <a:pt x="123545" y="32464"/>
                  <a:pt x="123515" y="32354"/>
                  <a:pt x="123492" y="32243"/>
                </a:cubicBezTo>
                <a:cubicBezTo>
                  <a:pt x="123230" y="30982"/>
                  <a:pt x="122425" y="17270"/>
                  <a:pt x="121746" y="13979"/>
                </a:cubicBezTo>
                <a:lnTo>
                  <a:pt x="121746" y="13979"/>
                </a:lnTo>
                <a:cubicBezTo>
                  <a:pt x="122463" y="14803"/>
                  <a:pt x="123193" y="15614"/>
                  <a:pt x="123936" y="16414"/>
                </a:cubicBezTo>
                <a:cubicBezTo>
                  <a:pt x="122483" y="30298"/>
                  <a:pt x="125948" y="35132"/>
                  <a:pt x="127177" y="36379"/>
                </a:cubicBezTo>
                <a:cubicBezTo>
                  <a:pt x="127430" y="36636"/>
                  <a:pt x="127588" y="36741"/>
                  <a:pt x="127588" y="36741"/>
                </a:cubicBezTo>
                <a:cubicBezTo>
                  <a:pt x="126733" y="27690"/>
                  <a:pt x="124626" y="18796"/>
                  <a:pt x="124091" y="16628"/>
                </a:cubicBezTo>
                <a:cubicBezTo>
                  <a:pt x="124090" y="16611"/>
                  <a:pt x="124088" y="16594"/>
                  <a:pt x="124087" y="16576"/>
                </a:cubicBezTo>
                <a:lnTo>
                  <a:pt x="124087" y="16576"/>
                </a:lnTo>
                <a:cubicBezTo>
                  <a:pt x="124205" y="16704"/>
                  <a:pt x="124321" y="16833"/>
                  <a:pt x="124440" y="16959"/>
                </a:cubicBezTo>
                <a:cubicBezTo>
                  <a:pt x="125458" y="18025"/>
                  <a:pt x="126496" y="19070"/>
                  <a:pt x="127555" y="20093"/>
                </a:cubicBezTo>
                <a:cubicBezTo>
                  <a:pt x="126105" y="27796"/>
                  <a:pt x="130319" y="31683"/>
                  <a:pt x="131789" y="32778"/>
                </a:cubicBezTo>
                <a:cubicBezTo>
                  <a:pt x="131807" y="32808"/>
                  <a:pt x="131824" y="32837"/>
                  <a:pt x="131842" y="32866"/>
                </a:cubicBezTo>
                <a:cubicBezTo>
                  <a:pt x="131829" y="32840"/>
                  <a:pt x="131814" y="32814"/>
                  <a:pt x="131801" y="32788"/>
                </a:cubicBezTo>
                <a:lnTo>
                  <a:pt x="131801" y="32788"/>
                </a:lnTo>
                <a:cubicBezTo>
                  <a:pt x="132093" y="33005"/>
                  <a:pt x="132274" y="33110"/>
                  <a:pt x="132274" y="33110"/>
                </a:cubicBezTo>
                <a:cubicBezTo>
                  <a:pt x="130339" y="29536"/>
                  <a:pt x="128100" y="21810"/>
                  <a:pt x="127658" y="20249"/>
                </a:cubicBezTo>
                <a:cubicBezTo>
                  <a:pt x="127650" y="20220"/>
                  <a:pt x="127642" y="20194"/>
                  <a:pt x="127635" y="20170"/>
                </a:cubicBezTo>
                <a:lnTo>
                  <a:pt x="127635" y="20170"/>
                </a:lnTo>
                <a:cubicBezTo>
                  <a:pt x="128198" y="20711"/>
                  <a:pt x="128768" y="21245"/>
                  <a:pt x="129345" y="21772"/>
                </a:cubicBezTo>
                <a:cubicBezTo>
                  <a:pt x="132676" y="31138"/>
                  <a:pt x="136565" y="32721"/>
                  <a:pt x="137928" y="32721"/>
                </a:cubicBezTo>
                <a:cubicBezTo>
                  <a:pt x="138227" y="32721"/>
                  <a:pt x="138404" y="32645"/>
                  <a:pt x="138427" y="32558"/>
                </a:cubicBezTo>
                <a:cubicBezTo>
                  <a:pt x="138545" y="32113"/>
                  <a:pt x="130797" y="23373"/>
                  <a:pt x="129507" y="21921"/>
                </a:cubicBezTo>
                <a:lnTo>
                  <a:pt x="129507" y="21921"/>
                </a:lnTo>
                <a:cubicBezTo>
                  <a:pt x="129605" y="22009"/>
                  <a:pt x="129702" y="22101"/>
                  <a:pt x="129801" y="22190"/>
                </a:cubicBezTo>
                <a:lnTo>
                  <a:pt x="129857" y="22129"/>
                </a:lnTo>
                <a:cubicBezTo>
                  <a:pt x="129847" y="22119"/>
                  <a:pt x="129837" y="22108"/>
                  <a:pt x="129827" y="22098"/>
                </a:cubicBezTo>
                <a:lnTo>
                  <a:pt x="129827" y="22098"/>
                </a:lnTo>
                <a:cubicBezTo>
                  <a:pt x="131079" y="23080"/>
                  <a:pt x="134057" y="25028"/>
                  <a:pt x="138863" y="25937"/>
                </a:cubicBezTo>
                <a:cubicBezTo>
                  <a:pt x="138201" y="27524"/>
                  <a:pt x="138581" y="28430"/>
                  <a:pt x="138772" y="28430"/>
                </a:cubicBezTo>
                <a:cubicBezTo>
                  <a:pt x="138773" y="28430"/>
                  <a:pt x="138773" y="28430"/>
                  <a:pt x="138773" y="28430"/>
                </a:cubicBezTo>
                <a:cubicBezTo>
                  <a:pt x="138896" y="28428"/>
                  <a:pt x="139591" y="27457"/>
                  <a:pt x="140458" y="26167"/>
                </a:cubicBezTo>
                <a:cubicBezTo>
                  <a:pt x="140861" y="26204"/>
                  <a:pt x="141266" y="26223"/>
                  <a:pt x="141671" y="26223"/>
                </a:cubicBezTo>
                <a:cubicBezTo>
                  <a:pt x="142067" y="26223"/>
                  <a:pt x="142462" y="26204"/>
                  <a:pt x="142857" y="26165"/>
                </a:cubicBezTo>
                <a:cubicBezTo>
                  <a:pt x="143054" y="26146"/>
                  <a:pt x="143255" y="26122"/>
                  <a:pt x="143457" y="26091"/>
                </a:cubicBezTo>
                <a:cubicBezTo>
                  <a:pt x="143468" y="26588"/>
                  <a:pt x="143500" y="27109"/>
                  <a:pt x="143558" y="27657"/>
                </a:cubicBezTo>
                <a:cubicBezTo>
                  <a:pt x="143654" y="28548"/>
                  <a:pt x="143851" y="29427"/>
                  <a:pt x="144182" y="30261"/>
                </a:cubicBezTo>
                <a:cubicBezTo>
                  <a:pt x="144493" y="31045"/>
                  <a:pt x="144953" y="31899"/>
                  <a:pt x="145548" y="32180"/>
                </a:cubicBezTo>
                <a:cubicBezTo>
                  <a:pt x="145548" y="32180"/>
                  <a:pt x="145129" y="29029"/>
                  <a:pt x="144853" y="25746"/>
                </a:cubicBezTo>
                <a:cubicBezTo>
                  <a:pt x="145276" y="25587"/>
                  <a:pt x="145640" y="25377"/>
                  <a:pt x="145884" y="25099"/>
                </a:cubicBezTo>
                <a:cubicBezTo>
                  <a:pt x="145884" y="25099"/>
                  <a:pt x="145477" y="25039"/>
                  <a:pt x="144789" y="24930"/>
                </a:cubicBezTo>
                <a:cubicBezTo>
                  <a:pt x="144652" y="23114"/>
                  <a:pt x="144574" y="21334"/>
                  <a:pt x="144649" y="20101"/>
                </a:cubicBezTo>
                <a:cubicBezTo>
                  <a:pt x="145042" y="20063"/>
                  <a:pt x="145445" y="20023"/>
                  <a:pt x="145855" y="19980"/>
                </a:cubicBezTo>
                <a:cubicBezTo>
                  <a:pt x="146092" y="22237"/>
                  <a:pt x="147034" y="26136"/>
                  <a:pt x="149826" y="32748"/>
                </a:cubicBezTo>
                <a:cubicBezTo>
                  <a:pt x="149826" y="32748"/>
                  <a:pt x="149814" y="32655"/>
                  <a:pt x="149790" y="32484"/>
                </a:cubicBezTo>
                <a:cubicBezTo>
                  <a:pt x="149624" y="31323"/>
                  <a:pt x="148859" y="26388"/>
                  <a:pt x="146960" y="19861"/>
                </a:cubicBezTo>
                <a:cubicBezTo>
                  <a:pt x="147378" y="19814"/>
                  <a:pt x="147803" y="19766"/>
                  <a:pt x="148237" y="19712"/>
                </a:cubicBezTo>
                <a:cubicBezTo>
                  <a:pt x="148237" y="19712"/>
                  <a:pt x="148110" y="19694"/>
                  <a:pt x="147878" y="19662"/>
                </a:cubicBezTo>
                <a:cubicBezTo>
                  <a:pt x="147647" y="19630"/>
                  <a:pt x="147305" y="19583"/>
                  <a:pt x="146863" y="19529"/>
                </a:cubicBezTo>
                <a:cubicBezTo>
                  <a:pt x="146643" y="18780"/>
                  <a:pt x="146407" y="18013"/>
                  <a:pt x="146157" y="17227"/>
                </a:cubicBezTo>
                <a:cubicBezTo>
                  <a:pt x="146501" y="16666"/>
                  <a:pt x="146850" y="16111"/>
                  <a:pt x="147205" y="15558"/>
                </a:cubicBezTo>
                <a:cubicBezTo>
                  <a:pt x="147333" y="15358"/>
                  <a:pt x="147464" y="15161"/>
                  <a:pt x="147595" y="14962"/>
                </a:cubicBezTo>
                <a:cubicBezTo>
                  <a:pt x="148035" y="19844"/>
                  <a:pt x="150611" y="24595"/>
                  <a:pt x="152589" y="27599"/>
                </a:cubicBezTo>
                <a:cubicBezTo>
                  <a:pt x="152292" y="29019"/>
                  <a:pt x="152097" y="29961"/>
                  <a:pt x="152097" y="29961"/>
                </a:cubicBezTo>
                <a:cubicBezTo>
                  <a:pt x="152097" y="29961"/>
                  <a:pt x="152356" y="29243"/>
                  <a:pt x="152852" y="27995"/>
                </a:cubicBezTo>
                <a:cubicBezTo>
                  <a:pt x="154027" y="29739"/>
                  <a:pt x="154932" y="30797"/>
                  <a:pt x="154932" y="30797"/>
                </a:cubicBezTo>
                <a:cubicBezTo>
                  <a:pt x="154932" y="30797"/>
                  <a:pt x="154298" y="29121"/>
                  <a:pt x="153342" y="26782"/>
                </a:cubicBezTo>
                <a:cubicBezTo>
                  <a:pt x="153749" y="25790"/>
                  <a:pt x="154251" y="24600"/>
                  <a:pt x="154843" y="23259"/>
                </a:cubicBezTo>
                <a:cubicBezTo>
                  <a:pt x="156657" y="25483"/>
                  <a:pt x="158376" y="27230"/>
                  <a:pt x="159018" y="27867"/>
                </a:cubicBezTo>
                <a:lnTo>
                  <a:pt x="159032" y="27888"/>
                </a:lnTo>
                <a:cubicBezTo>
                  <a:pt x="159286" y="31537"/>
                  <a:pt x="159767" y="34136"/>
                  <a:pt x="159767" y="34136"/>
                </a:cubicBezTo>
                <a:cubicBezTo>
                  <a:pt x="159906" y="30993"/>
                  <a:pt x="160530" y="29821"/>
                  <a:pt x="161530" y="23197"/>
                </a:cubicBezTo>
                <a:cubicBezTo>
                  <a:pt x="161663" y="22322"/>
                  <a:pt x="161749" y="21471"/>
                  <a:pt x="161801" y="20650"/>
                </a:cubicBezTo>
                <a:cubicBezTo>
                  <a:pt x="162378" y="21278"/>
                  <a:pt x="162865" y="21828"/>
                  <a:pt x="163194" y="22205"/>
                </a:cubicBezTo>
                <a:cubicBezTo>
                  <a:pt x="163278" y="22330"/>
                  <a:pt x="163363" y="22454"/>
                  <a:pt x="163446" y="22580"/>
                </a:cubicBezTo>
                <a:cubicBezTo>
                  <a:pt x="163389" y="22485"/>
                  <a:pt x="163331" y="22391"/>
                  <a:pt x="163273" y="22297"/>
                </a:cubicBezTo>
                <a:lnTo>
                  <a:pt x="163273" y="22297"/>
                </a:lnTo>
                <a:cubicBezTo>
                  <a:pt x="163403" y="22445"/>
                  <a:pt x="163501" y="22559"/>
                  <a:pt x="163565" y="22635"/>
                </a:cubicBezTo>
                <a:cubicBezTo>
                  <a:pt x="164771" y="30110"/>
                  <a:pt x="167881" y="34879"/>
                  <a:pt x="167881" y="34879"/>
                </a:cubicBezTo>
                <a:cubicBezTo>
                  <a:pt x="167254" y="33853"/>
                  <a:pt x="167233" y="30052"/>
                  <a:pt x="166488" y="24392"/>
                </a:cubicBezTo>
                <a:cubicBezTo>
                  <a:pt x="166399" y="23724"/>
                  <a:pt x="166288" y="23052"/>
                  <a:pt x="166159" y="22384"/>
                </a:cubicBezTo>
                <a:lnTo>
                  <a:pt x="166159" y="22384"/>
                </a:lnTo>
                <a:cubicBezTo>
                  <a:pt x="166517" y="22653"/>
                  <a:pt x="166880" y="22911"/>
                  <a:pt x="167253" y="23158"/>
                </a:cubicBezTo>
                <a:cubicBezTo>
                  <a:pt x="167537" y="23346"/>
                  <a:pt x="167849" y="23535"/>
                  <a:pt x="168187" y="23535"/>
                </a:cubicBezTo>
                <a:cubicBezTo>
                  <a:pt x="168200" y="23535"/>
                  <a:pt x="168212" y="23535"/>
                  <a:pt x="168224" y="23534"/>
                </a:cubicBezTo>
                <a:cubicBezTo>
                  <a:pt x="168387" y="23527"/>
                  <a:pt x="168567" y="23482"/>
                  <a:pt x="168729" y="23482"/>
                </a:cubicBezTo>
                <a:cubicBezTo>
                  <a:pt x="168853" y="23482"/>
                  <a:pt x="168966" y="23509"/>
                  <a:pt x="169051" y="23601"/>
                </a:cubicBezTo>
                <a:cubicBezTo>
                  <a:pt x="169110" y="23664"/>
                  <a:pt x="169145" y="23752"/>
                  <a:pt x="169223" y="23790"/>
                </a:cubicBezTo>
                <a:cubicBezTo>
                  <a:pt x="169235" y="23795"/>
                  <a:pt x="169247" y="23800"/>
                  <a:pt x="169260" y="23802"/>
                </a:cubicBezTo>
                <a:cubicBezTo>
                  <a:pt x="170720" y="26273"/>
                  <a:pt x="172252" y="28210"/>
                  <a:pt x="172844" y="28890"/>
                </a:cubicBezTo>
                <a:cubicBezTo>
                  <a:pt x="174114" y="30347"/>
                  <a:pt x="176776" y="30712"/>
                  <a:pt x="176776" y="30712"/>
                </a:cubicBezTo>
                <a:cubicBezTo>
                  <a:pt x="176776" y="30712"/>
                  <a:pt x="174651" y="30123"/>
                  <a:pt x="173556" y="28720"/>
                </a:cubicBezTo>
                <a:cubicBezTo>
                  <a:pt x="173498" y="28645"/>
                  <a:pt x="173441" y="28568"/>
                  <a:pt x="173389" y="28488"/>
                </a:cubicBezTo>
                <a:cubicBezTo>
                  <a:pt x="173148" y="28121"/>
                  <a:pt x="172210" y="26181"/>
                  <a:pt x="171077" y="23846"/>
                </a:cubicBezTo>
                <a:lnTo>
                  <a:pt x="171077" y="23846"/>
                </a:lnTo>
                <a:cubicBezTo>
                  <a:pt x="171183" y="23887"/>
                  <a:pt x="171296" y="23908"/>
                  <a:pt x="171409" y="23908"/>
                </a:cubicBezTo>
                <a:cubicBezTo>
                  <a:pt x="171446" y="23908"/>
                  <a:pt x="171484" y="23906"/>
                  <a:pt x="171521" y="23901"/>
                </a:cubicBezTo>
                <a:cubicBezTo>
                  <a:pt x="171611" y="23890"/>
                  <a:pt x="171703" y="23866"/>
                  <a:pt x="171794" y="23848"/>
                </a:cubicBezTo>
                <a:cubicBezTo>
                  <a:pt x="174207" y="28681"/>
                  <a:pt x="176581" y="30164"/>
                  <a:pt x="177530" y="30586"/>
                </a:cubicBezTo>
                <a:cubicBezTo>
                  <a:pt x="177806" y="30709"/>
                  <a:pt x="177962" y="30743"/>
                  <a:pt x="177962" y="30743"/>
                </a:cubicBezTo>
                <a:cubicBezTo>
                  <a:pt x="176937" y="28717"/>
                  <a:pt x="175831" y="26738"/>
                  <a:pt x="174753" y="24914"/>
                </a:cubicBezTo>
                <a:cubicBezTo>
                  <a:pt x="175429" y="24794"/>
                  <a:pt x="176121" y="24761"/>
                  <a:pt x="176820" y="24761"/>
                </a:cubicBezTo>
                <a:cubicBezTo>
                  <a:pt x="176832" y="24761"/>
                  <a:pt x="176843" y="24761"/>
                  <a:pt x="176855" y="24761"/>
                </a:cubicBezTo>
                <a:cubicBezTo>
                  <a:pt x="178138" y="25747"/>
                  <a:pt x="179372" y="26186"/>
                  <a:pt x="180026" y="26364"/>
                </a:cubicBezTo>
                <a:cubicBezTo>
                  <a:pt x="180049" y="26382"/>
                  <a:pt x="180071" y="26400"/>
                  <a:pt x="180095" y="26416"/>
                </a:cubicBezTo>
                <a:cubicBezTo>
                  <a:pt x="180076" y="26401"/>
                  <a:pt x="180058" y="26384"/>
                  <a:pt x="180040" y="26367"/>
                </a:cubicBezTo>
                <a:lnTo>
                  <a:pt x="180040" y="26367"/>
                </a:lnTo>
                <a:cubicBezTo>
                  <a:pt x="180334" y="26447"/>
                  <a:pt x="180507" y="26474"/>
                  <a:pt x="180507" y="26474"/>
                </a:cubicBezTo>
                <a:cubicBezTo>
                  <a:pt x="179976" y="26026"/>
                  <a:pt x="179381" y="25446"/>
                  <a:pt x="178765" y="24800"/>
                </a:cubicBezTo>
                <a:lnTo>
                  <a:pt x="178765" y="24800"/>
                </a:lnTo>
                <a:cubicBezTo>
                  <a:pt x="178924" y="24803"/>
                  <a:pt x="179082" y="24805"/>
                  <a:pt x="179240" y="24805"/>
                </a:cubicBezTo>
                <a:cubicBezTo>
                  <a:pt x="179482" y="24805"/>
                  <a:pt x="179722" y="24801"/>
                  <a:pt x="179961" y="24792"/>
                </a:cubicBezTo>
                <a:cubicBezTo>
                  <a:pt x="180896" y="24754"/>
                  <a:pt x="181820" y="24621"/>
                  <a:pt x="182738" y="24445"/>
                </a:cubicBezTo>
                <a:cubicBezTo>
                  <a:pt x="182948" y="24496"/>
                  <a:pt x="183161" y="24534"/>
                  <a:pt x="183374" y="24559"/>
                </a:cubicBezTo>
                <a:cubicBezTo>
                  <a:pt x="179595" y="27389"/>
                  <a:pt x="177667" y="30003"/>
                  <a:pt x="177667" y="30003"/>
                </a:cubicBezTo>
                <a:cubicBezTo>
                  <a:pt x="178371" y="29104"/>
                  <a:pt x="181750" y="27824"/>
                  <a:pt x="186542" y="25282"/>
                </a:cubicBezTo>
                <a:cubicBezTo>
                  <a:pt x="187233" y="24914"/>
                  <a:pt x="187920" y="24513"/>
                  <a:pt x="188588" y="24097"/>
                </a:cubicBezTo>
                <a:lnTo>
                  <a:pt x="188588" y="24097"/>
                </a:lnTo>
                <a:cubicBezTo>
                  <a:pt x="188623" y="24783"/>
                  <a:pt x="188598" y="25460"/>
                  <a:pt x="188309" y="26095"/>
                </a:cubicBezTo>
                <a:cubicBezTo>
                  <a:pt x="188988" y="25301"/>
                  <a:pt x="189896" y="24815"/>
                  <a:pt x="190889" y="24442"/>
                </a:cubicBezTo>
                <a:lnTo>
                  <a:pt x="190889" y="24442"/>
                </a:lnTo>
                <a:cubicBezTo>
                  <a:pt x="187681" y="27367"/>
                  <a:pt x="185261" y="31306"/>
                  <a:pt x="184647" y="32435"/>
                </a:cubicBezTo>
                <a:cubicBezTo>
                  <a:pt x="183770" y="34049"/>
                  <a:pt x="184328" y="36541"/>
                  <a:pt x="184328" y="36541"/>
                </a:cubicBezTo>
                <a:cubicBezTo>
                  <a:pt x="184328" y="36541"/>
                  <a:pt x="184149" y="34454"/>
                  <a:pt x="185035" y="33012"/>
                </a:cubicBezTo>
                <a:cubicBezTo>
                  <a:pt x="185083" y="32935"/>
                  <a:pt x="185131" y="32860"/>
                  <a:pt x="185185" y="32787"/>
                </a:cubicBezTo>
                <a:cubicBezTo>
                  <a:pt x="185693" y="32097"/>
                  <a:pt x="191140" y="26574"/>
                  <a:pt x="193855" y="23513"/>
                </a:cubicBezTo>
                <a:cubicBezTo>
                  <a:pt x="194236" y="23388"/>
                  <a:pt x="194608" y="23255"/>
                  <a:pt x="194967" y="23101"/>
                </a:cubicBezTo>
                <a:lnTo>
                  <a:pt x="194967" y="23101"/>
                </a:lnTo>
                <a:cubicBezTo>
                  <a:pt x="194910" y="23611"/>
                  <a:pt x="194858" y="24120"/>
                  <a:pt x="194809" y="24631"/>
                </a:cubicBezTo>
                <a:cubicBezTo>
                  <a:pt x="185802" y="31154"/>
                  <a:pt x="184778" y="35780"/>
                  <a:pt x="184691" y="37171"/>
                </a:cubicBezTo>
                <a:cubicBezTo>
                  <a:pt x="184673" y="37459"/>
                  <a:pt x="184696" y="37608"/>
                  <a:pt x="184696" y="37608"/>
                </a:cubicBezTo>
                <a:cubicBezTo>
                  <a:pt x="189609" y="32288"/>
                  <a:pt x="193764" y="26308"/>
                  <a:pt x="194765" y="24838"/>
                </a:cubicBezTo>
                <a:cubicBezTo>
                  <a:pt x="194775" y="24827"/>
                  <a:pt x="194784" y="24817"/>
                  <a:pt x="194793" y="24807"/>
                </a:cubicBezTo>
                <a:lnTo>
                  <a:pt x="194793" y="24807"/>
                </a:lnTo>
                <a:cubicBezTo>
                  <a:pt x="194781" y="24945"/>
                  <a:pt x="194765" y="25082"/>
                  <a:pt x="194754" y="25221"/>
                </a:cubicBezTo>
                <a:cubicBezTo>
                  <a:pt x="194664" y="26391"/>
                  <a:pt x="194596" y="27562"/>
                  <a:pt x="194552" y="28735"/>
                </a:cubicBezTo>
                <a:cubicBezTo>
                  <a:pt x="189212" y="31971"/>
                  <a:pt x="189148" y="36538"/>
                  <a:pt x="189280" y="37992"/>
                </a:cubicBezTo>
                <a:cubicBezTo>
                  <a:pt x="189273" y="38019"/>
                  <a:pt x="189264" y="38044"/>
                  <a:pt x="189256" y="38071"/>
                </a:cubicBezTo>
                <a:cubicBezTo>
                  <a:pt x="189265" y="38050"/>
                  <a:pt x="189273" y="38027"/>
                  <a:pt x="189281" y="38005"/>
                </a:cubicBezTo>
                <a:cubicBezTo>
                  <a:pt x="189294" y="38157"/>
                  <a:pt x="189313" y="38307"/>
                  <a:pt x="189342" y="38456"/>
                </a:cubicBezTo>
                <a:cubicBezTo>
                  <a:pt x="190433" y="35408"/>
                  <a:pt x="193823" y="29971"/>
                  <a:pt x="194514" y="28878"/>
                </a:cubicBezTo>
                <a:lnTo>
                  <a:pt x="194549" y="28822"/>
                </a:lnTo>
                <a:lnTo>
                  <a:pt x="194549" y="28822"/>
                </a:lnTo>
                <a:cubicBezTo>
                  <a:pt x="194526" y="29444"/>
                  <a:pt x="194513" y="30065"/>
                  <a:pt x="194509" y="30688"/>
                </a:cubicBezTo>
                <a:cubicBezTo>
                  <a:pt x="190031" y="38920"/>
                  <a:pt x="192433" y="41820"/>
                  <a:pt x="192904" y="41820"/>
                </a:cubicBezTo>
                <a:cubicBezTo>
                  <a:pt x="192918" y="41820"/>
                  <a:pt x="192931" y="41817"/>
                  <a:pt x="192942" y="41812"/>
                </a:cubicBezTo>
                <a:cubicBezTo>
                  <a:pt x="193267" y="41645"/>
                  <a:pt x="194332" y="32401"/>
                  <a:pt x="194506" y="30864"/>
                </a:cubicBezTo>
                <a:lnTo>
                  <a:pt x="194506" y="30864"/>
                </a:lnTo>
                <a:cubicBezTo>
                  <a:pt x="194506" y="30969"/>
                  <a:pt x="194503" y="31075"/>
                  <a:pt x="194503" y="31181"/>
                </a:cubicBezTo>
                <a:lnTo>
                  <a:pt x="194570" y="31182"/>
                </a:lnTo>
                <a:cubicBezTo>
                  <a:pt x="194570" y="31170"/>
                  <a:pt x="194571" y="31159"/>
                  <a:pt x="194571" y="31148"/>
                </a:cubicBezTo>
                <a:cubicBezTo>
                  <a:pt x="194657" y="32443"/>
                  <a:pt x="195103" y="35351"/>
                  <a:pt x="197248" y="38792"/>
                </a:cubicBezTo>
                <a:cubicBezTo>
                  <a:pt x="197762" y="39618"/>
                  <a:pt x="198371" y="40383"/>
                  <a:pt x="199089" y="41040"/>
                </a:cubicBezTo>
                <a:cubicBezTo>
                  <a:pt x="199760" y="41655"/>
                  <a:pt x="200608" y="42267"/>
                  <a:pt x="201319" y="42267"/>
                </a:cubicBezTo>
                <a:cubicBezTo>
                  <a:pt x="201323" y="42267"/>
                  <a:pt x="201327" y="42267"/>
                  <a:pt x="201331" y="42267"/>
                </a:cubicBezTo>
                <a:cubicBezTo>
                  <a:pt x="201331" y="42267"/>
                  <a:pt x="195914" y="34062"/>
                  <a:pt x="194604" y="30557"/>
                </a:cubicBezTo>
                <a:cubicBezTo>
                  <a:pt x="194652" y="29681"/>
                  <a:pt x="194717" y="28804"/>
                  <a:pt x="194797" y="27929"/>
                </a:cubicBezTo>
                <a:cubicBezTo>
                  <a:pt x="195132" y="29313"/>
                  <a:pt x="196917" y="33028"/>
                  <a:pt x="205777" y="40799"/>
                </a:cubicBezTo>
                <a:cubicBezTo>
                  <a:pt x="205777" y="40799"/>
                  <a:pt x="205722" y="40714"/>
                  <a:pt x="205617" y="40558"/>
                </a:cubicBezTo>
                <a:cubicBezTo>
                  <a:pt x="204814" y="39364"/>
                  <a:pt x="200978" y="33823"/>
                  <a:pt x="194852" y="27377"/>
                </a:cubicBezTo>
                <a:cubicBezTo>
                  <a:pt x="194922" y="26668"/>
                  <a:pt x="194999" y="25960"/>
                  <a:pt x="195085" y="25253"/>
                </a:cubicBezTo>
                <a:cubicBezTo>
                  <a:pt x="195116" y="24997"/>
                  <a:pt x="195150" y="24743"/>
                  <a:pt x="195183" y="24488"/>
                </a:cubicBezTo>
                <a:cubicBezTo>
                  <a:pt x="199728" y="32047"/>
                  <a:pt x="209840" y="36478"/>
                  <a:pt x="209840" y="36478"/>
                </a:cubicBezTo>
                <a:cubicBezTo>
                  <a:pt x="209840" y="36478"/>
                  <a:pt x="200548" y="27672"/>
                  <a:pt x="195203" y="24332"/>
                </a:cubicBezTo>
                <a:cubicBezTo>
                  <a:pt x="195266" y="23853"/>
                  <a:pt x="195333" y="23375"/>
                  <a:pt x="195404" y="22897"/>
                </a:cubicBezTo>
                <a:cubicBezTo>
                  <a:pt x="195744" y="22727"/>
                  <a:pt x="196068" y="22535"/>
                  <a:pt x="196367" y="22308"/>
                </a:cubicBezTo>
                <a:cubicBezTo>
                  <a:pt x="199936" y="27213"/>
                  <a:pt x="210317" y="30956"/>
                  <a:pt x="212444" y="31682"/>
                </a:cubicBezTo>
                <a:cubicBezTo>
                  <a:pt x="212500" y="31714"/>
                  <a:pt x="212555" y="31746"/>
                  <a:pt x="212611" y="31778"/>
                </a:cubicBezTo>
                <a:lnTo>
                  <a:pt x="212473" y="31692"/>
                </a:lnTo>
                <a:lnTo>
                  <a:pt x="212473" y="31692"/>
                </a:lnTo>
                <a:cubicBezTo>
                  <a:pt x="212702" y="31771"/>
                  <a:pt x="212829" y="31811"/>
                  <a:pt x="212829" y="31811"/>
                </a:cubicBezTo>
                <a:cubicBezTo>
                  <a:pt x="212829" y="31811"/>
                  <a:pt x="205516" y="26024"/>
                  <a:pt x="198618" y="22303"/>
                </a:cubicBezTo>
                <a:lnTo>
                  <a:pt x="198618" y="22303"/>
                </a:lnTo>
                <a:lnTo>
                  <a:pt x="198842" y="22320"/>
                </a:lnTo>
                <a:cubicBezTo>
                  <a:pt x="199044" y="22335"/>
                  <a:pt x="199246" y="22350"/>
                  <a:pt x="199448" y="22350"/>
                </a:cubicBezTo>
                <a:cubicBezTo>
                  <a:pt x="199563" y="22350"/>
                  <a:pt x="199679" y="22345"/>
                  <a:pt x="199793" y="22332"/>
                </a:cubicBezTo>
                <a:cubicBezTo>
                  <a:pt x="200209" y="22286"/>
                  <a:pt x="200606" y="22140"/>
                  <a:pt x="201011" y="22033"/>
                </a:cubicBezTo>
                <a:cubicBezTo>
                  <a:pt x="201017" y="22031"/>
                  <a:pt x="201021" y="22030"/>
                  <a:pt x="201025" y="22029"/>
                </a:cubicBezTo>
                <a:cubicBezTo>
                  <a:pt x="206483" y="26370"/>
                  <a:pt x="212265" y="28784"/>
                  <a:pt x="212265" y="28784"/>
                </a:cubicBezTo>
                <a:cubicBezTo>
                  <a:pt x="212265" y="28784"/>
                  <a:pt x="212139" y="28693"/>
                  <a:pt x="211909" y="28518"/>
                </a:cubicBezTo>
                <a:cubicBezTo>
                  <a:pt x="211859" y="28480"/>
                  <a:pt x="211810" y="28442"/>
                  <a:pt x="211759" y="28403"/>
                </a:cubicBezTo>
                <a:cubicBezTo>
                  <a:pt x="210839" y="27692"/>
                  <a:pt x="208775" y="26020"/>
                  <a:pt x="206508" y="23665"/>
                </a:cubicBezTo>
                <a:cubicBezTo>
                  <a:pt x="205731" y="22858"/>
                  <a:pt x="204796" y="22076"/>
                  <a:pt x="203805" y="21350"/>
                </a:cubicBezTo>
                <a:lnTo>
                  <a:pt x="203804" y="20186"/>
                </a:lnTo>
                <a:lnTo>
                  <a:pt x="203804" y="20186"/>
                </a:lnTo>
                <a:cubicBezTo>
                  <a:pt x="205055" y="20856"/>
                  <a:pt x="206257" y="21407"/>
                  <a:pt x="207203" y="21696"/>
                </a:cubicBezTo>
                <a:cubicBezTo>
                  <a:pt x="209733" y="22468"/>
                  <a:pt x="212561" y="23633"/>
                  <a:pt x="213844" y="24179"/>
                </a:cubicBezTo>
                <a:cubicBezTo>
                  <a:pt x="213985" y="24262"/>
                  <a:pt x="214127" y="24342"/>
                  <a:pt x="214268" y="24424"/>
                </a:cubicBezTo>
                <a:cubicBezTo>
                  <a:pt x="214167" y="24359"/>
                  <a:pt x="214065" y="24295"/>
                  <a:pt x="213965" y="24230"/>
                </a:cubicBezTo>
                <a:lnTo>
                  <a:pt x="213965" y="24230"/>
                </a:lnTo>
                <a:cubicBezTo>
                  <a:pt x="214331" y="24387"/>
                  <a:pt x="214544" y="24481"/>
                  <a:pt x="214544" y="24481"/>
                </a:cubicBezTo>
                <a:cubicBezTo>
                  <a:pt x="214544" y="24481"/>
                  <a:pt x="209266" y="20491"/>
                  <a:pt x="203800" y="17663"/>
                </a:cubicBezTo>
                <a:lnTo>
                  <a:pt x="203798" y="15751"/>
                </a:lnTo>
                <a:lnTo>
                  <a:pt x="203798" y="15751"/>
                </a:lnTo>
                <a:cubicBezTo>
                  <a:pt x="204637" y="16016"/>
                  <a:pt x="205574" y="16277"/>
                  <a:pt x="206619" y="16528"/>
                </a:cubicBezTo>
                <a:cubicBezTo>
                  <a:pt x="213351" y="18143"/>
                  <a:pt x="214708" y="19493"/>
                  <a:pt x="215288" y="19493"/>
                </a:cubicBezTo>
                <a:cubicBezTo>
                  <a:pt x="215325" y="19493"/>
                  <a:pt x="215358" y="19488"/>
                  <a:pt x="215389" y="19477"/>
                </a:cubicBezTo>
                <a:cubicBezTo>
                  <a:pt x="215389" y="19477"/>
                  <a:pt x="213400" y="16642"/>
                  <a:pt x="206777" y="14385"/>
                </a:cubicBezTo>
                <a:cubicBezTo>
                  <a:pt x="205679" y="14011"/>
                  <a:pt x="204687" y="13712"/>
                  <a:pt x="203794" y="13473"/>
                </a:cubicBezTo>
                <a:lnTo>
                  <a:pt x="20377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AND_BODY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2"/>
          </p:nvPr>
        </p:nvSpPr>
        <p:spPr>
          <a:xfrm>
            <a:off x="1066662" y="2847200"/>
            <a:ext cx="20700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1066662" y="3632700"/>
            <a:ext cx="207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3"/>
          </p:nvPr>
        </p:nvSpPr>
        <p:spPr>
          <a:xfrm>
            <a:off x="3537000" y="2847200"/>
            <a:ext cx="20700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4"/>
          </p:nvPr>
        </p:nvSpPr>
        <p:spPr>
          <a:xfrm>
            <a:off x="3537000" y="3632700"/>
            <a:ext cx="207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5"/>
          </p:nvPr>
        </p:nvSpPr>
        <p:spPr>
          <a:xfrm>
            <a:off x="6007337" y="2847200"/>
            <a:ext cx="2070000" cy="7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6"/>
          </p:nvPr>
        </p:nvSpPr>
        <p:spPr>
          <a:xfrm>
            <a:off x="6007337" y="3632700"/>
            <a:ext cx="207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9C6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ctrTitle"/>
          </p:nvPr>
        </p:nvSpPr>
        <p:spPr>
          <a:xfrm>
            <a:off x="1487146" y="1814937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Taking Care Of The Young </a:t>
            </a:r>
            <a:endParaRPr sz="5400" dirty="0"/>
          </a:p>
        </p:txBody>
      </p:sp>
      <p:grpSp>
        <p:nvGrpSpPr>
          <p:cNvPr id="263" name="Google Shape;263;p37"/>
          <p:cNvGrpSpPr/>
          <p:nvPr/>
        </p:nvGrpSpPr>
        <p:grpSpPr>
          <a:xfrm>
            <a:off x="774886" y="1600662"/>
            <a:ext cx="1722945" cy="1255197"/>
            <a:chOff x="-10557650" y="2926300"/>
            <a:chExt cx="3026225" cy="1914400"/>
          </a:xfrm>
        </p:grpSpPr>
        <p:sp>
          <p:nvSpPr>
            <p:cNvPr id="264" name="Google Shape;264;p37"/>
            <p:cNvSpPr/>
            <p:nvPr/>
          </p:nvSpPr>
          <p:spPr>
            <a:xfrm>
              <a:off x="-10557650" y="2926300"/>
              <a:ext cx="3026225" cy="1701150"/>
            </a:xfrm>
            <a:custGeom>
              <a:avLst/>
              <a:gdLst/>
              <a:ahLst/>
              <a:cxnLst/>
              <a:rect l="l" t="t" r="r" b="b"/>
              <a:pathLst>
                <a:path w="121049" h="68046" extrusionOk="0">
                  <a:moveTo>
                    <a:pt x="24331" y="0"/>
                  </a:moveTo>
                  <a:cubicBezTo>
                    <a:pt x="18530" y="0"/>
                    <a:pt x="12337" y="1058"/>
                    <a:pt x="9720" y="3675"/>
                  </a:cubicBezTo>
                  <a:cubicBezTo>
                    <a:pt x="3977" y="9417"/>
                    <a:pt x="3535" y="16044"/>
                    <a:pt x="1768" y="40342"/>
                  </a:cubicBezTo>
                  <a:cubicBezTo>
                    <a:pt x="1" y="64640"/>
                    <a:pt x="21649" y="65524"/>
                    <a:pt x="42412" y="67732"/>
                  </a:cubicBezTo>
                  <a:cubicBezTo>
                    <a:pt x="44435" y="67948"/>
                    <a:pt x="46633" y="68045"/>
                    <a:pt x="48963" y="68045"/>
                  </a:cubicBezTo>
                  <a:cubicBezTo>
                    <a:pt x="70551" y="68045"/>
                    <a:pt x="103397" y="59652"/>
                    <a:pt x="111771" y="58455"/>
                  </a:cubicBezTo>
                  <a:cubicBezTo>
                    <a:pt x="121048" y="57129"/>
                    <a:pt x="119722" y="46085"/>
                    <a:pt x="119722" y="46085"/>
                  </a:cubicBezTo>
                  <a:lnTo>
                    <a:pt x="110445" y="46085"/>
                  </a:lnTo>
                  <a:cubicBezTo>
                    <a:pt x="103023" y="46085"/>
                    <a:pt x="67610" y="46650"/>
                    <a:pt x="46051" y="46650"/>
                  </a:cubicBezTo>
                  <a:cubicBezTo>
                    <a:pt x="40661" y="46650"/>
                    <a:pt x="36138" y="46615"/>
                    <a:pt x="33133" y="46526"/>
                  </a:cubicBezTo>
                  <a:cubicBezTo>
                    <a:pt x="18113" y="46085"/>
                    <a:pt x="16346" y="31801"/>
                    <a:pt x="16346" y="16781"/>
                  </a:cubicBezTo>
                  <a:cubicBezTo>
                    <a:pt x="16346" y="4812"/>
                    <a:pt x="29247" y="3596"/>
                    <a:pt x="34491" y="3596"/>
                  </a:cubicBezTo>
                  <a:cubicBezTo>
                    <a:pt x="35828" y="3596"/>
                    <a:pt x="36668" y="3675"/>
                    <a:pt x="36668" y="3675"/>
                  </a:cubicBezTo>
                  <a:cubicBezTo>
                    <a:pt x="37630" y="1510"/>
                    <a:pt x="31261" y="0"/>
                    <a:pt x="24331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-8745125" y="3945875"/>
              <a:ext cx="276125" cy="276125"/>
            </a:xfrm>
            <a:custGeom>
              <a:avLst/>
              <a:gdLst/>
              <a:ahLst/>
              <a:cxnLst/>
              <a:rect l="l" t="t" r="r" b="b"/>
              <a:pathLst>
                <a:path w="11045" h="11045" extrusionOk="0">
                  <a:moveTo>
                    <a:pt x="5523" y="0"/>
                  </a:moveTo>
                  <a:cubicBezTo>
                    <a:pt x="2472" y="0"/>
                    <a:pt x="0" y="2473"/>
                    <a:pt x="0" y="5523"/>
                  </a:cubicBezTo>
                  <a:cubicBezTo>
                    <a:pt x="0" y="6987"/>
                    <a:pt x="583" y="8392"/>
                    <a:pt x="1618" y="9427"/>
                  </a:cubicBezTo>
                  <a:cubicBezTo>
                    <a:pt x="2654" y="10464"/>
                    <a:pt x="4058" y="11045"/>
                    <a:pt x="5523" y="11045"/>
                  </a:cubicBezTo>
                  <a:cubicBezTo>
                    <a:pt x="6987" y="11045"/>
                    <a:pt x="8393" y="10464"/>
                    <a:pt x="9428" y="9427"/>
                  </a:cubicBezTo>
                  <a:cubicBezTo>
                    <a:pt x="10464" y="8392"/>
                    <a:pt x="11045" y="6987"/>
                    <a:pt x="11045" y="5523"/>
                  </a:cubicBezTo>
                  <a:cubicBezTo>
                    <a:pt x="11045" y="4058"/>
                    <a:pt x="10464" y="2654"/>
                    <a:pt x="9428" y="1618"/>
                  </a:cubicBezTo>
                  <a:cubicBezTo>
                    <a:pt x="8393" y="583"/>
                    <a:pt x="6987" y="0"/>
                    <a:pt x="5523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-9082950" y="4486650"/>
              <a:ext cx="665850" cy="354050"/>
            </a:xfrm>
            <a:custGeom>
              <a:avLst/>
              <a:gdLst/>
              <a:ahLst/>
              <a:cxnLst/>
              <a:rect l="l" t="t" r="r" b="b"/>
              <a:pathLst>
                <a:path w="26634" h="14162" extrusionOk="0">
                  <a:moveTo>
                    <a:pt x="7878" y="1"/>
                  </a:moveTo>
                  <a:cubicBezTo>
                    <a:pt x="7683" y="1"/>
                    <a:pt x="7484" y="6"/>
                    <a:pt x="7279" y="17"/>
                  </a:cubicBezTo>
                  <a:cubicBezTo>
                    <a:pt x="1" y="401"/>
                    <a:pt x="9729" y="13311"/>
                    <a:pt x="16770" y="13311"/>
                  </a:cubicBezTo>
                  <a:cubicBezTo>
                    <a:pt x="16997" y="13311"/>
                    <a:pt x="17220" y="13298"/>
                    <a:pt x="17441" y="13270"/>
                  </a:cubicBezTo>
                  <a:cubicBezTo>
                    <a:pt x="18618" y="13123"/>
                    <a:pt x="19660" y="13062"/>
                    <a:pt x="20580" y="13062"/>
                  </a:cubicBezTo>
                  <a:cubicBezTo>
                    <a:pt x="23464" y="13062"/>
                    <a:pt x="25144" y="13664"/>
                    <a:pt x="25996" y="14113"/>
                  </a:cubicBezTo>
                  <a:cubicBezTo>
                    <a:pt x="26059" y="14147"/>
                    <a:pt x="26124" y="14162"/>
                    <a:pt x="26187" y="14162"/>
                  </a:cubicBezTo>
                  <a:cubicBezTo>
                    <a:pt x="26426" y="14162"/>
                    <a:pt x="26633" y="13944"/>
                    <a:pt x="26584" y="13678"/>
                  </a:cubicBezTo>
                  <a:cubicBezTo>
                    <a:pt x="26298" y="12160"/>
                    <a:pt x="25457" y="9294"/>
                    <a:pt x="23184" y="9294"/>
                  </a:cubicBezTo>
                  <a:cubicBezTo>
                    <a:pt x="20091" y="9294"/>
                    <a:pt x="15673" y="8410"/>
                    <a:pt x="15673" y="8410"/>
                  </a:cubicBezTo>
                  <a:cubicBezTo>
                    <a:pt x="15673" y="8410"/>
                    <a:pt x="15673" y="1"/>
                    <a:pt x="787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-10155650" y="4332175"/>
              <a:ext cx="666875" cy="462950"/>
            </a:xfrm>
            <a:custGeom>
              <a:avLst/>
              <a:gdLst/>
              <a:ahLst/>
              <a:cxnLst/>
              <a:rect l="l" t="t" r="r" b="b"/>
              <a:pathLst>
                <a:path w="26675" h="18518" extrusionOk="0">
                  <a:moveTo>
                    <a:pt x="7742" y="1"/>
                  </a:moveTo>
                  <a:cubicBezTo>
                    <a:pt x="7608" y="1"/>
                    <a:pt x="7473" y="4"/>
                    <a:pt x="7336" y="11"/>
                  </a:cubicBezTo>
                  <a:cubicBezTo>
                    <a:pt x="1" y="397"/>
                    <a:pt x="9935" y="17713"/>
                    <a:pt x="16987" y="17713"/>
                  </a:cubicBezTo>
                  <a:cubicBezTo>
                    <a:pt x="17158" y="17713"/>
                    <a:pt x="17328" y="17703"/>
                    <a:pt x="17496" y="17682"/>
                  </a:cubicBezTo>
                  <a:cubicBezTo>
                    <a:pt x="18673" y="17535"/>
                    <a:pt x="19716" y="17474"/>
                    <a:pt x="20636" y="17474"/>
                  </a:cubicBezTo>
                  <a:cubicBezTo>
                    <a:pt x="23397" y="17474"/>
                    <a:pt x="25054" y="18025"/>
                    <a:pt x="25938" y="18467"/>
                  </a:cubicBezTo>
                  <a:cubicBezTo>
                    <a:pt x="26007" y="18502"/>
                    <a:pt x="26077" y="18517"/>
                    <a:pt x="26146" y="18517"/>
                  </a:cubicBezTo>
                  <a:cubicBezTo>
                    <a:pt x="26427" y="18517"/>
                    <a:pt x="26674" y="18255"/>
                    <a:pt x="26612" y="17947"/>
                  </a:cubicBezTo>
                  <a:cubicBezTo>
                    <a:pt x="26301" y="16401"/>
                    <a:pt x="25443" y="13706"/>
                    <a:pt x="23239" y="13706"/>
                  </a:cubicBezTo>
                  <a:cubicBezTo>
                    <a:pt x="20146" y="13706"/>
                    <a:pt x="15729" y="12823"/>
                    <a:pt x="15729" y="12823"/>
                  </a:cubicBezTo>
                  <a:cubicBezTo>
                    <a:pt x="15729" y="12823"/>
                    <a:pt x="15729" y="1"/>
                    <a:pt x="77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-8127875" y="4214625"/>
              <a:ext cx="106800" cy="139925"/>
            </a:xfrm>
            <a:custGeom>
              <a:avLst/>
              <a:gdLst/>
              <a:ahLst/>
              <a:cxnLst/>
              <a:rect l="l" t="t" r="r" b="b"/>
              <a:pathLst>
                <a:path w="4272" h="5597" extrusionOk="0">
                  <a:moveTo>
                    <a:pt x="1033" y="1"/>
                  </a:moveTo>
                  <a:lnTo>
                    <a:pt x="1" y="5596"/>
                  </a:lnTo>
                  <a:lnTo>
                    <a:pt x="1" y="5596"/>
                  </a:lnTo>
                  <a:lnTo>
                    <a:pt x="4272" y="500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-7923300" y="4221975"/>
              <a:ext cx="75075" cy="117850"/>
            </a:xfrm>
            <a:custGeom>
              <a:avLst/>
              <a:gdLst/>
              <a:ahLst/>
              <a:cxnLst/>
              <a:rect l="l" t="t" r="r" b="b"/>
              <a:pathLst>
                <a:path w="3003" h="4714" extrusionOk="0">
                  <a:moveTo>
                    <a:pt x="724" y="1"/>
                  </a:moveTo>
                  <a:lnTo>
                    <a:pt x="0" y="4713"/>
                  </a:lnTo>
                  <a:lnTo>
                    <a:pt x="3002" y="4217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-7827600" y="4207250"/>
              <a:ext cx="75100" cy="117850"/>
            </a:xfrm>
            <a:custGeom>
              <a:avLst/>
              <a:gdLst/>
              <a:ahLst/>
              <a:cxnLst/>
              <a:rect l="l" t="t" r="r" b="b"/>
              <a:pathLst>
                <a:path w="3004" h="4714" extrusionOk="0">
                  <a:moveTo>
                    <a:pt x="726" y="1"/>
                  </a:moveTo>
                  <a:lnTo>
                    <a:pt x="0" y="4713"/>
                  </a:lnTo>
                  <a:lnTo>
                    <a:pt x="0" y="4713"/>
                  </a:lnTo>
                  <a:lnTo>
                    <a:pt x="3003" y="4217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-95452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0" y="0"/>
                    <a:pt x="0" y="472"/>
                    <a:pt x="0" y="1056"/>
                  </a:cubicBezTo>
                  <a:cubicBezTo>
                    <a:pt x="0" y="1638"/>
                    <a:pt x="850" y="2110"/>
                    <a:pt x="1899" y="2110"/>
                  </a:cubicBezTo>
                  <a:cubicBezTo>
                    <a:pt x="2948" y="2110"/>
                    <a:pt x="3798" y="1638"/>
                    <a:pt x="3798" y="1056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-92378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6"/>
                  </a:cubicBezTo>
                  <a:cubicBezTo>
                    <a:pt x="1" y="1638"/>
                    <a:pt x="851" y="2110"/>
                    <a:pt x="1899" y="2110"/>
                  </a:cubicBezTo>
                  <a:cubicBezTo>
                    <a:pt x="2947" y="2110"/>
                    <a:pt x="3797" y="1638"/>
                    <a:pt x="3797" y="1056"/>
                  </a:cubicBezTo>
                  <a:cubicBezTo>
                    <a:pt x="3797" y="472"/>
                    <a:pt x="2947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-8565575" y="4401800"/>
              <a:ext cx="94975" cy="52775"/>
            </a:xfrm>
            <a:custGeom>
              <a:avLst/>
              <a:gdLst/>
              <a:ahLst/>
              <a:cxnLst/>
              <a:rect l="l" t="t" r="r" b="b"/>
              <a:pathLst>
                <a:path w="3799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5"/>
                  </a:cubicBezTo>
                  <a:cubicBezTo>
                    <a:pt x="1" y="1637"/>
                    <a:pt x="851" y="2110"/>
                    <a:pt x="1899" y="2110"/>
                  </a:cubicBezTo>
                  <a:cubicBezTo>
                    <a:pt x="2948" y="2110"/>
                    <a:pt x="3798" y="1637"/>
                    <a:pt x="3798" y="1055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-10137675" y="4316675"/>
              <a:ext cx="96825" cy="65900"/>
            </a:xfrm>
            <a:custGeom>
              <a:avLst/>
              <a:gdLst/>
              <a:ahLst/>
              <a:cxnLst/>
              <a:rect l="l" t="t" r="r" b="b"/>
              <a:pathLst>
                <a:path w="3873" h="2636" extrusionOk="0">
                  <a:moveTo>
                    <a:pt x="1118" y="0"/>
                  </a:moveTo>
                  <a:cubicBezTo>
                    <a:pt x="738" y="0"/>
                    <a:pt x="434" y="123"/>
                    <a:pt x="293" y="369"/>
                  </a:cubicBezTo>
                  <a:cubicBezTo>
                    <a:pt x="1" y="873"/>
                    <a:pt x="501" y="1707"/>
                    <a:pt x="1409" y="2232"/>
                  </a:cubicBezTo>
                  <a:cubicBezTo>
                    <a:pt x="1875" y="2500"/>
                    <a:pt x="2357" y="2636"/>
                    <a:pt x="2756" y="2636"/>
                  </a:cubicBezTo>
                  <a:cubicBezTo>
                    <a:pt x="3135" y="2636"/>
                    <a:pt x="3439" y="2514"/>
                    <a:pt x="3581" y="2268"/>
                  </a:cubicBezTo>
                  <a:cubicBezTo>
                    <a:pt x="3872" y="1763"/>
                    <a:pt x="3372" y="929"/>
                    <a:pt x="2464" y="404"/>
                  </a:cubicBezTo>
                  <a:cubicBezTo>
                    <a:pt x="1999" y="136"/>
                    <a:pt x="1516" y="0"/>
                    <a:pt x="11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-10477700" y="3918075"/>
              <a:ext cx="62725" cy="93475"/>
            </a:xfrm>
            <a:custGeom>
              <a:avLst/>
              <a:gdLst/>
              <a:ahLst/>
              <a:cxnLst/>
              <a:rect l="l" t="t" r="r" b="b"/>
              <a:pathLst>
                <a:path w="2509" h="3739" extrusionOk="0">
                  <a:moveTo>
                    <a:pt x="1531" y="1"/>
                  </a:moveTo>
                  <a:cubicBezTo>
                    <a:pt x="997" y="1"/>
                    <a:pt x="431" y="696"/>
                    <a:pt x="224" y="1645"/>
                  </a:cubicBezTo>
                  <a:cubicBezTo>
                    <a:pt x="0" y="2669"/>
                    <a:pt x="279" y="3600"/>
                    <a:pt x="849" y="3725"/>
                  </a:cubicBezTo>
                  <a:cubicBezTo>
                    <a:pt x="891" y="3734"/>
                    <a:pt x="934" y="3739"/>
                    <a:pt x="977" y="3739"/>
                  </a:cubicBezTo>
                  <a:cubicBezTo>
                    <a:pt x="1511" y="3739"/>
                    <a:pt x="2077" y="3043"/>
                    <a:pt x="2285" y="2095"/>
                  </a:cubicBezTo>
                  <a:cubicBezTo>
                    <a:pt x="2509" y="1070"/>
                    <a:pt x="2229" y="140"/>
                    <a:pt x="1660" y="15"/>
                  </a:cubicBezTo>
                  <a:cubicBezTo>
                    <a:pt x="1617" y="5"/>
                    <a:pt x="1574" y="1"/>
                    <a:pt x="153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-9702325" y="4494425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8" y="1"/>
                    <a:pt x="1" y="660"/>
                    <a:pt x="1" y="1473"/>
                  </a:cubicBezTo>
                  <a:cubicBezTo>
                    <a:pt x="1" y="2287"/>
                    <a:pt x="1188" y="2946"/>
                    <a:pt x="2651" y="2946"/>
                  </a:cubicBezTo>
                  <a:cubicBezTo>
                    <a:pt x="4115" y="2946"/>
                    <a:pt x="5302" y="2287"/>
                    <a:pt x="5302" y="1473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-9368525" y="4516500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7" y="1"/>
                    <a:pt x="1" y="660"/>
                    <a:pt x="1" y="1474"/>
                  </a:cubicBezTo>
                  <a:cubicBezTo>
                    <a:pt x="1" y="2287"/>
                    <a:pt x="1187" y="2946"/>
                    <a:pt x="2651" y="2946"/>
                  </a:cubicBezTo>
                  <a:cubicBezTo>
                    <a:pt x="4115" y="2946"/>
                    <a:pt x="5302" y="2287"/>
                    <a:pt x="5302" y="1474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-9101625" y="45109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1"/>
                  </a:moveTo>
                  <a:cubicBezTo>
                    <a:pt x="1188" y="1"/>
                    <a:pt x="1" y="660"/>
                    <a:pt x="1" y="1474"/>
                  </a:cubicBezTo>
                  <a:cubicBezTo>
                    <a:pt x="1" y="2288"/>
                    <a:pt x="1188" y="2946"/>
                    <a:pt x="2652" y="2946"/>
                  </a:cubicBezTo>
                  <a:cubicBezTo>
                    <a:pt x="4116" y="2946"/>
                    <a:pt x="5302" y="2288"/>
                    <a:pt x="5302" y="1474"/>
                  </a:cubicBezTo>
                  <a:cubicBezTo>
                    <a:pt x="5302" y="660"/>
                    <a:pt x="4116" y="1"/>
                    <a:pt x="265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-8709550" y="44520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0"/>
                  </a:moveTo>
                  <a:cubicBezTo>
                    <a:pt x="1188" y="0"/>
                    <a:pt x="1" y="660"/>
                    <a:pt x="1" y="1474"/>
                  </a:cubicBezTo>
                  <a:cubicBezTo>
                    <a:pt x="1" y="2287"/>
                    <a:pt x="1188" y="2946"/>
                    <a:pt x="2652" y="2946"/>
                  </a:cubicBezTo>
                  <a:cubicBezTo>
                    <a:pt x="4116" y="2946"/>
                    <a:pt x="5302" y="2287"/>
                    <a:pt x="5302" y="1474"/>
                  </a:cubicBezTo>
                  <a:cubicBezTo>
                    <a:pt x="5302" y="660"/>
                    <a:pt x="4116" y="0"/>
                    <a:pt x="2652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-10105400" y="4436375"/>
              <a:ext cx="138550" cy="82025"/>
            </a:xfrm>
            <a:custGeom>
              <a:avLst/>
              <a:gdLst/>
              <a:ahLst/>
              <a:cxnLst/>
              <a:rect l="l" t="t" r="r" b="b"/>
              <a:pathLst>
                <a:path w="5542" h="3281" extrusionOk="0">
                  <a:moveTo>
                    <a:pt x="1856" y="0"/>
                  </a:moveTo>
                  <a:cubicBezTo>
                    <a:pt x="1062" y="0"/>
                    <a:pt x="439" y="274"/>
                    <a:pt x="266" y="773"/>
                  </a:cubicBezTo>
                  <a:cubicBezTo>
                    <a:pt x="0" y="1542"/>
                    <a:pt x="906" y="2553"/>
                    <a:pt x="2290" y="3032"/>
                  </a:cubicBezTo>
                  <a:cubicBezTo>
                    <a:pt x="2775" y="3200"/>
                    <a:pt x="3255" y="3281"/>
                    <a:pt x="3685" y="3281"/>
                  </a:cubicBezTo>
                  <a:cubicBezTo>
                    <a:pt x="4479" y="3281"/>
                    <a:pt x="5103" y="3007"/>
                    <a:pt x="5276" y="2508"/>
                  </a:cubicBezTo>
                  <a:cubicBezTo>
                    <a:pt x="5541" y="1740"/>
                    <a:pt x="4637" y="728"/>
                    <a:pt x="3253" y="249"/>
                  </a:cubicBezTo>
                  <a:cubicBezTo>
                    <a:pt x="2767" y="81"/>
                    <a:pt x="2287" y="0"/>
                    <a:pt x="185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-10333725" y="4324625"/>
              <a:ext cx="133825" cy="94225"/>
            </a:xfrm>
            <a:custGeom>
              <a:avLst/>
              <a:gdLst/>
              <a:ahLst/>
              <a:cxnLst/>
              <a:rect l="l" t="t" r="r" b="b"/>
              <a:pathLst>
                <a:path w="5353" h="3769" extrusionOk="0">
                  <a:moveTo>
                    <a:pt x="1513" y="1"/>
                  </a:moveTo>
                  <a:cubicBezTo>
                    <a:pt x="1026" y="1"/>
                    <a:pt x="633" y="156"/>
                    <a:pt x="434" y="472"/>
                  </a:cubicBezTo>
                  <a:cubicBezTo>
                    <a:pt x="0" y="1160"/>
                    <a:pt x="653" y="2351"/>
                    <a:pt x="1891" y="3131"/>
                  </a:cubicBezTo>
                  <a:cubicBezTo>
                    <a:pt x="2561" y="3553"/>
                    <a:pt x="3266" y="3769"/>
                    <a:pt x="3840" y="3769"/>
                  </a:cubicBezTo>
                  <a:cubicBezTo>
                    <a:pt x="4327" y="3769"/>
                    <a:pt x="4720" y="3614"/>
                    <a:pt x="4919" y="3298"/>
                  </a:cubicBezTo>
                  <a:cubicBezTo>
                    <a:pt x="5353" y="2611"/>
                    <a:pt x="4700" y="1420"/>
                    <a:pt x="3462" y="639"/>
                  </a:cubicBezTo>
                  <a:cubicBezTo>
                    <a:pt x="2791" y="217"/>
                    <a:pt x="2087" y="1"/>
                    <a:pt x="151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-10298625" y="4197950"/>
              <a:ext cx="107925" cy="76000"/>
            </a:xfrm>
            <a:custGeom>
              <a:avLst/>
              <a:gdLst/>
              <a:ahLst/>
              <a:cxnLst/>
              <a:rect l="l" t="t" r="r" b="b"/>
              <a:pathLst>
                <a:path w="4317" h="3040" extrusionOk="0">
                  <a:moveTo>
                    <a:pt x="1220" y="1"/>
                  </a:moveTo>
                  <a:cubicBezTo>
                    <a:pt x="828" y="1"/>
                    <a:pt x="511" y="126"/>
                    <a:pt x="350" y="381"/>
                  </a:cubicBezTo>
                  <a:cubicBezTo>
                    <a:pt x="0" y="936"/>
                    <a:pt x="527" y="1895"/>
                    <a:pt x="1526" y="2525"/>
                  </a:cubicBezTo>
                  <a:cubicBezTo>
                    <a:pt x="2066" y="2865"/>
                    <a:pt x="2634" y="3039"/>
                    <a:pt x="3097" y="3039"/>
                  </a:cubicBezTo>
                  <a:cubicBezTo>
                    <a:pt x="3489" y="3039"/>
                    <a:pt x="3806" y="2914"/>
                    <a:pt x="3967" y="2660"/>
                  </a:cubicBezTo>
                  <a:cubicBezTo>
                    <a:pt x="4316" y="2105"/>
                    <a:pt x="3790" y="1145"/>
                    <a:pt x="2791" y="516"/>
                  </a:cubicBezTo>
                  <a:cubicBezTo>
                    <a:pt x="2251" y="175"/>
                    <a:pt x="1683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-10441050" y="4058850"/>
              <a:ext cx="95225" cy="126425"/>
            </a:xfrm>
            <a:custGeom>
              <a:avLst/>
              <a:gdLst/>
              <a:ahLst/>
              <a:cxnLst/>
              <a:rect l="l" t="t" r="r" b="b"/>
              <a:pathLst>
                <a:path w="3809" h="5057" extrusionOk="0">
                  <a:moveTo>
                    <a:pt x="1255" y="1"/>
                  </a:moveTo>
                  <a:cubicBezTo>
                    <a:pt x="1147" y="1"/>
                    <a:pt x="1042" y="20"/>
                    <a:pt x="942" y="59"/>
                  </a:cubicBezTo>
                  <a:cubicBezTo>
                    <a:pt x="184" y="354"/>
                    <a:pt x="1" y="1700"/>
                    <a:pt x="532" y="3063"/>
                  </a:cubicBezTo>
                  <a:cubicBezTo>
                    <a:pt x="994" y="4247"/>
                    <a:pt x="1842" y="5056"/>
                    <a:pt x="2553" y="5056"/>
                  </a:cubicBezTo>
                  <a:cubicBezTo>
                    <a:pt x="2661" y="5056"/>
                    <a:pt x="2766" y="5037"/>
                    <a:pt x="2866" y="4998"/>
                  </a:cubicBezTo>
                  <a:cubicBezTo>
                    <a:pt x="3625" y="4703"/>
                    <a:pt x="3808" y="3358"/>
                    <a:pt x="3276" y="1994"/>
                  </a:cubicBezTo>
                  <a:cubicBezTo>
                    <a:pt x="2815" y="810"/>
                    <a:pt x="1967" y="1"/>
                    <a:pt x="125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-8354000" y="4295950"/>
              <a:ext cx="735450" cy="77300"/>
            </a:xfrm>
            <a:custGeom>
              <a:avLst/>
              <a:gdLst/>
              <a:ahLst/>
              <a:cxnLst/>
              <a:rect l="l" t="t" r="r" b="b"/>
              <a:pathLst>
                <a:path w="29418" h="3092" extrusionOk="0">
                  <a:moveTo>
                    <a:pt x="653" y="1"/>
                  </a:moveTo>
                  <a:cubicBezTo>
                    <a:pt x="377" y="1"/>
                    <a:pt x="136" y="202"/>
                    <a:pt x="93" y="483"/>
                  </a:cubicBezTo>
                  <a:cubicBezTo>
                    <a:pt x="82" y="550"/>
                    <a:pt x="0" y="1154"/>
                    <a:pt x="571" y="1763"/>
                  </a:cubicBezTo>
                  <a:cubicBezTo>
                    <a:pt x="1400" y="2648"/>
                    <a:pt x="3151" y="3091"/>
                    <a:pt x="5794" y="3091"/>
                  </a:cubicBezTo>
                  <a:cubicBezTo>
                    <a:pt x="6776" y="3091"/>
                    <a:pt x="7878" y="3031"/>
                    <a:pt x="9103" y="2909"/>
                  </a:cubicBezTo>
                  <a:cubicBezTo>
                    <a:pt x="17832" y="2036"/>
                    <a:pt x="28763" y="1161"/>
                    <a:pt x="28872" y="1153"/>
                  </a:cubicBezTo>
                  <a:cubicBezTo>
                    <a:pt x="29184" y="1128"/>
                    <a:pt x="29418" y="854"/>
                    <a:pt x="29393" y="542"/>
                  </a:cubicBezTo>
                  <a:cubicBezTo>
                    <a:pt x="29369" y="247"/>
                    <a:pt x="29127" y="19"/>
                    <a:pt x="28835" y="19"/>
                  </a:cubicBezTo>
                  <a:cubicBezTo>
                    <a:pt x="28818" y="19"/>
                    <a:pt x="28800" y="19"/>
                    <a:pt x="28782" y="21"/>
                  </a:cubicBezTo>
                  <a:cubicBezTo>
                    <a:pt x="28673" y="29"/>
                    <a:pt x="17731" y="905"/>
                    <a:pt x="8991" y="1779"/>
                  </a:cubicBezTo>
                  <a:cubicBezTo>
                    <a:pt x="7747" y="1904"/>
                    <a:pt x="6703" y="1955"/>
                    <a:pt x="5826" y="1955"/>
                  </a:cubicBezTo>
                  <a:cubicBezTo>
                    <a:pt x="2830" y="1955"/>
                    <a:pt x="1794" y="1358"/>
                    <a:pt x="1457" y="1045"/>
                  </a:cubicBezTo>
                  <a:cubicBezTo>
                    <a:pt x="1232" y="835"/>
                    <a:pt x="1217" y="669"/>
                    <a:pt x="1217" y="641"/>
                  </a:cubicBezTo>
                  <a:cubicBezTo>
                    <a:pt x="1255" y="332"/>
                    <a:pt x="1040" y="50"/>
                    <a:pt x="732" y="6"/>
                  </a:cubicBezTo>
                  <a:cubicBezTo>
                    <a:pt x="705" y="3"/>
                    <a:pt x="679" y="1"/>
                    <a:pt x="65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-7642350" y="4020075"/>
              <a:ext cx="76400" cy="105650"/>
            </a:xfrm>
            <a:custGeom>
              <a:avLst/>
              <a:gdLst/>
              <a:ahLst/>
              <a:cxnLst/>
              <a:rect l="l" t="t" r="r" b="b"/>
              <a:pathLst>
                <a:path w="3056" h="4226" extrusionOk="0">
                  <a:moveTo>
                    <a:pt x="1528" y="0"/>
                  </a:moveTo>
                  <a:cubicBezTo>
                    <a:pt x="685" y="0"/>
                    <a:pt x="1" y="946"/>
                    <a:pt x="1" y="2112"/>
                  </a:cubicBezTo>
                  <a:cubicBezTo>
                    <a:pt x="1" y="3279"/>
                    <a:pt x="685" y="4226"/>
                    <a:pt x="1528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-7709775" y="4020075"/>
              <a:ext cx="76425" cy="105650"/>
            </a:xfrm>
            <a:custGeom>
              <a:avLst/>
              <a:gdLst/>
              <a:ahLst/>
              <a:cxnLst/>
              <a:rect l="l" t="t" r="r" b="b"/>
              <a:pathLst>
                <a:path w="3057" h="4226" extrusionOk="0">
                  <a:moveTo>
                    <a:pt x="1529" y="0"/>
                  </a:moveTo>
                  <a:cubicBezTo>
                    <a:pt x="684" y="0"/>
                    <a:pt x="1" y="946"/>
                    <a:pt x="1" y="2112"/>
                  </a:cubicBezTo>
                  <a:cubicBezTo>
                    <a:pt x="1" y="3279"/>
                    <a:pt x="684" y="4226"/>
                    <a:pt x="1529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-7685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2" y="1"/>
                  </a:moveTo>
                  <a:cubicBezTo>
                    <a:pt x="256" y="1"/>
                    <a:pt x="1" y="355"/>
                    <a:pt x="1" y="789"/>
                  </a:cubicBezTo>
                  <a:cubicBezTo>
                    <a:pt x="1" y="1225"/>
                    <a:pt x="256" y="1578"/>
                    <a:pt x="572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-7618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0" y="1"/>
                  </a:moveTo>
                  <a:cubicBezTo>
                    <a:pt x="256" y="1"/>
                    <a:pt x="0" y="355"/>
                    <a:pt x="0" y="789"/>
                  </a:cubicBezTo>
                  <a:cubicBezTo>
                    <a:pt x="0" y="1225"/>
                    <a:pt x="256" y="1578"/>
                    <a:pt x="570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-9593425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20" y="1"/>
                  </a:moveTo>
                  <a:cubicBezTo>
                    <a:pt x="666" y="1"/>
                    <a:pt x="239" y="65"/>
                    <a:pt x="194" y="72"/>
                  </a:cubicBezTo>
                  <a:cubicBezTo>
                    <a:pt x="78" y="91"/>
                    <a:pt x="1" y="200"/>
                    <a:pt x="19" y="316"/>
                  </a:cubicBezTo>
                  <a:cubicBezTo>
                    <a:pt x="36" y="422"/>
                    <a:pt x="126" y="497"/>
                    <a:pt x="230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1" y="460"/>
                    <a:pt x="818" y="429"/>
                    <a:pt x="1194" y="429"/>
                  </a:cubicBezTo>
                  <a:cubicBezTo>
                    <a:pt x="2071" y="429"/>
                    <a:pt x="3161" y="601"/>
                    <a:pt x="3489" y="1307"/>
                  </a:cubicBezTo>
                  <a:cubicBezTo>
                    <a:pt x="3524" y="1382"/>
                    <a:pt x="3600" y="1430"/>
                    <a:pt x="3683" y="1430"/>
                  </a:cubicBezTo>
                  <a:cubicBezTo>
                    <a:pt x="3840" y="1430"/>
                    <a:pt x="3944" y="1267"/>
                    <a:pt x="3878" y="1125"/>
                  </a:cubicBezTo>
                  <a:cubicBezTo>
                    <a:pt x="3440" y="182"/>
                    <a:pt x="2151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-9591775" y="4687050"/>
              <a:ext cx="98575" cy="35800"/>
            </a:xfrm>
            <a:custGeom>
              <a:avLst/>
              <a:gdLst/>
              <a:ahLst/>
              <a:cxnLst/>
              <a:rect l="l" t="t" r="r" b="b"/>
              <a:pathLst>
                <a:path w="3943" h="1432" extrusionOk="0">
                  <a:moveTo>
                    <a:pt x="1217" y="1"/>
                  </a:moveTo>
                  <a:cubicBezTo>
                    <a:pt x="664" y="1"/>
                    <a:pt x="238" y="65"/>
                    <a:pt x="193" y="72"/>
                  </a:cubicBezTo>
                  <a:cubicBezTo>
                    <a:pt x="78" y="93"/>
                    <a:pt x="1" y="201"/>
                    <a:pt x="18" y="317"/>
                  </a:cubicBezTo>
                  <a:cubicBezTo>
                    <a:pt x="34" y="422"/>
                    <a:pt x="125" y="498"/>
                    <a:pt x="229" y="498"/>
                  </a:cubicBezTo>
                  <a:cubicBezTo>
                    <a:pt x="239" y="498"/>
                    <a:pt x="249" y="498"/>
                    <a:pt x="258" y="496"/>
                  </a:cubicBezTo>
                  <a:cubicBezTo>
                    <a:pt x="480" y="461"/>
                    <a:pt x="818" y="430"/>
                    <a:pt x="1193" y="430"/>
                  </a:cubicBezTo>
                  <a:cubicBezTo>
                    <a:pt x="2071" y="430"/>
                    <a:pt x="3159" y="602"/>
                    <a:pt x="3486" y="1307"/>
                  </a:cubicBezTo>
                  <a:cubicBezTo>
                    <a:pt x="3522" y="1383"/>
                    <a:pt x="3598" y="1431"/>
                    <a:pt x="3682" y="1431"/>
                  </a:cubicBezTo>
                  <a:cubicBezTo>
                    <a:pt x="3838" y="1431"/>
                    <a:pt x="3943" y="1268"/>
                    <a:pt x="3876" y="1126"/>
                  </a:cubicBezTo>
                  <a:cubicBezTo>
                    <a:pt x="3438" y="183"/>
                    <a:pt x="2147" y="1"/>
                    <a:pt x="121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520400" y="4771950"/>
              <a:ext cx="98600" cy="35800"/>
            </a:xfrm>
            <a:custGeom>
              <a:avLst/>
              <a:gdLst/>
              <a:ahLst/>
              <a:cxnLst/>
              <a:rect l="l" t="t" r="r" b="b"/>
              <a:pathLst>
                <a:path w="3944" h="1432" extrusionOk="0">
                  <a:moveTo>
                    <a:pt x="1218" y="1"/>
                  </a:moveTo>
                  <a:cubicBezTo>
                    <a:pt x="665" y="1"/>
                    <a:pt x="239" y="65"/>
                    <a:pt x="193" y="72"/>
                  </a:cubicBezTo>
                  <a:cubicBezTo>
                    <a:pt x="78" y="92"/>
                    <a:pt x="1" y="201"/>
                    <a:pt x="19" y="317"/>
                  </a:cubicBezTo>
                  <a:cubicBezTo>
                    <a:pt x="35" y="423"/>
                    <a:pt x="126" y="498"/>
                    <a:pt x="230" y="498"/>
                  </a:cubicBezTo>
                  <a:cubicBezTo>
                    <a:pt x="240" y="498"/>
                    <a:pt x="249" y="497"/>
                    <a:pt x="259" y="496"/>
                  </a:cubicBezTo>
                  <a:cubicBezTo>
                    <a:pt x="481" y="461"/>
                    <a:pt x="818" y="430"/>
                    <a:pt x="1194" y="430"/>
                  </a:cubicBezTo>
                  <a:cubicBezTo>
                    <a:pt x="2071" y="430"/>
                    <a:pt x="3160" y="602"/>
                    <a:pt x="3488" y="1308"/>
                  </a:cubicBezTo>
                  <a:cubicBezTo>
                    <a:pt x="3524" y="1383"/>
                    <a:pt x="3598" y="1431"/>
                    <a:pt x="3682" y="1431"/>
                  </a:cubicBezTo>
                  <a:cubicBezTo>
                    <a:pt x="3839" y="1431"/>
                    <a:pt x="3943" y="1268"/>
                    <a:pt x="3877" y="1126"/>
                  </a:cubicBezTo>
                  <a:cubicBezTo>
                    <a:pt x="3439" y="183"/>
                    <a:pt x="2148" y="1"/>
                    <a:pt x="1218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8518800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18" y="0"/>
                  </a:moveTo>
                  <a:cubicBezTo>
                    <a:pt x="664" y="0"/>
                    <a:pt x="238" y="64"/>
                    <a:pt x="193" y="71"/>
                  </a:cubicBezTo>
                  <a:cubicBezTo>
                    <a:pt x="78" y="91"/>
                    <a:pt x="0" y="200"/>
                    <a:pt x="18" y="316"/>
                  </a:cubicBezTo>
                  <a:cubicBezTo>
                    <a:pt x="35" y="422"/>
                    <a:pt x="126" y="497"/>
                    <a:pt x="231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2" y="460"/>
                    <a:pt x="819" y="429"/>
                    <a:pt x="1194" y="429"/>
                  </a:cubicBezTo>
                  <a:cubicBezTo>
                    <a:pt x="2072" y="429"/>
                    <a:pt x="3160" y="601"/>
                    <a:pt x="3488" y="1307"/>
                  </a:cubicBezTo>
                  <a:cubicBezTo>
                    <a:pt x="3523" y="1382"/>
                    <a:pt x="3599" y="1430"/>
                    <a:pt x="3683" y="1430"/>
                  </a:cubicBezTo>
                  <a:cubicBezTo>
                    <a:pt x="3840" y="1430"/>
                    <a:pt x="3943" y="1267"/>
                    <a:pt x="3877" y="1125"/>
                  </a:cubicBezTo>
                  <a:cubicBezTo>
                    <a:pt x="3439" y="182"/>
                    <a:pt x="2148" y="0"/>
                    <a:pt x="12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-8645500" y="4034175"/>
              <a:ext cx="76900" cy="99525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8" y="0"/>
                  </a:moveTo>
                  <a:cubicBezTo>
                    <a:pt x="688" y="0"/>
                    <a:pt x="0" y="891"/>
                    <a:pt x="0" y="1991"/>
                  </a:cubicBezTo>
                  <a:cubicBezTo>
                    <a:pt x="0" y="3090"/>
                    <a:pt x="688" y="3981"/>
                    <a:pt x="1538" y="3981"/>
                  </a:cubicBezTo>
                  <a:cubicBezTo>
                    <a:pt x="2388" y="3981"/>
                    <a:pt x="3075" y="3090"/>
                    <a:pt x="3075" y="1991"/>
                  </a:cubicBezTo>
                  <a:cubicBezTo>
                    <a:pt x="3075" y="891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2304;p104"/>
          <p:cNvGrpSpPr/>
          <p:nvPr/>
        </p:nvGrpSpPr>
        <p:grpSpPr>
          <a:xfrm>
            <a:off x="5663792" y="3602217"/>
            <a:ext cx="2130567" cy="1564424"/>
            <a:chOff x="-3069980" y="5595016"/>
            <a:chExt cx="1614066" cy="1185169"/>
          </a:xfrm>
        </p:grpSpPr>
        <p:sp>
          <p:nvSpPr>
            <p:cNvPr id="70" name="Google Shape;2305;p104"/>
            <p:cNvSpPr/>
            <p:nvPr/>
          </p:nvSpPr>
          <p:spPr>
            <a:xfrm>
              <a:off x="-1578493" y="6457952"/>
              <a:ext cx="122579" cy="53043"/>
            </a:xfrm>
            <a:custGeom>
              <a:avLst/>
              <a:gdLst/>
              <a:ahLst/>
              <a:cxnLst/>
              <a:rect l="l" t="t" r="r" b="b"/>
              <a:pathLst>
                <a:path w="8079" h="3496" extrusionOk="0">
                  <a:moveTo>
                    <a:pt x="2145" y="0"/>
                  </a:moveTo>
                  <a:cubicBezTo>
                    <a:pt x="1472" y="0"/>
                    <a:pt x="754" y="110"/>
                    <a:pt x="0" y="371"/>
                  </a:cubicBezTo>
                  <a:cubicBezTo>
                    <a:pt x="0" y="371"/>
                    <a:pt x="2215" y="3495"/>
                    <a:pt x="5873" y="3495"/>
                  </a:cubicBezTo>
                  <a:cubicBezTo>
                    <a:pt x="6559" y="3495"/>
                    <a:pt x="7296" y="3385"/>
                    <a:pt x="8078" y="3124"/>
                  </a:cubicBezTo>
                  <a:cubicBezTo>
                    <a:pt x="8078" y="3124"/>
                    <a:pt x="5736" y="0"/>
                    <a:pt x="2145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06;p104"/>
            <p:cNvSpPr/>
            <p:nvPr/>
          </p:nvSpPr>
          <p:spPr>
            <a:xfrm>
              <a:off x="-1681575" y="6359953"/>
              <a:ext cx="138798" cy="119150"/>
            </a:xfrm>
            <a:custGeom>
              <a:avLst/>
              <a:gdLst/>
              <a:ahLst/>
              <a:cxnLst/>
              <a:rect l="l" t="t" r="r" b="b"/>
              <a:pathLst>
                <a:path w="9148" h="7853" extrusionOk="0">
                  <a:moveTo>
                    <a:pt x="854" y="1"/>
                  </a:moveTo>
                  <a:cubicBezTo>
                    <a:pt x="422" y="1"/>
                    <a:pt x="1" y="346"/>
                    <a:pt x="206" y="855"/>
                  </a:cubicBezTo>
                  <a:cubicBezTo>
                    <a:pt x="1527" y="4122"/>
                    <a:pt x="4285" y="7433"/>
                    <a:pt x="7974" y="7847"/>
                  </a:cubicBezTo>
                  <a:cubicBezTo>
                    <a:pt x="8004" y="7851"/>
                    <a:pt x="8035" y="7853"/>
                    <a:pt x="8064" y="7853"/>
                  </a:cubicBezTo>
                  <a:cubicBezTo>
                    <a:pt x="8867" y="7853"/>
                    <a:pt x="9147" y="6606"/>
                    <a:pt x="8299" y="6509"/>
                  </a:cubicBezTo>
                  <a:cubicBezTo>
                    <a:pt x="5095" y="6151"/>
                    <a:pt x="2678" y="3307"/>
                    <a:pt x="1521" y="448"/>
                  </a:cubicBezTo>
                  <a:cubicBezTo>
                    <a:pt x="1395" y="135"/>
                    <a:pt x="1122" y="1"/>
                    <a:pt x="85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07;p104"/>
            <p:cNvSpPr/>
            <p:nvPr/>
          </p:nvSpPr>
          <p:spPr>
            <a:xfrm>
              <a:off x="-3069980" y="5595016"/>
              <a:ext cx="821667" cy="653222"/>
            </a:xfrm>
            <a:custGeom>
              <a:avLst/>
              <a:gdLst/>
              <a:ahLst/>
              <a:cxnLst/>
              <a:rect l="l" t="t" r="r" b="b"/>
              <a:pathLst>
                <a:path w="54155" h="43053" extrusionOk="0">
                  <a:moveTo>
                    <a:pt x="4538" y="0"/>
                  </a:moveTo>
                  <a:cubicBezTo>
                    <a:pt x="3518" y="0"/>
                    <a:pt x="1904" y="297"/>
                    <a:pt x="736" y="1933"/>
                  </a:cubicBezTo>
                  <a:cubicBezTo>
                    <a:pt x="736" y="1933"/>
                    <a:pt x="1" y="25796"/>
                    <a:pt x="17991" y="29836"/>
                  </a:cubicBezTo>
                  <a:cubicBezTo>
                    <a:pt x="17991" y="29836"/>
                    <a:pt x="21846" y="39746"/>
                    <a:pt x="29922" y="42318"/>
                  </a:cubicBezTo>
                  <a:cubicBezTo>
                    <a:pt x="31466" y="42809"/>
                    <a:pt x="33158" y="43052"/>
                    <a:pt x="34898" y="43052"/>
                  </a:cubicBezTo>
                  <a:cubicBezTo>
                    <a:pt x="42261" y="43052"/>
                    <a:pt x="50500" y="38700"/>
                    <a:pt x="52134" y="30385"/>
                  </a:cubicBezTo>
                  <a:cubicBezTo>
                    <a:pt x="54155" y="20106"/>
                    <a:pt x="48830" y="13130"/>
                    <a:pt x="40203" y="11479"/>
                  </a:cubicBezTo>
                  <a:cubicBezTo>
                    <a:pt x="39291" y="11305"/>
                    <a:pt x="38374" y="11226"/>
                    <a:pt x="37458" y="11226"/>
                  </a:cubicBezTo>
                  <a:cubicBezTo>
                    <a:pt x="29706" y="11226"/>
                    <a:pt x="22087" y="16841"/>
                    <a:pt x="19461" y="17169"/>
                  </a:cubicBezTo>
                  <a:cubicBezTo>
                    <a:pt x="19353" y="17182"/>
                    <a:pt x="19235" y="17189"/>
                    <a:pt x="19109" y="17189"/>
                  </a:cubicBezTo>
                  <a:cubicBezTo>
                    <a:pt x="15782" y="17189"/>
                    <a:pt x="6216" y="12476"/>
                    <a:pt x="5509" y="97"/>
                  </a:cubicBezTo>
                  <a:cubicBezTo>
                    <a:pt x="5509" y="97"/>
                    <a:pt x="5120" y="0"/>
                    <a:pt x="4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08;p104"/>
            <p:cNvSpPr/>
            <p:nvPr/>
          </p:nvSpPr>
          <p:spPr>
            <a:xfrm>
              <a:off x="-2618765" y="6077501"/>
              <a:ext cx="1044445" cy="702684"/>
            </a:xfrm>
            <a:custGeom>
              <a:avLst/>
              <a:gdLst/>
              <a:ahLst/>
              <a:cxnLst/>
              <a:rect l="l" t="t" r="r" b="b"/>
              <a:pathLst>
                <a:path w="68838" h="46313" extrusionOk="0">
                  <a:moveTo>
                    <a:pt x="22042" y="0"/>
                  </a:moveTo>
                  <a:lnTo>
                    <a:pt x="4222" y="10333"/>
                  </a:lnTo>
                  <a:cubicBezTo>
                    <a:pt x="4222" y="10333"/>
                    <a:pt x="0" y="29975"/>
                    <a:pt x="11749" y="46312"/>
                  </a:cubicBezTo>
                  <a:lnTo>
                    <a:pt x="18725" y="46312"/>
                  </a:lnTo>
                  <a:cubicBezTo>
                    <a:pt x="18725" y="46312"/>
                    <a:pt x="21478" y="32545"/>
                    <a:pt x="35979" y="32545"/>
                  </a:cubicBezTo>
                  <a:cubicBezTo>
                    <a:pt x="50481" y="32545"/>
                    <a:pt x="53602" y="46312"/>
                    <a:pt x="53602" y="46312"/>
                  </a:cubicBezTo>
                  <a:lnTo>
                    <a:pt x="61495" y="46312"/>
                  </a:lnTo>
                  <a:cubicBezTo>
                    <a:pt x="61495" y="46312"/>
                    <a:pt x="68837" y="27956"/>
                    <a:pt x="61495" y="15657"/>
                  </a:cubicBezTo>
                  <a:cubicBezTo>
                    <a:pt x="54153" y="3359"/>
                    <a:pt x="34541" y="497"/>
                    <a:pt x="2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09;p104"/>
            <p:cNvSpPr/>
            <p:nvPr/>
          </p:nvSpPr>
          <p:spPr>
            <a:xfrm>
              <a:off x="-2631313" y="5896600"/>
              <a:ext cx="41800" cy="68944"/>
            </a:xfrm>
            <a:custGeom>
              <a:avLst/>
              <a:gdLst/>
              <a:ahLst/>
              <a:cxnLst/>
              <a:rect l="l" t="t" r="r" b="b"/>
              <a:pathLst>
                <a:path w="2755" h="4544" extrusionOk="0">
                  <a:moveTo>
                    <a:pt x="1378" y="1"/>
                  </a:moveTo>
                  <a:cubicBezTo>
                    <a:pt x="617" y="1"/>
                    <a:pt x="1" y="1016"/>
                    <a:pt x="1" y="2271"/>
                  </a:cubicBezTo>
                  <a:cubicBezTo>
                    <a:pt x="1" y="3524"/>
                    <a:pt x="617" y="4543"/>
                    <a:pt x="1378" y="4543"/>
                  </a:cubicBezTo>
                  <a:cubicBezTo>
                    <a:pt x="2138" y="4543"/>
                    <a:pt x="2754" y="3524"/>
                    <a:pt x="2754" y="2271"/>
                  </a:cubicBezTo>
                  <a:cubicBezTo>
                    <a:pt x="2754" y="1016"/>
                    <a:pt x="213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10;p104"/>
            <p:cNvSpPr/>
            <p:nvPr/>
          </p:nvSpPr>
          <p:spPr>
            <a:xfrm>
              <a:off x="-2797027" y="6028176"/>
              <a:ext cx="107239" cy="26082"/>
            </a:xfrm>
            <a:custGeom>
              <a:avLst/>
              <a:gdLst/>
              <a:ahLst/>
              <a:cxnLst/>
              <a:rect l="l" t="t" r="r" b="b"/>
              <a:pathLst>
                <a:path w="7068" h="1719" extrusionOk="0">
                  <a:moveTo>
                    <a:pt x="7068" y="0"/>
                  </a:moveTo>
                  <a:cubicBezTo>
                    <a:pt x="7068" y="0"/>
                    <a:pt x="6962" y="52"/>
                    <a:pt x="6777" y="139"/>
                  </a:cubicBezTo>
                  <a:cubicBezTo>
                    <a:pt x="6688" y="185"/>
                    <a:pt x="6579" y="239"/>
                    <a:pt x="6455" y="301"/>
                  </a:cubicBezTo>
                  <a:cubicBezTo>
                    <a:pt x="6323" y="354"/>
                    <a:pt x="6178" y="412"/>
                    <a:pt x="6023" y="481"/>
                  </a:cubicBezTo>
                  <a:cubicBezTo>
                    <a:pt x="5872" y="556"/>
                    <a:pt x="5689" y="592"/>
                    <a:pt x="5510" y="663"/>
                  </a:cubicBezTo>
                  <a:cubicBezTo>
                    <a:pt x="5330" y="734"/>
                    <a:pt x="5129" y="774"/>
                    <a:pt x="4929" y="834"/>
                  </a:cubicBezTo>
                  <a:cubicBezTo>
                    <a:pt x="4731" y="901"/>
                    <a:pt x="4511" y="926"/>
                    <a:pt x="4299" y="979"/>
                  </a:cubicBezTo>
                  <a:cubicBezTo>
                    <a:pt x="4086" y="1032"/>
                    <a:pt x="3861" y="1052"/>
                    <a:pt x="3640" y="1093"/>
                  </a:cubicBezTo>
                  <a:cubicBezTo>
                    <a:pt x="3419" y="1126"/>
                    <a:pt x="3195" y="1152"/>
                    <a:pt x="2975" y="1176"/>
                  </a:cubicBezTo>
                  <a:cubicBezTo>
                    <a:pt x="2753" y="1187"/>
                    <a:pt x="2536" y="1225"/>
                    <a:pt x="2324" y="1229"/>
                  </a:cubicBezTo>
                  <a:cubicBezTo>
                    <a:pt x="1900" y="1259"/>
                    <a:pt x="1502" y="1267"/>
                    <a:pt x="1157" y="1279"/>
                  </a:cubicBezTo>
                  <a:lnTo>
                    <a:pt x="1" y="1287"/>
                  </a:lnTo>
                  <a:cubicBezTo>
                    <a:pt x="1" y="1287"/>
                    <a:pt x="437" y="1473"/>
                    <a:pt x="1133" y="1592"/>
                  </a:cubicBezTo>
                  <a:cubicBezTo>
                    <a:pt x="1530" y="1663"/>
                    <a:pt x="1931" y="1703"/>
                    <a:pt x="2332" y="1713"/>
                  </a:cubicBezTo>
                  <a:cubicBezTo>
                    <a:pt x="2410" y="1717"/>
                    <a:pt x="2489" y="1718"/>
                    <a:pt x="2569" y="1718"/>
                  </a:cubicBezTo>
                  <a:cubicBezTo>
                    <a:pt x="2942" y="1718"/>
                    <a:pt x="3332" y="1685"/>
                    <a:pt x="3720" y="1638"/>
                  </a:cubicBezTo>
                  <a:cubicBezTo>
                    <a:pt x="3953" y="1591"/>
                    <a:pt x="4189" y="1562"/>
                    <a:pt x="4416" y="1499"/>
                  </a:cubicBezTo>
                  <a:cubicBezTo>
                    <a:pt x="4643" y="1441"/>
                    <a:pt x="4866" y="1380"/>
                    <a:pt x="5074" y="1297"/>
                  </a:cubicBezTo>
                  <a:cubicBezTo>
                    <a:pt x="5285" y="1220"/>
                    <a:pt x="5486" y="1144"/>
                    <a:pt x="5666" y="1044"/>
                  </a:cubicBezTo>
                  <a:cubicBezTo>
                    <a:pt x="5848" y="948"/>
                    <a:pt x="6025" y="870"/>
                    <a:pt x="6169" y="761"/>
                  </a:cubicBezTo>
                  <a:cubicBezTo>
                    <a:pt x="6470" y="568"/>
                    <a:pt x="6698" y="380"/>
                    <a:pt x="6841" y="229"/>
                  </a:cubicBezTo>
                  <a:cubicBezTo>
                    <a:pt x="6986" y="83"/>
                    <a:pt x="7068" y="0"/>
                    <a:pt x="706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11;p104"/>
            <p:cNvSpPr/>
            <p:nvPr/>
          </p:nvSpPr>
          <p:spPr>
            <a:xfrm>
              <a:off x="-2602045" y="5957168"/>
              <a:ext cx="131621" cy="131591"/>
            </a:xfrm>
            <a:custGeom>
              <a:avLst/>
              <a:gdLst/>
              <a:ahLst/>
              <a:cxnLst/>
              <a:rect l="l" t="t" r="r" b="b"/>
              <a:pathLst>
                <a:path w="8675" h="8673" extrusionOk="0">
                  <a:moveTo>
                    <a:pt x="4337" y="0"/>
                  </a:moveTo>
                  <a:cubicBezTo>
                    <a:pt x="1942" y="0"/>
                    <a:pt x="0" y="1941"/>
                    <a:pt x="0" y="4337"/>
                  </a:cubicBezTo>
                  <a:cubicBezTo>
                    <a:pt x="0" y="6732"/>
                    <a:pt x="1942" y="8673"/>
                    <a:pt x="4337" y="8673"/>
                  </a:cubicBezTo>
                  <a:cubicBezTo>
                    <a:pt x="6732" y="8673"/>
                    <a:pt x="8674" y="6731"/>
                    <a:pt x="8674" y="4337"/>
                  </a:cubicBezTo>
                  <a:cubicBezTo>
                    <a:pt x="8674" y="1942"/>
                    <a:pt x="6731" y="0"/>
                    <a:pt x="4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12;p104"/>
            <p:cNvSpPr/>
            <p:nvPr/>
          </p:nvSpPr>
          <p:spPr>
            <a:xfrm>
              <a:off x="-2490376" y="5831874"/>
              <a:ext cx="546316" cy="591667"/>
            </a:xfrm>
            <a:custGeom>
              <a:avLst/>
              <a:gdLst/>
              <a:ahLst/>
              <a:cxnLst/>
              <a:rect l="l" t="t" r="r" b="b"/>
              <a:pathLst>
                <a:path w="36007" h="38996" extrusionOk="0">
                  <a:moveTo>
                    <a:pt x="17219" y="0"/>
                  </a:moveTo>
                  <a:cubicBezTo>
                    <a:pt x="10472" y="0"/>
                    <a:pt x="5306" y="4265"/>
                    <a:pt x="5306" y="4265"/>
                  </a:cubicBezTo>
                  <a:cubicBezTo>
                    <a:pt x="5168" y="13764"/>
                    <a:pt x="1" y="24063"/>
                    <a:pt x="1" y="24064"/>
                  </a:cubicBezTo>
                  <a:cubicBezTo>
                    <a:pt x="431" y="30260"/>
                    <a:pt x="5090" y="38996"/>
                    <a:pt x="15025" y="38996"/>
                  </a:cubicBezTo>
                  <a:cubicBezTo>
                    <a:pt x="16084" y="38996"/>
                    <a:pt x="17204" y="38896"/>
                    <a:pt x="18384" y="38684"/>
                  </a:cubicBezTo>
                  <a:cubicBezTo>
                    <a:pt x="30637" y="36482"/>
                    <a:pt x="36007" y="8945"/>
                    <a:pt x="25659" y="2475"/>
                  </a:cubicBezTo>
                  <a:cubicBezTo>
                    <a:pt x="22747" y="654"/>
                    <a:pt x="19862" y="0"/>
                    <a:pt x="1721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13;p104"/>
            <p:cNvSpPr/>
            <p:nvPr/>
          </p:nvSpPr>
          <p:spPr>
            <a:xfrm>
              <a:off x="-2435330" y="5900803"/>
              <a:ext cx="419034" cy="453794"/>
            </a:xfrm>
            <a:custGeom>
              <a:avLst/>
              <a:gdLst/>
              <a:ahLst/>
              <a:cxnLst/>
              <a:rect l="l" t="t" r="r" b="b"/>
              <a:pathLst>
                <a:path w="27618" h="29909" extrusionOk="0">
                  <a:moveTo>
                    <a:pt x="13206" y="0"/>
                  </a:moveTo>
                  <a:cubicBezTo>
                    <a:pt x="8031" y="0"/>
                    <a:pt x="4069" y="3272"/>
                    <a:pt x="4069" y="3272"/>
                  </a:cubicBezTo>
                  <a:cubicBezTo>
                    <a:pt x="3963" y="10558"/>
                    <a:pt x="1" y="18457"/>
                    <a:pt x="1" y="18457"/>
                  </a:cubicBezTo>
                  <a:cubicBezTo>
                    <a:pt x="332" y="23210"/>
                    <a:pt x="3905" y="29909"/>
                    <a:pt x="11525" y="29909"/>
                  </a:cubicBezTo>
                  <a:cubicBezTo>
                    <a:pt x="12337" y="29909"/>
                    <a:pt x="13196" y="29832"/>
                    <a:pt x="14101" y="29670"/>
                  </a:cubicBezTo>
                  <a:cubicBezTo>
                    <a:pt x="23499" y="27981"/>
                    <a:pt x="27617" y="6862"/>
                    <a:pt x="19680" y="1899"/>
                  </a:cubicBezTo>
                  <a:cubicBezTo>
                    <a:pt x="17446" y="502"/>
                    <a:pt x="15233" y="0"/>
                    <a:pt x="13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14;p104"/>
            <p:cNvSpPr/>
            <p:nvPr/>
          </p:nvSpPr>
          <p:spPr>
            <a:xfrm>
              <a:off x="-2459378" y="6748111"/>
              <a:ext cx="132137" cy="32075"/>
            </a:xfrm>
            <a:custGeom>
              <a:avLst/>
              <a:gdLst/>
              <a:ahLst/>
              <a:cxnLst/>
              <a:rect l="l" t="t" r="r" b="b"/>
              <a:pathLst>
                <a:path w="8709" h="2114" extrusionOk="0">
                  <a:moveTo>
                    <a:pt x="4358" y="1"/>
                  </a:moveTo>
                  <a:cubicBezTo>
                    <a:pt x="2728" y="1"/>
                    <a:pt x="1172" y="134"/>
                    <a:pt x="1" y="271"/>
                  </a:cubicBezTo>
                  <a:cubicBezTo>
                    <a:pt x="396" y="889"/>
                    <a:pt x="805" y="1505"/>
                    <a:pt x="1244" y="2113"/>
                  </a:cubicBezTo>
                  <a:lnTo>
                    <a:pt x="8220" y="2113"/>
                  </a:lnTo>
                  <a:cubicBezTo>
                    <a:pt x="8220" y="2113"/>
                    <a:pt x="8351" y="1453"/>
                    <a:pt x="8709" y="421"/>
                  </a:cubicBezTo>
                  <a:cubicBezTo>
                    <a:pt x="7352" y="109"/>
                    <a:pt x="5826" y="1"/>
                    <a:pt x="435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15;p104"/>
            <p:cNvSpPr/>
            <p:nvPr/>
          </p:nvSpPr>
          <p:spPr>
            <a:xfrm>
              <a:off x="-1814046" y="6748141"/>
              <a:ext cx="138768" cy="32044"/>
            </a:xfrm>
            <a:custGeom>
              <a:avLst/>
              <a:gdLst/>
              <a:ahLst/>
              <a:cxnLst/>
              <a:rect l="l" t="t" r="r" b="b"/>
              <a:pathLst>
                <a:path w="9146" h="2112" extrusionOk="0">
                  <a:moveTo>
                    <a:pt x="5129" y="1"/>
                  </a:moveTo>
                  <a:cubicBezTo>
                    <a:pt x="3408" y="1"/>
                    <a:pt x="1623" y="93"/>
                    <a:pt x="1" y="354"/>
                  </a:cubicBezTo>
                  <a:cubicBezTo>
                    <a:pt x="406" y="1421"/>
                    <a:pt x="564" y="2111"/>
                    <a:pt x="564" y="2111"/>
                  </a:cubicBezTo>
                  <a:lnTo>
                    <a:pt x="8456" y="2111"/>
                  </a:lnTo>
                  <a:cubicBezTo>
                    <a:pt x="8456" y="2111"/>
                    <a:pt x="8743" y="1391"/>
                    <a:pt x="9146" y="150"/>
                  </a:cubicBezTo>
                  <a:cubicBezTo>
                    <a:pt x="7939" y="65"/>
                    <a:pt x="6556" y="1"/>
                    <a:pt x="5129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16;p104"/>
            <p:cNvSpPr/>
            <p:nvPr/>
          </p:nvSpPr>
          <p:spPr>
            <a:xfrm>
              <a:off x="-3048193" y="5604453"/>
              <a:ext cx="58520" cy="28995"/>
            </a:xfrm>
            <a:custGeom>
              <a:avLst/>
              <a:gdLst/>
              <a:ahLst/>
              <a:cxnLst/>
              <a:rect l="l" t="t" r="r" b="b"/>
              <a:pathLst>
                <a:path w="3857" h="1911" extrusionOk="0">
                  <a:moveTo>
                    <a:pt x="2738" y="0"/>
                  </a:moveTo>
                  <a:cubicBezTo>
                    <a:pt x="2426" y="0"/>
                    <a:pt x="2065" y="53"/>
                    <a:pt x="1693" y="164"/>
                  </a:cubicBezTo>
                  <a:cubicBezTo>
                    <a:pt x="700" y="459"/>
                    <a:pt x="1" y="1052"/>
                    <a:pt x="131" y="1490"/>
                  </a:cubicBezTo>
                  <a:cubicBezTo>
                    <a:pt x="213" y="1763"/>
                    <a:pt x="599" y="1911"/>
                    <a:pt x="1119" y="1911"/>
                  </a:cubicBezTo>
                  <a:cubicBezTo>
                    <a:pt x="1431" y="1911"/>
                    <a:pt x="1792" y="1858"/>
                    <a:pt x="2164" y="1747"/>
                  </a:cubicBezTo>
                  <a:cubicBezTo>
                    <a:pt x="3157" y="1452"/>
                    <a:pt x="3856" y="858"/>
                    <a:pt x="3726" y="420"/>
                  </a:cubicBezTo>
                  <a:cubicBezTo>
                    <a:pt x="3645" y="147"/>
                    <a:pt x="3258" y="0"/>
                    <a:pt x="2738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17;p104"/>
            <p:cNvSpPr/>
            <p:nvPr/>
          </p:nvSpPr>
          <p:spPr>
            <a:xfrm>
              <a:off x="-3013539" y="5676765"/>
              <a:ext cx="35549" cy="14748"/>
            </a:xfrm>
            <a:custGeom>
              <a:avLst/>
              <a:gdLst/>
              <a:ahLst/>
              <a:cxnLst/>
              <a:rect l="l" t="t" r="r" b="b"/>
              <a:pathLst>
                <a:path w="2343" h="972" extrusionOk="0">
                  <a:moveTo>
                    <a:pt x="2342" y="1"/>
                  </a:moveTo>
                  <a:lnTo>
                    <a:pt x="2342" y="1"/>
                  </a:lnTo>
                  <a:cubicBezTo>
                    <a:pt x="2202" y="10"/>
                    <a:pt x="2064" y="34"/>
                    <a:pt x="1929" y="72"/>
                  </a:cubicBezTo>
                  <a:cubicBezTo>
                    <a:pt x="1814" y="100"/>
                    <a:pt x="1678" y="125"/>
                    <a:pt x="1546" y="173"/>
                  </a:cubicBezTo>
                  <a:cubicBezTo>
                    <a:pt x="1412" y="214"/>
                    <a:pt x="1265" y="258"/>
                    <a:pt x="1124" y="311"/>
                  </a:cubicBezTo>
                  <a:cubicBezTo>
                    <a:pt x="859" y="409"/>
                    <a:pt x="600" y="526"/>
                    <a:pt x="352" y="663"/>
                  </a:cubicBezTo>
                  <a:cubicBezTo>
                    <a:pt x="230" y="732"/>
                    <a:pt x="113" y="809"/>
                    <a:pt x="1" y="895"/>
                  </a:cubicBezTo>
                  <a:cubicBezTo>
                    <a:pt x="137" y="942"/>
                    <a:pt x="279" y="968"/>
                    <a:pt x="423" y="969"/>
                  </a:cubicBezTo>
                  <a:cubicBezTo>
                    <a:pt x="454" y="971"/>
                    <a:pt x="486" y="972"/>
                    <a:pt x="518" y="972"/>
                  </a:cubicBezTo>
                  <a:cubicBezTo>
                    <a:pt x="754" y="972"/>
                    <a:pt x="1041" y="924"/>
                    <a:pt x="1313" y="828"/>
                  </a:cubicBezTo>
                  <a:cubicBezTo>
                    <a:pt x="1465" y="759"/>
                    <a:pt x="1619" y="704"/>
                    <a:pt x="1748" y="612"/>
                  </a:cubicBezTo>
                  <a:cubicBezTo>
                    <a:pt x="1879" y="526"/>
                    <a:pt x="1997" y="441"/>
                    <a:pt x="2085" y="347"/>
                  </a:cubicBezTo>
                  <a:cubicBezTo>
                    <a:pt x="2264" y="159"/>
                    <a:pt x="2342" y="1"/>
                    <a:pt x="23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8;p104"/>
            <p:cNvSpPr/>
            <p:nvPr/>
          </p:nvSpPr>
          <p:spPr>
            <a:xfrm>
              <a:off x="-2995756" y="5724695"/>
              <a:ext cx="35519" cy="14748"/>
            </a:xfrm>
            <a:custGeom>
              <a:avLst/>
              <a:gdLst/>
              <a:ahLst/>
              <a:cxnLst/>
              <a:rect l="l" t="t" r="r" b="b"/>
              <a:pathLst>
                <a:path w="2341" h="972" extrusionOk="0">
                  <a:moveTo>
                    <a:pt x="2340" y="0"/>
                  </a:moveTo>
                  <a:lnTo>
                    <a:pt x="2340" y="0"/>
                  </a:lnTo>
                  <a:cubicBezTo>
                    <a:pt x="2201" y="9"/>
                    <a:pt x="2062" y="34"/>
                    <a:pt x="1927" y="71"/>
                  </a:cubicBezTo>
                  <a:cubicBezTo>
                    <a:pt x="1814" y="99"/>
                    <a:pt x="1676" y="124"/>
                    <a:pt x="1544" y="171"/>
                  </a:cubicBezTo>
                  <a:cubicBezTo>
                    <a:pt x="1410" y="215"/>
                    <a:pt x="1263" y="258"/>
                    <a:pt x="1124" y="311"/>
                  </a:cubicBezTo>
                  <a:cubicBezTo>
                    <a:pt x="857" y="407"/>
                    <a:pt x="598" y="526"/>
                    <a:pt x="350" y="663"/>
                  </a:cubicBezTo>
                  <a:cubicBezTo>
                    <a:pt x="228" y="731"/>
                    <a:pt x="111" y="809"/>
                    <a:pt x="0" y="895"/>
                  </a:cubicBezTo>
                  <a:cubicBezTo>
                    <a:pt x="135" y="942"/>
                    <a:pt x="279" y="967"/>
                    <a:pt x="423" y="969"/>
                  </a:cubicBezTo>
                  <a:cubicBezTo>
                    <a:pt x="453" y="971"/>
                    <a:pt x="485" y="972"/>
                    <a:pt x="517" y="972"/>
                  </a:cubicBezTo>
                  <a:cubicBezTo>
                    <a:pt x="752" y="972"/>
                    <a:pt x="1039" y="924"/>
                    <a:pt x="1311" y="827"/>
                  </a:cubicBezTo>
                  <a:cubicBezTo>
                    <a:pt x="1463" y="759"/>
                    <a:pt x="1618" y="704"/>
                    <a:pt x="1747" y="612"/>
                  </a:cubicBezTo>
                  <a:cubicBezTo>
                    <a:pt x="1877" y="524"/>
                    <a:pt x="1997" y="442"/>
                    <a:pt x="2085" y="347"/>
                  </a:cubicBezTo>
                  <a:cubicBezTo>
                    <a:pt x="2262" y="159"/>
                    <a:pt x="2340" y="0"/>
                    <a:pt x="2340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19;p104"/>
            <p:cNvSpPr/>
            <p:nvPr/>
          </p:nvSpPr>
          <p:spPr>
            <a:xfrm>
              <a:off x="-2968734" y="5773581"/>
              <a:ext cx="34487" cy="16781"/>
            </a:xfrm>
            <a:custGeom>
              <a:avLst/>
              <a:gdLst/>
              <a:ahLst/>
              <a:cxnLst/>
              <a:rect l="l" t="t" r="r" b="b"/>
              <a:pathLst>
                <a:path w="2273" h="1106" extrusionOk="0">
                  <a:moveTo>
                    <a:pt x="2273" y="1"/>
                  </a:moveTo>
                  <a:cubicBezTo>
                    <a:pt x="2135" y="20"/>
                    <a:pt x="1999" y="54"/>
                    <a:pt x="1867" y="102"/>
                  </a:cubicBezTo>
                  <a:cubicBezTo>
                    <a:pt x="1754" y="137"/>
                    <a:pt x="1620" y="172"/>
                    <a:pt x="1490" y="229"/>
                  </a:cubicBezTo>
                  <a:cubicBezTo>
                    <a:pt x="1360" y="281"/>
                    <a:pt x="1216" y="334"/>
                    <a:pt x="1080" y="396"/>
                  </a:cubicBezTo>
                  <a:cubicBezTo>
                    <a:pt x="823" y="512"/>
                    <a:pt x="573" y="649"/>
                    <a:pt x="335" y="801"/>
                  </a:cubicBezTo>
                  <a:cubicBezTo>
                    <a:pt x="217" y="879"/>
                    <a:pt x="107" y="965"/>
                    <a:pt x="1" y="1059"/>
                  </a:cubicBezTo>
                  <a:cubicBezTo>
                    <a:pt x="117" y="1090"/>
                    <a:pt x="236" y="1106"/>
                    <a:pt x="356" y="1106"/>
                  </a:cubicBezTo>
                  <a:cubicBezTo>
                    <a:pt x="380" y="1106"/>
                    <a:pt x="404" y="1105"/>
                    <a:pt x="428" y="1104"/>
                  </a:cubicBezTo>
                  <a:cubicBezTo>
                    <a:pt x="681" y="1100"/>
                    <a:pt x="1003" y="1030"/>
                    <a:pt x="1306" y="900"/>
                  </a:cubicBezTo>
                  <a:cubicBezTo>
                    <a:pt x="1451" y="820"/>
                    <a:pt x="1602" y="754"/>
                    <a:pt x="1725" y="653"/>
                  </a:cubicBezTo>
                  <a:cubicBezTo>
                    <a:pt x="1848" y="558"/>
                    <a:pt x="1961" y="465"/>
                    <a:pt x="2041" y="364"/>
                  </a:cubicBezTo>
                  <a:cubicBezTo>
                    <a:pt x="2206" y="164"/>
                    <a:pt x="2273" y="1"/>
                    <a:pt x="2273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20;p104"/>
            <p:cNvSpPr/>
            <p:nvPr/>
          </p:nvSpPr>
          <p:spPr>
            <a:xfrm>
              <a:off x="-2926995" y="5812787"/>
              <a:ext cx="31104" cy="22000"/>
            </a:xfrm>
            <a:custGeom>
              <a:avLst/>
              <a:gdLst/>
              <a:ahLst/>
              <a:cxnLst/>
              <a:rect l="l" t="t" r="r" b="b"/>
              <a:pathLst>
                <a:path w="2050" h="1450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1916" y="43"/>
                    <a:pt x="1789" y="100"/>
                    <a:pt x="1668" y="170"/>
                  </a:cubicBezTo>
                  <a:cubicBezTo>
                    <a:pt x="1564" y="226"/>
                    <a:pt x="1438" y="285"/>
                    <a:pt x="1320" y="362"/>
                  </a:cubicBezTo>
                  <a:cubicBezTo>
                    <a:pt x="1200" y="436"/>
                    <a:pt x="1070" y="515"/>
                    <a:pt x="946" y="601"/>
                  </a:cubicBezTo>
                  <a:cubicBezTo>
                    <a:pt x="713" y="760"/>
                    <a:pt x="491" y="937"/>
                    <a:pt x="285" y="1133"/>
                  </a:cubicBezTo>
                  <a:cubicBezTo>
                    <a:pt x="182" y="1229"/>
                    <a:pt x="86" y="1332"/>
                    <a:pt x="0" y="1444"/>
                  </a:cubicBezTo>
                  <a:cubicBezTo>
                    <a:pt x="38" y="1448"/>
                    <a:pt x="77" y="1449"/>
                    <a:pt x="115" y="1449"/>
                  </a:cubicBezTo>
                  <a:cubicBezTo>
                    <a:pt x="221" y="1449"/>
                    <a:pt x="327" y="1437"/>
                    <a:pt x="430" y="1413"/>
                  </a:cubicBezTo>
                  <a:cubicBezTo>
                    <a:pt x="677" y="1364"/>
                    <a:pt x="982" y="1238"/>
                    <a:pt x="1258" y="1055"/>
                  </a:cubicBezTo>
                  <a:cubicBezTo>
                    <a:pt x="1387" y="952"/>
                    <a:pt x="1523" y="860"/>
                    <a:pt x="1626" y="739"/>
                  </a:cubicBezTo>
                  <a:cubicBezTo>
                    <a:pt x="1730" y="622"/>
                    <a:pt x="1825" y="512"/>
                    <a:pt x="1888" y="398"/>
                  </a:cubicBezTo>
                  <a:cubicBezTo>
                    <a:pt x="2012" y="173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21;p104"/>
            <p:cNvSpPr/>
            <p:nvPr/>
          </p:nvSpPr>
          <p:spPr>
            <a:xfrm>
              <a:off x="-2872738" y="5847987"/>
              <a:ext cx="25581" cy="28191"/>
            </a:xfrm>
            <a:custGeom>
              <a:avLst/>
              <a:gdLst/>
              <a:ahLst/>
              <a:cxnLst/>
              <a:rect l="l" t="t" r="r" b="b"/>
              <a:pathLst>
                <a:path w="1686" h="1858" extrusionOk="0">
                  <a:moveTo>
                    <a:pt x="1684" y="1"/>
                  </a:moveTo>
                  <a:lnTo>
                    <a:pt x="1684" y="1"/>
                  </a:lnTo>
                  <a:cubicBezTo>
                    <a:pt x="1563" y="72"/>
                    <a:pt x="1451" y="157"/>
                    <a:pt x="1349" y="252"/>
                  </a:cubicBezTo>
                  <a:cubicBezTo>
                    <a:pt x="1258" y="328"/>
                    <a:pt x="1149" y="412"/>
                    <a:pt x="1051" y="514"/>
                  </a:cubicBezTo>
                  <a:cubicBezTo>
                    <a:pt x="951" y="612"/>
                    <a:pt x="839" y="718"/>
                    <a:pt x="739" y="829"/>
                  </a:cubicBezTo>
                  <a:cubicBezTo>
                    <a:pt x="546" y="1036"/>
                    <a:pt x="368" y="1257"/>
                    <a:pt x="210" y="1492"/>
                  </a:cubicBezTo>
                  <a:cubicBezTo>
                    <a:pt x="131" y="1608"/>
                    <a:pt x="61" y="1731"/>
                    <a:pt x="1" y="1858"/>
                  </a:cubicBezTo>
                  <a:cubicBezTo>
                    <a:pt x="143" y="1838"/>
                    <a:pt x="282" y="1797"/>
                    <a:pt x="412" y="1734"/>
                  </a:cubicBezTo>
                  <a:cubicBezTo>
                    <a:pt x="642" y="1632"/>
                    <a:pt x="915" y="1442"/>
                    <a:pt x="1142" y="1204"/>
                  </a:cubicBezTo>
                  <a:cubicBezTo>
                    <a:pt x="1245" y="1074"/>
                    <a:pt x="1358" y="956"/>
                    <a:pt x="1431" y="815"/>
                  </a:cubicBezTo>
                  <a:cubicBezTo>
                    <a:pt x="1508" y="677"/>
                    <a:pt x="1576" y="549"/>
                    <a:pt x="1613" y="426"/>
                  </a:cubicBezTo>
                  <a:cubicBezTo>
                    <a:pt x="1685" y="178"/>
                    <a:pt x="1684" y="1"/>
                    <a:pt x="1684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2355;p104"/>
          <p:cNvGrpSpPr/>
          <p:nvPr/>
        </p:nvGrpSpPr>
        <p:grpSpPr>
          <a:xfrm>
            <a:off x="1502625" y="3500685"/>
            <a:ext cx="1291195" cy="1528682"/>
            <a:chOff x="-3064791" y="3934613"/>
            <a:chExt cx="982644" cy="1163381"/>
          </a:xfrm>
        </p:grpSpPr>
        <p:sp>
          <p:nvSpPr>
            <p:cNvPr id="88" name="Google Shape;2356;p104"/>
            <p:cNvSpPr/>
            <p:nvPr/>
          </p:nvSpPr>
          <p:spPr>
            <a:xfrm>
              <a:off x="-3010762" y="4354861"/>
              <a:ext cx="589452" cy="607431"/>
            </a:xfrm>
            <a:custGeom>
              <a:avLst/>
              <a:gdLst/>
              <a:ahLst/>
              <a:cxnLst/>
              <a:rect l="l" t="t" r="r" b="b"/>
              <a:pathLst>
                <a:path w="38850" h="40035" extrusionOk="0">
                  <a:moveTo>
                    <a:pt x="11109" y="0"/>
                  </a:moveTo>
                  <a:cubicBezTo>
                    <a:pt x="11109" y="0"/>
                    <a:pt x="0" y="40034"/>
                    <a:pt x="19291" y="40034"/>
                  </a:cubicBezTo>
                  <a:cubicBezTo>
                    <a:pt x="19328" y="40034"/>
                    <a:pt x="19366" y="40034"/>
                    <a:pt x="19404" y="40034"/>
                  </a:cubicBezTo>
                  <a:cubicBezTo>
                    <a:pt x="38850" y="39878"/>
                    <a:pt x="36356" y="18057"/>
                    <a:pt x="29264" y="1228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57;p104"/>
            <p:cNvSpPr/>
            <p:nvPr/>
          </p:nvSpPr>
          <p:spPr>
            <a:xfrm>
              <a:off x="-2847521" y="4335501"/>
              <a:ext cx="290842" cy="439411"/>
            </a:xfrm>
            <a:custGeom>
              <a:avLst/>
              <a:gdLst/>
              <a:ahLst/>
              <a:cxnLst/>
              <a:rect l="l" t="t" r="r" b="b"/>
              <a:pathLst>
                <a:path w="19169" h="28961" extrusionOk="0">
                  <a:moveTo>
                    <a:pt x="13513" y="0"/>
                  </a:moveTo>
                  <a:cubicBezTo>
                    <a:pt x="8662" y="0"/>
                    <a:pt x="1402" y="1844"/>
                    <a:pt x="1402" y="1844"/>
                  </a:cubicBezTo>
                  <a:cubicBezTo>
                    <a:pt x="1402" y="1844"/>
                    <a:pt x="1" y="12598"/>
                    <a:pt x="818" y="13999"/>
                  </a:cubicBezTo>
                  <a:cubicBezTo>
                    <a:pt x="979" y="14275"/>
                    <a:pt x="1115" y="14389"/>
                    <a:pt x="1237" y="14389"/>
                  </a:cubicBezTo>
                  <a:cubicBezTo>
                    <a:pt x="1734" y="14389"/>
                    <a:pt x="1989" y="12506"/>
                    <a:pt x="2717" y="12130"/>
                  </a:cubicBezTo>
                  <a:cubicBezTo>
                    <a:pt x="2739" y="12119"/>
                    <a:pt x="2759" y="12113"/>
                    <a:pt x="2779" y="12113"/>
                  </a:cubicBezTo>
                  <a:cubicBezTo>
                    <a:pt x="3579" y="12113"/>
                    <a:pt x="2719" y="21277"/>
                    <a:pt x="3974" y="22531"/>
                  </a:cubicBezTo>
                  <a:cubicBezTo>
                    <a:pt x="4140" y="22698"/>
                    <a:pt x="4289" y="22770"/>
                    <a:pt x="4423" y="22770"/>
                  </a:cubicBezTo>
                  <a:cubicBezTo>
                    <a:pt x="5321" y="22770"/>
                    <a:pt x="5539" y="19493"/>
                    <a:pt x="5844" y="19493"/>
                  </a:cubicBezTo>
                  <a:cubicBezTo>
                    <a:pt x="6194" y="19493"/>
                    <a:pt x="9439" y="28961"/>
                    <a:pt x="10446" y="28961"/>
                  </a:cubicBezTo>
                  <a:cubicBezTo>
                    <a:pt x="11454" y="28961"/>
                    <a:pt x="13558" y="19027"/>
                    <a:pt x="13792" y="18909"/>
                  </a:cubicBezTo>
                  <a:cubicBezTo>
                    <a:pt x="13797" y="18907"/>
                    <a:pt x="13801" y="18906"/>
                    <a:pt x="13805" y="18906"/>
                  </a:cubicBezTo>
                  <a:cubicBezTo>
                    <a:pt x="14043" y="18906"/>
                    <a:pt x="14510" y="21947"/>
                    <a:pt x="15428" y="21947"/>
                  </a:cubicBezTo>
                  <a:cubicBezTo>
                    <a:pt x="16364" y="21947"/>
                    <a:pt x="15760" y="11696"/>
                    <a:pt x="16470" y="11444"/>
                  </a:cubicBezTo>
                  <a:cubicBezTo>
                    <a:pt x="16501" y="11433"/>
                    <a:pt x="16533" y="11428"/>
                    <a:pt x="16564" y="11428"/>
                  </a:cubicBezTo>
                  <a:cubicBezTo>
                    <a:pt x="17211" y="11428"/>
                    <a:pt x="17818" y="13664"/>
                    <a:pt x="18423" y="13664"/>
                  </a:cubicBezTo>
                  <a:cubicBezTo>
                    <a:pt x="18450" y="13664"/>
                    <a:pt x="18478" y="13659"/>
                    <a:pt x="18505" y="13650"/>
                  </a:cubicBezTo>
                  <a:cubicBezTo>
                    <a:pt x="19168" y="13415"/>
                    <a:pt x="19168" y="4450"/>
                    <a:pt x="17649" y="1278"/>
                  </a:cubicBezTo>
                  <a:cubicBezTo>
                    <a:pt x="17196" y="332"/>
                    <a:pt x="15571" y="0"/>
                    <a:pt x="13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58;p104"/>
            <p:cNvSpPr/>
            <p:nvPr/>
          </p:nvSpPr>
          <p:spPr>
            <a:xfrm>
              <a:off x="-2482155" y="4676790"/>
              <a:ext cx="400008" cy="421204"/>
            </a:xfrm>
            <a:custGeom>
              <a:avLst/>
              <a:gdLst/>
              <a:ahLst/>
              <a:cxnLst/>
              <a:rect l="l" t="t" r="r" b="b"/>
              <a:pathLst>
                <a:path w="26364" h="27761" extrusionOk="0">
                  <a:moveTo>
                    <a:pt x="1" y="0"/>
                  </a:moveTo>
                  <a:lnTo>
                    <a:pt x="1" y="6158"/>
                  </a:lnTo>
                  <a:cubicBezTo>
                    <a:pt x="6896" y="7757"/>
                    <a:pt x="7597" y="10987"/>
                    <a:pt x="6479" y="13936"/>
                  </a:cubicBezTo>
                  <a:cubicBezTo>
                    <a:pt x="5362" y="16884"/>
                    <a:pt x="4909" y="21974"/>
                    <a:pt x="9000" y="25247"/>
                  </a:cubicBezTo>
                  <a:cubicBezTo>
                    <a:pt x="11014" y="26857"/>
                    <a:pt x="14018" y="27760"/>
                    <a:pt x="16871" y="27760"/>
                  </a:cubicBezTo>
                  <a:cubicBezTo>
                    <a:pt x="19814" y="27760"/>
                    <a:pt x="22595" y="26799"/>
                    <a:pt x="23960" y="24662"/>
                  </a:cubicBezTo>
                  <a:cubicBezTo>
                    <a:pt x="26364" y="20903"/>
                    <a:pt x="22980" y="18357"/>
                    <a:pt x="20731" y="18357"/>
                  </a:cubicBezTo>
                  <a:cubicBezTo>
                    <a:pt x="20463" y="18357"/>
                    <a:pt x="20211" y="18393"/>
                    <a:pt x="19987" y="18467"/>
                  </a:cubicBezTo>
                  <a:cubicBezTo>
                    <a:pt x="19027" y="18787"/>
                    <a:pt x="17531" y="19205"/>
                    <a:pt x="16088" y="19205"/>
                  </a:cubicBezTo>
                  <a:cubicBezTo>
                    <a:pt x="14370" y="19205"/>
                    <a:pt x="12728" y="18613"/>
                    <a:pt x="12156" y="16559"/>
                  </a:cubicBezTo>
                  <a:cubicBezTo>
                    <a:pt x="11104" y="12779"/>
                    <a:pt x="14143" y="7948"/>
                    <a:pt x="9819" y="4092"/>
                  </a:cubicBezTo>
                  <a:cubicBezTo>
                    <a:pt x="5493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59;p104"/>
            <p:cNvSpPr/>
            <p:nvPr/>
          </p:nvSpPr>
          <p:spPr>
            <a:xfrm>
              <a:off x="-3031351" y="3998383"/>
              <a:ext cx="652008" cy="395608"/>
            </a:xfrm>
            <a:custGeom>
              <a:avLst/>
              <a:gdLst/>
              <a:ahLst/>
              <a:cxnLst/>
              <a:rect l="l" t="t" r="r" b="b"/>
              <a:pathLst>
                <a:path w="42973" h="26074" extrusionOk="0">
                  <a:moveTo>
                    <a:pt x="21669" y="0"/>
                  </a:moveTo>
                  <a:cubicBezTo>
                    <a:pt x="11529" y="0"/>
                    <a:pt x="1512" y="8347"/>
                    <a:pt x="778" y="10622"/>
                  </a:cubicBezTo>
                  <a:cubicBezTo>
                    <a:pt x="0" y="13036"/>
                    <a:pt x="8610" y="23595"/>
                    <a:pt x="18077" y="25699"/>
                  </a:cubicBezTo>
                  <a:cubicBezTo>
                    <a:pt x="19242" y="25958"/>
                    <a:pt x="20498" y="26073"/>
                    <a:pt x="21804" y="26073"/>
                  </a:cubicBezTo>
                  <a:cubicBezTo>
                    <a:pt x="31108" y="26073"/>
                    <a:pt x="42972" y="20209"/>
                    <a:pt x="42972" y="18569"/>
                  </a:cubicBezTo>
                  <a:cubicBezTo>
                    <a:pt x="42972" y="16699"/>
                    <a:pt x="34324" y="1272"/>
                    <a:pt x="23570" y="102"/>
                  </a:cubicBezTo>
                  <a:cubicBezTo>
                    <a:pt x="22937" y="33"/>
                    <a:pt x="22303" y="0"/>
                    <a:pt x="2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60;p104"/>
            <p:cNvSpPr/>
            <p:nvPr/>
          </p:nvSpPr>
          <p:spPr>
            <a:xfrm>
              <a:off x="-2927738" y="4209372"/>
              <a:ext cx="422751" cy="184619"/>
            </a:xfrm>
            <a:custGeom>
              <a:avLst/>
              <a:gdLst/>
              <a:ahLst/>
              <a:cxnLst/>
              <a:rect l="l" t="t" r="r" b="b"/>
              <a:pathLst>
                <a:path w="27863" h="12168" extrusionOk="0">
                  <a:moveTo>
                    <a:pt x="10950" y="1"/>
                  </a:moveTo>
                  <a:cubicBezTo>
                    <a:pt x="3100" y="1"/>
                    <a:pt x="5" y="5535"/>
                    <a:pt x="1" y="5542"/>
                  </a:cubicBezTo>
                  <a:cubicBezTo>
                    <a:pt x="3103" y="8319"/>
                    <a:pt x="7093" y="10870"/>
                    <a:pt x="11248" y="11793"/>
                  </a:cubicBezTo>
                  <a:cubicBezTo>
                    <a:pt x="12413" y="12052"/>
                    <a:pt x="13668" y="12167"/>
                    <a:pt x="14973" y="12167"/>
                  </a:cubicBezTo>
                  <a:cubicBezTo>
                    <a:pt x="19192" y="12167"/>
                    <a:pt x="23936" y="10961"/>
                    <a:pt x="27862" y="9489"/>
                  </a:cubicBezTo>
                  <a:cubicBezTo>
                    <a:pt x="27855" y="9461"/>
                    <a:pt x="25874" y="2789"/>
                    <a:pt x="15021" y="456"/>
                  </a:cubicBezTo>
                  <a:cubicBezTo>
                    <a:pt x="13542" y="138"/>
                    <a:pt x="12187" y="1"/>
                    <a:pt x="10950" y="1"/>
                  </a:cubicBezTo>
                  <a:close/>
                </a:path>
              </a:pathLst>
            </a:custGeom>
            <a:solidFill>
              <a:srgbClr val="FAF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61;p104"/>
            <p:cNvSpPr/>
            <p:nvPr/>
          </p:nvSpPr>
          <p:spPr>
            <a:xfrm>
              <a:off x="-2802899" y="3998429"/>
              <a:ext cx="201855" cy="248025"/>
            </a:xfrm>
            <a:custGeom>
              <a:avLst/>
              <a:gdLst/>
              <a:ahLst/>
              <a:cxnLst/>
              <a:rect l="l" t="t" r="r" b="b"/>
              <a:pathLst>
                <a:path w="13304" h="16347" extrusionOk="0">
                  <a:moveTo>
                    <a:pt x="6647" y="0"/>
                  </a:moveTo>
                  <a:cubicBezTo>
                    <a:pt x="5765" y="0"/>
                    <a:pt x="4883" y="63"/>
                    <a:pt x="4008" y="179"/>
                  </a:cubicBezTo>
                  <a:cubicBezTo>
                    <a:pt x="3694" y="1241"/>
                    <a:pt x="0" y="13758"/>
                    <a:pt x="448" y="14281"/>
                  </a:cubicBezTo>
                  <a:cubicBezTo>
                    <a:pt x="855" y="14755"/>
                    <a:pt x="9556" y="16347"/>
                    <a:pt x="12138" y="16347"/>
                  </a:cubicBezTo>
                  <a:cubicBezTo>
                    <a:pt x="12527" y="16347"/>
                    <a:pt x="12777" y="16310"/>
                    <a:pt x="12839" y="16229"/>
                  </a:cubicBezTo>
                  <a:cubicBezTo>
                    <a:pt x="13303" y="15610"/>
                    <a:pt x="12843" y="1500"/>
                    <a:pt x="12839" y="1338"/>
                  </a:cubicBezTo>
                  <a:cubicBezTo>
                    <a:pt x="11448" y="704"/>
                    <a:pt x="10002" y="261"/>
                    <a:pt x="8513" y="99"/>
                  </a:cubicBezTo>
                  <a:cubicBezTo>
                    <a:pt x="7892" y="32"/>
                    <a:pt x="7269" y="0"/>
                    <a:pt x="6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62;p104"/>
            <p:cNvSpPr/>
            <p:nvPr/>
          </p:nvSpPr>
          <p:spPr>
            <a:xfrm>
              <a:off x="-2702700" y="3998626"/>
              <a:ext cx="58035" cy="124263"/>
            </a:xfrm>
            <a:custGeom>
              <a:avLst/>
              <a:gdLst/>
              <a:ahLst/>
              <a:cxnLst/>
              <a:rect l="l" t="t" r="r" b="b"/>
              <a:pathLst>
                <a:path w="3825" h="8190" extrusionOk="0">
                  <a:moveTo>
                    <a:pt x="770" y="1"/>
                  </a:moveTo>
                  <a:cubicBezTo>
                    <a:pt x="757" y="1"/>
                    <a:pt x="744" y="1"/>
                    <a:pt x="731" y="1"/>
                  </a:cubicBezTo>
                  <a:cubicBezTo>
                    <a:pt x="731" y="1"/>
                    <a:pt x="0" y="7585"/>
                    <a:pt x="468" y="8160"/>
                  </a:cubicBezTo>
                  <a:cubicBezTo>
                    <a:pt x="484" y="8180"/>
                    <a:pt x="502" y="8189"/>
                    <a:pt x="523" y="8189"/>
                  </a:cubicBezTo>
                  <a:cubicBezTo>
                    <a:pt x="1126" y="8189"/>
                    <a:pt x="3825" y="450"/>
                    <a:pt x="3825" y="450"/>
                  </a:cubicBezTo>
                  <a:cubicBezTo>
                    <a:pt x="3825" y="450"/>
                    <a:pt x="2344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63;p104"/>
            <p:cNvSpPr/>
            <p:nvPr/>
          </p:nvSpPr>
          <p:spPr>
            <a:xfrm>
              <a:off x="-2742072" y="3998626"/>
              <a:ext cx="29905" cy="86483"/>
            </a:xfrm>
            <a:custGeom>
              <a:avLst/>
              <a:gdLst/>
              <a:ahLst/>
              <a:cxnLst/>
              <a:rect l="l" t="t" r="r" b="b"/>
              <a:pathLst>
                <a:path w="1971" h="5700" extrusionOk="0">
                  <a:moveTo>
                    <a:pt x="1970" y="1"/>
                  </a:moveTo>
                  <a:cubicBezTo>
                    <a:pt x="1658" y="11"/>
                    <a:pt x="1" y="166"/>
                    <a:pt x="1" y="166"/>
                  </a:cubicBezTo>
                  <a:cubicBezTo>
                    <a:pt x="1" y="166"/>
                    <a:pt x="253" y="5700"/>
                    <a:pt x="633" y="5700"/>
                  </a:cubicBezTo>
                  <a:cubicBezTo>
                    <a:pt x="638" y="5700"/>
                    <a:pt x="643" y="5698"/>
                    <a:pt x="649" y="5696"/>
                  </a:cubicBezTo>
                  <a:cubicBezTo>
                    <a:pt x="1038" y="5540"/>
                    <a:pt x="1970" y="1"/>
                    <a:pt x="1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64;p104"/>
            <p:cNvSpPr/>
            <p:nvPr/>
          </p:nvSpPr>
          <p:spPr>
            <a:xfrm>
              <a:off x="-2646941" y="4007639"/>
              <a:ext cx="38842" cy="96361"/>
            </a:xfrm>
            <a:custGeom>
              <a:avLst/>
              <a:gdLst/>
              <a:ahLst/>
              <a:cxnLst/>
              <a:rect l="l" t="t" r="r" b="b"/>
              <a:pathLst>
                <a:path w="2560" h="6351" extrusionOk="0">
                  <a:moveTo>
                    <a:pt x="646" y="0"/>
                  </a:moveTo>
                  <a:cubicBezTo>
                    <a:pt x="646" y="0"/>
                    <a:pt x="0" y="6271"/>
                    <a:pt x="150" y="6350"/>
                  </a:cubicBezTo>
                  <a:cubicBezTo>
                    <a:pt x="151" y="6350"/>
                    <a:pt x="152" y="6350"/>
                    <a:pt x="153" y="6350"/>
                  </a:cubicBezTo>
                  <a:cubicBezTo>
                    <a:pt x="329" y="6350"/>
                    <a:pt x="2560" y="731"/>
                    <a:pt x="2560" y="731"/>
                  </a:cubicBezTo>
                  <a:cubicBezTo>
                    <a:pt x="2560" y="731"/>
                    <a:pt x="1144" y="144"/>
                    <a:pt x="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65;p104"/>
            <p:cNvSpPr/>
            <p:nvPr/>
          </p:nvSpPr>
          <p:spPr>
            <a:xfrm>
              <a:off x="-2842241" y="4103969"/>
              <a:ext cx="38477" cy="50858"/>
            </a:xfrm>
            <a:custGeom>
              <a:avLst/>
              <a:gdLst/>
              <a:ahLst/>
              <a:cxnLst/>
              <a:rect l="l" t="t" r="r" b="b"/>
              <a:pathLst>
                <a:path w="2536" h="3352" extrusionOk="0">
                  <a:moveTo>
                    <a:pt x="1269" y="1"/>
                  </a:moveTo>
                  <a:cubicBezTo>
                    <a:pt x="568" y="1"/>
                    <a:pt x="1" y="751"/>
                    <a:pt x="1" y="1676"/>
                  </a:cubicBezTo>
                  <a:cubicBezTo>
                    <a:pt x="1" y="2601"/>
                    <a:pt x="568" y="3352"/>
                    <a:pt x="1269" y="3352"/>
                  </a:cubicBezTo>
                  <a:cubicBezTo>
                    <a:pt x="1968" y="3352"/>
                    <a:pt x="2536" y="2601"/>
                    <a:pt x="2536" y="1676"/>
                  </a:cubicBezTo>
                  <a:cubicBezTo>
                    <a:pt x="2536" y="751"/>
                    <a:pt x="1968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66;p104"/>
            <p:cNvSpPr/>
            <p:nvPr/>
          </p:nvSpPr>
          <p:spPr>
            <a:xfrm>
              <a:off x="-2585977" y="4136484"/>
              <a:ext cx="38462" cy="50843"/>
            </a:xfrm>
            <a:custGeom>
              <a:avLst/>
              <a:gdLst/>
              <a:ahLst/>
              <a:cxnLst/>
              <a:rect l="l" t="t" r="r" b="b"/>
              <a:pathLst>
                <a:path w="2535" h="3351" extrusionOk="0">
                  <a:moveTo>
                    <a:pt x="1267" y="1"/>
                  </a:moveTo>
                  <a:cubicBezTo>
                    <a:pt x="568" y="1"/>
                    <a:pt x="1" y="750"/>
                    <a:pt x="1" y="1676"/>
                  </a:cubicBezTo>
                  <a:cubicBezTo>
                    <a:pt x="1" y="2601"/>
                    <a:pt x="570" y="3350"/>
                    <a:pt x="1267" y="3350"/>
                  </a:cubicBezTo>
                  <a:cubicBezTo>
                    <a:pt x="1967" y="3350"/>
                    <a:pt x="2534" y="2601"/>
                    <a:pt x="2534" y="1676"/>
                  </a:cubicBezTo>
                  <a:cubicBezTo>
                    <a:pt x="2534" y="750"/>
                    <a:pt x="1968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67;p104"/>
            <p:cNvSpPr/>
            <p:nvPr/>
          </p:nvSpPr>
          <p:spPr>
            <a:xfrm>
              <a:off x="-3064791" y="3934613"/>
              <a:ext cx="225691" cy="161269"/>
            </a:xfrm>
            <a:custGeom>
              <a:avLst/>
              <a:gdLst/>
              <a:ahLst/>
              <a:cxnLst/>
              <a:rect l="l" t="t" r="r" b="b"/>
              <a:pathLst>
                <a:path w="14875" h="10629" extrusionOk="0">
                  <a:moveTo>
                    <a:pt x="9697" y="0"/>
                  </a:moveTo>
                  <a:cubicBezTo>
                    <a:pt x="7165" y="0"/>
                    <a:pt x="4335" y="1479"/>
                    <a:pt x="2934" y="3527"/>
                  </a:cubicBezTo>
                  <a:cubicBezTo>
                    <a:pt x="1" y="7812"/>
                    <a:pt x="7025" y="10628"/>
                    <a:pt x="7025" y="10628"/>
                  </a:cubicBezTo>
                  <a:cubicBezTo>
                    <a:pt x="11458" y="7367"/>
                    <a:pt x="14670" y="6487"/>
                    <a:pt x="14670" y="6487"/>
                  </a:cubicBezTo>
                  <a:cubicBezTo>
                    <a:pt x="14874" y="1767"/>
                    <a:pt x="12464" y="0"/>
                    <a:pt x="9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68;p104"/>
            <p:cNvSpPr/>
            <p:nvPr/>
          </p:nvSpPr>
          <p:spPr>
            <a:xfrm>
              <a:off x="-3003767" y="3976156"/>
              <a:ext cx="143835" cy="102794"/>
            </a:xfrm>
            <a:custGeom>
              <a:avLst/>
              <a:gdLst/>
              <a:ahLst/>
              <a:cxnLst/>
              <a:rect l="l" t="t" r="r" b="b"/>
              <a:pathLst>
                <a:path w="9480" h="6775" extrusionOk="0">
                  <a:moveTo>
                    <a:pt x="6179" y="0"/>
                  </a:moveTo>
                  <a:cubicBezTo>
                    <a:pt x="4565" y="0"/>
                    <a:pt x="2762" y="943"/>
                    <a:pt x="1870" y="2248"/>
                  </a:cubicBezTo>
                  <a:cubicBezTo>
                    <a:pt x="0" y="4980"/>
                    <a:pt x="4477" y="6775"/>
                    <a:pt x="4477" y="6775"/>
                  </a:cubicBezTo>
                  <a:cubicBezTo>
                    <a:pt x="7303" y="4695"/>
                    <a:pt x="9350" y="4135"/>
                    <a:pt x="9350" y="4135"/>
                  </a:cubicBezTo>
                  <a:cubicBezTo>
                    <a:pt x="9479" y="1126"/>
                    <a:pt x="7943" y="0"/>
                    <a:pt x="6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69;p104"/>
            <p:cNvSpPr/>
            <p:nvPr/>
          </p:nvSpPr>
          <p:spPr>
            <a:xfrm>
              <a:off x="-2541128" y="3990509"/>
              <a:ext cx="205557" cy="170205"/>
            </a:xfrm>
            <a:custGeom>
              <a:avLst/>
              <a:gdLst/>
              <a:ahLst/>
              <a:cxnLst/>
              <a:rect l="l" t="t" r="r" b="b"/>
              <a:pathLst>
                <a:path w="13548" h="11218" extrusionOk="0">
                  <a:moveTo>
                    <a:pt x="5025" y="0"/>
                  </a:moveTo>
                  <a:cubicBezTo>
                    <a:pt x="2953" y="0"/>
                    <a:pt x="991" y="1346"/>
                    <a:pt x="1" y="4922"/>
                  </a:cubicBezTo>
                  <a:cubicBezTo>
                    <a:pt x="1" y="4922"/>
                    <a:pt x="2786" y="6749"/>
                    <a:pt x="5997" y="11217"/>
                  </a:cubicBezTo>
                  <a:cubicBezTo>
                    <a:pt x="5997" y="11217"/>
                    <a:pt x="13547" y="10702"/>
                    <a:pt x="12079" y="5723"/>
                  </a:cubicBezTo>
                  <a:cubicBezTo>
                    <a:pt x="11212" y="2785"/>
                    <a:pt x="8005" y="0"/>
                    <a:pt x="5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70;p104"/>
            <p:cNvSpPr/>
            <p:nvPr/>
          </p:nvSpPr>
          <p:spPr>
            <a:xfrm>
              <a:off x="-2524195" y="4029229"/>
              <a:ext cx="131030" cy="108483"/>
            </a:xfrm>
            <a:custGeom>
              <a:avLst/>
              <a:gdLst/>
              <a:ahLst/>
              <a:cxnLst/>
              <a:rect l="l" t="t" r="r" b="b"/>
              <a:pathLst>
                <a:path w="8636" h="7150" extrusionOk="0">
                  <a:moveTo>
                    <a:pt x="3202" y="0"/>
                  </a:moveTo>
                  <a:cubicBezTo>
                    <a:pt x="1882" y="0"/>
                    <a:pt x="631" y="858"/>
                    <a:pt x="0" y="3136"/>
                  </a:cubicBezTo>
                  <a:cubicBezTo>
                    <a:pt x="0" y="3138"/>
                    <a:pt x="1776" y="4303"/>
                    <a:pt x="3822" y="7150"/>
                  </a:cubicBezTo>
                  <a:cubicBezTo>
                    <a:pt x="3822" y="7150"/>
                    <a:pt x="8635" y="6822"/>
                    <a:pt x="7698" y="3648"/>
                  </a:cubicBezTo>
                  <a:cubicBezTo>
                    <a:pt x="7146" y="1775"/>
                    <a:pt x="5102" y="0"/>
                    <a:pt x="3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71;p104"/>
            <p:cNvSpPr/>
            <p:nvPr/>
          </p:nvSpPr>
          <p:spPr>
            <a:xfrm>
              <a:off x="-2804477" y="4198402"/>
              <a:ext cx="188245" cy="67609"/>
            </a:xfrm>
            <a:custGeom>
              <a:avLst/>
              <a:gdLst/>
              <a:ahLst/>
              <a:cxnLst/>
              <a:rect l="l" t="t" r="r" b="b"/>
              <a:pathLst>
                <a:path w="12407" h="4456" extrusionOk="0">
                  <a:moveTo>
                    <a:pt x="5493" y="1"/>
                  </a:moveTo>
                  <a:cubicBezTo>
                    <a:pt x="2748" y="1"/>
                    <a:pt x="1" y="651"/>
                    <a:pt x="478" y="1739"/>
                  </a:cubicBezTo>
                  <a:cubicBezTo>
                    <a:pt x="1008" y="2949"/>
                    <a:pt x="3885" y="4193"/>
                    <a:pt x="6923" y="4417"/>
                  </a:cubicBezTo>
                  <a:cubicBezTo>
                    <a:pt x="7279" y="4443"/>
                    <a:pt x="7627" y="4456"/>
                    <a:pt x="7963" y="4456"/>
                  </a:cubicBezTo>
                  <a:cubicBezTo>
                    <a:pt x="10500" y="4456"/>
                    <a:pt x="12407" y="3740"/>
                    <a:pt x="12383" y="2743"/>
                  </a:cubicBezTo>
                  <a:cubicBezTo>
                    <a:pt x="12357" y="1614"/>
                    <a:pt x="9392" y="186"/>
                    <a:pt x="6389" y="25"/>
                  </a:cubicBezTo>
                  <a:cubicBezTo>
                    <a:pt x="6093" y="9"/>
                    <a:pt x="5793" y="1"/>
                    <a:pt x="5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72;p104"/>
            <p:cNvSpPr/>
            <p:nvPr/>
          </p:nvSpPr>
          <p:spPr>
            <a:xfrm>
              <a:off x="-2774283" y="4260397"/>
              <a:ext cx="71645" cy="69111"/>
            </a:xfrm>
            <a:custGeom>
              <a:avLst/>
              <a:gdLst/>
              <a:ahLst/>
              <a:cxnLst/>
              <a:rect l="l" t="t" r="r" b="b"/>
              <a:pathLst>
                <a:path w="4722" h="4555" extrusionOk="0">
                  <a:moveTo>
                    <a:pt x="4439" y="1"/>
                  </a:moveTo>
                  <a:cubicBezTo>
                    <a:pt x="4292" y="1"/>
                    <a:pt x="4137" y="94"/>
                    <a:pt x="4120" y="281"/>
                  </a:cubicBezTo>
                  <a:lnTo>
                    <a:pt x="4120" y="282"/>
                  </a:lnTo>
                  <a:cubicBezTo>
                    <a:pt x="4033" y="1250"/>
                    <a:pt x="3945" y="2218"/>
                    <a:pt x="3855" y="3185"/>
                  </a:cubicBezTo>
                  <a:cubicBezTo>
                    <a:pt x="3843" y="3328"/>
                    <a:pt x="3830" y="3470"/>
                    <a:pt x="3818" y="3612"/>
                  </a:cubicBezTo>
                  <a:lnTo>
                    <a:pt x="3818" y="3612"/>
                  </a:lnTo>
                  <a:cubicBezTo>
                    <a:pt x="3802" y="3618"/>
                    <a:pt x="3784" y="3626"/>
                    <a:pt x="3763" y="3637"/>
                  </a:cubicBezTo>
                  <a:cubicBezTo>
                    <a:pt x="3295" y="3868"/>
                    <a:pt x="2795" y="3978"/>
                    <a:pt x="2295" y="3978"/>
                  </a:cubicBezTo>
                  <a:cubicBezTo>
                    <a:pt x="1705" y="3978"/>
                    <a:pt x="1116" y="3825"/>
                    <a:pt x="580" y="3541"/>
                  </a:cubicBezTo>
                  <a:cubicBezTo>
                    <a:pt x="532" y="3515"/>
                    <a:pt x="484" y="3504"/>
                    <a:pt x="439" y="3504"/>
                  </a:cubicBezTo>
                  <a:cubicBezTo>
                    <a:pt x="174" y="3504"/>
                    <a:pt x="0" y="3894"/>
                    <a:pt x="285" y="4045"/>
                  </a:cubicBezTo>
                  <a:cubicBezTo>
                    <a:pt x="924" y="4385"/>
                    <a:pt x="1578" y="4554"/>
                    <a:pt x="2254" y="4554"/>
                  </a:cubicBezTo>
                  <a:cubicBezTo>
                    <a:pt x="2602" y="4554"/>
                    <a:pt x="2957" y="4509"/>
                    <a:pt x="3318" y="4419"/>
                  </a:cubicBezTo>
                  <a:cubicBezTo>
                    <a:pt x="3650" y="4336"/>
                    <a:pt x="4350" y="4178"/>
                    <a:pt x="4388" y="3758"/>
                  </a:cubicBezTo>
                  <a:cubicBezTo>
                    <a:pt x="4494" y="2600"/>
                    <a:pt x="4599" y="1440"/>
                    <a:pt x="4705" y="281"/>
                  </a:cubicBezTo>
                  <a:cubicBezTo>
                    <a:pt x="4722" y="94"/>
                    <a:pt x="4585" y="1"/>
                    <a:pt x="4439" y="1"/>
                  </a:cubicBezTo>
                  <a:close/>
                </a:path>
              </a:pathLst>
            </a:custGeom>
            <a:solidFill>
              <a:srgbClr val="675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73;p104"/>
            <p:cNvSpPr/>
            <p:nvPr/>
          </p:nvSpPr>
          <p:spPr>
            <a:xfrm>
              <a:off x="-2717326" y="4313622"/>
              <a:ext cx="68398" cy="24883"/>
            </a:xfrm>
            <a:custGeom>
              <a:avLst/>
              <a:gdLst/>
              <a:ahLst/>
              <a:cxnLst/>
              <a:rect l="l" t="t" r="r" b="b"/>
              <a:pathLst>
                <a:path w="4508" h="1640" extrusionOk="0">
                  <a:moveTo>
                    <a:pt x="356" y="0"/>
                  </a:moveTo>
                  <a:cubicBezTo>
                    <a:pt x="182" y="0"/>
                    <a:pt x="0" y="144"/>
                    <a:pt x="58" y="363"/>
                  </a:cubicBezTo>
                  <a:cubicBezTo>
                    <a:pt x="320" y="1374"/>
                    <a:pt x="1396" y="1639"/>
                    <a:pt x="2463" y="1639"/>
                  </a:cubicBezTo>
                  <a:cubicBezTo>
                    <a:pt x="3085" y="1639"/>
                    <a:pt x="3705" y="1549"/>
                    <a:pt x="4158" y="1463"/>
                  </a:cubicBezTo>
                  <a:cubicBezTo>
                    <a:pt x="4507" y="1398"/>
                    <a:pt x="4388" y="894"/>
                    <a:pt x="4065" y="894"/>
                  </a:cubicBezTo>
                  <a:cubicBezTo>
                    <a:pt x="4045" y="894"/>
                    <a:pt x="4025" y="896"/>
                    <a:pt x="4003" y="900"/>
                  </a:cubicBezTo>
                  <a:cubicBezTo>
                    <a:pt x="3630" y="971"/>
                    <a:pt x="3024" y="1067"/>
                    <a:pt x="2426" y="1067"/>
                  </a:cubicBezTo>
                  <a:cubicBezTo>
                    <a:pt x="1605" y="1067"/>
                    <a:pt x="797" y="886"/>
                    <a:pt x="621" y="209"/>
                  </a:cubicBezTo>
                  <a:cubicBezTo>
                    <a:pt x="583" y="63"/>
                    <a:pt x="471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74;p104"/>
            <p:cNvSpPr/>
            <p:nvPr/>
          </p:nvSpPr>
          <p:spPr>
            <a:xfrm>
              <a:off x="-2518278" y="4183291"/>
              <a:ext cx="121532" cy="53862"/>
            </a:xfrm>
            <a:custGeom>
              <a:avLst/>
              <a:gdLst/>
              <a:ahLst/>
              <a:cxnLst/>
              <a:rect l="l" t="t" r="r" b="b"/>
              <a:pathLst>
                <a:path w="8010" h="3550" extrusionOk="0">
                  <a:moveTo>
                    <a:pt x="5835" y="0"/>
                  </a:moveTo>
                  <a:cubicBezTo>
                    <a:pt x="5835" y="0"/>
                    <a:pt x="1" y="1420"/>
                    <a:pt x="79" y="1720"/>
                  </a:cubicBezTo>
                  <a:cubicBezTo>
                    <a:pt x="156" y="2019"/>
                    <a:pt x="7973" y="3513"/>
                    <a:pt x="8009" y="3550"/>
                  </a:cubicBezTo>
                  <a:lnTo>
                    <a:pt x="8009" y="3550"/>
                  </a:lnTo>
                  <a:cubicBezTo>
                    <a:pt x="7985" y="3511"/>
                    <a:pt x="6266" y="615"/>
                    <a:pt x="5835" y="0"/>
                  </a:cubicBezTo>
                  <a:close/>
                  <a:moveTo>
                    <a:pt x="8009" y="3550"/>
                  </a:move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ubicBezTo>
                    <a:pt x="8009" y="3550"/>
                    <a:pt x="8009" y="3550"/>
                    <a:pt x="8009" y="3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75;p104"/>
            <p:cNvSpPr/>
            <p:nvPr/>
          </p:nvSpPr>
          <p:spPr>
            <a:xfrm>
              <a:off x="-2525166" y="4243890"/>
              <a:ext cx="145823" cy="77167"/>
            </a:xfrm>
            <a:custGeom>
              <a:avLst/>
              <a:gdLst/>
              <a:ahLst/>
              <a:cxnLst/>
              <a:rect l="l" t="t" r="r" b="b"/>
              <a:pathLst>
                <a:path w="9611" h="5086" extrusionOk="0">
                  <a:moveTo>
                    <a:pt x="1320" y="1"/>
                  </a:moveTo>
                  <a:cubicBezTo>
                    <a:pt x="903" y="1"/>
                    <a:pt x="619" y="50"/>
                    <a:pt x="532" y="169"/>
                  </a:cubicBezTo>
                  <a:cubicBezTo>
                    <a:pt x="1" y="889"/>
                    <a:pt x="5444" y="5085"/>
                    <a:pt x="6116" y="5085"/>
                  </a:cubicBezTo>
                  <a:cubicBezTo>
                    <a:pt x="6132" y="5085"/>
                    <a:pt x="6144" y="5083"/>
                    <a:pt x="6155" y="5079"/>
                  </a:cubicBezTo>
                  <a:cubicBezTo>
                    <a:pt x="8274" y="3962"/>
                    <a:pt x="9610" y="2937"/>
                    <a:pt x="9610" y="2389"/>
                  </a:cubicBezTo>
                  <a:cubicBezTo>
                    <a:pt x="9610" y="2191"/>
                    <a:pt x="9509" y="1835"/>
                    <a:pt x="9324" y="1369"/>
                  </a:cubicBezTo>
                  <a:cubicBezTo>
                    <a:pt x="9284" y="1360"/>
                    <a:pt x="3498" y="1"/>
                    <a:pt x="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76;p104"/>
            <p:cNvSpPr/>
            <p:nvPr/>
          </p:nvSpPr>
          <p:spPr>
            <a:xfrm>
              <a:off x="-3020214" y="4122874"/>
              <a:ext cx="148660" cy="56715"/>
            </a:xfrm>
            <a:custGeom>
              <a:avLst/>
              <a:gdLst/>
              <a:ahLst/>
              <a:cxnLst/>
              <a:rect l="l" t="t" r="r" b="b"/>
              <a:pathLst>
                <a:path w="9798" h="3738" extrusionOk="0">
                  <a:moveTo>
                    <a:pt x="1976" y="0"/>
                  </a:moveTo>
                  <a:cubicBezTo>
                    <a:pt x="900" y="1016"/>
                    <a:pt x="217" y="1883"/>
                    <a:pt x="44" y="2417"/>
                  </a:cubicBezTo>
                  <a:cubicBezTo>
                    <a:pt x="13" y="2514"/>
                    <a:pt x="2" y="2628"/>
                    <a:pt x="1" y="2750"/>
                  </a:cubicBezTo>
                  <a:cubicBezTo>
                    <a:pt x="266" y="2727"/>
                    <a:pt x="546" y="2716"/>
                    <a:pt x="836" y="2716"/>
                  </a:cubicBezTo>
                  <a:cubicBezTo>
                    <a:pt x="3663" y="2716"/>
                    <a:pt x="7484" y="3737"/>
                    <a:pt x="9010" y="3737"/>
                  </a:cubicBezTo>
                  <a:cubicBezTo>
                    <a:pt x="9544" y="3737"/>
                    <a:pt x="9798" y="3612"/>
                    <a:pt x="9628" y="3274"/>
                  </a:cubicBezTo>
                  <a:cubicBezTo>
                    <a:pt x="8850" y="1717"/>
                    <a:pt x="1985" y="2"/>
                    <a:pt x="1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77;p104"/>
            <p:cNvSpPr/>
            <p:nvPr/>
          </p:nvSpPr>
          <p:spPr>
            <a:xfrm>
              <a:off x="-3004283" y="4199358"/>
              <a:ext cx="131166" cy="46382"/>
            </a:xfrm>
            <a:custGeom>
              <a:avLst/>
              <a:gdLst/>
              <a:ahLst/>
              <a:cxnLst/>
              <a:rect l="l" t="t" r="r" b="b"/>
              <a:pathLst>
                <a:path w="8645" h="3057" extrusionOk="0">
                  <a:moveTo>
                    <a:pt x="5028" y="1"/>
                  </a:moveTo>
                  <a:cubicBezTo>
                    <a:pt x="3453" y="1"/>
                    <a:pt x="1491" y="203"/>
                    <a:pt x="1" y="393"/>
                  </a:cubicBezTo>
                  <a:cubicBezTo>
                    <a:pt x="502" y="1209"/>
                    <a:pt x="1169" y="2115"/>
                    <a:pt x="1970" y="3057"/>
                  </a:cubicBezTo>
                  <a:cubicBezTo>
                    <a:pt x="4707" y="2000"/>
                    <a:pt x="8645" y="1010"/>
                    <a:pt x="7411" y="337"/>
                  </a:cubicBezTo>
                  <a:cubicBezTo>
                    <a:pt x="6961" y="91"/>
                    <a:pt x="6081" y="1"/>
                    <a:pt x="5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78;p104"/>
            <p:cNvSpPr/>
            <p:nvPr/>
          </p:nvSpPr>
          <p:spPr>
            <a:xfrm>
              <a:off x="-2952029" y="4345136"/>
              <a:ext cx="148888" cy="605322"/>
            </a:xfrm>
            <a:custGeom>
              <a:avLst/>
              <a:gdLst/>
              <a:ahLst/>
              <a:cxnLst/>
              <a:rect l="l" t="t" r="r" b="b"/>
              <a:pathLst>
                <a:path w="9813" h="39896" extrusionOk="0">
                  <a:moveTo>
                    <a:pt x="6142" y="1"/>
                  </a:moveTo>
                  <a:cubicBezTo>
                    <a:pt x="6142" y="1"/>
                    <a:pt x="0" y="10927"/>
                    <a:pt x="347" y="20658"/>
                  </a:cubicBezTo>
                  <a:cubicBezTo>
                    <a:pt x="694" y="30389"/>
                    <a:pt x="1655" y="38650"/>
                    <a:pt x="1017" y="39896"/>
                  </a:cubicBezTo>
                  <a:lnTo>
                    <a:pt x="9772" y="39896"/>
                  </a:lnTo>
                  <a:cubicBezTo>
                    <a:pt x="9772" y="39896"/>
                    <a:pt x="9813" y="27428"/>
                    <a:pt x="9772" y="21973"/>
                  </a:cubicBezTo>
                  <a:cubicBezTo>
                    <a:pt x="9731" y="16520"/>
                    <a:pt x="9772" y="1867"/>
                    <a:pt x="9772" y="1867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79;p104"/>
            <p:cNvSpPr/>
            <p:nvPr/>
          </p:nvSpPr>
          <p:spPr>
            <a:xfrm>
              <a:off x="-2953334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1462" y="0"/>
                  </a:moveTo>
                  <a:cubicBezTo>
                    <a:pt x="705" y="0"/>
                    <a:pt x="0" y="849"/>
                    <a:pt x="0" y="2709"/>
                  </a:cubicBezTo>
                  <a:cubicBezTo>
                    <a:pt x="0" y="4857"/>
                    <a:pt x="218" y="5361"/>
                    <a:pt x="739" y="5863"/>
                  </a:cubicBezTo>
                  <a:cubicBezTo>
                    <a:pt x="1301" y="6406"/>
                    <a:pt x="3061" y="6718"/>
                    <a:pt x="4865" y="6718"/>
                  </a:cubicBezTo>
                  <a:cubicBezTo>
                    <a:pt x="7101" y="6718"/>
                    <a:pt x="9407" y="6238"/>
                    <a:pt x="9582" y="5123"/>
                  </a:cubicBezTo>
                  <a:cubicBezTo>
                    <a:pt x="9898" y="3132"/>
                    <a:pt x="9580" y="550"/>
                    <a:pt x="7952" y="550"/>
                  </a:cubicBezTo>
                  <a:cubicBezTo>
                    <a:pt x="7934" y="550"/>
                    <a:pt x="7916" y="550"/>
                    <a:pt x="7898" y="551"/>
                  </a:cubicBezTo>
                  <a:cubicBezTo>
                    <a:pt x="6222" y="608"/>
                    <a:pt x="6109" y="1902"/>
                    <a:pt x="6109" y="1902"/>
                  </a:cubicBezTo>
                  <a:cubicBezTo>
                    <a:pt x="6109" y="1902"/>
                    <a:pt x="5649" y="60"/>
                    <a:pt x="4402" y="60"/>
                  </a:cubicBezTo>
                  <a:cubicBezTo>
                    <a:pt x="4389" y="60"/>
                    <a:pt x="4376" y="60"/>
                    <a:pt x="4364" y="60"/>
                  </a:cubicBezTo>
                  <a:cubicBezTo>
                    <a:pt x="3088" y="97"/>
                    <a:pt x="2619" y="1834"/>
                    <a:pt x="2619" y="1834"/>
                  </a:cubicBezTo>
                  <a:cubicBezTo>
                    <a:pt x="2619" y="1834"/>
                    <a:pt x="2685" y="357"/>
                    <a:pt x="1813" y="60"/>
                  </a:cubicBezTo>
                  <a:cubicBezTo>
                    <a:pt x="1696" y="21"/>
                    <a:pt x="1578" y="0"/>
                    <a:pt x="1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80;p104"/>
            <p:cNvSpPr/>
            <p:nvPr/>
          </p:nvSpPr>
          <p:spPr>
            <a:xfrm>
              <a:off x="-2617900" y="4365861"/>
              <a:ext cx="169871" cy="584627"/>
            </a:xfrm>
            <a:custGeom>
              <a:avLst/>
              <a:gdLst/>
              <a:ahLst/>
              <a:cxnLst/>
              <a:rect l="l" t="t" r="r" b="b"/>
              <a:pathLst>
                <a:path w="11196" h="38532" extrusionOk="0">
                  <a:moveTo>
                    <a:pt x="5061" y="0"/>
                  </a:moveTo>
                  <a:lnTo>
                    <a:pt x="1" y="1293"/>
                  </a:lnTo>
                  <a:cubicBezTo>
                    <a:pt x="1" y="1293"/>
                    <a:pt x="2006" y="11258"/>
                    <a:pt x="2105" y="18582"/>
                  </a:cubicBezTo>
                  <a:cubicBezTo>
                    <a:pt x="2203" y="25906"/>
                    <a:pt x="2671" y="38531"/>
                    <a:pt x="2671" y="38531"/>
                  </a:cubicBezTo>
                  <a:lnTo>
                    <a:pt x="11195" y="38531"/>
                  </a:lnTo>
                  <a:cubicBezTo>
                    <a:pt x="11195" y="38531"/>
                    <a:pt x="11180" y="9626"/>
                    <a:pt x="5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81;p104"/>
            <p:cNvSpPr/>
            <p:nvPr/>
          </p:nvSpPr>
          <p:spPr>
            <a:xfrm>
              <a:off x="-2592486" y="4899493"/>
              <a:ext cx="150193" cy="101944"/>
            </a:xfrm>
            <a:custGeom>
              <a:avLst/>
              <a:gdLst/>
              <a:ahLst/>
              <a:cxnLst/>
              <a:rect l="l" t="t" r="r" b="b"/>
              <a:pathLst>
                <a:path w="9899" h="6719" extrusionOk="0">
                  <a:moveTo>
                    <a:pt x="8437" y="0"/>
                  </a:moveTo>
                  <a:cubicBezTo>
                    <a:pt x="8320" y="0"/>
                    <a:pt x="8202" y="21"/>
                    <a:pt x="8085" y="60"/>
                  </a:cubicBezTo>
                  <a:cubicBezTo>
                    <a:pt x="7213" y="357"/>
                    <a:pt x="7280" y="1834"/>
                    <a:pt x="7280" y="1834"/>
                  </a:cubicBezTo>
                  <a:cubicBezTo>
                    <a:pt x="7280" y="1834"/>
                    <a:pt x="6809" y="97"/>
                    <a:pt x="5535" y="60"/>
                  </a:cubicBezTo>
                  <a:cubicBezTo>
                    <a:pt x="5522" y="60"/>
                    <a:pt x="5510" y="60"/>
                    <a:pt x="5497" y="60"/>
                  </a:cubicBezTo>
                  <a:cubicBezTo>
                    <a:pt x="4250" y="60"/>
                    <a:pt x="3790" y="1902"/>
                    <a:pt x="3790" y="1902"/>
                  </a:cubicBezTo>
                  <a:cubicBezTo>
                    <a:pt x="3790" y="1902"/>
                    <a:pt x="3676" y="608"/>
                    <a:pt x="2001" y="551"/>
                  </a:cubicBezTo>
                  <a:cubicBezTo>
                    <a:pt x="1983" y="550"/>
                    <a:pt x="1965" y="550"/>
                    <a:pt x="1947" y="550"/>
                  </a:cubicBezTo>
                  <a:cubicBezTo>
                    <a:pt x="318" y="550"/>
                    <a:pt x="0" y="3132"/>
                    <a:pt x="316" y="5123"/>
                  </a:cubicBezTo>
                  <a:cubicBezTo>
                    <a:pt x="492" y="6238"/>
                    <a:pt x="2797" y="6718"/>
                    <a:pt x="5033" y="6718"/>
                  </a:cubicBezTo>
                  <a:cubicBezTo>
                    <a:pt x="6837" y="6718"/>
                    <a:pt x="8597" y="6406"/>
                    <a:pt x="9160" y="5863"/>
                  </a:cubicBezTo>
                  <a:cubicBezTo>
                    <a:pt x="9681" y="5361"/>
                    <a:pt x="9899" y="4857"/>
                    <a:pt x="9899" y="2709"/>
                  </a:cubicBezTo>
                  <a:cubicBezTo>
                    <a:pt x="9899" y="849"/>
                    <a:pt x="9193" y="0"/>
                    <a:pt x="8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82;p104"/>
            <p:cNvSpPr/>
            <p:nvPr/>
          </p:nvSpPr>
          <p:spPr>
            <a:xfrm>
              <a:off x="-2613834" y="4304322"/>
              <a:ext cx="131986" cy="15719"/>
            </a:xfrm>
            <a:custGeom>
              <a:avLst/>
              <a:gdLst/>
              <a:ahLst/>
              <a:cxnLst/>
              <a:rect l="l" t="t" r="r" b="b"/>
              <a:pathLst>
                <a:path w="8699" h="1036" extrusionOk="0">
                  <a:moveTo>
                    <a:pt x="358" y="1"/>
                  </a:moveTo>
                  <a:cubicBezTo>
                    <a:pt x="1" y="1"/>
                    <a:pt x="9" y="565"/>
                    <a:pt x="378" y="586"/>
                  </a:cubicBezTo>
                  <a:lnTo>
                    <a:pt x="8322" y="1035"/>
                  </a:lnTo>
                  <a:cubicBezTo>
                    <a:pt x="8329" y="1036"/>
                    <a:pt x="8336" y="1036"/>
                    <a:pt x="8342" y="1036"/>
                  </a:cubicBezTo>
                  <a:cubicBezTo>
                    <a:pt x="8699" y="1036"/>
                    <a:pt x="8689" y="472"/>
                    <a:pt x="8322" y="451"/>
                  </a:cubicBezTo>
                  <a:lnTo>
                    <a:pt x="378" y="1"/>
                  </a:lnTo>
                  <a:cubicBezTo>
                    <a:pt x="371" y="1"/>
                    <a:pt x="36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83;p104"/>
            <p:cNvSpPr/>
            <p:nvPr/>
          </p:nvSpPr>
          <p:spPr>
            <a:xfrm>
              <a:off x="-2611391" y="4323743"/>
              <a:ext cx="178778" cy="42620"/>
            </a:xfrm>
            <a:custGeom>
              <a:avLst/>
              <a:gdLst/>
              <a:ahLst/>
              <a:cxnLst/>
              <a:rect l="l" t="t" r="r" b="b"/>
              <a:pathLst>
                <a:path w="11783" h="2809" extrusionOk="0">
                  <a:moveTo>
                    <a:pt x="435" y="1"/>
                  </a:moveTo>
                  <a:cubicBezTo>
                    <a:pt x="116" y="1"/>
                    <a:pt x="0" y="502"/>
                    <a:pt x="345" y="572"/>
                  </a:cubicBezTo>
                  <a:lnTo>
                    <a:pt x="11281" y="2802"/>
                  </a:lnTo>
                  <a:cubicBezTo>
                    <a:pt x="11304" y="2807"/>
                    <a:pt x="11326" y="2809"/>
                    <a:pt x="11347" y="2809"/>
                  </a:cubicBezTo>
                  <a:cubicBezTo>
                    <a:pt x="11666" y="2809"/>
                    <a:pt x="11783" y="2308"/>
                    <a:pt x="11437" y="2237"/>
                  </a:cubicBezTo>
                  <a:cubicBezTo>
                    <a:pt x="7792" y="1494"/>
                    <a:pt x="4146" y="751"/>
                    <a:pt x="501" y="8"/>
                  </a:cubicBezTo>
                  <a:cubicBezTo>
                    <a:pt x="478" y="3"/>
                    <a:pt x="456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84;p104"/>
            <p:cNvSpPr/>
            <p:nvPr/>
          </p:nvSpPr>
          <p:spPr>
            <a:xfrm>
              <a:off x="-2614198" y="4341327"/>
              <a:ext cx="164091" cy="74269"/>
            </a:xfrm>
            <a:custGeom>
              <a:avLst/>
              <a:gdLst/>
              <a:ahLst/>
              <a:cxnLst/>
              <a:rect l="l" t="t" r="r" b="b"/>
              <a:pathLst>
                <a:path w="10815" h="4895" extrusionOk="0">
                  <a:moveTo>
                    <a:pt x="470" y="0"/>
                  </a:moveTo>
                  <a:cubicBezTo>
                    <a:pt x="189" y="0"/>
                    <a:pt x="0" y="401"/>
                    <a:pt x="302" y="534"/>
                  </a:cubicBezTo>
                  <a:lnTo>
                    <a:pt x="10219" y="4867"/>
                  </a:lnTo>
                  <a:cubicBezTo>
                    <a:pt x="10262" y="4886"/>
                    <a:pt x="10305" y="4894"/>
                    <a:pt x="10346" y="4894"/>
                  </a:cubicBezTo>
                  <a:cubicBezTo>
                    <a:pt x="10626" y="4894"/>
                    <a:pt x="10815" y="4495"/>
                    <a:pt x="10514" y="4363"/>
                  </a:cubicBezTo>
                  <a:lnTo>
                    <a:pt x="597" y="28"/>
                  </a:lnTo>
                  <a:cubicBezTo>
                    <a:pt x="553" y="9"/>
                    <a:pt x="51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85;p104"/>
            <p:cNvSpPr/>
            <p:nvPr/>
          </p:nvSpPr>
          <p:spPr>
            <a:xfrm>
              <a:off x="-2931501" y="4249367"/>
              <a:ext cx="130104" cy="37840"/>
            </a:xfrm>
            <a:custGeom>
              <a:avLst/>
              <a:gdLst/>
              <a:ahLst/>
              <a:cxnLst/>
              <a:rect l="l" t="t" r="r" b="b"/>
              <a:pathLst>
                <a:path w="8575" h="2494" extrusionOk="0">
                  <a:moveTo>
                    <a:pt x="433" y="1"/>
                  </a:moveTo>
                  <a:cubicBezTo>
                    <a:pt x="124" y="1"/>
                    <a:pt x="1" y="484"/>
                    <a:pt x="339" y="569"/>
                  </a:cubicBezTo>
                  <a:cubicBezTo>
                    <a:pt x="2914" y="1208"/>
                    <a:pt x="5489" y="1846"/>
                    <a:pt x="8063" y="2484"/>
                  </a:cubicBezTo>
                  <a:cubicBezTo>
                    <a:pt x="8090" y="2490"/>
                    <a:pt x="8117" y="2494"/>
                    <a:pt x="8142" y="2494"/>
                  </a:cubicBezTo>
                  <a:cubicBezTo>
                    <a:pt x="8450" y="2494"/>
                    <a:pt x="8575" y="2011"/>
                    <a:pt x="8236" y="1925"/>
                  </a:cubicBezTo>
                  <a:cubicBezTo>
                    <a:pt x="5661" y="1288"/>
                    <a:pt x="3087" y="649"/>
                    <a:pt x="512" y="11"/>
                  </a:cubicBezTo>
                  <a:cubicBezTo>
                    <a:pt x="485" y="4"/>
                    <a:pt x="458" y="1"/>
                    <a:pt x="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86;p104"/>
            <p:cNvSpPr/>
            <p:nvPr/>
          </p:nvSpPr>
          <p:spPr>
            <a:xfrm>
              <a:off x="-2990734" y="4279272"/>
              <a:ext cx="179779" cy="25611"/>
            </a:xfrm>
            <a:custGeom>
              <a:avLst/>
              <a:gdLst/>
              <a:ahLst/>
              <a:cxnLst/>
              <a:rect l="l" t="t" r="r" b="b"/>
              <a:pathLst>
                <a:path w="11849" h="1688" extrusionOk="0">
                  <a:moveTo>
                    <a:pt x="345" y="1"/>
                  </a:moveTo>
                  <a:cubicBezTo>
                    <a:pt x="5" y="1"/>
                    <a:pt x="1" y="550"/>
                    <a:pt x="363" y="587"/>
                  </a:cubicBezTo>
                  <a:cubicBezTo>
                    <a:pt x="4065" y="953"/>
                    <a:pt x="7766" y="1319"/>
                    <a:pt x="11468" y="1686"/>
                  </a:cubicBezTo>
                  <a:lnTo>
                    <a:pt x="11466" y="1686"/>
                  </a:lnTo>
                  <a:cubicBezTo>
                    <a:pt x="11478" y="1687"/>
                    <a:pt x="11489" y="1687"/>
                    <a:pt x="11499" y="1687"/>
                  </a:cubicBezTo>
                  <a:cubicBezTo>
                    <a:pt x="11842" y="1687"/>
                    <a:pt x="11849" y="1137"/>
                    <a:pt x="11486" y="1100"/>
                  </a:cubicBezTo>
                  <a:lnTo>
                    <a:pt x="379" y="3"/>
                  </a:lnTo>
                  <a:cubicBezTo>
                    <a:pt x="368" y="1"/>
                    <a:pt x="356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87;p104"/>
            <p:cNvSpPr/>
            <p:nvPr/>
          </p:nvSpPr>
          <p:spPr>
            <a:xfrm>
              <a:off x="-2989096" y="4313425"/>
              <a:ext cx="176138" cy="27128"/>
            </a:xfrm>
            <a:custGeom>
              <a:avLst/>
              <a:gdLst/>
              <a:ahLst/>
              <a:cxnLst/>
              <a:rect l="l" t="t" r="r" b="b"/>
              <a:pathLst>
                <a:path w="11609" h="1788" extrusionOk="0">
                  <a:moveTo>
                    <a:pt x="11152" y="0"/>
                  </a:moveTo>
                  <a:cubicBezTo>
                    <a:pt x="11140" y="0"/>
                    <a:pt x="11127" y="1"/>
                    <a:pt x="11115" y="2"/>
                  </a:cubicBezTo>
                  <a:cubicBezTo>
                    <a:pt x="7530" y="406"/>
                    <a:pt x="3946" y="812"/>
                    <a:pt x="361" y="1216"/>
                  </a:cubicBezTo>
                  <a:cubicBezTo>
                    <a:pt x="0" y="1257"/>
                    <a:pt x="114" y="1788"/>
                    <a:pt x="455" y="1788"/>
                  </a:cubicBezTo>
                  <a:cubicBezTo>
                    <a:pt x="468" y="1788"/>
                    <a:pt x="481" y="1787"/>
                    <a:pt x="494" y="1785"/>
                  </a:cubicBezTo>
                  <a:cubicBezTo>
                    <a:pt x="4078" y="1381"/>
                    <a:pt x="7664" y="977"/>
                    <a:pt x="11248" y="571"/>
                  </a:cubicBezTo>
                  <a:cubicBezTo>
                    <a:pt x="11609" y="530"/>
                    <a:pt x="11496" y="0"/>
                    <a:pt x="1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88;p104"/>
            <p:cNvSpPr/>
            <p:nvPr/>
          </p:nvSpPr>
          <p:spPr>
            <a:xfrm>
              <a:off x="-2575751" y="4189178"/>
              <a:ext cx="117329" cy="114522"/>
            </a:xfrm>
            <a:custGeom>
              <a:avLst/>
              <a:gdLst/>
              <a:ahLst/>
              <a:cxnLst/>
              <a:rect l="l" t="t" r="r" b="b"/>
              <a:pathLst>
                <a:path w="7733" h="7548" extrusionOk="0">
                  <a:moveTo>
                    <a:pt x="3863" y="0"/>
                  </a:moveTo>
                  <a:cubicBezTo>
                    <a:pt x="1860" y="0"/>
                    <a:pt x="191" y="1578"/>
                    <a:pt x="97" y="3599"/>
                  </a:cubicBezTo>
                  <a:cubicBezTo>
                    <a:pt x="0" y="5680"/>
                    <a:pt x="1609" y="7447"/>
                    <a:pt x="3692" y="7543"/>
                  </a:cubicBezTo>
                  <a:cubicBezTo>
                    <a:pt x="3751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1" y="4"/>
                  </a:cubicBezTo>
                  <a:cubicBezTo>
                    <a:pt x="3982" y="2"/>
                    <a:pt x="3922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89;p104"/>
            <p:cNvSpPr/>
            <p:nvPr/>
          </p:nvSpPr>
          <p:spPr>
            <a:xfrm>
              <a:off x="-2948540" y="4152111"/>
              <a:ext cx="117344" cy="114522"/>
            </a:xfrm>
            <a:custGeom>
              <a:avLst/>
              <a:gdLst/>
              <a:ahLst/>
              <a:cxnLst/>
              <a:rect l="l" t="t" r="r" b="b"/>
              <a:pathLst>
                <a:path w="7734" h="7548" extrusionOk="0">
                  <a:moveTo>
                    <a:pt x="3866" y="0"/>
                  </a:moveTo>
                  <a:cubicBezTo>
                    <a:pt x="1862" y="0"/>
                    <a:pt x="190" y="1575"/>
                    <a:pt x="97" y="3599"/>
                  </a:cubicBezTo>
                  <a:cubicBezTo>
                    <a:pt x="0" y="5680"/>
                    <a:pt x="1609" y="7448"/>
                    <a:pt x="3692" y="7544"/>
                  </a:cubicBezTo>
                  <a:cubicBezTo>
                    <a:pt x="3752" y="7546"/>
                    <a:pt x="3811" y="7548"/>
                    <a:pt x="3870" y="7548"/>
                  </a:cubicBezTo>
                  <a:cubicBezTo>
                    <a:pt x="5873" y="7548"/>
                    <a:pt x="7542" y="5970"/>
                    <a:pt x="7636" y="3949"/>
                  </a:cubicBezTo>
                  <a:cubicBezTo>
                    <a:pt x="7733" y="1868"/>
                    <a:pt x="6123" y="101"/>
                    <a:pt x="4042" y="5"/>
                  </a:cubicBezTo>
                  <a:cubicBezTo>
                    <a:pt x="3983" y="2"/>
                    <a:pt x="3924" y="0"/>
                    <a:pt x="3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2390;p104"/>
          <p:cNvGrpSpPr/>
          <p:nvPr/>
        </p:nvGrpSpPr>
        <p:grpSpPr>
          <a:xfrm>
            <a:off x="8085460" y="4188170"/>
            <a:ext cx="1099871" cy="658852"/>
            <a:chOff x="-1054389" y="3934613"/>
            <a:chExt cx="840238" cy="503363"/>
          </a:xfrm>
        </p:grpSpPr>
        <p:sp>
          <p:nvSpPr>
            <p:cNvPr id="123" name="Google Shape;2391;p104"/>
            <p:cNvSpPr/>
            <p:nvPr/>
          </p:nvSpPr>
          <p:spPr>
            <a:xfrm>
              <a:off x="-742883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3923" y="1"/>
                  </a:moveTo>
                  <a:cubicBezTo>
                    <a:pt x="3920" y="1"/>
                    <a:pt x="3925" y="3"/>
                    <a:pt x="3937" y="8"/>
                  </a:cubicBezTo>
                  <a:lnTo>
                    <a:pt x="3937" y="8"/>
                  </a:lnTo>
                  <a:cubicBezTo>
                    <a:pt x="3940" y="6"/>
                    <a:pt x="3942" y="5"/>
                    <a:pt x="3942" y="5"/>
                  </a:cubicBezTo>
                  <a:cubicBezTo>
                    <a:pt x="3931" y="2"/>
                    <a:pt x="3925" y="1"/>
                    <a:pt x="3923" y="1"/>
                  </a:cubicBezTo>
                  <a:close/>
                  <a:moveTo>
                    <a:pt x="3937" y="8"/>
                  </a:moveTo>
                  <a:cubicBezTo>
                    <a:pt x="3783" y="98"/>
                    <a:pt x="0" y="2310"/>
                    <a:pt x="853" y="3105"/>
                  </a:cubicBezTo>
                  <a:cubicBezTo>
                    <a:pt x="1031" y="3271"/>
                    <a:pt x="1320" y="3346"/>
                    <a:pt x="1677" y="3346"/>
                  </a:cubicBezTo>
                  <a:cubicBezTo>
                    <a:pt x="3065" y="3346"/>
                    <a:pt x="5491" y="2210"/>
                    <a:pt x="6521" y="833"/>
                  </a:cubicBezTo>
                  <a:cubicBezTo>
                    <a:pt x="6521" y="833"/>
                    <a:pt x="4147" y="87"/>
                    <a:pt x="393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92;p104"/>
            <p:cNvSpPr/>
            <p:nvPr/>
          </p:nvSpPr>
          <p:spPr>
            <a:xfrm>
              <a:off x="-364739" y="4387194"/>
              <a:ext cx="98955" cy="50782"/>
            </a:xfrm>
            <a:custGeom>
              <a:avLst/>
              <a:gdLst/>
              <a:ahLst/>
              <a:cxnLst/>
              <a:rect l="l" t="t" r="r" b="b"/>
              <a:pathLst>
                <a:path w="6522" h="3347" extrusionOk="0">
                  <a:moveTo>
                    <a:pt x="2598" y="1"/>
                  </a:moveTo>
                  <a:cubicBezTo>
                    <a:pt x="2596" y="1"/>
                    <a:pt x="2590" y="2"/>
                    <a:pt x="2579" y="5"/>
                  </a:cubicBezTo>
                  <a:cubicBezTo>
                    <a:pt x="2579" y="5"/>
                    <a:pt x="2581" y="6"/>
                    <a:pt x="2584" y="8"/>
                  </a:cubicBezTo>
                  <a:lnTo>
                    <a:pt x="2584" y="8"/>
                  </a:lnTo>
                  <a:cubicBezTo>
                    <a:pt x="2596" y="3"/>
                    <a:pt x="2601" y="1"/>
                    <a:pt x="2598" y="1"/>
                  </a:cubicBezTo>
                  <a:close/>
                  <a:moveTo>
                    <a:pt x="2584" y="8"/>
                  </a:moveTo>
                  <a:lnTo>
                    <a:pt x="2584" y="8"/>
                  </a:lnTo>
                  <a:cubicBezTo>
                    <a:pt x="2374" y="87"/>
                    <a:pt x="0" y="833"/>
                    <a:pt x="0" y="833"/>
                  </a:cubicBezTo>
                  <a:cubicBezTo>
                    <a:pt x="1030" y="2210"/>
                    <a:pt x="3456" y="3346"/>
                    <a:pt x="4844" y="3346"/>
                  </a:cubicBezTo>
                  <a:cubicBezTo>
                    <a:pt x="5202" y="3346"/>
                    <a:pt x="5490" y="3271"/>
                    <a:pt x="5669" y="3105"/>
                  </a:cubicBezTo>
                  <a:cubicBezTo>
                    <a:pt x="6521" y="2310"/>
                    <a:pt x="2739" y="98"/>
                    <a:pt x="2584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93;p104"/>
            <p:cNvSpPr/>
            <p:nvPr/>
          </p:nvSpPr>
          <p:spPr>
            <a:xfrm>
              <a:off x="-1019022" y="4161867"/>
              <a:ext cx="317697" cy="228695"/>
            </a:xfrm>
            <a:custGeom>
              <a:avLst/>
              <a:gdLst/>
              <a:ahLst/>
              <a:cxnLst/>
              <a:rect l="l" t="t" r="r" b="b"/>
              <a:pathLst>
                <a:path w="20939" h="15073" extrusionOk="0">
                  <a:moveTo>
                    <a:pt x="13407" y="0"/>
                  </a:moveTo>
                  <a:cubicBezTo>
                    <a:pt x="11454" y="3237"/>
                    <a:pt x="8648" y="4149"/>
                    <a:pt x="6108" y="4149"/>
                  </a:cubicBezTo>
                  <a:cubicBezTo>
                    <a:pt x="2834" y="4149"/>
                    <a:pt x="0" y="2636"/>
                    <a:pt x="0" y="2635"/>
                  </a:cubicBezTo>
                  <a:lnTo>
                    <a:pt x="0" y="2635"/>
                  </a:lnTo>
                  <a:cubicBezTo>
                    <a:pt x="0" y="2636"/>
                    <a:pt x="2069" y="12183"/>
                    <a:pt x="7532" y="14405"/>
                  </a:cubicBezTo>
                  <a:cubicBezTo>
                    <a:pt x="8711" y="14885"/>
                    <a:pt x="9891" y="15073"/>
                    <a:pt x="11015" y="15073"/>
                  </a:cubicBezTo>
                  <a:cubicBezTo>
                    <a:pt x="15098" y="15073"/>
                    <a:pt x="18455" y="12593"/>
                    <a:pt x="18455" y="12593"/>
                  </a:cubicBezTo>
                  <a:cubicBezTo>
                    <a:pt x="20939" y="2552"/>
                    <a:pt x="13407" y="0"/>
                    <a:pt x="1340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94;p104"/>
            <p:cNvSpPr/>
            <p:nvPr/>
          </p:nvSpPr>
          <p:spPr>
            <a:xfrm>
              <a:off x="-1054389" y="4168877"/>
              <a:ext cx="62222" cy="55698"/>
            </a:xfrm>
            <a:custGeom>
              <a:avLst/>
              <a:gdLst/>
              <a:ahLst/>
              <a:cxnLst/>
              <a:rect l="l" t="t" r="r" b="b"/>
              <a:pathLst>
                <a:path w="4101" h="3671" extrusionOk="0">
                  <a:moveTo>
                    <a:pt x="1147" y="0"/>
                  </a:moveTo>
                  <a:cubicBezTo>
                    <a:pt x="945" y="0"/>
                    <a:pt x="772" y="32"/>
                    <a:pt x="650" y="100"/>
                  </a:cubicBezTo>
                  <a:cubicBezTo>
                    <a:pt x="53" y="428"/>
                    <a:pt x="0" y="1473"/>
                    <a:pt x="533" y="2431"/>
                  </a:cubicBezTo>
                  <a:cubicBezTo>
                    <a:pt x="957" y="3192"/>
                    <a:pt x="1622" y="3670"/>
                    <a:pt x="2178" y="3670"/>
                  </a:cubicBezTo>
                  <a:cubicBezTo>
                    <a:pt x="2321" y="3670"/>
                    <a:pt x="2458" y="3638"/>
                    <a:pt x="2581" y="3570"/>
                  </a:cubicBezTo>
                  <a:cubicBezTo>
                    <a:pt x="3177" y="3242"/>
                    <a:pt x="4100" y="2198"/>
                    <a:pt x="3566" y="1239"/>
                  </a:cubicBezTo>
                  <a:cubicBezTo>
                    <a:pt x="3143" y="479"/>
                    <a:pt x="1927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95;p104"/>
            <p:cNvSpPr/>
            <p:nvPr/>
          </p:nvSpPr>
          <p:spPr>
            <a:xfrm>
              <a:off x="-846997" y="3934613"/>
              <a:ext cx="632845" cy="483335"/>
            </a:xfrm>
            <a:custGeom>
              <a:avLst/>
              <a:gdLst/>
              <a:ahLst/>
              <a:cxnLst/>
              <a:rect l="l" t="t" r="r" b="b"/>
              <a:pathLst>
                <a:path w="41710" h="31856" extrusionOk="0">
                  <a:moveTo>
                    <a:pt x="17683" y="0"/>
                  </a:moveTo>
                  <a:cubicBezTo>
                    <a:pt x="12026" y="0"/>
                    <a:pt x="7620" y="4692"/>
                    <a:pt x="7620" y="4692"/>
                  </a:cubicBezTo>
                  <a:lnTo>
                    <a:pt x="9186" y="1728"/>
                  </a:lnTo>
                  <a:lnTo>
                    <a:pt x="9186" y="1728"/>
                  </a:lnTo>
                  <a:cubicBezTo>
                    <a:pt x="3062" y="3620"/>
                    <a:pt x="3062" y="10123"/>
                    <a:pt x="3062" y="10123"/>
                  </a:cubicBezTo>
                  <a:lnTo>
                    <a:pt x="2069" y="7819"/>
                  </a:lnTo>
                  <a:cubicBezTo>
                    <a:pt x="0" y="11193"/>
                    <a:pt x="2069" y="14978"/>
                    <a:pt x="2069" y="14978"/>
                  </a:cubicBezTo>
                  <a:cubicBezTo>
                    <a:pt x="8275" y="19999"/>
                    <a:pt x="6599" y="27915"/>
                    <a:pt x="6599" y="27916"/>
                  </a:cubicBezTo>
                  <a:cubicBezTo>
                    <a:pt x="7709" y="30895"/>
                    <a:pt x="14498" y="31855"/>
                    <a:pt x="21313" y="31855"/>
                  </a:cubicBezTo>
                  <a:cubicBezTo>
                    <a:pt x="28086" y="31855"/>
                    <a:pt x="34885" y="30907"/>
                    <a:pt x="36164" y="30050"/>
                  </a:cubicBezTo>
                  <a:cubicBezTo>
                    <a:pt x="38729" y="28332"/>
                    <a:pt x="38813" y="25021"/>
                    <a:pt x="38813" y="25021"/>
                  </a:cubicBezTo>
                  <a:lnTo>
                    <a:pt x="40964" y="26174"/>
                  </a:lnTo>
                  <a:cubicBezTo>
                    <a:pt x="41710" y="23376"/>
                    <a:pt x="37820" y="19342"/>
                    <a:pt x="37820" y="19342"/>
                  </a:cubicBezTo>
                  <a:lnTo>
                    <a:pt x="37820" y="19342"/>
                  </a:lnTo>
                  <a:lnTo>
                    <a:pt x="40136" y="20824"/>
                  </a:lnTo>
                  <a:cubicBezTo>
                    <a:pt x="40467" y="16543"/>
                    <a:pt x="34510" y="11606"/>
                    <a:pt x="34510" y="11606"/>
                  </a:cubicBezTo>
                  <a:lnTo>
                    <a:pt x="34510" y="11606"/>
                  </a:lnTo>
                  <a:lnTo>
                    <a:pt x="37488" y="12181"/>
                  </a:lnTo>
                  <a:cubicBezTo>
                    <a:pt x="35999" y="6337"/>
                    <a:pt x="28054" y="5679"/>
                    <a:pt x="28054" y="5679"/>
                  </a:cubicBezTo>
                  <a:lnTo>
                    <a:pt x="31198" y="5350"/>
                  </a:lnTo>
                  <a:cubicBezTo>
                    <a:pt x="29015" y="1985"/>
                    <a:pt x="24243" y="1412"/>
                    <a:pt x="21244" y="1412"/>
                  </a:cubicBezTo>
                  <a:cubicBezTo>
                    <a:pt x="19696" y="1412"/>
                    <a:pt x="18620" y="1565"/>
                    <a:pt x="18620" y="1565"/>
                  </a:cubicBezTo>
                  <a:lnTo>
                    <a:pt x="20524" y="412"/>
                  </a:lnTo>
                  <a:cubicBezTo>
                    <a:pt x="19553" y="124"/>
                    <a:pt x="18602" y="0"/>
                    <a:pt x="17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96;p104"/>
            <p:cNvSpPr/>
            <p:nvPr/>
          </p:nvSpPr>
          <p:spPr>
            <a:xfrm>
              <a:off x="-865962" y="4216397"/>
              <a:ext cx="28115" cy="46109"/>
            </a:xfrm>
            <a:custGeom>
              <a:avLst/>
              <a:gdLst/>
              <a:ahLst/>
              <a:cxnLst/>
              <a:rect l="l" t="t" r="r" b="b"/>
              <a:pathLst>
                <a:path w="1853" h="3039" extrusionOk="0">
                  <a:moveTo>
                    <a:pt x="925" y="1"/>
                  </a:moveTo>
                  <a:cubicBezTo>
                    <a:pt x="412" y="1"/>
                    <a:pt x="0" y="681"/>
                    <a:pt x="0" y="1519"/>
                  </a:cubicBezTo>
                  <a:cubicBezTo>
                    <a:pt x="0" y="2358"/>
                    <a:pt x="413" y="3039"/>
                    <a:pt x="925" y="3039"/>
                  </a:cubicBezTo>
                  <a:cubicBezTo>
                    <a:pt x="1436" y="3039"/>
                    <a:pt x="1853" y="2358"/>
                    <a:pt x="1853" y="1519"/>
                  </a:cubicBezTo>
                  <a:cubicBezTo>
                    <a:pt x="1853" y="681"/>
                    <a:pt x="1438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97;p104"/>
            <p:cNvSpPr/>
            <p:nvPr/>
          </p:nvSpPr>
          <p:spPr>
            <a:xfrm>
              <a:off x="-846450" y="4242767"/>
              <a:ext cx="95298" cy="92522"/>
            </a:xfrm>
            <a:custGeom>
              <a:avLst/>
              <a:gdLst/>
              <a:ahLst/>
              <a:cxnLst/>
              <a:rect l="l" t="t" r="r" b="b"/>
              <a:pathLst>
                <a:path w="6281" h="6098" extrusionOk="0">
                  <a:moveTo>
                    <a:pt x="3136" y="0"/>
                  </a:moveTo>
                  <a:cubicBezTo>
                    <a:pt x="1510" y="0"/>
                    <a:pt x="154" y="1273"/>
                    <a:pt x="78" y="2907"/>
                  </a:cubicBezTo>
                  <a:cubicBezTo>
                    <a:pt x="1" y="4590"/>
                    <a:pt x="1307" y="6015"/>
                    <a:pt x="2997" y="6094"/>
                  </a:cubicBezTo>
                  <a:cubicBezTo>
                    <a:pt x="3045" y="6096"/>
                    <a:pt x="3093" y="6097"/>
                    <a:pt x="3141" y="6097"/>
                  </a:cubicBezTo>
                  <a:cubicBezTo>
                    <a:pt x="4770" y="6097"/>
                    <a:pt x="6125" y="4824"/>
                    <a:pt x="6202" y="3190"/>
                  </a:cubicBezTo>
                  <a:cubicBezTo>
                    <a:pt x="6280" y="1508"/>
                    <a:pt x="4973" y="82"/>
                    <a:pt x="3282" y="4"/>
                  </a:cubicBezTo>
                  <a:cubicBezTo>
                    <a:pt x="3233" y="1"/>
                    <a:pt x="3185" y="0"/>
                    <a:pt x="3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98;p104"/>
            <p:cNvSpPr/>
            <p:nvPr/>
          </p:nvSpPr>
          <p:spPr>
            <a:xfrm>
              <a:off x="-770922" y="4081013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2" y="0"/>
                  </a:moveTo>
                  <a:cubicBezTo>
                    <a:pt x="336" y="0"/>
                    <a:pt x="168" y="74"/>
                    <a:pt x="135" y="201"/>
                  </a:cubicBezTo>
                  <a:lnTo>
                    <a:pt x="137" y="200"/>
                  </a:lnTo>
                  <a:lnTo>
                    <a:pt x="137" y="200"/>
                  </a:lnTo>
                  <a:cubicBezTo>
                    <a:pt x="1" y="742"/>
                    <a:pt x="75" y="1388"/>
                    <a:pt x="453" y="1816"/>
                  </a:cubicBezTo>
                  <a:cubicBezTo>
                    <a:pt x="497" y="1866"/>
                    <a:pt x="564" y="1886"/>
                    <a:pt x="634" y="1886"/>
                  </a:cubicBezTo>
                  <a:cubicBezTo>
                    <a:pt x="825" y="1886"/>
                    <a:pt x="1044" y="1735"/>
                    <a:pt x="915" y="1589"/>
                  </a:cubicBezTo>
                  <a:cubicBezTo>
                    <a:pt x="576" y="1206"/>
                    <a:pt x="530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99;p104"/>
            <p:cNvSpPr/>
            <p:nvPr/>
          </p:nvSpPr>
          <p:spPr>
            <a:xfrm>
              <a:off x="-731883" y="4042020"/>
              <a:ext cx="13822" cy="21408"/>
            </a:xfrm>
            <a:custGeom>
              <a:avLst/>
              <a:gdLst/>
              <a:ahLst/>
              <a:cxnLst/>
              <a:rect l="l" t="t" r="r" b="b"/>
              <a:pathLst>
                <a:path w="911" h="1411" extrusionOk="0">
                  <a:moveTo>
                    <a:pt x="506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6"/>
                    <a:pt x="1" y="878"/>
                    <a:pt x="300" y="1285"/>
                  </a:cubicBezTo>
                  <a:cubicBezTo>
                    <a:pt x="361" y="1368"/>
                    <a:pt x="513" y="1410"/>
                    <a:pt x="641" y="1410"/>
                  </a:cubicBezTo>
                  <a:cubicBezTo>
                    <a:pt x="779" y="1410"/>
                    <a:pt x="887" y="1361"/>
                    <a:pt x="814" y="1261"/>
                  </a:cubicBezTo>
                  <a:cubicBezTo>
                    <a:pt x="546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00;p104"/>
            <p:cNvSpPr/>
            <p:nvPr/>
          </p:nvSpPr>
          <p:spPr>
            <a:xfrm>
              <a:off x="-720458" y="410254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1"/>
                  </a:moveTo>
                  <a:cubicBezTo>
                    <a:pt x="417" y="1"/>
                    <a:pt x="336" y="21"/>
                    <a:pt x="301" y="69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6"/>
                    <a:pt x="828" y="196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01;p104"/>
            <p:cNvSpPr/>
            <p:nvPr/>
          </p:nvSpPr>
          <p:spPr>
            <a:xfrm>
              <a:off x="-686684" y="4056130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0" y="0"/>
                  </a:moveTo>
                  <a:cubicBezTo>
                    <a:pt x="334" y="0"/>
                    <a:pt x="166" y="75"/>
                    <a:pt x="135" y="202"/>
                  </a:cubicBezTo>
                  <a:lnTo>
                    <a:pt x="135" y="201"/>
                  </a:lnTo>
                  <a:lnTo>
                    <a:pt x="135" y="201"/>
                  </a:lnTo>
                  <a:cubicBezTo>
                    <a:pt x="0" y="742"/>
                    <a:pt x="73" y="1389"/>
                    <a:pt x="452" y="1817"/>
                  </a:cubicBezTo>
                  <a:cubicBezTo>
                    <a:pt x="495" y="1866"/>
                    <a:pt x="562" y="1887"/>
                    <a:pt x="632" y="1887"/>
                  </a:cubicBezTo>
                  <a:cubicBezTo>
                    <a:pt x="823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0"/>
                  </a:cubicBezTo>
                  <a:cubicBezTo>
                    <a:pt x="677" y="53"/>
                    <a:pt x="585" y="0"/>
                    <a:pt x="470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02;p104"/>
            <p:cNvSpPr/>
            <p:nvPr/>
          </p:nvSpPr>
          <p:spPr>
            <a:xfrm>
              <a:off x="-770345" y="4139093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7"/>
                    <a:pt x="1" y="878"/>
                    <a:pt x="297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4" y="1361"/>
                    <a:pt x="812" y="1261"/>
                  </a:cubicBezTo>
                  <a:cubicBezTo>
                    <a:pt x="544" y="896"/>
                    <a:pt x="611" y="496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03;p104"/>
            <p:cNvSpPr/>
            <p:nvPr/>
          </p:nvSpPr>
          <p:spPr>
            <a:xfrm>
              <a:off x="-669145" y="401149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8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09" y="495"/>
                    <a:pt x="830" y="196"/>
                  </a:cubicBezTo>
                  <a:cubicBezTo>
                    <a:pt x="909" y="87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04;p104"/>
            <p:cNvSpPr/>
            <p:nvPr/>
          </p:nvSpPr>
          <p:spPr>
            <a:xfrm>
              <a:off x="-641394" y="4079769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6" y="0"/>
                    <a:pt x="169" y="74"/>
                    <a:pt x="136" y="202"/>
                  </a:cubicBezTo>
                  <a:cubicBezTo>
                    <a:pt x="0" y="743"/>
                    <a:pt x="74" y="1388"/>
                    <a:pt x="454" y="1817"/>
                  </a:cubicBezTo>
                  <a:cubicBezTo>
                    <a:pt x="498" y="1866"/>
                    <a:pt x="565" y="1887"/>
                    <a:pt x="635" y="1887"/>
                  </a:cubicBezTo>
                  <a:cubicBezTo>
                    <a:pt x="825" y="1887"/>
                    <a:pt x="1044" y="1736"/>
                    <a:pt x="914" y="1589"/>
                  </a:cubicBezTo>
                  <a:cubicBezTo>
                    <a:pt x="574" y="1207"/>
                    <a:pt x="528" y="653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05;p104"/>
            <p:cNvSpPr/>
            <p:nvPr/>
          </p:nvSpPr>
          <p:spPr>
            <a:xfrm>
              <a:off x="-602340" y="4040791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06;p104"/>
            <p:cNvSpPr/>
            <p:nvPr/>
          </p:nvSpPr>
          <p:spPr>
            <a:xfrm>
              <a:off x="-590945" y="4101314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7" y="0"/>
                    <a:pt x="337" y="20"/>
                    <a:pt x="302" y="68"/>
                  </a:cubicBezTo>
                  <a:cubicBezTo>
                    <a:pt x="57" y="406"/>
                    <a:pt x="1" y="876"/>
                    <a:pt x="299" y="1283"/>
                  </a:cubicBezTo>
                  <a:cubicBezTo>
                    <a:pt x="360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5" y="894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07;p104"/>
            <p:cNvSpPr/>
            <p:nvPr/>
          </p:nvSpPr>
          <p:spPr>
            <a:xfrm>
              <a:off x="-557156" y="4054886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2"/>
                  </a:cubicBezTo>
                  <a:cubicBezTo>
                    <a:pt x="0" y="743"/>
                    <a:pt x="74" y="1389"/>
                    <a:pt x="453" y="1817"/>
                  </a:cubicBezTo>
                  <a:cubicBezTo>
                    <a:pt x="496" y="1866"/>
                    <a:pt x="562" y="1887"/>
                    <a:pt x="632" y="1887"/>
                  </a:cubicBezTo>
                  <a:cubicBezTo>
                    <a:pt x="823" y="1887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08;p104"/>
            <p:cNvSpPr/>
            <p:nvPr/>
          </p:nvSpPr>
          <p:spPr>
            <a:xfrm>
              <a:off x="-640817" y="4137864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1"/>
                  </a:moveTo>
                  <a:cubicBezTo>
                    <a:pt x="417" y="1"/>
                    <a:pt x="337" y="21"/>
                    <a:pt x="303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09;p104"/>
            <p:cNvSpPr/>
            <p:nvPr/>
          </p:nvSpPr>
          <p:spPr>
            <a:xfrm>
              <a:off x="-539647" y="4010248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10;p104"/>
            <p:cNvSpPr/>
            <p:nvPr/>
          </p:nvSpPr>
          <p:spPr>
            <a:xfrm>
              <a:off x="-704891" y="4251157"/>
              <a:ext cx="15840" cy="28615"/>
            </a:xfrm>
            <a:custGeom>
              <a:avLst/>
              <a:gdLst/>
              <a:ahLst/>
              <a:cxnLst/>
              <a:rect l="l" t="t" r="r" b="b"/>
              <a:pathLst>
                <a:path w="1044" h="1886" extrusionOk="0">
                  <a:moveTo>
                    <a:pt x="472" y="0"/>
                  </a:moveTo>
                  <a:cubicBezTo>
                    <a:pt x="336" y="0"/>
                    <a:pt x="168" y="74"/>
                    <a:pt x="136" y="201"/>
                  </a:cubicBezTo>
                  <a:cubicBezTo>
                    <a:pt x="0" y="742"/>
                    <a:pt x="74" y="1388"/>
                    <a:pt x="453" y="1816"/>
                  </a:cubicBezTo>
                  <a:cubicBezTo>
                    <a:pt x="496" y="1865"/>
                    <a:pt x="563" y="1886"/>
                    <a:pt x="634" y="1886"/>
                  </a:cubicBezTo>
                  <a:cubicBezTo>
                    <a:pt x="824" y="1886"/>
                    <a:pt x="1044" y="1735"/>
                    <a:pt x="914" y="1589"/>
                  </a:cubicBezTo>
                  <a:cubicBezTo>
                    <a:pt x="575" y="1206"/>
                    <a:pt x="528" y="652"/>
                    <a:pt x="650" y="169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11;p104"/>
            <p:cNvSpPr/>
            <p:nvPr/>
          </p:nvSpPr>
          <p:spPr>
            <a:xfrm>
              <a:off x="-665837" y="4212179"/>
              <a:ext cx="13807" cy="21378"/>
            </a:xfrm>
            <a:custGeom>
              <a:avLst/>
              <a:gdLst/>
              <a:ahLst/>
              <a:cxnLst/>
              <a:rect l="l" t="t" r="r" b="b"/>
              <a:pathLst>
                <a:path w="910" h="1409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8" y="1409"/>
                  </a:cubicBezTo>
                  <a:cubicBezTo>
                    <a:pt x="776" y="1409"/>
                    <a:pt x="885" y="1359"/>
                    <a:pt x="812" y="1260"/>
                  </a:cubicBezTo>
                  <a:cubicBezTo>
                    <a:pt x="546" y="895"/>
                    <a:pt x="611" y="495"/>
                    <a:pt x="830" y="194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12;p104"/>
            <p:cNvSpPr/>
            <p:nvPr/>
          </p:nvSpPr>
          <p:spPr>
            <a:xfrm>
              <a:off x="-654442" y="427268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8" y="196"/>
                  </a:cubicBezTo>
                  <a:cubicBezTo>
                    <a:pt x="908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13;p104"/>
            <p:cNvSpPr/>
            <p:nvPr/>
          </p:nvSpPr>
          <p:spPr>
            <a:xfrm>
              <a:off x="-620653" y="4226259"/>
              <a:ext cx="15840" cy="28646"/>
            </a:xfrm>
            <a:custGeom>
              <a:avLst/>
              <a:gdLst/>
              <a:ahLst/>
              <a:cxnLst/>
              <a:rect l="l" t="t" r="r" b="b"/>
              <a:pathLst>
                <a:path w="1044" h="1888" extrusionOk="0">
                  <a:moveTo>
                    <a:pt x="469" y="1"/>
                  </a:moveTo>
                  <a:cubicBezTo>
                    <a:pt x="333" y="1"/>
                    <a:pt x="166" y="75"/>
                    <a:pt x="135" y="203"/>
                  </a:cubicBezTo>
                  <a:lnTo>
                    <a:pt x="135" y="202"/>
                  </a:lnTo>
                  <a:lnTo>
                    <a:pt x="135" y="202"/>
                  </a:lnTo>
                  <a:cubicBezTo>
                    <a:pt x="0" y="743"/>
                    <a:pt x="74" y="1390"/>
                    <a:pt x="451" y="1818"/>
                  </a:cubicBezTo>
                  <a:cubicBezTo>
                    <a:pt x="495" y="1867"/>
                    <a:pt x="561" y="1888"/>
                    <a:pt x="632" y="1888"/>
                  </a:cubicBezTo>
                  <a:cubicBezTo>
                    <a:pt x="823" y="1888"/>
                    <a:pt x="1043" y="1737"/>
                    <a:pt x="913" y="1590"/>
                  </a:cubicBezTo>
                  <a:cubicBezTo>
                    <a:pt x="574" y="1207"/>
                    <a:pt x="527" y="653"/>
                    <a:pt x="648" y="171"/>
                  </a:cubicBezTo>
                  <a:cubicBezTo>
                    <a:pt x="677" y="54"/>
                    <a:pt x="584" y="1"/>
                    <a:pt x="469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14;p104"/>
            <p:cNvSpPr/>
            <p:nvPr/>
          </p:nvSpPr>
          <p:spPr>
            <a:xfrm>
              <a:off x="-704314" y="4309253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6" y="0"/>
                  </a:moveTo>
                  <a:cubicBezTo>
                    <a:pt x="417" y="0"/>
                    <a:pt x="337" y="21"/>
                    <a:pt x="303" y="68"/>
                  </a:cubicBezTo>
                  <a:cubicBezTo>
                    <a:pt x="55" y="406"/>
                    <a:pt x="0" y="875"/>
                    <a:pt x="297" y="1284"/>
                  </a:cubicBezTo>
                  <a:cubicBezTo>
                    <a:pt x="358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1" y="1260"/>
                  </a:cubicBezTo>
                  <a:cubicBezTo>
                    <a:pt x="545" y="895"/>
                    <a:pt x="610" y="495"/>
                    <a:pt x="828" y="196"/>
                  </a:cubicBezTo>
                  <a:cubicBezTo>
                    <a:pt x="908" y="87"/>
                    <a:pt x="689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15;p104"/>
            <p:cNvSpPr/>
            <p:nvPr/>
          </p:nvSpPr>
          <p:spPr>
            <a:xfrm>
              <a:off x="-603144" y="4181637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8" y="1"/>
                  </a:moveTo>
                  <a:cubicBezTo>
                    <a:pt x="419" y="1"/>
                    <a:pt x="339" y="21"/>
                    <a:pt x="304" y="69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3" y="1409"/>
                    <a:pt x="640" y="1409"/>
                  </a:cubicBezTo>
                  <a:cubicBezTo>
                    <a:pt x="778" y="1409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2" y="196"/>
                  </a:cubicBezTo>
                  <a:cubicBezTo>
                    <a:pt x="910" y="87"/>
                    <a:pt x="691" y="1"/>
                    <a:pt x="508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16;p104"/>
            <p:cNvSpPr/>
            <p:nvPr/>
          </p:nvSpPr>
          <p:spPr>
            <a:xfrm>
              <a:off x="-544851" y="4134117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2" y="0"/>
                  </a:moveTo>
                  <a:cubicBezTo>
                    <a:pt x="335" y="0"/>
                    <a:pt x="168" y="75"/>
                    <a:pt x="137" y="202"/>
                  </a:cubicBezTo>
                  <a:cubicBezTo>
                    <a:pt x="0" y="742"/>
                    <a:pt x="76" y="1389"/>
                    <a:pt x="454" y="1817"/>
                  </a:cubicBezTo>
                  <a:cubicBezTo>
                    <a:pt x="498" y="1866"/>
                    <a:pt x="564" y="1887"/>
                    <a:pt x="634" y="1887"/>
                  </a:cubicBezTo>
                  <a:cubicBezTo>
                    <a:pt x="824" y="1887"/>
                    <a:pt x="1044" y="1736"/>
                    <a:pt x="914" y="1590"/>
                  </a:cubicBezTo>
                  <a:cubicBezTo>
                    <a:pt x="575" y="1207"/>
                    <a:pt x="530" y="652"/>
                    <a:pt x="650" y="170"/>
                  </a:cubicBezTo>
                  <a:cubicBezTo>
                    <a:pt x="679" y="53"/>
                    <a:pt x="586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17;p104"/>
            <p:cNvSpPr/>
            <p:nvPr/>
          </p:nvSpPr>
          <p:spPr>
            <a:xfrm>
              <a:off x="-505797" y="4095123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lnTo>
                    <a:pt x="302" y="69"/>
                  </a:lnTo>
                  <a:cubicBezTo>
                    <a:pt x="57" y="406"/>
                    <a:pt x="1" y="877"/>
                    <a:pt x="298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18;p104"/>
            <p:cNvSpPr/>
            <p:nvPr/>
          </p:nvSpPr>
          <p:spPr>
            <a:xfrm>
              <a:off x="-494403" y="4155662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5" y="0"/>
                  </a:moveTo>
                  <a:cubicBezTo>
                    <a:pt x="417" y="0"/>
                    <a:pt x="337" y="20"/>
                    <a:pt x="302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8"/>
                    <a:pt x="512" y="1410"/>
                    <a:pt x="640" y="1410"/>
                  </a:cubicBezTo>
                  <a:cubicBezTo>
                    <a:pt x="778" y="1410"/>
                    <a:pt x="885" y="1360"/>
                    <a:pt x="812" y="1260"/>
                  </a:cubicBezTo>
                  <a:cubicBezTo>
                    <a:pt x="545" y="895"/>
                    <a:pt x="611" y="496"/>
                    <a:pt x="829" y="194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19;p104"/>
            <p:cNvSpPr/>
            <p:nvPr/>
          </p:nvSpPr>
          <p:spPr>
            <a:xfrm>
              <a:off x="-460644" y="4109249"/>
              <a:ext cx="15855" cy="28646"/>
            </a:xfrm>
            <a:custGeom>
              <a:avLst/>
              <a:gdLst/>
              <a:ahLst/>
              <a:cxnLst/>
              <a:rect l="l" t="t" r="r" b="b"/>
              <a:pathLst>
                <a:path w="1045" h="1888" extrusionOk="0">
                  <a:moveTo>
                    <a:pt x="472" y="0"/>
                  </a:moveTo>
                  <a:cubicBezTo>
                    <a:pt x="336" y="0"/>
                    <a:pt x="169" y="74"/>
                    <a:pt x="137" y="202"/>
                  </a:cubicBezTo>
                  <a:cubicBezTo>
                    <a:pt x="1" y="744"/>
                    <a:pt x="75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5"/>
                    <a:pt x="915" y="1588"/>
                  </a:cubicBezTo>
                  <a:cubicBezTo>
                    <a:pt x="576" y="1205"/>
                    <a:pt x="530" y="651"/>
                    <a:pt x="650" y="170"/>
                  </a:cubicBezTo>
                  <a:cubicBezTo>
                    <a:pt x="679" y="53"/>
                    <a:pt x="587" y="0"/>
                    <a:pt x="472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20;p104"/>
            <p:cNvSpPr/>
            <p:nvPr/>
          </p:nvSpPr>
          <p:spPr>
            <a:xfrm>
              <a:off x="-544275" y="4192227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7" y="20"/>
                    <a:pt x="303" y="68"/>
                  </a:cubicBezTo>
                  <a:cubicBezTo>
                    <a:pt x="56" y="406"/>
                    <a:pt x="0" y="877"/>
                    <a:pt x="298" y="1284"/>
                  </a:cubicBezTo>
                  <a:cubicBezTo>
                    <a:pt x="359" y="1367"/>
                    <a:pt x="512" y="1409"/>
                    <a:pt x="639" y="1409"/>
                  </a:cubicBezTo>
                  <a:cubicBezTo>
                    <a:pt x="777" y="1409"/>
                    <a:pt x="885" y="1360"/>
                    <a:pt x="813" y="1259"/>
                  </a:cubicBezTo>
                  <a:cubicBezTo>
                    <a:pt x="545" y="895"/>
                    <a:pt x="610" y="495"/>
                    <a:pt x="830" y="194"/>
                  </a:cubicBezTo>
                  <a:cubicBezTo>
                    <a:pt x="908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21;p104"/>
            <p:cNvSpPr/>
            <p:nvPr/>
          </p:nvSpPr>
          <p:spPr>
            <a:xfrm>
              <a:off x="-443074" y="406459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8"/>
                    <a:pt x="297" y="1285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6" y="1410"/>
                    <a:pt x="884" y="1361"/>
                    <a:pt x="812" y="1261"/>
                  </a:cubicBezTo>
                  <a:cubicBezTo>
                    <a:pt x="544" y="896"/>
                    <a:pt x="609" y="496"/>
                    <a:pt x="828" y="195"/>
                  </a:cubicBezTo>
                  <a:cubicBezTo>
                    <a:pt x="908" y="88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22;p104"/>
            <p:cNvSpPr/>
            <p:nvPr/>
          </p:nvSpPr>
          <p:spPr>
            <a:xfrm>
              <a:off x="-588260" y="4304261"/>
              <a:ext cx="15855" cy="28631"/>
            </a:xfrm>
            <a:custGeom>
              <a:avLst/>
              <a:gdLst/>
              <a:ahLst/>
              <a:cxnLst/>
              <a:rect l="l" t="t" r="r" b="b"/>
              <a:pathLst>
                <a:path w="1045" h="1887" extrusionOk="0">
                  <a:moveTo>
                    <a:pt x="473" y="1"/>
                  </a:moveTo>
                  <a:cubicBezTo>
                    <a:pt x="337" y="1"/>
                    <a:pt x="170" y="75"/>
                    <a:pt x="138" y="202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1" y="742"/>
                    <a:pt x="76" y="1389"/>
                    <a:pt x="453" y="1817"/>
                  </a:cubicBezTo>
                  <a:cubicBezTo>
                    <a:pt x="497" y="1866"/>
                    <a:pt x="564" y="1887"/>
                    <a:pt x="634" y="1887"/>
                  </a:cubicBezTo>
                  <a:cubicBezTo>
                    <a:pt x="825" y="1887"/>
                    <a:pt x="1044" y="1736"/>
                    <a:pt x="915" y="1590"/>
                  </a:cubicBezTo>
                  <a:cubicBezTo>
                    <a:pt x="574" y="1207"/>
                    <a:pt x="529" y="653"/>
                    <a:pt x="650" y="170"/>
                  </a:cubicBezTo>
                  <a:cubicBezTo>
                    <a:pt x="680" y="53"/>
                    <a:pt x="587" y="1"/>
                    <a:pt x="473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23;p104"/>
            <p:cNvSpPr/>
            <p:nvPr/>
          </p:nvSpPr>
          <p:spPr>
            <a:xfrm>
              <a:off x="-549221" y="4265283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8" y="0"/>
                    <a:pt x="338" y="20"/>
                    <a:pt x="303" y="68"/>
                  </a:cubicBezTo>
                  <a:cubicBezTo>
                    <a:pt x="58" y="405"/>
                    <a:pt x="1" y="876"/>
                    <a:pt x="300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1"/>
                  </a:cubicBezTo>
                  <a:cubicBezTo>
                    <a:pt x="547" y="896"/>
                    <a:pt x="612" y="496"/>
                    <a:pt x="832" y="195"/>
                  </a:cubicBezTo>
                  <a:cubicBezTo>
                    <a:pt x="911" y="88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24;p104"/>
            <p:cNvSpPr/>
            <p:nvPr/>
          </p:nvSpPr>
          <p:spPr>
            <a:xfrm>
              <a:off x="-537811" y="4325806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5" y="0"/>
                  </a:moveTo>
                  <a:cubicBezTo>
                    <a:pt x="417" y="0"/>
                    <a:pt x="338" y="20"/>
                    <a:pt x="304" y="67"/>
                  </a:cubicBezTo>
                  <a:cubicBezTo>
                    <a:pt x="57" y="405"/>
                    <a:pt x="1" y="877"/>
                    <a:pt x="299" y="1284"/>
                  </a:cubicBezTo>
                  <a:cubicBezTo>
                    <a:pt x="360" y="1367"/>
                    <a:pt x="512" y="1409"/>
                    <a:pt x="639" y="1409"/>
                  </a:cubicBezTo>
                  <a:cubicBezTo>
                    <a:pt x="778" y="1409"/>
                    <a:pt x="886" y="1359"/>
                    <a:pt x="814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09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25;p104"/>
            <p:cNvSpPr/>
            <p:nvPr/>
          </p:nvSpPr>
          <p:spPr>
            <a:xfrm>
              <a:off x="-504022" y="4279393"/>
              <a:ext cx="15825" cy="28631"/>
            </a:xfrm>
            <a:custGeom>
              <a:avLst/>
              <a:gdLst/>
              <a:ahLst/>
              <a:cxnLst/>
              <a:rect l="l" t="t" r="r" b="b"/>
              <a:pathLst>
                <a:path w="1043" h="1887" extrusionOk="0">
                  <a:moveTo>
                    <a:pt x="471" y="0"/>
                  </a:moveTo>
                  <a:cubicBezTo>
                    <a:pt x="335" y="0"/>
                    <a:pt x="167" y="74"/>
                    <a:pt x="135" y="202"/>
                  </a:cubicBezTo>
                  <a:lnTo>
                    <a:pt x="135" y="200"/>
                  </a:lnTo>
                  <a:lnTo>
                    <a:pt x="135" y="200"/>
                  </a:lnTo>
                  <a:cubicBezTo>
                    <a:pt x="0" y="742"/>
                    <a:pt x="75" y="1389"/>
                    <a:pt x="453" y="1817"/>
                  </a:cubicBezTo>
                  <a:cubicBezTo>
                    <a:pt x="496" y="1866"/>
                    <a:pt x="563" y="1887"/>
                    <a:pt x="633" y="1887"/>
                  </a:cubicBezTo>
                  <a:cubicBezTo>
                    <a:pt x="823" y="1887"/>
                    <a:pt x="1042" y="1736"/>
                    <a:pt x="913" y="1590"/>
                  </a:cubicBezTo>
                  <a:cubicBezTo>
                    <a:pt x="574" y="1205"/>
                    <a:pt x="529" y="651"/>
                    <a:pt x="648" y="170"/>
                  </a:cubicBezTo>
                  <a:cubicBezTo>
                    <a:pt x="678" y="53"/>
                    <a:pt x="586" y="0"/>
                    <a:pt x="471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26;p104"/>
            <p:cNvSpPr/>
            <p:nvPr/>
          </p:nvSpPr>
          <p:spPr>
            <a:xfrm>
              <a:off x="-587714" y="4362357"/>
              <a:ext cx="13837" cy="21393"/>
            </a:xfrm>
            <a:custGeom>
              <a:avLst/>
              <a:gdLst/>
              <a:ahLst/>
              <a:cxnLst/>
              <a:rect l="l" t="t" r="r" b="b"/>
              <a:pathLst>
                <a:path w="912" h="1410" extrusionOk="0">
                  <a:moveTo>
                    <a:pt x="507" y="0"/>
                  </a:moveTo>
                  <a:cubicBezTo>
                    <a:pt x="419" y="0"/>
                    <a:pt x="339" y="20"/>
                    <a:pt x="304" y="68"/>
                  </a:cubicBezTo>
                  <a:cubicBezTo>
                    <a:pt x="57" y="405"/>
                    <a:pt x="1" y="878"/>
                    <a:pt x="299" y="1285"/>
                  </a:cubicBezTo>
                  <a:cubicBezTo>
                    <a:pt x="361" y="1368"/>
                    <a:pt x="513" y="1410"/>
                    <a:pt x="640" y="1410"/>
                  </a:cubicBezTo>
                  <a:cubicBezTo>
                    <a:pt x="779" y="1410"/>
                    <a:pt x="887" y="1360"/>
                    <a:pt x="814" y="1260"/>
                  </a:cubicBezTo>
                  <a:cubicBezTo>
                    <a:pt x="547" y="894"/>
                    <a:pt x="612" y="496"/>
                    <a:pt x="832" y="195"/>
                  </a:cubicBezTo>
                  <a:cubicBezTo>
                    <a:pt x="912" y="87"/>
                    <a:pt x="691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27;p104"/>
            <p:cNvSpPr/>
            <p:nvPr/>
          </p:nvSpPr>
          <p:spPr>
            <a:xfrm>
              <a:off x="-486498" y="4234741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6" y="1"/>
                  </a:moveTo>
                  <a:cubicBezTo>
                    <a:pt x="418" y="1"/>
                    <a:pt x="338" y="21"/>
                    <a:pt x="303" y="68"/>
                  </a:cubicBezTo>
                  <a:cubicBezTo>
                    <a:pt x="56" y="407"/>
                    <a:pt x="0" y="878"/>
                    <a:pt x="298" y="1285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8" y="1410"/>
                    <a:pt x="886" y="1361"/>
                    <a:pt x="813" y="1261"/>
                  </a:cubicBezTo>
                  <a:cubicBezTo>
                    <a:pt x="545" y="896"/>
                    <a:pt x="612" y="496"/>
                    <a:pt x="830" y="195"/>
                  </a:cubicBezTo>
                  <a:cubicBezTo>
                    <a:pt x="910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28;p104"/>
            <p:cNvSpPr/>
            <p:nvPr/>
          </p:nvSpPr>
          <p:spPr>
            <a:xfrm>
              <a:off x="-431361" y="4221283"/>
              <a:ext cx="15840" cy="28631"/>
            </a:xfrm>
            <a:custGeom>
              <a:avLst/>
              <a:gdLst/>
              <a:ahLst/>
              <a:cxnLst/>
              <a:rect l="l" t="t" r="r" b="b"/>
              <a:pathLst>
                <a:path w="1044" h="1887" extrusionOk="0">
                  <a:moveTo>
                    <a:pt x="471" y="1"/>
                  </a:moveTo>
                  <a:cubicBezTo>
                    <a:pt x="335" y="1"/>
                    <a:pt x="167" y="75"/>
                    <a:pt x="135" y="203"/>
                  </a:cubicBezTo>
                  <a:lnTo>
                    <a:pt x="137" y="201"/>
                  </a:lnTo>
                  <a:lnTo>
                    <a:pt x="137" y="201"/>
                  </a:lnTo>
                  <a:cubicBezTo>
                    <a:pt x="0" y="743"/>
                    <a:pt x="75" y="1388"/>
                    <a:pt x="453" y="1816"/>
                  </a:cubicBezTo>
                  <a:cubicBezTo>
                    <a:pt x="497" y="1866"/>
                    <a:pt x="564" y="1887"/>
                    <a:pt x="635" y="1887"/>
                  </a:cubicBezTo>
                  <a:cubicBezTo>
                    <a:pt x="825" y="1887"/>
                    <a:pt x="1043" y="1736"/>
                    <a:pt x="913" y="1589"/>
                  </a:cubicBezTo>
                  <a:cubicBezTo>
                    <a:pt x="574" y="1206"/>
                    <a:pt x="529" y="652"/>
                    <a:pt x="648" y="171"/>
                  </a:cubicBezTo>
                  <a:cubicBezTo>
                    <a:pt x="678" y="53"/>
                    <a:pt x="586" y="1"/>
                    <a:pt x="471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29;p104"/>
            <p:cNvSpPr/>
            <p:nvPr/>
          </p:nvSpPr>
          <p:spPr>
            <a:xfrm>
              <a:off x="-392307" y="418230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8" y="0"/>
                  </a:moveTo>
                  <a:cubicBezTo>
                    <a:pt x="419" y="0"/>
                    <a:pt x="339" y="21"/>
                    <a:pt x="304" y="68"/>
                  </a:cubicBezTo>
                  <a:cubicBezTo>
                    <a:pt x="57" y="406"/>
                    <a:pt x="1" y="877"/>
                    <a:pt x="299" y="1284"/>
                  </a:cubicBezTo>
                  <a:cubicBezTo>
                    <a:pt x="360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2" y="1260"/>
                  </a:cubicBezTo>
                  <a:cubicBezTo>
                    <a:pt x="546" y="895"/>
                    <a:pt x="611" y="495"/>
                    <a:pt x="830" y="196"/>
                  </a:cubicBezTo>
                  <a:cubicBezTo>
                    <a:pt x="910" y="87"/>
                    <a:pt x="691" y="0"/>
                    <a:pt x="508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30;p104"/>
            <p:cNvSpPr/>
            <p:nvPr/>
          </p:nvSpPr>
          <p:spPr>
            <a:xfrm>
              <a:off x="-380913" y="4242812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7" y="1"/>
                    <a:pt x="337" y="21"/>
                    <a:pt x="302" y="69"/>
                  </a:cubicBezTo>
                  <a:cubicBezTo>
                    <a:pt x="55" y="406"/>
                    <a:pt x="1" y="877"/>
                    <a:pt x="297" y="1286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5"/>
                    <a:pt x="829" y="196"/>
                  </a:cubicBezTo>
                  <a:cubicBezTo>
                    <a:pt x="908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31;p104"/>
            <p:cNvSpPr/>
            <p:nvPr/>
          </p:nvSpPr>
          <p:spPr>
            <a:xfrm>
              <a:off x="-347123" y="4196385"/>
              <a:ext cx="15825" cy="28661"/>
            </a:xfrm>
            <a:custGeom>
              <a:avLst/>
              <a:gdLst/>
              <a:ahLst/>
              <a:cxnLst/>
              <a:rect l="l" t="t" r="r" b="b"/>
              <a:pathLst>
                <a:path w="1043" h="1889" extrusionOk="0">
                  <a:moveTo>
                    <a:pt x="470" y="1"/>
                  </a:moveTo>
                  <a:cubicBezTo>
                    <a:pt x="333" y="1"/>
                    <a:pt x="165" y="75"/>
                    <a:pt x="133" y="203"/>
                  </a:cubicBezTo>
                  <a:lnTo>
                    <a:pt x="135" y="203"/>
                  </a:lnTo>
                  <a:cubicBezTo>
                    <a:pt x="0" y="745"/>
                    <a:pt x="74" y="1390"/>
                    <a:pt x="451" y="1818"/>
                  </a:cubicBezTo>
                  <a:cubicBezTo>
                    <a:pt x="495" y="1867"/>
                    <a:pt x="562" y="1888"/>
                    <a:pt x="632" y="1888"/>
                  </a:cubicBezTo>
                  <a:cubicBezTo>
                    <a:pt x="823" y="1888"/>
                    <a:pt x="1042" y="1736"/>
                    <a:pt x="913" y="1589"/>
                  </a:cubicBezTo>
                  <a:cubicBezTo>
                    <a:pt x="574" y="1206"/>
                    <a:pt x="528" y="652"/>
                    <a:pt x="648" y="171"/>
                  </a:cubicBezTo>
                  <a:cubicBezTo>
                    <a:pt x="678" y="53"/>
                    <a:pt x="585" y="1"/>
                    <a:pt x="470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32;p104"/>
            <p:cNvSpPr/>
            <p:nvPr/>
          </p:nvSpPr>
          <p:spPr>
            <a:xfrm>
              <a:off x="-430785" y="4279378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5" y="0"/>
                  </a:moveTo>
                  <a:cubicBezTo>
                    <a:pt x="417" y="0"/>
                    <a:pt x="336" y="20"/>
                    <a:pt x="301" y="68"/>
                  </a:cubicBezTo>
                  <a:cubicBezTo>
                    <a:pt x="56" y="406"/>
                    <a:pt x="0" y="876"/>
                    <a:pt x="297" y="1284"/>
                  </a:cubicBezTo>
                  <a:cubicBezTo>
                    <a:pt x="359" y="1367"/>
                    <a:pt x="511" y="1409"/>
                    <a:pt x="638" y="1409"/>
                  </a:cubicBezTo>
                  <a:cubicBezTo>
                    <a:pt x="776" y="1409"/>
                    <a:pt x="884" y="1360"/>
                    <a:pt x="811" y="1259"/>
                  </a:cubicBezTo>
                  <a:cubicBezTo>
                    <a:pt x="545" y="895"/>
                    <a:pt x="610" y="495"/>
                    <a:pt x="828" y="195"/>
                  </a:cubicBezTo>
                  <a:cubicBezTo>
                    <a:pt x="908" y="87"/>
                    <a:pt x="689" y="0"/>
                    <a:pt x="505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33;p104"/>
            <p:cNvSpPr/>
            <p:nvPr/>
          </p:nvSpPr>
          <p:spPr>
            <a:xfrm>
              <a:off x="-329614" y="4151762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0"/>
                  </a:moveTo>
                  <a:cubicBezTo>
                    <a:pt x="418" y="0"/>
                    <a:pt x="338" y="21"/>
                    <a:pt x="304" y="68"/>
                  </a:cubicBezTo>
                  <a:cubicBezTo>
                    <a:pt x="55" y="406"/>
                    <a:pt x="1" y="877"/>
                    <a:pt x="299" y="1285"/>
                  </a:cubicBezTo>
                  <a:cubicBezTo>
                    <a:pt x="360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2" y="1261"/>
                  </a:cubicBezTo>
                  <a:cubicBezTo>
                    <a:pt x="546" y="895"/>
                    <a:pt x="611" y="497"/>
                    <a:pt x="830" y="196"/>
                  </a:cubicBezTo>
                  <a:cubicBezTo>
                    <a:pt x="909" y="87"/>
                    <a:pt x="690" y="0"/>
                    <a:pt x="507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34;p104"/>
            <p:cNvSpPr/>
            <p:nvPr/>
          </p:nvSpPr>
          <p:spPr>
            <a:xfrm>
              <a:off x="-687033" y="4144965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0"/>
                  </a:moveTo>
                  <a:cubicBezTo>
                    <a:pt x="418" y="0"/>
                    <a:pt x="337" y="21"/>
                    <a:pt x="303" y="68"/>
                  </a:cubicBezTo>
                  <a:cubicBezTo>
                    <a:pt x="55" y="406"/>
                    <a:pt x="1" y="877"/>
                    <a:pt x="297" y="1285"/>
                  </a:cubicBezTo>
                  <a:cubicBezTo>
                    <a:pt x="358" y="1368"/>
                    <a:pt x="511" y="1409"/>
                    <a:pt x="638" y="1409"/>
                  </a:cubicBezTo>
                  <a:cubicBezTo>
                    <a:pt x="777" y="1409"/>
                    <a:pt x="885" y="1360"/>
                    <a:pt x="812" y="1260"/>
                  </a:cubicBezTo>
                  <a:cubicBezTo>
                    <a:pt x="544" y="895"/>
                    <a:pt x="611" y="495"/>
                    <a:pt x="829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35;p104"/>
            <p:cNvSpPr/>
            <p:nvPr/>
          </p:nvSpPr>
          <p:spPr>
            <a:xfrm>
              <a:off x="-731852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7" y="1"/>
                    <a:pt x="337" y="21"/>
                    <a:pt x="303" y="68"/>
                  </a:cubicBezTo>
                  <a:cubicBezTo>
                    <a:pt x="55" y="406"/>
                    <a:pt x="0" y="876"/>
                    <a:pt x="298" y="1285"/>
                  </a:cubicBezTo>
                  <a:cubicBezTo>
                    <a:pt x="359" y="1369"/>
                    <a:pt x="511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30" y="195"/>
                  </a:cubicBezTo>
                  <a:cubicBezTo>
                    <a:pt x="909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36;p104"/>
            <p:cNvSpPr/>
            <p:nvPr/>
          </p:nvSpPr>
          <p:spPr>
            <a:xfrm>
              <a:off x="-629256" y="3976884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6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8"/>
                    <a:pt x="298" y="1285"/>
                  </a:cubicBezTo>
                  <a:cubicBezTo>
                    <a:pt x="359" y="1369"/>
                    <a:pt x="511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7"/>
                    <a:pt x="829" y="196"/>
                  </a:cubicBezTo>
                  <a:cubicBezTo>
                    <a:pt x="909" y="88"/>
                    <a:pt x="689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37;p104"/>
            <p:cNvSpPr/>
            <p:nvPr/>
          </p:nvSpPr>
          <p:spPr>
            <a:xfrm>
              <a:off x="-568399" y="3979175"/>
              <a:ext cx="13822" cy="21393"/>
            </a:xfrm>
            <a:custGeom>
              <a:avLst/>
              <a:gdLst/>
              <a:ahLst/>
              <a:cxnLst/>
              <a:rect l="l" t="t" r="r" b="b"/>
              <a:pathLst>
                <a:path w="911" h="1410" extrusionOk="0">
                  <a:moveTo>
                    <a:pt x="506" y="0"/>
                  </a:moveTo>
                  <a:cubicBezTo>
                    <a:pt x="418" y="0"/>
                    <a:pt x="338" y="20"/>
                    <a:pt x="304" y="67"/>
                  </a:cubicBezTo>
                  <a:cubicBezTo>
                    <a:pt x="57" y="405"/>
                    <a:pt x="1" y="876"/>
                    <a:pt x="299" y="1284"/>
                  </a:cubicBezTo>
                  <a:cubicBezTo>
                    <a:pt x="360" y="1368"/>
                    <a:pt x="513" y="1410"/>
                    <a:pt x="640" y="1410"/>
                  </a:cubicBezTo>
                  <a:cubicBezTo>
                    <a:pt x="778" y="1410"/>
                    <a:pt x="886" y="1360"/>
                    <a:pt x="814" y="1260"/>
                  </a:cubicBezTo>
                  <a:cubicBezTo>
                    <a:pt x="546" y="894"/>
                    <a:pt x="612" y="496"/>
                    <a:pt x="830" y="195"/>
                  </a:cubicBezTo>
                  <a:cubicBezTo>
                    <a:pt x="910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38;p104"/>
            <p:cNvSpPr/>
            <p:nvPr/>
          </p:nvSpPr>
          <p:spPr>
            <a:xfrm>
              <a:off x="-486710" y="3993331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6" y="0"/>
                  </a:moveTo>
                  <a:cubicBezTo>
                    <a:pt x="418" y="0"/>
                    <a:pt x="338" y="21"/>
                    <a:pt x="303" y="68"/>
                  </a:cubicBezTo>
                  <a:cubicBezTo>
                    <a:pt x="55" y="406"/>
                    <a:pt x="1" y="877"/>
                    <a:pt x="297" y="1284"/>
                  </a:cubicBezTo>
                  <a:cubicBezTo>
                    <a:pt x="358" y="1368"/>
                    <a:pt x="511" y="1410"/>
                    <a:pt x="638" y="1410"/>
                  </a:cubicBezTo>
                  <a:cubicBezTo>
                    <a:pt x="777" y="1410"/>
                    <a:pt x="885" y="1360"/>
                    <a:pt x="812" y="1259"/>
                  </a:cubicBezTo>
                  <a:cubicBezTo>
                    <a:pt x="546" y="895"/>
                    <a:pt x="611" y="495"/>
                    <a:pt x="830" y="195"/>
                  </a:cubicBezTo>
                  <a:cubicBezTo>
                    <a:pt x="909" y="87"/>
                    <a:pt x="690" y="0"/>
                    <a:pt x="506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39;p104"/>
            <p:cNvSpPr/>
            <p:nvPr/>
          </p:nvSpPr>
          <p:spPr>
            <a:xfrm>
              <a:off x="-392307" y="4084609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4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8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40;p104"/>
            <p:cNvSpPr/>
            <p:nvPr/>
          </p:nvSpPr>
          <p:spPr>
            <a:xfrm>
              <a:off x="-424033" y="4151186"/>
              <a:ext cx="13777" cy="21393"/>
            </a:xfrm>
            <a:custGeom>
              <a:avLst/>
              <a:gdLst/>
              <a:ahLst/>
              <a:cxnLst/>
              <a:rect l="l" t="t" r="r" b="b"/>
              <a:pathLst>
                <a:path w="908" h="1410" extrusionOk="0">
                  <a:moveTo>
                    <a:pt x="504" y="1"/>
                  </a:moveTo>
                  <a:cubicBezTo>
                    <a:pt x="415" y="1"/>
                    <a:pt x="335" y="21"/>
                    <a:pt x="300" y="69"/>
                  </a:cubicBezTo>
                  <a:cubicBezTo>
                    <a:pt x="55" y="406"/>
                    <a:pt x="0" y="877"/>
                    <a:pt x="297" y="1284"/>
                  </a:cubicBezTo>
                  <a:cubicBezTo>
                    <a:pt x="358" y="1367"/>
                    <a:pt x="511" y="1409"/>
                    <a:pt x="638" y="1409"/>
                  </a:cubicBezTo>
                  <a:cubicBezTo>
                    <a:pt x="776" y="1409"/>
                    <a:pt x="883" y="1360"/>
                    <a:pt x="810" y="1260"/>
                  </a:cubicBezTo>
                  <a:cubicBezTo>
                    <a:pt x="544" y="895"/>
                    <a:pt x="609" y="495"/>
                    <a:pt x="828" y="196"/>
                  </a:cubicBezTo>
                  <a:cubicBezTo>
                    <a:pt x="908" y="87"/>
                    <a:pt x="688" y="1"/>
                    <a:pt x="504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41;p104"/>
            <p:cNvSpPr/>
            <p:nvPr/>
          </p:nvSpPr>
          <p:spPr>
            <a:xfrm>
              <a:off x="-654184" y="4347184"/>
              <a:ext cx="13807" cy="21393"/>
            </a:xfrm>
            <a:custGeom>
              <a:avLst/>
              <a:gdLst/>
              <a:ahLst/>
              <a:cxnLst/>
              <a:rect l="l" t="t" r="r" b="b"/>
              <a:pathLst>
                <a:path w="910" h="1410" extrusionOk="0">
                  <a:moveTo>
                    <a:pt x="506" y="1"/>
                  </a:moveTo>
                  <a:cubicBezTo>
                    <a:pt x="418" y="1"/>
                    <a:pt x="337" y="21"/>
                    <a:pt x="303" y="69"/>
                  </a:cubicBezTo>
                  <a:cubicBezTo>
                    <a:pt x="55" y="406"/>
                    <a:pt x="0" y="877"/>
                    <a:pt x="298" y="1284"/>
                  </a:cubicBezTo>
                  <a:cubicBezTo>
                    <a:pt x="359" y="1368"/>
                    <a:pt x="512" y="1410"/>
                    <a:pt x="639" y="1410"/>
                  </a:cubicBezTo>
                  <a:cubicBezTo>
                    <a:pt x="777" y="1410"/>
                    <a:pt x="885" y="1360"/>
                    <a:pt x="811" y="1260"/>
                  </a:cubicBezTo>
                  <a:cubicBezTo>
                    <a:pt x="545" y="895"/>
                    <a:pt x="612" y="496"/>
                    <a:pt x="830" y="196"/>
                  </a:cubicBezTo>
                  <a:cubicBezTo>
                    <a:pt x="909" y="88"/>
                    <a:pt x="690" y="1"/>
                    <a:pt x="506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42;p104"/>
            <p:cNvSpPr/>
            <p:nvPr/>
          </p:nvSpPr>
          <p:spPr>
            <a:xfrm>
              <a:off x="-488728" y="4357865"/>
              <a:ext cx="13837" cy="21408"/>
            </a:xfrm>
            <a:custGeom>
              <a:avLst/>
              <a:gdLst/>
              <a:ahLst/>
              <a:cxnLst/>
              <a:rect l="l" t="t" r="r" b="b"/>
              <a:pathLst>
                <a:path w="912" h="1411" extrusionOk="0">
                  <a:moveTo>
                    <a:pt x="507" y="1"/>
                  </a:moveTo>
                  <a:cubicBezTo>
                    <a:pt x="419" y="1"/>
                    <a:pt x="339" y="21"/>
                    <a:pt x="305" y="69"/>
                  </a:cubicBezTo>
                  <a:lnTo>
                    <a:pt x="303" y="69"/>
                  </a:lnTo>
                  <a:cubicBezTo>
                    <a:pt x="58" y="406"/>
                    <a:pt x="0" y="877"/>
                    <a:pt x="299" y="1286"/>
                  </a:cubicBezTo>
                  <a:cubicBezTo>
                    <a:pt x="359" y="1369"/>
                    <a:pt x="512" y="1410"/>
                    <a:pt x="639" y="1410"/>
                  </a:cubicBezTo>
                  <a:cubicBezTo>
                    <a:pt x="777" y="1410"/>
                    <a:pt x="886" y="1361"/>
                    <a:pt x="813" y="1261"/>
                  </a:cubicBezTo>
                  <a:cubicBezTo>
                    <a:pt x="547" y="895"/>
                    <a:pt x="612" y="497"/>
                    <a:pt x="831" y="196"/>
                  </a:cubicBezTo>
                  <a:cubicBezTo>
                    <a:pt x="911" y="88"/>
                    <a:pt x="691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43;p104"/>
            <p:cNvSpPr/>
            <p:nvPr/>
          </p:nvSpPr>
          <p:spPr>
            <a:xfrm>
              <a:off x="-443560" y="4337125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1" y="1411"/>
                    <a:pt x="638" y="1411"/>
                  </a:cubicBezTo>
                  <a:cubicBezTo>
                    <a:pt x="777" y="1411"/>
                    <a:pt x="886" y="1361"/>
                    <a:pt x="812" y="1260"/>
                  </a:cubicBezTo>
                  <a:cubicBezTo>
                    <a:pt x="546" y="895"/>
                    <a:pt x="611" y="496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44;p104"/>
            <p:cNvSpPr/>
            <p:nvPr/>
          </p:nvSpPr>
          <p:spPr>
            <a:xfrm>
              <a:off x="-377802" y="4299102"/>
              <a:ext cx="13761" cy="21393"/>
            </a:xfrm>
            <a:custGeom>
              <a:avLst/>
              <a:gdLst/>
              <a:ahLst/>
              <a:cxnLst/>
              <a:rect l="l" t="t" r="r" b="b"/>
              <a:pathLst>
                <a:path w="907" h="1410" extrusionOk="0">
                  <a:moveTo>
                    <a:pt x="504" y="0"/>
                  </a:moveTo>
                  <a:cubicBezTo>
                    <a:pt x="416" y="0"/>
                    <a:pt x="336" y="21"/>
                    <a:pt x="301" y="68"/>
                  </a:cubicBezTo>
                  <a:cubicBezTo>
                    <a:pt x="53" y="406"/>
                    <a:pt x="0" y="877"/>
                    <a:pt x="297" y="1285"/>
                  </a:cubicBezTo>
                  <a:cubicBezTo>
                    <a:pt x="357" y="1368"/>
                    <a:pt x="510" y="1409"/>
                    <a:pt x="637" y="1409"/>
                  </a:cubicBezTo>
                  <a:cubicBezTo>
                    <a:pt x="775" y="1409"/>
                    <a:pt x="883" y="1360"/>
                    <a:pt x="810" y="1260"/>
                  </a:cubicBezTo>
                  <a:cubicBezTo>
                    <a:pt x="543" y="895"/>
                    <a:pt x="608" y="495"/>
                    <a:pt x="828" y="196"/>
                  </a:cubicBezTo>
                  <a:cubicBezTo>
                    <a:pt x="907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45;p104"/>
            <p:cNvSpPr/>
            <p:nvPr/>
          </p:nvSpPr>
          <p:spPr>
            <a:xfrm>
              <a:off x="-341525" y="4348003"/>
              <a:ext cx="13792" cy="21393"/>
            </a:xfrm>
            <a:custGeom>
              <a:avLst/>
              <a:gdLst/>
              <a:ahLst/>
              <a:cxnLst/>
              <a:rect l="l" t="t" r="r" b="b"/>
              <a:pathLst>
                <a:path w="909" h="1410" extrusionOk="0">
                  <a:moveTo>
                    <a:pt x="504" y="0"/>
                  </a:moveTo>
                  <a:cubicBezTo>
                    <a:pt x="416" y="0"/>
                    <a:pt x="336" y="20"/>
                    <a:pt x="302" y="68"/>
                  </a:cubicBezTo>
                  <a:cubicBezTo>
                    <a:pt x="55" y="405"/>
                    <a:pt x="0" y="876"/>
                    <a:pt x="297" y="1285"/>
                  </a:cubicBezTo>
                  <a:cubicBezTo>
                    <a:pt x="358" y="1368"/>
                    <a:pt x="509" y="1409"/>
                    <a:pt x="636" y="1409"/>
                  </a:cubicBezTo>
                  <a:cubicBezTo>
                    <a:pt x="775" y="1409"/>
                    <a:pt x="884" y="1359"/>
                    <a:pt x="810" y="1259"/>
                  </a:cubicBezTo>
                  <a:cubicBezTo>
                    <a:pt x="544" y="894"/>
                    <a:pt x="610" y="495"/>
                    <a:pt x="828" y="195"/>
                  </a:cubicBezTo>
                  <a:cubicBezTo>
                    <a:pt x="908" y="87"/>
                    <a:pt x="688" y="0"/>
                    <a:pt x="504" y="0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46;p104"/>
            <p:cNvSpPr/>
            <p:nvPr/>
          </p:nvSpPr>
          <p:spPr>
            <a:xfrm>
              <a:off x="-318220" y="4268666"/>
              <a:ext cx="13807" cy="21408"/>
            </a:xfrm>
            <a:custGeom>
              <a:avLst/>
              <a:gdLst/>
              <a:ahLst/>
              <a:cxnLst/>
              <a:rect l="l" t="t" r="r" b="b"/>
              <a:pathLst>
                <a:path w="910" h="1411" extrusionOk="0">
                  <a:moveTo>
                    <a:pt x="507" y="1"/>
                  </a:moveTo>
                  <a:cubicBezTo>
                    <a:pt x="418" y="1"/>
                    <a:pt x="338" y="21"/>
                    <a:pt x="303" y="69"/>
                  </a:cubicBezTo>
                  <a:cubicBezTo>
                    <a:pt x="55" y="406"/>
                    <a:pt x="1" y="877"/>
                    <a:pt x="299" y="1286"/>
                  </a:cubicBezTo>
                  <a:cubicBezTo>
                    <a:pt x="360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2"/>
                  </a:cubicBezTo>
                  <a:cubicBezTo>
                    <a:pt x="546" y="897"/>
                    <a:pt x="611" y="497"/>
                    <a:pt x="830" y="196"/>
                  </a:cubicBezTo>
                  <a:cubicBezTo>
                    <a:pt x="910" y="88"/>
                    <a:pt x="690" y="1"/>
                    <a:pt x="507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47;p104"/>
            <p:cNvSpPr/>
            <p:nvPr/>
          </p:nvSpPr>
          <p:spPr>
            <a:xfrm>
              <a:off x="-294930" y="4192986"/>
              <a:ext cx="13792" cy="21408"/>
            </a:xfrm>
            <a:custGeom>
              <a:avLst/>
              <a:gdLst/>
              <a:ahLst/>
              <a:cxnLst/>
              <a:rect l="l" t="t" r="r" b="b"/>
              <a:pathLst>
                <a:path w="909" h="1411" extrusionOk="0">
                  <a:moveTo>
                    <a:pt x="505" y="1"/>
                  </a:moveTo>
                  <a:cubicBezTo>
                    <a:pt x="416" y="1"/>
                    <a:pt x="337" y="21"/>
                    <a:pt x="302" y="68"/>
                  </a:cubicBezTo>
                  <a:cubicBezTo>
                    <a:pt x="55" y="406"/>
                    <a:pt x="0" y="876"/>
                    <a:pt x="297" y="1285"/>
                  </a:cubicBezTo>
                  <a:cubicBezTo>
                    <a:pt x="359" y="1369"/>
                    <a:pt x="512" y="1411"/>
                    <a:pt x="639" y="1411"/>
                  </a:cubicBezTo>
                  <a:cubicBezTo>
                    <a:pt x="777" y="1411"/>
                    <a:pt x="885" y="1361"/>
                    <a:pt x="812" y="1261"/>
                  </a:cubicBezTo>
                  <a:cubicBezTo>
                    <a:pt x="544" y="896"/>
                    <a:pt x="610" y="497"/>
                    <a:pt x="828" y="195"/>
                  </a:cubicBezTo>
                  <a:cubicBezTo>
                    <a:pt x="908" y="88"/>
                    <a:pt x="689" y="1"/>
                    <a:pt x="505" y="1"/>
                  </a:cubicBezTo>
                  <a:close/>
                </a:path>
              </a:pathLst>
            </a:custGeom>
            <a:solidFill>
              <a:srgbClr val="C4A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477;p104"/>
          <p:cNvGrpSpPr/>
          <p:nvPr/>
        </p:nvGrpSpPr>
        <p:grpSpPr>
          <a:xfrm>
            <a:off x="8188534" y="158718"/>
            <a:ext cx="1389783" cy="1564379"/>
            <a:chOff x="-4351844" y="5523523"/>
            <a:chExt cx="1247225" cy="1403911"/>
          </a:xfrm>
        </p:grpSpPr>
        <p:sp>
          <p:nvSpPr>
            <p:cNvPr id="210" name="Google Shape;2478;p104"/>
            <p:cNvSpPr/>
            <p:nvPr/>
          </p:nvSpPr>
          <p:spPr>
            <a:xfrm>
              <a:off x="-3927181" y="5787995"/>
              <a:ext cx="145110" cy="161936"/>
            </a:xfrm>
            <a:custGeom>
              <a:avLst/>
              <a:gdLst/>
              <a:ahLst/>
              <a:cxnLst/>
              <a:rect l="l" t="t" r="r" b="b"/>
              <a:pathLst>
                <a:path w="9564" h="10673" extrusionOk="0">
                  <a:moveTo>
                    <a:pt x="9291" y="0"/>
                  </a:moveTo>
                  <a:cubicBezTo>
                    <a:pt x="9200" y="0"/>
                    <a:pt x="9108" y="45"/>
                    <a:pt x="9067" y="150"/>
                  </a:cubicBezTo>
                  <a:cubicBezTo>
                    <a:pt x="8181" y="2373"/>
                    <a:pt x="6863" y="4437"/>
                    <a:pt x="5315" y="6255"/>
                  </a:cubicBezTo>
                  <a:cubicBezTo>
                    <a:pt x="3939" y="7873"/>
                    <a:pt x="2282" y="9500"/>
                    <a:pt x="244" y="10225"/>
                  </a:cubicBezTo>
                  <a:cubicBezTo>
                    <a:pt x="0" y="10311"/>
                    <a:pt x="71" y="10672"/>
                    <a:pt x="286" y="10672"/>
                  </a:cubicBezTo>
                  <a:cubicBezTo>
                    <a:pt x="310" y="10672"/>
                    <a:pt x="335" y="10668"/>
                    <a:pt x="362" y="10658"/>
                  </a:cubicBezTo>
                  <a:cubicBezTo>
                    <a:pt x="2480" y="9906"/>
                    <a:pt x="4201" y="8253"/>
                    <a:pt x="5631" y="6573"/>
                  </a:cubicBezTo>
                  <a:cubicBezTo>
                    <a:pt x="7234" y="4692"/>
                    <a:pt x="8584" y="2568"/>
                    <a:pt x="9498" y="269"/>
                  </a:cubicBezTo>
                  <a:cubicBezTo>
                    <a:pt x="9563" y="107"/>
                    <a:pt x="9430" y="0"/>
                    <a:pt x="9291" y="0"/>
                  </a:cubicBezTo>
                  <a:close/>
                </a:path>
              </a:pathLst>
            </a:custGeom>
            <a:solidFill>
              <a:srgbClr val="70B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479;p104"/>
            <p:cNvSpPr/>
            <p:nvPr/>
          </p:nvSpPr>
          <p:spPr>
            <a:xfrm>
              <a:off x="-3747296" y="6352882"/>
              <a:ext cx="509235" cy="393408"/>
            </a:xfrm>
            <a:custGeom>
              <a:avLst/>
              <a:gdLst/>
              <a:ahLst/>
              <a:cxnLst/>
              <a:rect l="l" t="t" r="r" b="b"/>
              <a:pathLst>
                <a:path w="33563" h="25929" extrusionOk="0">
                  <a:moveTo>
                    <a:pt x="30060" y="1"/>
                  </a:moveTo>
                  <a:cubicBezTo>
                    <a:pt x="27646" y="1"/>
                    <a:pt x="25261" y="959"/>
                    <a:pt x="23435" y="2743"/>
                  </a:cubicBezTo>
                  <a:cubicBezTo>
                    <a:pt x="20783" y="5333"/>
                    <a:pt x="20473" y="8665"/>
                    <a:pt x="20172" y="11887"/>
                  </a:cubicBezTo>
                  <a:cubicBezTo>
                    <a:pt x="19940" y="14375"/>
                    <a:pt x="19721" y="16726"/>
                    <a:pt x="18481" y="18718"/>
                  </a:cubicBezTo>
                  <a:cubicBezTo>
                    <a:pt x="16654" y="21652"/>
                    <a:pt x="13727" y="23644"/>
                    <a:pt x="10650" y="24044"/>
                  </a:cubicBezTo>
                  <a:cubicBezTo>
                    <a:pt x="10184" y="24104"/>
                    <a:pt x="9720" y="24134"/>
                    <a:pt x="9263" y="24134"/>
                  </a:cubicBezTo>
                  <a:cubicBezTo>
                    <a:pt x="7170" y="24134"/>
                    <a:pt x="5213" y="23512"/>
                    <a:pt x="3849" y="22382"/>
                  </a:cubicBezTo>
                  <a:cubicBezTo>
                    <a:pt x="2601" y="21345"/>
                    <a:pt x="1918" y="19957"/>
                    <a:pt x="1821" y="18257"/>
                  </a:cubicBezTo>
                  <a:cubicBezTo>
                    <a:pt x="1793" y="17780"/>
                    <a:pt x="1398" y="17411"/>
                    <a:pt x="927" y="17411"/>
                  </a:cubicBezTo>
                  <a:cubicBezTo>
                    <a:pt x="909" y="17411"/>
                    <a:pt x="891" y="17412"/>
                    <a:pt x="874" y="17413"/>
                  </a:cubicBezTo>
                  <a:cubicBezTo>
                    <a:pt x="379" y="17440"/>
                    <a:pt x="0" y="17864"/>
                    <a:pt x="29" y="18359"/>
                  </a:cubicBezTo>
                  <a:cubicBezTo>
                    <a:pt x="153" y="20546"/>
                    <a:pt x="1078" y="22415"/>
                    <a:pt x="2705" y="23764"/>
                  </a:cubicBezTo>
                  <a:cubicBezTo>
                    <a:pt x="4388" y="25159"/>
                    <a:pt x="6766" y="25928"/>
                    <a:pt x="9279" y="25928"/>
                  </a:cubicBezTo>
                  <a:cubicBezTo>
                    <a:pt x="9814" y="25928"/>
                    <a:pt x="10350" y="25893"/>
                    <a:pt x="10881" y="25824"/>
                  </a:cubicBezTo>
                  <a:cubicBezTo>
                    <a:pt x="14485" y="25355"/>
                    <a:pt x="17897" y="23052"/>
                    <a:pt x="20004" y="19665"/>
                  </a:cubicBezTo>
                  <a:cubicBezTo>
                    <a:pt x="21467" y="17315"/>
                    <a:pt x="21717" y="14640"/>
                    <a:pt x="21958" y="12053"/>
                  </a:cubicBezTo>
                  <a:cubicBezTo>
                    <a:pt x="22241" y="9022"/>
                    <a:pt x="22509" y="6157"/>
                    <a:pt x="24687" y="4027"/>
                  </a:cubicBezTo>
                  <a:cubicBezTo>
                    <a:pt x="26173" y="2575"/>
                    <a:pt x="28107" y="1795"/>
                    <a:pt x="30060" y="1795"/>
                  </a:cubicBezTo>
                  <a:cubicBezTo>
                    <a:pt x="30803" y="1795"/>
                    <a:pt x="31548" y="1908"/>
                    <a:pt x="32273" y="2140"/>
                  </a:cubicBezTo>
                  <a:cubicBezTo>
                    <a:pt x="32366" y="2171"/>
                    <a:pt x="32462" y="2185"/>
                    <a:pt x="32555" y="2185"/>
                  </a:cubicBezTo>
                  <a:cubicBezTo>
                    <a:pt x="32935" y="2185"/>
                    <a:pt x="33288" y="1943"/>
                    <a:pt x="33409" y="1561"/>
                  </a:cubicBezTo>
                  <a:cubicBezTo>
                    <a:pt x="33562" y="1085"/>
                    <a:pt x="33296" y="576"/>
                    <a:pt x="32818" y="431"/>
                  </a:cubicBezTo>
                  <a:cubicBezTo>
                    <a:pt x="31914" y="142"/>
                    <a:pt x="30985" y="1"/>
                    <a:pt x="30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480;p104"/>
            <p:cNvSpPr/>
            <p:nvPr/>
          </p:nvSpPr>
          <p:spPr>
            <a:xfrm>
              <a:off x="-3925254" y="6234962"/>
              <a:ext cx="436968" cy="442794"/>
            </a:xfrm>
            <a:custGeom>
              <a:avLst/>
              <a:gdLst/>
              <a:ahLst/>
              <a:cxnLst/>
              <a:rect l="l" t="t" r="r" b="b"/>
              <a:pathLst>
                <a:path w="28800" h="29184" extrusionOk="0">
                  <a:moveTo>
                    <a:pt x="14635" y="1"/>
                  </a:moveTo>
                  <a:cubicBezTo>
                    <a:pt x="11778" y="1"/>
                    <a:pt x="8953" y="920"/>
                    <a:pt x="6557" y="2663"/>
                  </a:cubicBezTo>
                  <a:cubicBezTo>
                    <a:pt x="3497" y="4891"/>
                    <a:pt x="1387" y="8286"/>
                    <a:pt x="694" y="12099"/>
                  </a:cubicBezTo>
                  <a:cubicBezTo>
                    <a:pt x="1" y="15911"/>
                    <a:pt x="779" y="19831"/>
                    <a:pt x="2860" y="22995"/>
                  </a:cubicBezTo>
                  <a:cubicBezTo>
                    <a:pt x="4939" y="26158"/>
                    <a:pt x="8150" y="28307"/>
                    <a:pt x="11785" y="28969"/>
                  </a:cubicBezTo>
                  <a:cubicBezTo>
                    <a:pt x="12575" y="29113"/>
                    <a:pt x="13372" y="29184"/>
                    <a:pt x="14165" y="29184"/>
                  </a:cubicBezTo>
                  <a:cubicBezTo>
                    <a:pt x="17022" y="29184"/>
                    <a:pt x="19848" y="28265"/>
                    <a:pt x="22243" y="26521"/>
                  </a:cubicBezTo>
                  <a:cubicBezTo>
                    <a:pt x="25303" y="24292"/>
                    <a:pt x="27413" y="20899"/>
                    <a:pt x="28106" y="17086"/>
                  </a:cubicBezTo>
                  <a:cubicBezTo>
                    <a:pt x="28799" y="13272"/>
                    <a:pt x="28021" y="9353"/>
                    <a:pt x="25940" y="6190"/>
                  </a:cubicBezTo>
                  <a:cubicBezTo>
                    <a:pt x="23861" y="3025"/>
                    <a:pt x="20650" y="877"/>
                    <a:pt x="17015" y="216"/>
                  </a:cubicBezTo>
                  <a:cubicBezTo>
                    <a:pt x="16225" y="72"/>
                    <a:pt x="15428" y="1"/>
                    <a:pt x="14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481;p104"/>
            <p:cNvSpPr/>
            <p:nvPr/>
          </p:nvSpPr>
          <p:spPr>
            <a:xfrm>
              <a:off x="-3638509" y="5897434"/>
              <a:ext cx="337846" cy="416136"/>
            </a:xfrm>
            <a:custGeom>
              <a:avLst/>
              <a:gdLst/>
              <a:ahLst/>
              <a:cxnLst/>
              <a:rect l="l" t="t" r="r" b="b"/>
              <a:pathLst>
                <a:path w="22267" h="27427" extrusionOk="0">
                  <a:moveTo>
                    <a:pt x="20317" y="0"/>
                  </a:moveTo>
                  <a:cubicBezTo>
                    <a:pt x="19672" y="5487"/>
                    <a:pt x="17362" y="10766"/>
                    <a:pt x="13771" y="14963"/>
                  </a:cubicBezTo>
                  <a:cubicBezTo>
                    <a:pt x="10180" y="19162"/>
                    <a:pt x="5322" y="22260"/>
                    <a:pt x="0" y="23748"/>
                  </a:cubicBezTo>
                  <a:lnTo>
                    <a:pt x="3052" y="27426"/>
                  </a:lnTo>
                  <a:cubicBezTo>
                    <a:pt x="8372" y="25940"/>
                    <a:pt x="13124" y="22466"/>
                    <a:pt x="16715" y="18269"/>
                  </a:cubicBezTo>
                  <a:cubicBezTo>
                    <a:pt x="20306" y="14072"/>
                    <a:pt x="21620" y="7458"/>
                    <a:pt x="22266" y="1971"/>
                  </a:cubicBezTo>
                  <a:lnTo>
                    <a:pt x="20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482;p104"/>
            <p:cNvSpPr/>
            <p:nvPr/>
          </p:nvSpPr>
          <p:spPr>
            <a:xfrm>
              <a:off x="-3335787" y="5875191"/>
              <a:ext cx="61054" cy="62450"/>
            </a:xfrm>
            <a:custGeom>
              <a:avLst/>
              <a:gdLst/>
              <a:ahLst/>
              <a:cxnLst/>
              <a:rect l="l" t="t" r="r" b="b"/>
              <a:pathLst>
                <a:path w="4024" h="4116" extrusionOk="0">
                  <a:moveTo>
                    <a:pt x="1833" y="0"/>
                  </a:moveTo>
                  <a:cubicBezTo>
                    <a:pt x="1547" y="0"/>
                    <a:pt x="892" y="976"/>
                    <a:pt x="952" y="1206"/>
                  </a:cubicBezTo>
                  <a:cubicBezTo>
                    <a:pt x="881" y="938"/>
                    <a:pt x="780" y="239"/>
                    <a:pt x="422" y="204"/>
                  </a:cubicBezTo>
                  <a:cubicBezTo>
                    <a:pt x="411" y="203"/>
                    <a:pt x="401" y="202"/>
                    <a:pt x="390" y="202"/>
                  </a:cubicBezTo>
                  <a:cubicBezTo>
                    <a:pt x="81" y="202"/>
                    <a:pt x="51" y="673"/>
                    <a:pt x="36" y="903"/>
                  </a:cubicBezTo>
                  <a:cubicBezTo>
                    <a:pt x="0" y="1531"/>
                    <a:pt x="126" y="2157"/>
                    <a:pt x="401" y="2723"/>
                  </a:cubicBezTo>
                  <a:lnTo>
                    <a:pt x="1654" y="4115"/>
                  </a:lnTo>
                  <a:cubicBezTo>
                    <a:pt x="2508" y="3408"/>
                    <a:pt x="3472" y="2585"/>
                    <a:pt x="3843" y="1506"/>
                  </a:cubicBezTo>
                  <a:cubicBezTo>
                    <a:pt x="3935" y="1239"/>
                    <a:pt x="4023" y="808"/>
                    <a:pt x="3764" y="602"/>
                  </a:cubicBezTo>
                  <a:cubicBezTo>
                    <a:pt x="3694" y="545"/>
                    <a:pt x="3604" y="527"/>
                    <a:pt x="3511" y="527"/>
                  </a:cubicBezTo>
                  <a:cubicBezTo>
                    <a:pt x="3451" y="527"/>
                    <a:pt x="3390" y="534"/>
                    <a:pt x="3331" y="545"/>
                  </a:cubicBezTo>
                  <a:cubicBezTo>
                    <a:pt x="2838" y="632"/>
                    <a:pt x="2190" y="1292"/>
                    <a:pt x="2190" y="1292"/>
                  </a:cubicBezTo>
                  <a:cubicBezTo>
                    <a:pt x="2190" y="1292"/>
                    <a:pt x="2286" y="98"/>
                    <a:pt x="1857" y="3"/>
                  </a:cubicBezTo>
                  <a:cubicBezTo>
                    <a:pt x="1850" y="1"/>
                    <a:pt x="1842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483;p104"/>
            <p:cNvSpPr/>
            <p:nvPr/>
          </p:nvSpPr>
          <p:spPr>
            <a:xfrm>
              <a:off x="-3609924" y="5523523"/>
              <a:ext cx="505305" cy="496490"/>
            </a:xfrm>
            <a:custGeom>
              <a:avLst/>
              <a:gdLst/>
              <a:ahLst/>
              <a:cxnLst/>
              <a:rect l="l" t="t" r="r" b="b"/>
              <a:pathLst>
                <a:path w="33304" h="32723" extrusionOk="0">
                  <a:moveTo>
                    <a:pt x="1281" y="1"/>
                  </a:moveTo>
                  <a:cubicBezTo>
                    <a:pt x="1086" y="1"/>
                    <a:pt x="888" y="52"/>
                    <a:pt x="709" y="159"/>
                  </a:cubicBezTo>
                  <a:cubicBezTo>
                    <a:pt x="176" y="476"/>
                    <a:pt x="1" y="1164"/>
                    <a:pt x="318" y="1696"/>
                  </a:cubicBezTo>
                  <a:cubicBezTo>
                    <a:pt x="8843" y="16014"/>
                    <a:pt x="21145" y="28157"/>
                    <a:pt x="31658" y="32633"/>
                  </a:cubicBezTo>
                  <a:cubicBezTo>
                    <a:pt x="31798" y="32692"/>
                    <a:pt x="31946" y="32722"/>
                    <a:pt x="32097" y="32722"/>
                  </a:cubicBezTo>
                  <a:cubicBezTo>
                    <a:pt x="32098" y="32722"/>
                    <a:pt x="32099" y="32722"/>
                    <a:pt x="32101" y="32722"/>
                  </a:cubicBezTo>
                  <a:cubicBezTo>
                    <a:pt x="32632" y="32722"/>
                    <a:pt x="33090" y="32347"/>
                    <a:pt x="33198" y="31826"/>
                  </a:cubicBezTo>
                  <a:cubicBezTo>
                    <a:pt x="33304" y="31303"/>
                    <a:pt x="33028" y="30777"/>
                    <a:pt x="32538" y="30568"/>
                  </a:cubicBezTo>
                  <a:cubicBezTo>
                    <a:pt x="22588" y="26335"/>
                    <a:pt x="10415" y="14270"/>
                    <a:pt x="2245" y="548"/>
                  </a:cubicBezTo>
                  <a:cubicBezTo>
                    <a:pt x="2036" y="197"/>
                    <a:pt x="1663" y="1"/>
                    <a:pt x="1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84;p104"/>
            <p:cNvSpPr/>
            <p:nvPr/>
          </p:nvSpPr>
          <p:spPr>
            <a:xfrm>
              <a:off x="-4306463" y="6209168"/>
              <a:ext cx="470879" cy="184331"/>
            </a:xfrm>
            <a:custGeom>
              <a:avLst/>
              <a:gdLst/>
              <a:ahLst/>
              <a:cxnLst/>
              <a:rect l="l" t="t" r="r" b="b"/>
              <a:pathLst>
                <a:path w="31035" h="12149" extrusionOk="0">
                  <a:moveTo>
                    <a:pt x="247" y="1"/>
                  </a:moveTo>
                  <a:lnTo>
                    <a:pt x="0" y="2762"/>
                  </a:lnTo>
                  <a:cubicBezTo>
                    <a:pt x="3058" y="6695"/>
                    <a:pt x="8493" y="10699"/>
                    <a:pt x="13934" y="11651"/>
                  </a:cubicBezTo>
                  <a:cubicBezTo>
                    <a:pt x="15785" y="11975"/>
                    <a:pt x="17686" y="12148"/>
                    <a:pt x="19588" y="12148"/>
                  </a:cubicBezTo>
                  <a:cubicBezTo>
                    <a:pt x="23278" y="12148"/>
                    <a:pt x="26970" y="11495"/>
                    <a:pt x="30302" y="10016"/>
                  </a:cubicBezTo>
                  <a:lnTo>
                    <a:pt x="31035" y="5385"/>
                  </a:lnTo>
                  <a:lnTo>
                    <a:pt x="31035" y="5385"/>
                  </a:lnTo>
                  <a:cubicBezTo>
                    <a:pt x="27453" y="6974"/>
                    <a:pt x="23534" y="7789"/>
                    <a:pt x="19616" y="7789"/>
                  </a:cubicBezTo>
                  <a:cubicBezTo>
                    <a:pt x="18010" y="7789"/>
                    <a:pt x="16405" y="7652"/>
                    <a:pt x="14823" y="7375"/>
                  </a:cubicBezTo>
                  <a:cubicBezTo>
                    <a:pt x="9380" y="6423"/>
                    <a:pt x="4238" y="382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85;p104"/>
            <p:cNvSpPr/>
            <p:nvPr/>
          </p:nvSpPr>
          <p:spPr>
            <a:xfrm>
              <a:off x="-4351844" y="6193738"/>
              <a:ext cx="60902" cy="58930"/>
            </a:xfrm>
            <a:custGeom>
              <a:avLst/>
              <a:gdLst/>
              <a:ahLst/>
              <a:cxnLst/>
              <a:rect l="l" t="t" r="r" b="b"/>
              <a:pathLst>
                <a:path w="4014" h="3884" extrusionOk="0">
                  <a:moveTo>
                    <a:pt x="2578" y="1"/>
                  </a:moveTo>
                  <a:cubicBezTo>
                    <a:pt x="2513" y="1"/>
                    <a:pt x="2451" y="24"/>
                    <a:pt x="2394" y="81"/>
                  </a:cubicBezTo>
                  <a:cubicBezTo>
                    <a:pt x="2139" y="335"/>
                    <a:pt x="2507" y="941"/>
                    <a:pt x="2622" y="1191"/>
                  </a:cubicBezTo>
                  <a:cubicBezTo>
                    <a:pt x="2543" y="1020"/>
                    <a:pt x="1808" y="771"/>
                    <a:pt x="1403" y="771"/>
                  </a:cubicBezTo>
                  <a:cubicBezTo>
                    <a:pt x="1286" y="771"/>
                    <a:pt x="1197" y="792"/>
                    <a:pt x="1159" y="841"/>
                  </a:cubicBezTo>
                  <a:cubicBezTo>
                    <a:pt x="889" y="1186"/>
                    <a:pt x="1723" y="2046"/>
                    <a:pt x="1723" y="2046"/>
                  </a:cubicBezTo>
                  <a:cubicBezTo>
                    <a:pt x="1723" y="2046"/>
                    <a:pt x="1548" y="2028"/>
                    <a:pt x="1315" y="2028"/>
                  </a:cubicBezTo>
                  <a:cubicBezTo>
                    <a:pt x="1013" y="2028"/>
                    <a:pt x="613" y="2058"/>
                    <a:pt x="367" y="2197"/>
                  </a:cubicBezTo>
                  <a:cubicBezTo>
                    <a:pt x="235" y="2271"/>
                    <a:pt x="101" y="2371"/>
                    <a:pt x="69" y="2518"/>
                  </a:cubicBezTo>
                  <a:cubicBezTo>
                    <a:pt x="1" y="2842"/>
                    <a:pt x="344" y="3117"/>
                    <a:pt x="583" y="3266"/>
                  </a:cubicBezTo>
                  <a:cubicBezTo>
                    <a:pt x="1557" y="3860"/>
                    <a:pt x="2825" y="3882"/>
                    <a:pt x="3933" y="3883"/>
                  </a:cubicBezTo>
                  <a:lnTo>
                    <a:pt x="4013" y="2011"/>
                  </a:lnTo>
                  <a:cubicBezTo>
                    <a:pt x="3865" y="1399"/>
                    <a:pt x="3564" y="836"/>
                    <a:pt x="3135" y="376"/>
                  </a:cubicBezTo>
                  <a:cubicBezTo>
                    <a:pt x="3012" y="242"/>
                    <a:pt x="2785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86;p104"/>
            <p:cNvSpPr/>
            <p:nvPr/>
          </p:nvSpPr>
          <p:spPr>
            <a:xfrm>
              <a:off x="-4075462" y="6515031"/>
              <a:ext cx="304027" cy="273894"/>
            </a:xfrm>
            <a:custGeom>
              <a:avLst/>
              <a:gdLst/>
              <a:ahLst/>
              <a:cxnLst/>
              <a:rect l="l" t="t" r="r" b="b"/>
              <a:pathLst>
                <a:path w="20038" h="18052" extrusionOk="0">
                  <a:moveTo>
                    <a:pt x="13865" y="0"/>
                  </a:moveTo>
                  <a:cubicBezTo>
                    <a:pt x="12727" y="0"/>
                    <a:pt x="11609" y="141"/>
                    <a:pt x="10630" y="392"/>
                  </a:cubicBezTo>
                  <a:cubicBezTo>
                    <a:pt x="7932" y="1083"/>
                    <a:pt x="5698" y="2461"/>
                    <a:pt x="3804" y="4571"/>
                  </a:cubicBezTo>
                  <a:cubicBezTo>
                    <a:pt x="1228" y="7440"/>
                    <a:pt x="0" y="12532"/>
                    <a:pt x="672" y="16087"/>
                  </a:cubicBezTo>
                  <a:lnTo>
                    <a:pt x="2981" y="18052"/>
                  </a:lnTo>
                  <a:cubicBezTo>
                    <a:pt x="3896" y="7141"/>
                    <a:pt x="10803" y="4674"/>
                    <a:pt x="15618" y="4674"/>
                  </a:cubicBezTo>
                  <a:cubicBezTo>
                    <a:pt x="17701" y="4674"/>
                    <a:pt x="19392" y="5136"/>
                    <a:pt x="20037" y="5576"/>
                  </a:cubicBezTo>
                  <a:lnTo>
                    <a:pt x="19397" y="1472"/>
                  </a:lnTo>
                  <a:cubicBezTo>
                    <a:pt x="17930" y="436"/>
                    <a:pt x="15867" y="0"/>
                    <a:pt x="13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487;p104"/>
            <p:cNvSpPr/>
            <p:nvPr/>
          </p:nvSpPr>
          <p:spPr>
            <a:xfrm>
              <a:off x="-4109888" y="6758094"/>
              <a:ext cx="106162" cy="69050"/>
            </a:xfrm>
            <a:custGeom>
              <a:avLst/>
              <a:gdLst/>
              <a:ahLst/>
              <a:cxnLst/>
              <a:rect l="l" t="t" r="r" b="b"/>
              <a:pathLst>
                <a:path w="6997" h="4551" extrusionOk="0">
                  <a:moveTo>
                    <a:pt x="2899" y="1"/>
                  </a:moveTo>
                  <a:cubicBezTo>
                    <a:pt x="2899" y="1"/>
                    <a:pt x="1" y="1534"/>
                    <a:pt x="302" y="2433"/>
                  </a:cubicBezTo>
                  <a:cubicBezTo>
                    <a:pt x="335" y="2534"/>
                    <a:pt x="435" y="2573"/>
                    <a:pt x="571" y="2573"/>
                  </a:cubicBezTo>
                  <a:cubicBezTo>
                    <a:pt x="1071" y="2573"/>
                    <a:pt x="2060" y="2038"/>
                    <a:pt x="2061" y="2038"/>
                  </a:cubicBezTo>
                  <a:lnTo>
                    <a:pt x="2061" y="2038"/>
                  </a:lnTo>
                  <a:cubicBezTo>
                    <a:pt x="2061" y="2038"/>
                    <a:pt x="1296" y="4277"/>
                    <a:pt x="2018" y="4337"/>
                  </a:cubicBezTo>
                  <a:cubicBezTo>
                    <a:pt x="2033" y="4338"/>
                    <a:pt x="2048" y="4339"/>
                    <a:pt x="2063" y="4339"/>
                  </a:cubicBezTo>
                  <a:cubicBezTo>
                    <a:pt x="2768" y="4339"/>
                    <a:pt x="3408" y="2976"/>
                    <a:pt x="3408" y="2976"/>
                  </a:cubicBezTo>
                  <a:cubicBezTo>
                    <a:pt x="3408" y="2976"/>
                    <a:pt x="3568" y="4550"/>
                    <a:pt x="4084" y="4550"/>
                  </a:cubicBezTo>
                  <a:cubicBezTo>
                    <a:pt x="4112" y="4550"/>
                    <a:pt x="4142" y="4545"/>
                    <a:pt x="4172" y="4535"/>
                  </a:cubicBezTo>
                  <a:cubicBezTo>
                    <a:pt x="4756" y="4345"/>
                    <a:pt x="4724" y="2680"/>
                    <a:pt x="4724" y="2680"/>
                  </a:cubicBezTo>
                  <a:lnTo>
                    <a:pt x="4724" y="2680"/>
                  </a:lnTo>
                  <a:cubicBezTo>
                    <a:pt x="4725" y="2680"/>
                    <a:pt x="5413" y="3300"/>
                    <a:pt x="6003" y="3300"/>
                  </a:cubicBezTo>
                  <a:cubicBezTo>
                    <a:pt x="6136" y="3300"/>
                    <a:pt x="6263" y="3268"/>
                    <a:pt x="6377" y="3191"/>
                  </a:cubicBezTo>
                  <a:cubicBezTo>
                    <a:pt x="6996" y="2772"/>
                    <a:pt x="4992" y="319"/>
                    <a:pt x="4992" y="319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488;p104"/>
            <p:cNvSpPr/>
            <p:nvPr/>
          </p:nvSpPr>
          <p:spPr>
            <a:xfrm>
              <a:off x="-3767597" y="6548426"/>
              <a:ext cx="204267" cy="329835"/>
            </a:xfrm>
            <a:custGeom>
              <a:avLst/>
              <a:gdLst/>
              <a:ahLst/>
              <a:cxnLst/>
              <a:rect l="l" t="t" r="r" b="b"/>
              <a:pathLst>
                <a:path w="13463" h="21739" extrusionOk="0">
                  <a:moveTo>
                    <a:pt x="10143" y="1"/>
                  </a:moveTo>
                  <a:lnTo>
                    <a:pt x="5752" y="911"/>
                  </a:lnTo>
                  <a:cubicBezTo>
                    <a:pt x="7797" y="2494"/>
                    <a:pt x="12163" y="16125"/>
                    <a:pt x="0" y="20149"/>
                  </a:cubicBezTo>
                  <a:lnTo>
                    <a:pt x="2581" y="21739"/>
                  </a:lnTo>
                  <a:cubicBezTo>
                    <a:pt x="5569" y="21424"/>
                    <a:pt x="9807" y="18584"/>
                    <a:pt x="11743" y="15249"/>
                  </a:cubicBezTo>
                  <a:cubicBezTo>
                    <a:pt x="13165" y="12798"/>
                    <a:pt x="13462" y="9925"/>
                    <a:pt x="13288" y="7143"/>
                  </a:cubicBezTo>
                  <a:cubicBezTo>
                    <a:pt x="13114" y="4361"/>
                    <a:pt x="12397" y="1687"/>
                    <a:pt x="10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489;p104"/>
            <p:cNvSpPr/>
            <p:nvPr/>
          </p:nvSpPr>
          <p:spPr>
            <a:xfrm>
              <a:off x="-3798700" y="6839692"/>
              <a:ext cx="71447" cy="87743"/>
            </a:xfrm>
            <a:custGeom>
              <a:avLst/>
              <a:gdLst/>
              <a:ahLst/>
              <a:cxnLst/>
              <a:rect l="l" t="t" r="r" b="b"/>
              <a:pathLst>
                <a:path w="4709" h="5783" extrusionOk="0">
                  <a:moveTo>
                    <a:pt x="1138" y="1"/>
                  </a:moveTo>
                  <a:cubicBezTo>
                    <a:pt x="855" y="1"/>
                    <a:pt x="650" y="66"/>
                    <a:pt x="600" y="237"/>
                  </a:cubicBezTo>
                  <a:cubicBezTo>
                    <a:pt x="393" y="954"/>
                    <a:pt x="1596" y="1652"/>
                    <a:pt x="1596" y="1652"/>
                  </a:cubicBezTo>
                  <a:cubicBezTo>
                    <a:pt x="1596" y="1652"/>
                    <a:pt x="4" y="2133"/>
                    <a:pt x="1" y="2749"/>
                  </a:cubicBezTo>
                  <a:cubicBezTo>
                    <a:pt x="0" y="3029"/>
                    <a:pt x="356" y="3106"/>
                    <a:pt x="744" y="3106"/>
                  </a:cubicBezTo>
                  <a:cubicBezTo>
                    <a:pt x="1209" y="3106"/>
                    <a:pt x="1720" y="2996"/>
                    <a:pt x="1720" y="2996"/>
                  </a:cubicBezTo>
                  <a:lnTo>
                    <a:pt x="1720" y="2996"/>
                  </a:lnTo>
                  <a:cubicBezTo>
                    <a:pt x="1720" y="2996"/>
                    <a:pt x="575" y="4069"/>
                    <a:pt x="855" y="4736"/>
                  </a:cubicBezTo>
                  <a:cubicBezTo>
                    <a:pt x="908" y="4864"/>
                    <a:pt x="1020" y="4916"/>
                    <a:pt x="1167" y="4916"/>
                  </a:cubicBezTo>
                  <a:cubicBezTo>
                    <a:pt x="1789" y="4916"/>
                    <a:pt x="3028" y="3989"/>
                    <a:pt x="3028" y="3989"/>
                  </a:cubicBezTo>
                  <a:lnTo>
                    <a:pt x="3028" y="3989"/>
                  </a:lnTo>
                  <a:cubicBezTo>
                    <a:pt x="3028" y="3989"/>
                    <a:pt x="2700" y="5778"/>
                    <a:pt x="3195" y="5782"/>
                  </a:cubicBezTo>
                  <a:cubicBezTo>
                    <a:pt x="3196" y="5782"/>
                    <a:pt x="3197" y="5782"/>
                    <a:pt x="3199" y="5782"/>
                  </a:cubicBezTo>
                  <a:cubicBezTo>
                    <a:pt x="4145" y="5782"/>
                    <a:pt x="4708" y="2561"/>
                    <a:pt x="4708" y="2561"/>
                  </a:cubicBezTo>
                  <a:lnTo>
                    <a:pt x="3761" y="669"/>
                  </a:lnTo>
                  <a:cubicBezTo>
                    <a:pt x="3761" y="669"/>
                    <a:pt x="2046" y="1"/>
                    <a:pt x="1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490;p104"/>
            <p:cNvSpPr/>
            <p:nvPr/>
          </p:nvSpPr>
          <p:spPr>
            <a:xfrm>
              <a:off x="-3889766" y="6504182"/>
              <a:ext cx="29040" cy="36793"/>
            </a:xfrm>
            <a:custGeom>
              <a:avLst/>
              <a:gdLst/>
              <a:ahLst/>
              <a:cxnLst/>
              <a:rect l="l" t="t" r="r" b="b"/>
              <a:pathLst>
                <a:path w="1914" h="2425" extrusionOk="0">
                  <a:moveTo>
                    <a:pt x="713" y="1"/>
                  </a:moveTo>
                  <a:cubicBezTo>
                    <a:pt x="658" y="1"/>
                    <a:pt x="603" y="9"/>
                    <a:pt x="551" y="27"/>
                  </a:cubicBezTo>
                  <a:cubicBezTo>
                    <a:pt x="147" y="165"/>
                    <a:pt x="0" y="808"/>
                    <a:pt x="224" y="1464"/>
                  </a:cubicBezTo>
                  <a:cubicBezTo>
                    <a:pt x="419" y="2033"/>
                    <a:pt x="831" y="2424"/>
                    <a:pt x="1201" y="2424"/>
                  </a:cubicBezTo>
                  <a:cubicBezTo>
                    <a:pt x="1256" y="2424"/>
                    <a:pt x="1310" y="2416"/>
                    <a:pt x="1362" y="2398"/>
                  </a:cubicBezTo>
                  <a:cubicBezTo>
                    <a:pt x="1768" y="2258"/>
                    <a:pt x="1913" y="1617"/>
                    <a:pt x="1689" y="961"/>
                  </a:cubicBezTo>
                  <a:cubicBezTo>
                    <a:pt x="1494" y="392"/>
                    <a:pt x="1083" y="1"/>
                    <a:pt x="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491;p104"/>
            <p:cNvSpPr/>
            <p:nvPr/>
          </p:nvSpPr>
          <p:spPr>
            <a:xfrm>
              <a:off x="-3869677" y="6557438"/>
              <a:ext cx="21621" cy="27402"/>
            </a:xfrm>
            <a:custGeom>
              <a:avLst/>
              <a:gdLst/>
              <a:ahLst/>
              <a:cxnLst/>
              <a:rect l="l" t="t" r="r" b="b"/>
              <a:pathLst>
                <a:path w="1425" h="1806" extrusionOk="0">
                  <a:moveTo>
                    <a:pt x="529" y="0"/>
                  </a:moveTo>
                  <a:cubicBezTo>
                    <a:pt x="488" y="0"/>
                    <a:pt x="448" y="7"/>
                    <a:pt x="409" y="20"/>
                  </a:cubicBezTo>
                  <a:cubicBezTo>
                    <a:pt x="108" y="124"/>
                    <a:pt x="1" y="603"/>
                    <a:pt x="167" y="1090"/>
                  </a:cubicBezTo>
                  <a:cubicBezTo>
                    <a:pt x="312" y="1515"/>
                    <a:pt x="619" y="1806"/>
                    <a:pt x="895" y="1806"/>
                  </a:cubicBezTo>
                  <a:cubicBezTo>
                    <a:pt x="936" y="1806"/>
                    <a:pt x="976" y="1799"/>
                    <a:pt x="1015" y="1786"/>
                  </a:cubicBezTo>
                  <a:cubicBezTo>
                    <a:pt x="1316" y="1683"/>
                    <a:pt x="1425" y="1203"/>
                    <a:pt x="1258" y="716"/>
                  </a:cubicBezTo>
                  <a:cubicBezTo>
                    <a:pt x="1112" y="292"/>
                    <a:pt x="805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492;p104"/>
            <p:cNvSpPr/>
            <p:nvPr/>
          </p:nvSpPr>
          <p:spPr>
            <a:xfrm>
              <a:off x="-3840425" y="6571730"/>
              <a:ext cx="29844" cy="30664"/>
            </a:xfrm>
            <a:custGeom>
              <a:avLst/>
              <a:gdLst/>
              <a:ahLst/>
              <a:cxnLst/>
              <a:rect l="l" t="t" r="r" b="b"/>
              <a:pathLst>
                <a:path w="1967" h="2021" extrusionOk="0">
                  <a:moveTo>
                    <a:pt x="607" y="0"/>
                  </a:moveTo>
                  <a:cubicBezTo>
                    <a:pt x="498" y="0"/>
                    <a:pt x="399" y="29"/>
                    <a:pt x="316" y="89"/>
                  </a:cubicBezTo>
                  <a:cubicBezTo>
                    <a:pt x="1" y="317"/>
                    <a:pt x="46" y="915"/>
                    <a:pt x="414" y="1424"/>
                  </a:cubicBezTo>
                  <a:cubicBezTo>
                    <a:pt x="686" y="1799"/>
                    <a:pt x="1059" y="2020"/>
                    <a:pt x="1362" y="2020"/>
                  </a:cubicBezTo>
                  <a:cubicBezTo>
                    <a:pt x="1470" y="2020"/>
                    <a:pt x="1569" y="1992"/>
                    <a:pt x="1652" y="1932"/>
                  </a:cubicBezTo>
                  <a:cubicBezTo>
                    <a:pt x="1967" y="1704"/>
                    <a:pt x="1923" y="1106"/>
                    <a:pt x="1554" y="597"/>
                  </a:cubicBezTo>
                  <a:cubicBezTo>
                    <a:pt x="1282" y="223"/>
                    <a:pt x="910" y="0"/>
                    <a:pt x="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493;p104"/>
            <p:cNvSpPr/>
            <p:nvPr/>
          </p:nvSpPr>
          <p:spPr>
            <a:xfrm>
              <a:off x="-3846645" y="6533693"/>
              <a:ext cx="10818" cy="13701"/>
            </a:xfrm>
            <a:custGeom>
              <a:avLst/>
              <a:gdLst/>
              <a:ahLst/>
              <a:cxnLst/>
              <a:rect l="l" t="t" r="r" b="b"/>
              <a:pathLst>
                <a:path w="713" h="903" extrusionOk="0">
                  <a:moveTo>
                    <a:pt x="267" y="0"/>
                  </a:moveTo>
                  <a:cubicBezTo>
                    <a:pt x="246" y="0"/>
                    <a:pt x="225" y="4"/>
                    <a:pt x="205" y="11"/>
                  </a:cubicBezTo>
                  <a:cubicBezTo>
                    <a:pt x="55" y="62"/>
                    <a:pt x="1" y="301"/>
                    <a:pt x="84" y="545"/>
                  </a:cubicBezTo>
                  <a:cubicBezTo>
                    <a:pt x="156" y="757"/>
                    <a:pt x="309" y="903"/>
                    <a:pt x="448" y="903"/>
                  </a:cubicBezTo>
                  <a:cubicBezTo>
                    <a:pt x="468" y="903"/>
                    <a:pt x="488" y="900"/>
                    <a:pt x="508" y="893"/>
                  </a:cubicBezTo>
                  <a:cubicBezTo>
                    <a:pt x="658" y="842"/>
                    <a:pt x="712" y="601"/>
                    <a:pt x="629" y="357"/>
                  </a:cubicBezTo>
                  <a:cubicBezTo>
                    <a:pt x="557" y="146"/>
                    <a:pt x="404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494;p104"/>
            <p:cNvSpPr/>
            <p:nvPr/>
          </p:nvSpPr>
          <p:spPr>
            <a:xfrm>
              <a:off x="-3921582" y="6235751"/>
              <a:ext cx="318213" cy="110456"/>
            </a:xfrm>
            <a:custGeom>
              <a:avLst/>
              <a:gdLst/>
              <a:ahLst/>
              <a:cxnLst/>
              <a:rect l="l" t="t" r="r" b="b"/>
              <a:pathLst>
                <a:path w="20973" h="7280" extrusionOk="0">
                  <a:moveTo>
                    <a:pt x="14391" y="0"/>
                  </a:moveTo>
                  <a:cubicBezTo>
                    <a:pt x="10696" y="0"/>
                    <a:pt x="7212" y="1542"/>
                    <a:pt x="4620" y="4126"/>
                  </a:cubicBezTo>
                  <a:cubicBezTo>
                    <a:pt x="3123" y="4716"/>
                    <a:pt x="1577" y="5177"/>
                    <a:pt x="1" y="5502"/>
                  </a:cubicBezTo>
                  <a:cubicBezTo>
                    <a:pt x="2449" y="6664"/>
                    <a:pt x="5174" y="7280"/>
                    <a:pt x="7968" y="7280"/>
                  </a:cubicBezTo>
                  <a:cubicBezTo>
                    <a:pt x="10766" y="7280"/>
                    <a:pt x="13632" y="6662"/>
                    <a:pt x="16357" y="5358"/>
                  </a:cubicBezTo>
                  <a:cubicBezTo>
                    <a:pt x="18239" y="4458"/>
                    <a:pt x="19721" y="3141"/>
                    <a:pt x="20973" y="1733"/>
                  </a:cubicBezTo>
                  <a:cubicBezTo>
                    <a:pt x="19606" y="902"/>
                    <a:pt x="18439" y="518"/>
                    <a:pt x="16783" y="217"/>
                  </a:cubicBezTo>
                  <a:cubicBezTo>
                    <a:pt x="15981" y="71"/>
                    <a:pt x="15181" y="0"/>
                    <a:pt x="14391" y="0"/>
                  </a:cubicBezTo>
                  <a:close/>
                </a:path>
              </a:pathLst>
            </a:custGeom>
            <a:solidFill>
              <a:srgbClr val="956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495;p104"/>
            <p:cNvSpPr/>
            <p:nvPr/>
          </p:nvSpPr>
          <p:spPr>
            <a:xfrm>
              <a:off x="-4252935" y="5993233"/>
              <a:ext cx="309534" cy="311461"/>
            </a:xfrm>
            <a:custGeom>
              <a:avLst/>
              <a:gdLst/>
              <a:ahLst/>
              <a:cxnLst/>
              <a:rect l="l" t="t" r="r" b="b"/>
              <a:pathLst>
                <a:path w="20401" h="20528" extrusionOk="0">
                  <a:moveTo>
                    <a:pt x="9728" y="0"/>
                  </a:moveTo>
                  <a:cubicBezTo>
                    <a:pt x="8345" y="0"/>
                    <a:pt x="6978" y="303"/>
                    <a:pt x="5720" y="905"/>
                  </a:cubicBezTo>
                  <a:cubicBezTo>
                    <a:pt x="3386" y="2022"/>
                    <a:pt x="1620" y="4078"/>
                    <a:pt x="810" y="6624"/>
                  </a:cubicBezTo>
                  <a:cubicBezTo>
                    <a:pt x="1" y="9169"/>
                    <a:pt x="214" y="11993"/>
                    <a:pt x="1402" y="14475"/>
                  </a:cubicBezTo>
                  <a:cubicBezTo>
                    <a:pt x="2590" y="16959"/>
                    <a:pt x="4656" y="18895"/>
                    <a:pt x="7148" y="19860"/>
                  </a:cubicBezTo>
                  <a:cubicBezTo>
                    <a:pt x="8297" y="20306"/>
                    <a:pt x="9493" y="20528"/>
                    <a:pt x="10677" y="20528"/>
                  </a:cubicBezTo>
                  <a:cubicBezTo>
                    <a:pt x="12059" y="20528"/>
                    <a:pt x="13425" y="20226"/>
                    <a:pt x="14681" y="19624"/>
                  </a:cubicBezTo>
                  <a:cubicBezTo>
                    <a:pt x="17015" y="18507"/>
                    <a:pt x="18781" y="16449"/>
                    <a:pt x="19591" y="13905"/>
                  </a:cubicBezTo>
                  <a:cubicBezTo>
                    <a:pt x="20400" y="11359"/>
                    <a:pt x="20189" y="8534"/>
                    <a:pt x="19000" y="6052"/>
                  </a:cubicBezTo>
                  <a:cubicBezTo>
                    <a:pt x="17811" y="3570"/>
                    <a:pt x="15745" y="1633"/>
                    <a:pt x="13255" y="667"/>
                  </a:cubicBezTo>
                  <a:cubicBezTo>
                    <a:pt x="12106" y="222"/>
                    <a:pt x="10911" y="0"/>
                    <a:pt x="9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496;p104"/>
            <p:cNvSpPr/>
            <p:nvPr/>
          </p:nvSpPr>
          <p:spPr>
            <a:xfrm>
              <a:off x="-3685316" y="5721524"/>
              <a:ext cx="309534" cy="311491"/>
            </a:xfrm>
            <a:custGeom>
              <a:avLst/>
              <a:gdLst/>
              <a:ahLst/>
              <a:cxnLst/>
              <a:rect l="l" t="t" r="r" b="b"/>
              <a:pathLst>
                <a:path w="20401" h="20530" extrusionOk="0">
                  <a:moveTo>
                    <a:pt x="9724" y="0"/>
                  </a:moveTo>
                  <a:cubicBezTo>
                    <a:pt x="8342" y="0"/>
                    <a:pt x="6976" y="303"/>
                    <a:pt x="5719" y="904"/>
                  </a:cubicBezTo>
                  <a:cubicBezTo>
                    <a:pt x="3385" y="2021"/>
                    <a:pt x="1620" y="4080"/>
                    <a:pt x="810" y="6624"/>
                  </a:cubicBezTo>
                  <a:cubicBezTo>
                    <a:pt x="0" y="9170"/>
                    <a:pt x="212" y="11994"/>
                    <a:pt x="1401" y="14476"/>
                  </a:cubicBezTo>
                  <a:cubicBezTo>
                    <a:pt x="2589" y="16958"/>
                    <a:pt x="4656" y="18896"/>
                    <a:pt x="7146" y="19861"/>
                  </a:cubicBezTo>
                  <a:cubicBezTo>
                    <a:pt x="8295" y="20307"/>
                    <a:pt x="9491" y="20529"/>
                    <a:pt x="10676" y="20529"/>
                  </a:cubicBezTo>
                  <a:cubicBezTo>
                    <a:pt x="12058" y="20529"/>
                    <a:pt x="13424" y="20227"/>
                    <a:pt x="14681" y="19625"/>
                  </a:cubicBezTo>
                  <a:cubicBezTo>
                    <a:pt x="17015" y="18507"/>
                    <a:pt x="18779" y="16450"/>
                    <a:pt x="19589" y="13904"/>
                  </a:cubicBezTo>
                  <a:cubicBezTo>
                    <a:pt x="20400" y="11360"/>
                    <a:pt x="20187" y="8535"/>
                    <a:pt x="18999" y="6053"/>
                  </a:cubicBezTo>
                  <a:cubicBezTo>
                    <a:pt x="17811" y="3569"/>
                    <a:pt x="15743" y="1634"/>
                    <a:pt x="13253" y="668"/>
                  </a:cubicBezTo>
                  <a:cubicBezTo>
                    <a:pt x="12104" y="222"/>
                    <a:pt x="10908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497;p104"/>
            <p:cNvSpPr/>
            <p:nvPr/>
          </p:nvSpPr>
          <p:spPr>
            <a:xfrm>
              <a:off x="-4179742" y="6052194"/>
              <a:ext cx="200262" cy="175743"/>
            </a:xfrm>
            <a:custGeom>
              <a:avLst/>
              <a:gdLst/>
              <a:ahLst/>
              <a:cxnLst/>
              <a:rect l="l" t="t" r="r" b="b"/>
              <a:pathLst>
                <a:path w="13199" h="11583" extrusionOk="0">
                  <a:moveTo>
                    <a:pt x="7431" y="0"/>
                  </a:moveTo>
                  <a:cubicBezTo>
                    <a:pt x="6367" y="0"/>
                    <a:pt x="5254" y="242"/>
                    <a:pt x="4188" y="753"/>
                  </a:cubicBezTo>
                  <a:cubicBezTo>
                    <a:pt x="2607" y="1509"/>
                    <a:pt x="1346" y="2766"/>
                    <a:pt x="680" y="4246"/>
                  </a:cubicBezTo>
                  <a:cubicBezTo>
                    <a:pt x="15" y="5726"/>
                    <a:pt x="0" y="7308"/>
                    <a:pt x="641" y="8644"/>
                  </a:cubicBezTo>
                  <a:cubicBezTo>
                    <a:pt x="1281" y="9981"/>
                    <a:pt x="2522" y="10963"/>
                    <a:pt x="4092" y="11373"/>
                  </a:cubicBezTo>
                  <a:cubicBezTo>
                    <a:pt x="4630" y="11513"/>
                    <a:pt x="5192" y="11583"/>
                    <a:pt x="5762" y="11583"/>
                  </a:cubicBezTo>
                  <a:cubicBezTo>
                    <a:pt x="6854" y="11583"/>
                    <a:pt x="7974" y="11329"/>
                    <a:pt x="9012" y="10831"/>
                  </a:cubicBezTo>
                  <a:cubicBezTo>
                    <a:pt x="10592" y="10075"/>
                    <a:pt x="11855" y="8818"/>
                    <a:pt x="12519" y="7338"/>
                  </a:cubicBezTo>
                  <a:cubicBezTo>
                    <a:pt x="13185" y="5858"/>
                    <a:pt x="13199" y="4276"/>
                    <a:pt x="12560" y="2940"/>
                  </a:cubicBezTo>
                  <a:cubicBezTo>
                    <a:pt x="11658" y="1057"/>
                    <a:pt x="9652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498;p104"/>
            <p:cNvSpPr/>
            <p:nvPr/>
          </p:nvSpPr>
          <p:spPr>
            <a:xfrm>
              <a:off x="-3649221" y="5798252"/>
              <a:ext cx="200277" cy="175728"/>
            </a:xfrm>
            <a:custGeom>
              <a:avLst/>
              <a:gdLst/>
              <a:ahLst/>
              <a:cxnLst/>
              <a:rect l="l" t="t" r="r" b="b"/>
              <a:pathLst>
                <a:path w="13200" h="11582" extrusionOk="0">
                  <a:moveTo>
                    <a:pt x="7431" y="0"/>
                  </a:moveTo>
                  <a:cubicBezTo>
                    <a:pt x="6367" y="0"/>
                    <a:pt x="5253" y="242"/>
                    <a:pt x="4187" y="753"/>
                  </a:cubicBezTo>
                  <a:cubicBezTo>
                    <a:pt x="2607" y="1509"/>
                    <a:pt x="1345" y="2766"/>
                    <a:pt x="680" y="4246"/>
                  </a:cubicBezTo>
                  <a:cubicBezTo>
                    <a:pt x="14" y="5725"/>
                    <a:pt x="1" y="7308"/>
                    <a:pt x="641" y="8644"/>
                  </a:cubicBezTo>
                  <a:cubicBezTo>
                    <a:pt x="1280" y="9981"/>
                    <a:pt x="2521" y="10962"/>
                    <a:pt x="4092" y="11372"/>
                  </a:cubicBezTo>
                  <a:cubicBezTo>
                    <a:pt x="4630" y="11512"/>
                    <a:pt x="5192" y="11582"/>
                    <a:pt x="5762" y="11582"/>
                  </a:cubicBezTo>
                  <a:cubicBezTo>
                    <a:pt x="6853" y="11582"/>
                    <a:pt x="7973" y="11327"/>
                    <a:pt x="9013" y="10830"/>
                  </a:cubicBezTo>
                  <a:cubicBezTo>
                    <a:pt x="10593" y="10075"/>
                    <a:pt x="11854" y="8817"/>
                    <a:pt x="12520" y="7338"/>
                  </a:cubicBezTo>
                  <a:cubicBezTo>
                    <a:pt x="13184" y="5858"/>
                    <a:pt x="13199" y="4275"/>
                    <a:pt x="12559" y="2938"/>
                  </a:cubicBezTo>
                  <a:cubicBezTo>
                    <a:pt x="11658" y="1057"/>
                    <a:pt x="9653" y="0"/>
                    <a:pt x="7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499;p104"/>
            <p:cNvSpPr/>
            <p:nvPr/>
          </p:nvSpPr>
          <p:spPr>
            <a:xfrm>
              <a:off x="-4060350" y="5779423"/>
              <a:ext cx="578072" cy="543342"/>
            </a:xfrm>
            <a:custGeom>
              <a:avLst/>
              <a:gdLst/>
              <a:ahLst/>
              <a:cxnLst/>
              <a:rect l="l" t="t" r="r" b="b"/>
              <a:pathLst>
                <a:path w="38100" h="35811" extrusionOk="0">
                  <a:moveTo>
                    <a:pt x="19809" y="1"/>
                  </a:moveTo>
                  <a:cubicBezTo>
                    <a:pt x="16942" y="1"/>
                    <a:pt x="14060" y="646"/>
                    <a:pt x="11399" y="1921"/>
                  </a:cubicBezTo>
                  <a:cubicBezTo>
                    <a:pt x="6930" y="4060"/>
                    <a:pt x="3450" y="7795"/>
                    <a:pt x="1726" y="12305"/>
                  </a:cubicBezTo>
                  <a:cubicBezTo>
                    <a:pt x="0" y="16816"/>
                    <a:pt x="171" y="21732"/>
                    <a:pt x="2201" y="25971"/>
                  </a:cubicBezTo>
                  <a:cubicBezTo>
                    <a:pt x="4231" y="30211"/>
                    <a:pt x="7953" y="33427"/>
                    <a:pt x="12548" y="34912"/>
                  </a:cubicBezTo>
                  <a:cubicBezTo>
                    <a:pt x="14406" y="35513"/>
                    <a:pt x="16345" y="35810"/>
                    <a:pt x="18292" y="35810"/>
                  </a:cubicBezTo>
                  <a:cubicBezTo>
                    <a:pt x="21159" y="35810"/>
                    <a:pt x="24041" y="35165"/>
                    <a:pt x="26703" y="33890"/>
                  </a:cubicBezTo>
                  <a:cubicBezTo>
                    <a:pt x="31171" y="31752"/>
                    <a:pt x="34651" y="28016"/>
                    <a:pt x="36376" y="23506"/>
                  </a:cubicBezTo>
                  <a:cubicBezTo>
                    <a:pt x="38100" y="18995"/>
                    <a:pt x="37929" y="14079"/>
                    <a:pt x="35899" y="9840"/>
                  </a:cubicBezTo>
                  <a:cubicBezTo>
                    <a:pt x="33870" y="5600"/>
                    <a:pt x="30149" y="2384"/>
                    <a:pt x="25554" y="899"/>
                  </a:cubicBezTo>
                  <a:cubicBezTo>
                    <a:pt x="23695" y="299"/>
                    <a:pt x="21755" y="1"/>
                    <a:pt x="19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00;p104"/>
            <p:cNvSpPr/>
            <p:nvPr/>
          </p:nvSpPr>
          <p:spPr>
            <a:xfrm>
              <a:off x="-3995351" y="5866057"/>
              <a:ext cx="469179" cy="385275"/>
            </a:xfrm>
            <a:custGeom>
              <a:avLst/>
              <a:gdLst/>
              <a:ahLst/>
              <a:cxnLst/>
              <a:rect l="l" t="t" r="r" b="b"/>
              <a:pathLst>
                <a:path w="30923" h="25393" extrusionOk="0">
                  <a:moveTo>
                    <a:pt x="15929" y="0"/>
                  </a:moveTo>
                  <a:cubicBezTo>
                    <a:pt x="13561" y="0"/>
                    <a:pt x="11506" y="925"/>
                    <a:pt x="10463" y="3222"/>
                  </a:cubicBezTo>
                  <a:cubicBezTo>
                    <a:pt x="9837" y="3061"/>
                    <a:pt x="9244" y="2985"/>
                    <a:pt x="8685" y="2985"/>
                  </a:cubicBezTo>
                  <a:cubicBezTo>
                    <a:pt x="1825" y="2985"/>
                    <a:pt x="1" y="14382"/>
                    <a:pt x="2500" y="19606"/>
                  </a:cubicBezTo>
                  <a:cubicBezTo>
                    <a:pt x="4283" y="23330"/>
                    <a:pt x="8345" y="25393"/>
                    <a:pt x="12941" y="25393"/>
                  </a:cubicBezTo>
                  <a:cubicBezTo>
                    <a:pt x="15317" y="25393"/>
                    <a:pt x="17836" y="24842"/>
                    <a:pt x="20256" y="23684"/>
                  </a:cubicBezTo>
                  <a:cubicBezTo>
                    <a:pt x="27358" y="20284"/>
                    <a:pt x="30922" y="12949"/>
                    <a:pt x="28217" y="7299"/>
                  </a:cubicBezTo>
                  <a:cubicBezTo>
                    <a:pt x="26427" y="3557"/>
                    <a:pt x="20575" y="0"/>
                    <a:pt x="15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01;p104"/>
            <p:cNvSpPr/>
            <p:nvPr/>
          </p:nvSpPr>
          <p:spPr>
            <a:xfrm>
              <a:off x="-3792358" y="6039206"/>
              <a:ext cx="66759" cy="45502"/>
            </a:xfrm>
            <a:custGeom>
              <a:avLst/>
              <a:gdLst/>
              <a:ahLst/>
              <a:cxnLst/>
              <a:rect l="l" t="t" r="r" b="b"/>
              <a:pathLst>
                <a:path w="4400" h="2999" extrusionOk="0">
                  <a:moveTo>
                    <a:pt x="3354" y="1"/>
                  </a:moveTo>
                  <a:cubicBezTo>
                    <a:pt x="2946" y="1"/>
                    <a:pt x="2421" y="178"/>
                    <a:pt x="1850" y="452"/>
                  </a:cubicBezTo>
                  <a:cubicBezTo>
                    <a:pt x="806" y="953"/>
                    <a:pt x="1" y="1584"/>
                    <a:pt x="308" y="2226"/>
                  </a:cubicBezTo>
                  <a:cubicBezTo>
                    <a:pt x="518" y="2668"/>
                    <a:pt x="1201" y="2998"/>
                    <a:pt x="1947" y="2998"/>
                  </a:cubicBezTo>
                  <a:cubicBezTo>
                    <a:pt x="2285" y="2998"/>
                    <a:pt x="2637" y="2930"/>
                    <a:pt x="2963" y="2774"/>
                  </a:cubicBezTo>
                  <a:cubicBezTo>
                    <a:pt x="4007" y="2274"/>
                    <a:pt x="4399" y="1056"/>
                    <a:pt x="4092" y="414"/>
                  </a:cubicBezTo>
                  <a:cubicBezTo>
                    <a:pt x="3953" y="123"/>
                    <a:pt x="369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02;p104"/>
            <p:cNvSpPr/>
            <p:nvPr/>
          </p:nvSpPr>
          <p:spPr>
            <a:xfrm>
              <a:off x="-3761619" y="6062117"/>
              <a:ext cx="51420" cy="104842"/>
            </a:xfrm>
            <a:custGeom>
              <a:avLst/>
              <a:gdLst/>
              <a:ahLst/>
              <a:cxnLst/>
              <a:rect l="l" t="t" r="r" b="b"/>
              <a:pathLst>
                <a:path w="3389" h="6910" extrusionOk="0">
                  <a:moveTo>
                    <a:pt x="318" y="0"/>
                  </a:moveTo>
                  <a:cubicBezTo>
                    <a:pt x="156" y="0"/>
                    <a:pt x="0" y="160"/>
                    <a:pt x="118" y="326"/>
                  </a:cubicBezTo>
                  <a:cubicBezTo>
                    <a:pt x="1495" y="2245"/>
                    <a:pt x="2450" y="4433"/>
                    <a:pt x="2921" y="6748"/>
                  </a:cubicBezTo>
                  <a:cubicBezTo>
                    <a:pt x="2944" y="6861"/>
                    <a:pt x="3027" y="6909"/>
                    <a:pt x="3114" y="6909"/>
                  </a:cubicBezTo>
                  <a:cubicBezTo>
                    <a:pt x="3246" y="6909"/>
                    <a:pt x="3389" y="6799"/>
                    <a:pt x="3354" y="6630"/>
                  </a:cubicBezTo>
                  <a:cubicBezTo>
                    <a:pt x="2876" y="4276"/>
                    <a:pt x="1905" y="2049"/>
                    <a:pt x="505" y="99"/>
                  </a:cubicBezTo>
                  <a:cubicBezTo>
                    <a:pt x="456" y="29"/>
                    <a:pt x="38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03;p104"/>
            <p:cNvSpPr/>
            <p:nvPr/>
          </p:nvSpPr>
          <p:spPr>
            <a:xfrm>
              <a:off x="-3806848" y="6096771"/>
              <a:ext cx="148220" cy="78988"/>
            </a:xfrm>
            <a:custGeom>
              <a:avLst/>
              <a:gdLst/>
              <a:ahLst/>
              <a:cxnLst/>
              <a:rect l="l" t="t" r="r" b="b"/>
              <a:pathLst>
                <a:path w="9769" h="5206" extrusionOk="0">
                  <a:moveTo>
                    <a:pt x="9284" y="1"/>
                  </a:moveTo>
                  <a:cubicBezTo>
                    <a:pt x="9172" y="1"/>
                    <a:pt x="9066" y="72"/>
                    <a:pt x="9078" y="217"/>
                  </a:cubicBezTo>
                  <a:cubicBezTo>
                    <a:pt x="9298" y="3021"/>
                    <a:pt x="6529" y="4762"/>
                    <a:pt x="3883" y="4762"/>
                  </a:cubicBezTo>
                  <a:cubicBezTo>
                    <a:pt x="2599" y="4762"/>
                    <a:pt x="1343" y="4352"/>
                    <a:pt x="473" y="3454"/>
                  </a:cubicBezTo>
                  <a:cubicBezTo>
                    <a:pt x="427" y="3406"/>
                    <a:pt x="374" y="3386"/>
                    <a:pt x="323" y="3386"/>
                  </a:cubicBezTo>
                  <a:cubicBezTo>
                    <a:pt x="153" y="3386"/>
                    <a:pt x="0" y="3611"/>
                    <a:pt x="155" y="3770"/>
                  </a:cubicBezTo>
                  <a:cubicBezTo>
                    <a:pt x="1110" y="4756"/>
                    <a:pt x="2478" y="5205"/>
                    <a:pt x="3877" y="5205"/>
                  </a:cubicBezTo>
                  <a:cubicBezTo>
                    <a:pt x="6760" y="5205"/>
                    <a:pt x="9769" y="3293"/>
                    <a:pt x="9527" y="217"/>
                  </a:cubicBezTo>
                  <a:cubicBezTo>
                    <a:pt x="9516" y="73"/>
                    <a:pt x="9397" y="1"/>
                    <a:pt x="9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04;p104"/>
            <p:cNvSpPr/>
            <p:nvPr/>
          </p:nvSpPr>
          <p:spPr>
            <a:xfrm>
              <a:off x="-3894287" y="5988940"/>
              <a:ext cx="41254" cy="68064"/>
            </a:xfrm>
            <a:custGeom>
              <a:avLst/>
              <a:gdLst/>
              <a:ahLst/>
              <a:cxnLst/>
              <a:rect l="l" t="t" r="r" b="b"/>
              <a:pathLst>
                <a:path w="2719" h="4486" extrusionOk="0">
                  <a:moveTo>
                    <a:pt x="1359" y="1"/>
                  </a:moveTo>
                  <a:cubicBezTo>
                    <a:pt x="607" y="1"/>
                    <a:pt x="0" y="1004"/>
                    <a:pt x="0" y="2243"/>
                  </a:cubicBezTo>
                  <a:cubicBezTo>
                    <a:pt x="0" y="3481"/>
                    <a:pt x="608" y="4486"/>
                    <a:pt x="1359" y="4486"/>
                  </a:cubicBezTo>
                  <a:cubicBezTo>
                    <a:pt x="2110" y="4486"/>
                    <a:pt x="2718" y="3481"/>
                    <a:pt x="2718" y="2243"/>
                  </a:cubicBezTo>
                  <a:cubicBezTo>
                    <a:pt x="2718" y="1004"/>
                    <a:pt x="2110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05;p104"/>
            <p:cNvSpPr/>
            <p:nvPr/>
          </p:nvSpPr>
          <p:spPr>
            <a:xfrm>
              <a:off x="-3734642" y="5937763"/>
              <a:ext cx="41254" cy="68049"/>
            </a:xfrm>
            <a:custGeom>
              <a:avLst/>
              <a:gdLst/>
              <a:ahLst/>
              <a:cxnLst/>
              <a:rect l="l" t="t" r="r" b="b"/>
              <a:pathLst>
                <a:path w="2719" h="4485" extrusionOk="0">
                  <a:moveTo>
                    <a:pt x="1360" y="0"/>
                  </a:moveTo>
                  <a:cubicBezTo>
                    <a:pt x="609" y="0"/>
                    <a:pt x="0" y="1004"/>
                    <a:pt x="0" y="2242"/>
                  </a:cubicBezTo>
                  <a:cubicBezTo>
                    <a:pt x="0" y="3480"/>
                    <a:pt x="609" y="4485"/>
                    <a:pt x="1360" y="4485"/>
                  </a:cubicBezTo>
                  <a:cubicBezTo>
                    <a:pt x="2110" y="4485"/>
                    <a:pt x="2719" y="3480"/>
                    <a:pt x="2719" y="2242"/>
                  </a:cubicBezTo>
                  <a:cubicBezTo>
                    <a:pt x="2719" y="1004"/>
                    <a:pt x="211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06;p104"/>
            <p:cNvSpPr/>
            <p:nvPr/>
          </p:nvSpPr>
          <p:spPr>
            <a:xfrm>
              <a:off x="-3695770" y="5965710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90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7" y="5858"/>
                    <a:pt x="7547" y="3774"/>
                  </a:cubicBezTo>
                  <a:cubicBezTo>
                    <a:pt x="7547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07;p104"/>
            <p:cNvSpPr/>
            <p:nvPr/>
          </p:nvSpPr>
          <p:spPr>
            <a:xfrm>
              <a:off x="-3930929" y="6057201"/>
              <a:ext cx="114522" cy="114537"/>
            </a:xfrm>
            <a:custGeom>
              <a:avLst/>
              <a:gdLst/>
              <a:ahLst/>
              <a:cxnLst/>
              <a:rect l="l" t="t" r="r" b="b"/>
              <a:pathLst>
                <a:path w="7548" h="7549" extrusionOk="0">
                  <a:moveTo>
                    <a:pt x="3773" y="0"/>
                  </a:moveTo>
                  <a:cubicBezTo>
                    <a:pt x="1688" y="0"/>
                    <a:pt x="1" y="1689"/>
                    <a:pt x="1" y="3774"/>
                  </a:cubicBezTo>
                  <a:cubicBezTo>
                    <a:pt x="1" y="5858"/>
                    <a:pt x="1690" y="7548"/>
                    <a:pt x="3773" y="7548"/>
                  </a:cubicBezTo>
                  <a:cubicBezTo>
                    <a:pt x="5857" y="7548"/>
                    <a:pt x="7548" y="5858"/>
                    <a:pt x="7548" y="3774"/>
                  </a:cubicBezTo>
                  <a:cubicBezTo>
                    <a:pt x="7548" y="1689"/>
                    <a:pt x="5857" y="0"/>
                    <a:pt x="3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2540;p104"/>
          <p:cNvGrpSpPr/>
          <p:nvPr/>
        </p:nvGrpSpPr>
        <p:grpSpPr>
          <a:xfrm>
            <a:off x="3468686" y="87536"/>
            <a:ext cx="1921225" cy="1065267"/>
            <a:chOff x="-2272328" y="2015776"/>
            <a:chExt cx="2150946" cy="1192641"/>
          </a:xfrm>
        </p:grpSpPr>
        <p:sp>
          <p:nvSpPr>
            <p:cNvPr id="310" name="Google Shape;2541;p104"/>
            <p:cNvSpPr/>
            <p:nvPr/>
          </p:nvSpPr>
          <p:spPr>
            <a:xfrm>
              <a:off x="-2211393" y="2706283"/>
              <a:ext cx="293958" cy="459813"/>
            </a:xfrm>
            <a:custGeom>
              <a:avLst/>
              <a:gdLst/>
              <a:ahLst/>
              <a:cxnLst/>
              <a:rect l="l" t="t" r="r" b="b"/>
              <a:pathLst>
                <a:path w="16788" h="26260" extrusionOk="0">
                  <a:moveTo>
                    <a:pt x="2721" y="0"/>
                  </a:moveTo>
                  <a:lnTo>
                    <a:pt x="2721" y="0"/>
                  </a:lnTo>
                  <a:cubicBezTo>
                    <a:pt x="2721" y="0"/>
                    <a:pt x="0" y="21457"/>
                    <a:pt x="13410" y="26259"/>
                  </a:cubicBezTo>
                  <a:cubicBezTo>
                    <a:pt x="13410" y="26259"/>
                    <a:pt x="12006" y="15727"/>
                    <a:pt x="16788" y="9257"/>
                  </a:cubicBezTo>
                  <a:cubicBezTo>
                    <a:pt x="16788" y="9257"/>
                    <a:pt x="10235" y="71"/>
                    <a:pt x="2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542;p104"/>
            <p:cNvSpPr/>
            <p:nvPr/>
          </p:nvSpPr>
          <p:spPr>
            <a:xfrm>
              <a:off x="-2272328" y="2015776"/>
              <a:ext cx="2150946" cy="1150319"/>
            </a:xfrm>
            <a:custGeom>
              <a:avLst/>
              <a:gdLst/>
              <a:ahLst/>
              <a:cxnLst/>
              <a:rect l="l" t="t" r="r" b="b"/>
              <a:pathLst>
                <a:path w="122841" h="65695" extrusionOk="0">
                  <a:moveTo>
                    <a:pt x="28628" y="0"/>
                  </a:moveTo>
                  <a:cubicBezTo>
                    <a:pt x="20473" y="0"/>
                    <a:pt x="11850" y="3452"/>
                    <a:pt x="7472" y="12315"/>
                  </a:cubicBezTo>
                  <a:cubicBezTo>
                    <a:pt x="0" y="27442"/>
                    <a:pt x="5373" y="42311"/>
                    <a:pt x="11664" y="49859"/>
                  </a:cubicBezTo>
                  <a:cubicBezTo>
                    <a:pt x="19864" y="59699"/>
                    <a:pt x="36784" y="63723"/>
                    <a:pt x="46108" y="64984"/>
                  </a:cubicBezTo>
                  <a:cubicBezTo>
                    <a:pt x="49713" y="65472"/>
                    <a:pt x="53048" y="65695"/>
                    <a:pt x="56140" y="65695"/>
                  </a:cubicBezTo>
                  <a:cubicBezTo>
                    <a:pt x="85412" y="65695"/>
                    <a:pt x="92955" y="45709"/>
                    <a:pt x="101691" y="40929"/>
                  </a:cubicBezTo>
                  <a:cubicBezTo>
                    <a:pt x="103623" y="39872"/>
                    <a:pt x="105511" y="39449"/>
                    <a:pt x="107296" y="39449"/>
                  </a:cubicBezTo>
                  <a:cubicBezTo>
                    <a:pt x="114435" y="39449"/>
                    <a:pt x="119917" y="46214"/>
                    <a:pt x="119917" y="46214"/>
                  </a:cubicBezTo>
                  <a:cubicBezTo>
                    <a:pt x="122840" y="28840"/>
                    <a:pt x="107582" y="28352"/>
                    <a:pt x="105858" y="28352"/>
                  </a:cubicBezTo>
                  <a:cubicBezTo>
                    <a:pt x="105756" y="28352"/>
                    <a:pt x="105701" y="28354"/>
                    <a:pt x="105701" y="28354"/>
                  </a:cubicBezTo>
                  <a:cubicBezTo>
                    <a:pt x="103435" y="19560"/>
                    <a:pt x="98237" y="17350"/>
                    <a:pt x="93585" y="17350"/>
                  </a:cubicBezTo>
                  <a:cubicBezTo>
                    <a:pt x="88886" y="17350"/>
                    <a:pt x="84743" y="19605"/>
                    <a:pt x="84743" y="19605"/>
                  </a:cubicBezTo>
                  <a:cubicBezTo>
                    <a:pt x="92216" y="21064"/>
                    <a:pt x="96405" y="27442"/>
                    <a:pt x="94766" y="34551"/>
                  </a:cubicBezTo>
                  <a:cubicBezTo>
                    <a:pt x="93400" y="40471"/>
                    <a:pt x="88240" y="46013"/>
                    <a:pt x="80023" y="46013"/>
                  </a:cubicBezTo>
                  <a:cubicBezTo>
                    <a:pt x="78376" y="46013"/>
                    <a:pt x="76606" y="45790"/>
                    <a:pt x="74719" y="45303"/>
                  </a:cubicBezTo>
                  <a:cubicBezTo>
                    <a:pt x="63421" y="42386"/>
                    <a:pt x="56814" y="14533"/>
                    <a:pt x="43556" y="4480"/>
                  </a:cubicBezTo>
                  <a:cubicBezTo>
                    <a:pt x="39922" y="1724"/>
                    <a:pt x="34392" y="0"/>
                    <a:pt x="2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543;p104"/>
            <p:cNvSpPr/>
            <p:nvPr/>
          </p:nvSpPr>
          <p:spPr>
            <a:xfrm>
              <a:off x="-2127012" y="2801713"/>
              <a:ext cx="1360404" cy="364383"/>
            </a:xfrm>
            <a:custGeom>
              <a:avLst/>
              <a:gdLst/>
              <a:ahLst/>
              <a:cxnLst/>
              <a:rect l="l" t="t" r="r" b="b"/>
              <a:pathLst>
                <a:path w="77693" h="20810" extrusionOk="0">
                  <a:moveTo>
                    <a:pt x="1" y="0"/>
                  </a:moveTo>
                  <a:cubicBezTo>
                    <a:pt x="1038" y="1884"/>
                    <a:pt x="2185" y="3559"/>
                    <a:pt x="3364" y="4974"/>
                  </a:cubicBezTo>
                  <a:cubicBezTo>
                    <a:pt x="11565" y="14814"/>
                    <a:pt x="28485" y="18838"/>
                    <a:pt x="37808" y="20099"/>
                  </a:cubicBezTo>
                  <a:cubicBezTo>
                    <a:pt x="41412" y="20587"/>
                    <a:pt x="44747" y="20810"/>
                    <a:pt x="47839" y="20810"/>
                  </a:cubicBezTo>
                  <a:cubicBezTo>
                    <a:pt x="62022" y="20810"/>
                    <a:pt x="71104" y="16117"/>
                    <a:pt x="77692" y="10736"/>
                  </a:cubicBezTo>
                  <a:lnTo>
                    <a:pt x="77692" y="10736"/>
                  </a:lnTo>
                  <a:cubicBezTo>
                    <a:pt x="74202" y="11896"/>
                    <a:pt x="70195" y="12372"/>
                    <a:pt x="65951" y="12372"/>
                  </a:cubicBezTo>
                  <a:cubicBezTo>
                    <a:pt x="49776" y="12372"/>
                    <a:pt x="30150" y="5461"/>
                    <a:pt x="22500" y="3151"/>
                  </a:cubicBezTo>
                  <a:cubicBezTo>
                    <a:pt x="12841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544;p104"/>
            <p:cNvSpPr/>
            <p:nvPr/>
          </p:nvSpPr>
          <p:spPr>
            <a:xfrm>
              <a:off x="-2087264" y="2359060"/>
              <a:ext cx="54281" cy="70233"/>
            </a:xfrm>
            <a:custGeom>
              <a:avLst/>
              <a:gdLst/>
              <a:ahLst/>
              <a:cxnLst/>
              <a:rect l="l" t="t" r="r" b="b"/>
              <a:pathLst>
                <a:path w="3100" h="4011" extrusionOk="0">
                  <a:moveTo>
                    <a:pt x="1549" y="0"/>
                  </a:moveTo>
                  <a:cubicBezTo>
                    <a:pt x="694" y="0"/>
                    <a:pt x="1" y="898"/>
                    <a:pt x="1" y="2005"/>
                  </a:cubicBezTo>
                  <a:cubicBezTo>
                    <a:pt x="1" y="3112"/>
                    <a:pt x="695" y="4011"/>
                    <a:pt x="1549" y="4011"/>
                  </a:cubicBezTo>
                  <a:cubicBezTo>
                    <a:pt x="2404" y="4011"/>
                    <a:pt x="3099" y="3112"/>
                    <a:pt x="3099" y="2005"/>
                  </a:cubicBezTo>
                  <a:cubicBezTo>
                    <a:pt x="3099" y="897"/>
                    <a:pt x="2405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545;p104"/>
            <p:cNvSpPr/>
            <p:nvPr/>
          </p:nvSpPr>
          <p:spPr>
            <a:xfrm>
              <a:off x="-1627750" y="2359060"/>
              <a:ext cx="54281" cy="70233"/>
            </a:xfrm>
            <a:custGeom>
              <a:avLst/>
              <a:gdLst/>
              <a:ahLst/>
              <a:cxnLst/>
              <a:rect l="l" t="t" r="r" b="b"/>
              <a:pathLst>
                <a:path w="3100" h="4011" extrusionOk="0">
                  <a:moveTo>
                    <a:pt x="1549" y="0"/>
                  </a:moveTo>
                  <a:cubicBezTo>
                    <a:pt x="694" y="0"/>
                    <a:pt x="1" y="898"/>
                    <a:pt x="1" y="2005"/>
                  </a:cubicBezTo>
                  <a:cubicBezTo>
                    <a:pt x="1" y="3112"/>
                    <a:pt x="695" y="4011"/>
                    <a:pt x="1549" y="4011"/>
                  </a:cubicBezTo>
                  <a:cubicBezTo>
                    <a:pt x="2405" y="4011"/>
                    <a:pt x="3099" y="3112"/>
                    <a:pt x="3099" y="2005"/>
                  </a:cubicBezTo>
                  <a:cubicBezTo>
                    <a:pt x="3099" y="897"/>
                    <a:pt x="2406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546;p104"/>
            <p:cNvSpPr/>
            <p:nvPr/>
          </p:nvSpPr>
          <p:spPr>
            <a:xfrm>
              <a:off x="-1315003" y="2845768"/>
              <a:ext cx="354210" cy="362650"/>
            </a:xfrm>
            <a:custGeom>
              <a:avLst/>
              <a:gdLst/>
              <a:ahLst/>
              <a:cxnLst/>
              <a:rect l="l" t="t" r="r" b="b"/>
              <a:pathLst>
                <a:path w="20229" h="20711" extrusionOk="0">
                  <a:moveTo>
                    <a:pt x="4383" y="1"/>
                  </a:moveTo>
                  <a:cubicBezTo>
                    <a:pt x="2879" y="1"/>
                    <a:pt x="1385" y="234"/>
                    <a:pt x="1" y="816"/>
                  </a:cubicBezTo>
                  <a:cubicBezTo>
                    <a:pt x="1" y="816"/>
                    <a:pt x="5759" y="20710"/>
                    <a:pt x="19325" y="20710"/>
                  </a:cubicBezTo>
                  <a:cubicBezTo>
                    <a:pt x="19622" y="20710"/>
                    <a:pt x="19924" y="20701"/>
                    <a:pt x="20228" y="20681"/>
                  </a:cubicBezTo>
                  <a:cubicBezTo>
                    <a:pt x="20228" y="20681"/>
                    <a:pt x="14762" y="11570"/>
                    <a:pt x="16583" y="3732"/>
                  </a:cubicBezTo>
                  <a:lnTo>
                    <a:pt x="16583" y="3732"/>
                  </a:lnTo>
                  <a:cubicBezTo>
                    <a:pt x="16583" y="3732"/>
                    <a:pt x="16583" y="3732"/>
                    <a:pt x="16583" y="3732"/>
                  </a:cubicBezTo>
                  <a:cubicBezTo>
                    <a:pt x="16582" y="3732"/>
                    <a:pt x="10401" y="1"/>
                    <a:pt x="4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547;p104"/>
            <p:cNvSpPr/>
            <p:nvPr/>
          </p:nvSpPr>
          <p:spPr>
            <a:xfrm>
              <a:off x="-1816105" y="2053510"/>
              <a:ext cx="103309" cy="34460"/>
            </a:xfrm>
            <a:custGeom>
              <a:avLst/>
              <a:gdLst/>
              <a:ahLst/>
              <a:cxnLst/>
              <a:rect l="l" t="t" r="r" b="b"/>
              <a:pathLst>
                <a:path w="5900" h="1968" extrusionOk="0">
                  <a:moveTo>
                    <a:pt x="2950" y="1"/>
                  </a:moveTo>
                  <a:cubicBezTo>
                    <a:pt x="1320" y="1"/>
                    <a:pt x="0" y="442"/>
                    <a:pt x="0" y="985"/>
                  </a:cubicBezTo>
                  <a:cubicBezTo>
                    <a:pt x="0" y="1527"/>
                    <a:pt x="1320" y="1967"/>
                    <a:pt x="2950" y="1967"/>
                  </a:cubicBezTo>
                  <a:cubicBezTo>
                    <a:pt x="4580" y="1967"/>
                    <a:pt x="5900" y="1527"/>
                    <a:pt x="5900" y="985"/>
                  </a:cubicBezTo>
                  <a:cubicBezTo>
                    <a:pt x="5900" y="441"/>
                    <a:pt x="4580" y="1"/>
                    <a:pt x="2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548;p104"/>
            <p:cNvSpPr/>
            <p:nvPr/>
          </p:nvSpPr>
          <p:spPr>
            <a:xfrm>
              <a:off x="-2123160" y="2440954"/>
              <a:ext cx="161180" cy="161180"/>
            </a:xfrm>
            <a:custGeom>
              <a:avLst/>
              <a:gdLst/>
              <a:ahLst/>
              <a:cxnLst/>
              <a:rect l="l" t="t" r="r" b="b"/>
              <a:pathLst>
                <a:path w="9205" h="9205" extrusionOk="0">
                  <a:moveTo>
                    <a:pt x="4601" y="0"/>
                  </a:moveTo>
                  <a:cubicBezTo>
                    <a:pt x="2060" y="0"/>
                    <a:pt x="1" y="2060"/>
                    <a:pt x="1" y="4602"/>
                  </a:cubicBezTo>
                  <a:cubicBezTo>
                    <a:pt x="1" y="7144"/>
                    <a:pt x="2061" y="9204"/>
                    <a:pt x="4601" y="9204"/>
                  </a:cubicBezTo>
                  <a:cubicBezTo>
                    <a:pt x="7143" y="9204"/>
                    <a:pt x="9205" y="7144"/>
                    <a:pt x="9205" y="4602"/>
                  </a:cubicBezTo>
                  <a:cubicBezTo>
                    <a:pt x="9205" y="2060"/>
                    <a:pt x="7143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549;p104"/>
            <p:cNvSpPr/>
            <p:nvPr/>
          </p:nvSpPr>
          <p:spPr>
            <a:xfrm>
              <a:off x="-1743736" y="2440954"/>
              <a:ext cx="161145" cy="161180"/>
            </a:xfrm>
            <a:custGeom>
              <a:avLst/>
              <a:gdLst/>
              <a:ahLst/>
              <a:cxnLst/>
              <a:rect l="l" t="t" r="r" b="b"/>
              <a:pathLst>
                <a:path w="9203" h="9205" extrusionOk="0">
                  <a:moveTo>
                    <a:pt x="4601" y="0"/>
                  </a:moveTo>
                  <a:cubicBezTo>
                    <a:pt x="2059" y="0"/>
                    <a:pt x="0" y="2060"/>
                    <a:pt x="0" y="4602"/>
                  </a:cubicBezTo>
                  <a:cubicBezTo>
                    <a:pt x="0" y="7144"/>
                    <a:pt x="2060" y="9204"/>
                    <a:pt x="4601" y="9204"/>
                  </a:cubicBezTo>
                  <a:cubicBezTo>
                    <a:pt x="7141" y="9204"/>
                    <a:pt x="9203" y="7144"/>
                    <a:pt x="9203" y="4602"/>
                  </a:cubicBezTo>
                  <a:cubicBezTo>
                    <a:pt x="9203" y="2060"/>
                    <a:pt x="7143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550;p104"/>
            <p:cNvSpPr/>
            <p:nvPr/>
          </p:nvSpPr>
          <p:spPr>
            <a:xfrm>
              <a:off x="-1915229" y="2496548"/>
              <a:ext cx="156907" cy="51970"/>
            </a:xfrm>
            <a:custGeom>
              <a:avLst/>
              <a:gdLst/>
              <a:ahLst/>
              <a:cxnLst/>
              <a:rect l="l" t="t" r="r" b="b"/>
              <a:pathLst>
                <a:path w="8961" h="2968" extrusionOk="0">
                  <a:moveTo>
                    <a:pt x="8477" y="0"/>
                  </a:moveTo>
                  <a:cubicBezTo>
                    <a:pt x="8399" y="0"/>
                    <a:pt x="8319" y="32"/>
                    <a:pt x="8249" y="109"/>
                  </a:cubicBezTo>
                  <a:cubicBezTo>
                    <a:pt x="7147" y="1322"/>
                    <a:pt x="5841" y="2272"/>
                    <a:pt x="4369" y="2272"/>
                  </a:cubicBezTo>
                  <a:cubicBezTo>
                    <a:pt x="3803" y="2272"/>
                    <a:pt x="3212" y="2132"/>
                    <a:pt x="2599" y="1811"/>
                  </a:cubicBezTo>
                  <a:cubicBezTo>
                    <a:pt x="1898" y="1442"/>
                    <a:pt x="1225" y="832"/>
                    <a:pt x="768" y="178"/>
                  </a:cubicBezTo>
                  <a:cubicBezTo>
                    <a:pt x="693" y="70"/>
                    <a:pt x="587" y="26"/>
                    <a:pt x="482" y="26"/>
                  </a:cubicBezTo>
                  <a:cubicBezTo>
                    <a:pt x="238" y="26"/>
                    <a:pt x="1" y="268"/>
                    <a:pt x="178" y="522"/>
                  </a:cubicBezTo>
                  <a:lnTo>
                    <a:pt x="178" y="523"/>
                  </a:lnTo>
                  <a:cubicBezTo>
                    <a:pt x="822" y="1442"/>
                    <a:pt x="1791" y="2292"/>
                    <a:pt x="2850" y="2684"/>
                  </a:cubicBezTo>
                  <a:cubicBezTo>
                    <a:pt x="3375" y="2880"/>
                    <a:pt x="3883" y="2968"/>
                    <a:pt x="4372" y="2968"/>
                  </a:cubicBezTo>
                  <a:cubicBezTo>
                    <a:pt x="6059" y="2968"/>
                    <a:pt x="7526" y="1920"/>
                    <a:pt x="8732" y="590"/>
                  </a:cubicBezTo>
                  <a:cubicBezTo>
                    <a:pt x="8960" y="342"/>
                    <a:pt x="8731" y="0"/>
                    <a:pt x="8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2;p58"/>
          <p:cNvSpPr/>
          <p:nvPr/>
        </p:nvSpPr>
        <p:spPr>
          <a:xfrm>
            <a:off x="7696668" y="0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PNG images Swan (36).png | Snip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46" y="412"/>
            <a:ext cx="1457873" cy="9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9010" t="29184" r="33333" b="32010"/>
          <a:stretch/>
        </p:blipFill>
        <p:spPr>
          <a:xfrm>
            <a:off x="1797656" y="971487"/>
            <a:ext cx="6377832" cy="3721621"/>
          </a:xfrm>
          <a:prstGeom prst="rect">
            <a:avLst/>
          </a:prstGeom>
        </p:spPr>
      </p:pic>
      <p:pic>
        <p:nvPicPr>
          <p:cNvPr id="4" name="CS_L4_AUD_U01_p012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843" y="1124277"/>
            <a:ext cx="609600" cy="6096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="" xmlns:a16="http://schemas.microsoft.com/office/drawing/2014/main" id="{931EA6C8-91DB-E987-115E-F14944797415}"/>
              </a:ext>
            </a:extLst>
          </p:cNvPr>
          <p:cNvSpPr>
            <a:spLocks noGrp="1"/>
          </p:cNvSpPr>
          <p:nvPr/>
        </p:nvSpPr>
        <p:spPr bwMode="black">
          <a:xfrm>
            <a:off x="2694807" y="202691"/>
            <a:ext cx="4635002" cy="606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Task 2: Listen P (14)</a:t>
            </a:r>
          </a:p>
        </p:txBody>
      </p:sp>
    </p:spTree>
    <p:extLst>
      <p:ext uri="{BB962C8B-B14F-4D97-AF65-F5344CB8AC3E}">
        <p14:creationId xmlns:p14="http://schemas.microsoft.com/office/powerpoint/2010/main" val="25985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7;p53"/>
          <p:cNvSpPr txBox="1">
            <a:spLocks noGrp="1"/>
          </p:cNvSpPr>
          <p:nvPr>
            <p:ph type="title"/>
          </p:nvPr>
        </p:nvSpPr>
        <p:spPr>
          <a:xfrm>
            <a:off x="3353369" y="794117"/>
            <a:ext cx="5321440" cy="499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1- How do adult swans take care of their young? </a:t>
            </a:r>
            <a:br>
              <a:rPr lang="en-US" sz="1800" dirty="0"/>
            </a:br>
            <a:r>
              <a:rPr lang="en-US" sz="1800" dirty="0"/>
              <a:t>2- Are the baby swans capable of escaping danger? Why?</a:t>
            </a:r>
            <a:br>
              <a:rPr lang="en-US" sz="1800" dirty="0"/>
            </a:br>
            <a:r>
              <a:rPr lang="en-US" sz="1800" dirty="0"/>
              <a:t>3- The adults swans work hard to keep other animals away from their babies. Explain.</a:t>
            </a:r>
            <a:br>
              <a:rPr lang="en-US" sz="1800" dirty="0"/>
            </a:br>
            <a:r>
              <a:rPr lang="en-US" sz="1800" dirty="0"/>
              <a:t>4- When are baby swans considered ready to leave their parents? </a:t>
            </a:r>
            <a:br>
              <a:rPr lang="en-US" sz="1800" dirty="0"/>
            </a:br>
            <a:r>
              <a:rPr lang="en-US" sz="1800" dirty="0"/>
              <a:t>5- Quote from the passage a sentence that shows us that it takes a bit too long for a baby swan to fly.</a:t>
            </a:r>
            <a:br>
              <a:rPr lang="en-US" sz="1800" dirty="0"/>
            </a:br>
            <a:r>
              <a:rPr lang="en-US" sz="1800" dirty="0"/>
              <a:t>6- Find a word that </a:t>
            </a:r>
            <a:r>
              <a:rPr lang="en-US" sz="1800"/>
              <a:t>means: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something that can cause harm ------------ </a:t>
            </a:r>
            <a:br>
              <a:rPr lang="en-US" sz="1800" dirty="0"/>
            </a:br>
            <a:r>
              <a:rPr lang="en-US" sz="1800" dirty="0"/>
              <a:t>  </a:t>
            </a:r>
            <a:br>
              <a:rPr lang="en-US" sz="1800" dirty="0"/>
            </a:br>
            <a:endParaRPr lang="en-US" sz="1800"/>
          </a:p>
        </p:txBody>
      </p:sp>
      <p:sp>
        <p:nvSpPr>
          <p:cNvPr id="7" name="Google Shape;532;p58"/>
          <p:cNvSpPr/>
          <p:nvPr/>
        </p:nvSpPr>
        <p:spPr>
          <a:xfrm>
            <a:off x="219688" y="-6209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57;p53">
            <a:extLst>
              <a:ext uri="{FF2B5EF4-FFF2-40B4-BE49-F238E27FC236}">
                <a16:creationId xmlns="" xmlns:a16="http://schemas.microsoft.com/office/drawing/2014/main" id="{36DFAA8A-4BEA-3053-206B-8216D9E11401}"/>
              </a:ext>
            </a:extLst>
          </p:cNvPr>
          <p:cNvSpPr txBox="1">
            <a:spLocks noGrp="1"/>
          </p:cNvSpPr>
          <p:nvPr/>
        </p:nvSpPr>
        <p:spPr>
          <a:xfrm>
            <a:off x="1237846" y="187936"/>
            <a:ext cx="7447744" cy="596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i"/>
              <a:buNone/>
              <a:defRPr sz="25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en" dirty="0"/>
              <a:t> Formative assessment</a:t>
            </a:r>
            <a:r>
              <a:rPr lang="en-US" dirty="0"/>
              <a:t> l Rally </a:t>
            </a:r>
            <a:r>
              <a:rPr lang="en-US"/>
              <a:t>Robin l</a:t>
            </a:r>
            <a:r>
              <a:rPr lang="en-US" dirty="0"/>
              <a:t> 3 mins</a:t>
            </a:r>
            <a:endParaRPr dirty="0"/>
          </a:p>
        </p:txBody>
      </p:sp>
      <p:pic>
        <p:nvPicPr>
          <p:cNvPr id="21" name="Picture 2" descr="PNG images Swan (36).png | Snipstock">
            <a:extLst>
              <a:ext uri="{FF2B5EF4-FFF2-40B4-BE49-F238E27FC236}">
                <a16:creationId xmlns="" xmlns:a16="http://schemas.microsoft.com/office/drawing/2014/main" id="{310571B5-7E8C-D03B-F569-24F55057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" y="-10562"/>
            <a:ext cx="1457873" cy="9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1C29DC6-80DD-01E8-4393-C9E954D44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425" y="3651250"/>
            <a:ext cx="1123950" cy="14859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0755091F-B814-885A-D05A-A924A91A09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93" t="29898" r="33123" b="32502"/>
          <a:stretch/>
        </p:blipFill>
        <p:spPr>
          <a:xfrm>
            <a:off x="-2403" y="1005165"/>
            <a:ext cx="3355325" cy="32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3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7;p53"/>
          <p:cNvSpPr txBox="1">
            <a:spLocks noGrp="1"/>
          </p:cNvSpPr>
          <p:nvPr>
            <p:ph type="title"/>
          </p:nvPr>
        </p:nvSpPr>
        <p:spPr>
          <a:xfrm>
            <a:off x="3773906" y="794117"/>
            <a:ext cx="4911686" cy="499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1- How do adult swans take care of their young? </a:t>
            </a:r>
            <a:br>
              <a:rPr lang="en-US" sz="1800" dirty="0"/>
            </a:br>
            <a:r>
              <a:rPr lang="en-US" sz="1800" dirty="0"/>
              <a:t>2- Are the baby swans capable of escaping danger? Why?</a:t>
            </a:r>
            <a:br>
              <a:rPr lang="en-US" sz="1800" dirty="0"/>
            </a:br>
            <a:r>
              <a:rPr lang="en-US" sz="1800" dirty="0"/>
              <a:t>3- The adults swans work hard to keep other animals away from their babies. Explain.</a:t>
            </a:r>
            <a:br>
              <a:rPr lang="en-US" sz="1800" dirty="0"/>
            </a:br>
            <a:r>
              <a:rPr lang="en-US" sz="1800" dirty="0"/>
              <a:t>4- When are baby swans considered ready to leave their parents? </a:t>
            </a:r>
            <a:br>
              <a:rPr lang="en-US" sz="1800" dirty="0"/>
            </a:br>
            <a:r>
              <a:rPr lang="en-US" sz="1800" dirty="0"/>
              <a:t>5- Quote from the passage a sentence that shows us that it takes a bit too long for a baby swan to fly.</a:t>
            </a:r>
            <a:br>
              <a:rPr lang="en-US" sz="1800" dirty="0"/>
            </a:br>
            <a:r>
              <a:rPr lang="en-US" sz="1800" dirty="0"/>
              <a:t>6- Find a word that </a:t>
            </a:r>
            <a:r>
              <a:rPr lang="en-US" sz="1800"/>
              <a:t>means: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something that can cause harm ------------ </a:t>
            </a:r>
            <a:br>
              <a:rPr lang="en-US" sz="1800" dirty="0"/>
            </a:br>
            <a:r>
              <a:rPr lang="en-US" sz="1800" dirty="0"/>
              <a:t>  </a:t>
            </a:r>
            <a:br>
              <a:rPr lang="en-US" sz="1800" dirty="0"/>
            </a:br>
            <a:endParaRPr lang="en-US" sz="1800"/>
          </a:p>
        </p:txBody>
      </p:sp>
      <p:sp>
        <p:nvSpPr>
          <p:cNvPr id="7" name="Google Shape;532;p58"/>
          <p:cNvSpPr/>
          <p:nvPr/>
        </p:nvSpPr>
        <p:spPr>
          <a:xfrm>
            <a:off x="219688" y="-6209"/>
            <a:ext cx="1012200" cy="1012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57;p53">
            <a:extLst>
              <a:ext uri="{FF2B5EF4-FFF2-40B4-BE49-F238E27FC236}">
                <a16:creationId xmlns="" xmlns:a16="http://schemas.microsoft.com/office/drawing/2014/main" id="{36DFAA8A-4BEA-3053-206B-8216D9E11401}"/>
              </a:ext>
            </a:extLst>
          </p:cNvPr>
          <p:cNvSpPr txBox="1">
            <a:spLocks noGrp="1"/>
          </p:cNvSpPr>
          <p:nvPr/>
        </p:nvSpPr>
        <p:spPr>
          <a:xfrm>
            <a:off x="1237846" y="187936"/>
            <a:ext cx="7447744" cy="596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li"/>
              <a:buNone/>
              <a:defRPr sz="25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li"/>
              <a:buNone/>
              <a:defRPr sz="30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en" dirty="0"/>
              <a:t> Formative assessment</a:t>
            </a:r>
            <a:r>
              <a:rPr lang="en-US" dirty="0"/>
              <a:t> l Rally Robin l 3 mins</a:t>
            </a:r>
            <a:endParaRPr dirty="0"/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CA1E0273-AA88-FD44-DB94-C3734A583B74}"/>
              </a:ext>
            </a:extLst>
          </p:cNvPr>
          <p:cNvSpPr txBox="1"/>
          <p:nvPr/>
        </p:nvSpPr>
        <p:spPr>
          <a:xfrm>
            <a:off x="6865423" y="4678210"/>
            <a:ext cx="227687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latin typeface="Mali"/>
                <a:cs typeface="Mali"/>
              </a:rPr>
              <a:t>Random pick</a:t>
            </a:r>
            <a:endParaRPr lang="en-US" sz="2400" dirty="0"/>
          </a:p>
        </p:txBody>
      </p:sp>
      <p:pic>
        <p:nvPicPr>
          <p:cNvPr id="21" name="Picture 2" descr="PNG images Swan (36).png | Snipstock">
            <a:extLst>
              <a:ext uri="{FF2B5EF4-FFF2-40B4-BE49-F238E27FC236}">
                <a16:creationId xmlns="" xmlns:a16="http://schemas.microsoft.com/office/drawing/2014/main" id="{310571B5-7E8C-D03B-F569-24F55057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" y="-10562"/>
            <a:ext cx="1457873" cy="9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3221AFF8-1C19-5B6A-BBF4-6CEBCF854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93" t="29898" r="33123" b="32502"/>
          <a:stretch/>
        </p:blipFill>
        <p:spPr>
          <a:xfrm>
            <a:off x="3947" y="1011515"/>
            <a:ext cx="3768075" cy="32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4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594763" y="1246098"/>
            <a:ext cx="4123936" cy="1541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Mali"/>
                <a:cs typeface="Mali"/>
              </a:rPr>
              <a:t>Students 1: </a:t>
            </a:r>
            <a:endParaRPr lang="en-US" b="1" dirty="0">
              <a:solidFill>
                <a:schemeClr val="tx1"/>
              </a:solidFill>
              <a:latin typeface="Mali"/>
              <a:ea typeface="Calibri"/>
              <a:cs typeface="Mali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Mali"/>
                <a:ea typeface="Calibri"/>
                <a:cs typeface="Mali"/>
              </a:rPr>
              <a:t>Give evidence that baby swans cannot live alone. </a:t>
            </a:r>
            <a:endParaRPr lang="en-US" sz="2400" dirty="0">
              <a:solidFill>
                <a:schemeClr val="tx1"/>
              </a:solidFill>
              <a:latin typeface="Mali"/>
              <a:ea typeface="Calibri"/>
              <a:cs typeface="Mali"/>
            </a:endParaRPr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solidFill>
                <a:schemeClr val="tx1"/>
              </a:solidFill>
              <a:latin typeface="Mali"/>
              <a:ea typeface="Calibri"/>
              <a:cs typeface="Mali"/>
            </a:endParaRPr>
          </a:p>
          <a:p>
            <a:pPr>
              <a:buAutoNum type="arabicPeriod"/>
            </a:pPr>
            <a:endParaRPr lang="en-US" dirty="0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41B06081-A980-BC62-AEF5-B35F4215A867}"/>
              </a:ext>
            </a:extLst>
          </p:cNvPr>
          <p:cNvSpPr txBox="1">
            <a:spLocks/>
          </p:cNvSpPr>
          <p:nvPr/>
        </p:nvSpPr>
        <p:spPr>
          <a:xfrm>
            <a:off x="593065" y="2924654"/>
            <a:ext cx="4138312" cy="18075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Mali"/>
                <a:cs typeface="Mali"/>
              </a:rPr>
              <a:t>Students 2: </a:t>
            </a:r>
          </a:p>
          <a:p>
            <a:r>
              <a:rPr lang="en-US" sz="2900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How</a:t>
            </a:r>
            <a:r>
              <a:rPr lang="en-US" sz="2900" dirty="0">
                <a:solidFill>
                  <a:srgbClr val="000000"/>
                </a:solidFill>
                <a:latin typeface="Mali"/>
                <a:cs typeface="Mali"/>
              </a:rPr>
              <a:t> do</a:t>
            </a:r>
            <a:r>
              <a:rPr lang="en-US" sz="2900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 </a:t>
            </a:r>
            <a:r>
              <a:rPr lang="en-US" sz="2900" dirty="0">
                <a:latin typeface="Mali"/>
                <a:cs typeface="Mali"/>
              </a:rPr>
              <a:t>swans escape danger ?</a:t>
            </a:r>
            <a:endParaRPr lang="en-US" dirty="0"/>
          </a:p>
          <a:p>
            <a:pPr marL="0" indent="0">
              <a:buNone/>
            </a:pPr>
            <a:endParaRPr lang="en-US" sz="2800" dirty="0">
              <a:latin typeface="Mali"/>
              <a:ea typeface="Calibri"/>
              <a:cs typeface="Mali"/>
            </a:endParaRPr>
          </a:p>
          <a:p>
            <a:endParaRPr lang="en-US" dirty="0">
              <a:latin typeface="Mali"/>
              <a:cs typeface="Mali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35ACC38B-C635-774B-CE75-F0037D659188}"/>
              </a:ext>
            </a:extLst>
          </p:cNvPr>
          <p:cNvSpPr>
            <a:spLocks noGrp="1"/>
          </p:cNvSpPr>
          <p:nvPr/>
        </p:nvSpPr>
        <p:spPr>
          <a:xfrm>
            <a:off x="4836084" y="1246096"/>
            <a:ext cx="4102370" cy="1541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ali"/>
                <a:cs typeface="Mali"/>
              </a:rPr>
              <a:t>Students 3: </a:t>
            </a:r>
            <a:endParaRPr lang="en-US" sz="2400" b="1" dirty="0">
              <a:latin typeface="Mali"/>
              <a:ea typeface="Calibri"/>
              <a:cs typeface="Mali"/>
            </a:endParaRPr>
          </a:p>
          <a:p>
            <a:r>
              <a:rPr lang="en-US" sz="2800" dirty="0">
                <a:latin typeface="Mali"/>
                <a:cs typeface="Mali"/>
              </a:rPr>
              <a:t>Why do swans work hard?</a:t>
            </a:r>
            <a:endParaRPr lang="en-US" dirty="0"/>
          </a:p>
          <a:p>
            <a:pPr>
              <a:buAutoNum type="arabicPeriod"/>
            </a:pPr>
            <a:endParaRPr lang="en-US" dirty="0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F09869C9-FB85-774F-A9AD-7ED0E9D7464D}"/>
              </a:ext>
            </a:extLst>
          </p:cNvPr>
          <p:cNvSpPr txBox="1">
            <a:spLocks/>
          </p:cNvSpPr>
          <p:nvPr/>
        </p:nvSpPr>
        <p:spPr>
          <a:xfrm>
            <a:off x="4820009" y="2924654"/>
            <a:ext cx="4084398" cy="1807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Mali"/>
                <a:cs typeface="Mali"/>
              </a:rPr>
              <a:t>Students 4:</a:t>
            </a:r>
            <a:r>
              <a:rPr lang="en-US" sz="2800" b="1" dirty="0">
                <a:latin typeface="Mali"/>
                <a:cs typeface="Mali"/>
              </a:rPr>
              <a:t> </a:t>
            </a:r>
            <a:endParaRPr lang="en-US" dirty="0">
              <a:latin typeface="Mali"/>
              <a:cs typeface="Mali"/>
            </a:endParaRPr>
          </a:p>
          <a:p>
            <a:r>
              <a:rPr lang="en-US" sz="2800" dirty="0">
                <a:latin typeface="Mali"/>
                <a:ea typeface="Calibri"/>
                <a:cs typeface="Mali"/>
              </a:rPr>
              <a:t>Baby swans can fly when they are very young. T/F</a:t>
            </a:r>
            <a:endParaRPr lang="en-US" dirty="0"/>
          </a:p>
          <a:p>
            <a:endParaRPr lang="en-US" sz="2800" dirty="0">
              <a:latin typeface="Mali"/>
              <a:ea typeface="Calibri"/>
              <a:cs typeface="Mali"/>
            </a:endParaRPr>
          </a:p>
          <a:p>
            <a:pPr marL="0" indent="0">
              <a:buFontTx/>
              <a:buNone/>
            </a:pPr>
            <a:endParaRPr lang="en-US" sz="2800" b="1" dirty="0">
              <a:latin typeface="Mali"/>
              <a:ea typeface="Calibri"/>
              <a:cs typeface="Mal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latin typeface="Mali"/>
              <a:ea typeface="Calibri"/>
              <a:cs typeface="Mali"/>
            </a:endParaRPr>
          </a:p>
          <a:p>
            <a:endParaRPr lang="en-US" sz="2800" dirty="0">
              <a:latin typeface="Mali"/>
              <a:ea typeface="Calibri"/>
              <a:cs typeface="Mali"/>
            </a:endParaRPr>
          </a:p>
          <a:p>
            <a:endParaRPr lang="en-US" dirty="0">
              <a:latin typeface="Mali"/>
              <a:ea typeface="Calibri"/>
              <a:cs typeface="Mali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="" xmlns:a16="http://schemas.microsoft.com/office/drawing/2014/main" id="{CE403FBA-E04B-3B8E-4DF0-9D0C9F2D6BD3}"/>
              </a:ext>
            </a:extLst>
          </p:cNvPr>
          <p:cNvSpPr>
            <a:spLocks noGrp="1"/>
          </p:cNvSpPr>
          <p:nvPr/>
        </p:nvSpPr>
        <p:spPr bwMode="black">
          <a:xfrm>
            <a:off x="1886082" y="256606"/>
            <a:ext cx="5379029" cy="552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latin typeface="Mali"/>
                <a:ea typeface="Calibri"/>
                <a:cs typeface="Mali"/>
              </a:rPr>
              <a:t>Differentiation</a:t>
            </a:r>
            <a:r>
              <a:rPr lang="en-US" sz="2800" b="1" dirty="0">
                <a:latin typeface="Mali"/>
                <a:ea typeface="Calibri"/>
                <a:cs typeface="Mali"/>
              </a:rPr>
              <a:t> - 2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984" y="1582027"/>
            <a:ext cx="5456400" cy="27072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>
                <a:latin typeface="Mali"/>
                <a:cs typeface="Mali"/>
              </a:rPr>
              <a:t>What might happen to the baby swans if they lost their parents?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1CF8BA2A-CC36-A9B3-330E-94F781249D46}"/>
              </a:ext>
            </a:extLst>
          </p:cNvPr>
          <p:cNvSpPr>
            <a:spLocks noGrp="1"/>
          </p:cNvSpPr>
          <p:nvPr/>
        </p:nvSpPr>
        <p:spPr bwMode="black">
          <a:xfrm>
            <a:off x="1685638" y="357727"/>
            <a:ext cx="5767217" cy="994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Critical Thinking - 30 seconds </a:t>
            </a:r>
            <a:endParaRPr lang="en-US" sz="2400" b="1">
              <a:latin typeface="Arial"/>
              <a:ea typeface="Calibri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77F26B-3D90-7310-9B92-1BDEC456A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3" y="2570163"/>
            <a:ext cx="16287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88950" y="881063"/>
            <a:ext cx="8170863" cy="4027487"/>
          </a:xfrm>
        </p:spPr>
        <p:txBody>
          <a:bodyPr/>
          <a:lstStyle/>
          <a:p>
            <a:pPr algn="l"/>
            <a:r>
              <a:rPr lang="en-US" sz="1800" dirty="0"/>
              <a:t>1- Swans are birds. </a:t>
            </a:r>
            <a:br>
              <a:rPr lang="en-US" sz="1800" dirty="0"/>
            </a:br>
            <a:r>
              <a:rPr lang="en-US" sz="1800" dirty="0"/>
              <a:t>1-True</a:t>
            </a:r>
            <a:br>
              <a:rPr lang="en-US" sz="1800" dirty="0"/>
            </a:br>
            <a:r>
              <a:rPr lang="en-US" sz="1800" dirty="0"/>
              <a:t>2-False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2- Baby swans can escape dangers when they are </a:t>
            </a:r>
            <a:r>
              <a:rPr lang="en-US" sz="1800" dirty="0">
                <a:solidFill>
                  <a:srgbClr val="000000"/>
                </a:solidFill>
              </a:rPr>
              <a:t>2 months old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>1-True</a:t>
            </a:r>
            <a:br>
              <a:rPr lang="en-US" sz="1800" dirty="0"/>
            </a:br>
            <a:r>
              <a:rPr lang="en-US" sz="1800" dirty="0"/>
              <a:t>2-False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3- The baby swans can leave their parents when they can depend on themselves . </a:t>
            </a:r>
            <a:br>
              <a:rPr lang="en-US" sz="1800" dirty="0"/>
            </a:br>
            <a:r>
              <a:rPr lang="en-US" sz="1800" dirty="0"/>
              <a:t>1-True</a:t>
            </a:r>
            <a:br>
              <a:rPr lang="en-US" sz="1800" dirty="0"/>
            </a:br>
            <a:r>
              <a:rPr lang="en-US" sz="1800" dirty="0"/>
              <a:t>2-False</a:t>
            </a:r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70224CCD-EAC4-0D76-989F-D44551787DBA}"/>
              </a:ext>
            </a:extLst>
          </p:cNvPr>
          <p:cNvSpPr>
            <a:spLocks noGrp="1"/>
          </p:cNvSpPr>
          <p:nvPr/>
        </p:nvSpPr>
        <p:spPr bwMode="black">
          <a:xfrm>
            <a:off x="1691988" y="116427"/>
            <a:ext cx="5767217" cy="584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Summative assessment </a:t>
            </a:r>
            <a:r>
              <a:rPr lang="en-US" sz="2400" b="1" dirty="0">
                <a:latin typeface="Mali"/>
                <a:ea typeface="Calibri"/>
                <a:cs typeface="Mali"/>
              </a:rPr>
              <a:t>- IRS</a:t>
            </a:r>
            <a:endParaRPr lang="en-US" sz="2400" b="1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59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="" xmlns:a16="http://schemas.microsoft.com/office/drawing/2014/main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360533" y="310522"/>
            <a:ext cx="4430124" cy="6603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Mali"/>
                <a:cs typeface="Mali"/>
              </a:rPr>
              <a:t>Exit Ticket - 1 min</a:t>
            </a:r>
            <a:endParaRPr lang="en-US" sz="2800" b="1" dirty="0">
              <a:latin typeface="Mali"/>
              <a:ea typeface="Calibri Light"/>
              <a:cs typeface="Mali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1637123" y="1440192"/>
            <a:ext cx="5885162" cy="1016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Mali"/>
                <a:ea typeface="Calibri"/>
                <a:cs typeface="Mali"/>
              </a:rPr>
              <a:t>write one sentence you've learned today about swans.</a:t>
            </a:r>
            <a:endParaRPr lang="en-US" dirty="0">
              <a:solidFill>
                <a:srgbClr val="262626"/>
              </a:solidFill>
              <a:latin typeface="Mali"/>
              <a:ea typeface="Calibri"/>
              <a:cs typeface="Mal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13CBDAED-7456-07C0-70B6-20E201969B2A}"/>
              </a:ext>
            </a:extLst>
          </p:cNvPr>
          <p:cNvSpPr>
            <a:spLocks noGrp="1"/>
          </p:cNvSpPr>
          <p:nvPr/>
        </p:nvSpPr>
        <p:spPr>
          <a:xfrm>
            <a:off x="3179094" y="2838388"/>
            <a:ext cx="2790437" cy="5387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Mini-Boards</a:t>
            </a:r>
            <a:endParaRPr lang="en-US" sz="1400" dirty="0">
              <a:solidFill>
                <a:srgbClr val="000000"/>
              </a:solidFill>
              <a:latin typeface="Mali"/>
              <a:cs typeface="Mali"/>
            </a:endParaRPr>
          </a:p>
        </p:txBody>
      </p:sp>
    </p:spTree>
    <p:extLst>
      <p:ext uri="{BB962C8B-B14F-4D97-AF65-F5344CB8AC3E}">
        <p14:creationId xmlns:p14="http://schemas.microsoft.com/office/powerpoint/2010/main" val="251370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="" xmlns:a16="http://schemas.microsoft.com/office/drawing/2014/main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612976" y="330410"/>
            <a:ext cx="3912540" cy="5740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Mali"/>
                <a:ea typeface="Calibri"/>
                <a:cs typeface="Calibri"/>
              </a:rPr>
              <a:t>LEAD IN - 2 MIN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C6E03546-468A-E323-1E40-42F524084C47}"/>
              </a:ext>
            </a:extLst>
          </p:cNvPr>
          <p:cNvSpPr/>
          <p:nvPr/>
        </p:nvSpPr>
        <p:spPr>
          <a:xfrm>
            <a:off x="1809848" y="1525791"/>
            <a:ext cx="5522727" cy="1661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3200" dirty="0">
                <a:latin typeface="Comic Sans MS"/>
              </a:rPr>
              <a:t>When you go to the zoo, what’s the most thing that attracts you ? Why?</a:t>
            </a:r>
          </a:p>
        </p:txBody>
      </p:sp>
    </p:spTree>
    <p:extLst>
      <p:ext uri="{BB962C8B-B14F-4D97-AF65-F5344CB8AC3E}">
        <p14:creationId xmlns:p14="http://schemas.microsoft.com/office/powerpoint/2010/main" val="52415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>
          <a:extLst>
            <a:ext uri="{FF2B5EF4-FFF2-40B4-BE49-F238E27FC236}">
              <a16:creationId xmlns="" xmlns:a16="http://schemas.microsoft.com/office/drawing/2014/main" id="{AC0E3B92-B957-4563-3711-E4146C13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="" xmlns:a16="http://schemas.microsoft.com/office/drawing/2014/main" id="{20685938-49E6-B278-9CD4-BE792D92EFE8}"/>
              </a:ext>
            </a:extLst>
          </p:cNvPr>
          <p:cNvSpPr>
            <a:spLocks noGrp="1"/>
          </p:cNvSpPr>
          <p:nvPr/>
        </p:nvSpPr>
        <p:spPr bwMode="black">
          <a:xfrm>
            <a:off x="2619326" y="127210"/>
            <a:ext cx="3950640" cy="815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smtClean="0">
                <a:solidFill>
                  <a:srgbClr val="000000"/>
                </a:solidFill>
                <a:latin typeface="Mali"/>
                <a:ea typeface="Calibri"/>
                <a:cs typeface="Calibri"/>
              </a:rPr>
              <a:t>Pre-assessment  </a:t>
            </a:r>
            <a:r>
              <a:rPr lang="en-US" sz="2800" b="1">
                <a:solidFill>
                  <a:srgbClr val="000000"/>
                </a:solidFill>
                <a:latin typeface="Mali"/>
                <a:ea typeface="Calibri"/>
                <a:cs typeface="Calibri"/>
              </a:rPr>
              <a:t>-</a:t>
            </a:r>
            <a:endParaRPr lang="en-US"/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Mali"/>
                <a:ea typeface="Calibri"/>
                <a:cs typeface="Calibri"/>
              </a:rPr>
              <a:t> 2 MIN</a:t>
            </a:r>
            <a:endParaRPr lang="en-US" dirty="0"/>
          </a:p>
        </p:txBody>
      </p:sp>
      <p:pic>
        <p:nvPicPr>
          <p:cNvPr id="3" name="Picture 2" descr="BBC One - Animal Super Parents - Lions">
            <a:extLst>
              <a:ext uri="{FF2B5EF4-FFF2-40B4-BE49-F238E27FC236}">
                <a16:creationId xmlns="" xmlns:a16="http://schemas.microsoft.com/office/drawing/2014/main" id="{96A78426-6549-F2A7-A12A-AA105FB20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35" y="1025648"/>
            <a:ext cx="3378724" cy="34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CE9FB7DF-F894-0DAE-DF64-3C6AC520025B}"/>
              </a:ext>
            </a:extLst>
          </p:cNvPr>
          <p:cNvSpPr/>
          <p:nvPr/>
        </p:nvSpPr>
        <p:spPr>
          <a:xfrm>
            <a:off x="722649" y="1114604"/>
            <a:ext cx="4081306" cy="1345952"/>
          </a:xfrm>
          <a:prstGeom prst="roundRect">
            <a:avLst/>
          </a:prstGeom>
          <a:solidFill>
            <a:srgbClr val="92D050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/>
              </a:rPr>
              <a:t>Task 1:</a:t>
            </a:r>
            <a:r>
              <a:rPr lang="en-US" sz="2000" dirty="0">
                <a:solidFill>
                  <a:schemeClr val="tx1"/>
                </a:solidFill>
                <a:latin typeface="Comic Sans MS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Why is it important for animals to take care of their young?</a:t>
            </a:r>
          </a:p>
        </p:txBody>
      </p:sp>
      <p:sp>
        <p:nvSpPr>
          <p:cNvPr id="6" name="Google Shape;823;p73">
            <a:extLst>
              <a:ext uri="{FF2B5EF4-FFF2-40B4-BE49-F238E27FC236}">
                <a16:creationId xmlns="" xmlns:a16="http://schemas.microsoft.com/office/drawing/2014/main" id="{B83EA05C-05B3-7B6C-BE2D-1928A3468291}"/>
              </a:ext>
            </a:extLst>
          </p:cNvPr>
          <p:cNvSpPr/>
          <p:nvPr/>
        </p:nvSpPr>
        <p:spPr>
          <a:xfrm>
            <a:off x="726722" y="2644133"/>
            <a:ext cx="653556" cy="7490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1</a:t>
            </a:r>
            <a:endParaRPr sz="2400" b="1" dirty="0"/>
          </a:p>
        </p:txBody>
      </p:sp>
      <p:sp>
        <p:nvSpPr>
          <p:cNvPr id="7" name="Google Shape;827;p73">
            <a:extLst>
              <a:ext uri="{FF2B5EF4-FFF2-40B4-BE49-F238E27FC236}">
                <a16:creationId xmlns="" xmlns:a16="http://schemas.microsoft.com/office/drawing/2014/main" id="{F09C16C8-14EB-E23E-B7C0-49181AD1FE81}"/>
              </a:ext>
            </a:extLst>
          </p:cNvPr>
          <p:cNvSpPr/>
          <p:nvPr/>
        </p:nvSpPr>
        <p:spPr>
          <a:xfrm>
            <a:off x="726722" y="3708365"/>
            <a:ext cx="653556" cy="7325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2</a:t>
            </a:r>
            <a:endParaRPr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EF0F37-9D93-6393-C709-6A356842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988" y="4513263"/>
            <a:ext cx="19526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866" y="1728561"/>
            <a:ext cx="6933673" cy="2707200"/>
          </a:xfrm>
        </p:spPr>
        <p:txBody>
          <a:bodyPr/>
          <a:lstStyle/>
          <a:p>
            <a:r>
              <a:rPr lang="en-US" sz="2800" b="1" dirty="0">
                <a:latin typeface="Mali"/>
                <a:cs typeface="Mali"/>
              </a:rPr>
              <a:t>How are birds important in our life?</a:t>
            </a:r>
          </a:p>
          <a:p>
            <a:r>
              <a:rPr lang="en-US" sz="2800" b="1" dirty="0">
                <a:latin typeface="Mali"/>
                <a:cs typeface="Mali"/>
              </a:rPr>
              <a:t>Give examples.</a:t>
            </a:r>
            <a:endParaRPr lang="en-US" dirty="0"/>
          </a:p>
          <a:p>
            <a:pPr marL="127000" indent="0">
              <a:buNone/>
            </a:pPr>
            <a:endParaRPr lang="en-US" sz="2800" dirty="0">
              <a:latin typeface="Mali"/>
              <a:cs typeface="Mali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="" xmlns:a16="http://schemas.microsoft.com/office/drawing/2014/main" id="{F82FAC6A-7729-637D-059B-138EF41D0218}"/>
              </a:ext>
            </a:extLst>
          </p:cNvPr>
          <p:cNvSpPr>
            <a:spLocks noGrp="1"/>
          </p:cNvSpPr>
          <p:nvPr/>
        </p:nvSpPr>
        <p:spPr bwMode="black">
          <a:xfrm>
            <a:off x="1691988" y="288955"/>
            <a:ext cx="5767217" cy="994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Real-life application - 30 seconds </a:t>
            </a:r>
            <a:endParaRPr lang="en-US" sz="2400" b="1" dirty="0"/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 Buzz 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605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F0DE2A0E-18B6-992E-FC1A-26C9844F0000}"/>
              </a:ext>
            </a:extLst>
          </p:cNvPr>
          <p:cNvSpPr txBox="1"/>
          <p:nvPr/>
        </p:nvSpPr>
        <p:spPr>
          <a:xfrm>
            <a:off x="168416" y="876458"/>
            <a:ext cx="17203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danger</a:t>
            </a:r>
            <a:endParaRPr lang="en-US" dirty="0"/>
          </a:p>
        </p:txBody>
      </p:sp>
      <p:sp>
        <p:nvSpPr>
          <p:cNvPr id="3" name="TextBox 6">
            <a:extLst>
              <a:ext uri="{FF2B5EF4-FFF2-40B4-BE49-F238E27FC236}">
                <a16:creationId xmlns="" xmlns:a16="http://schemas.microsoft.com/office/drawing/2014/main" id="{D508C093-737C-82AA-4B0D-CC96AA296880}"/>
              </a:ext>
            </a:extLst>
          </p:cNvPr>
          <p:cNvSpPr txBox="1"/>
          <p:nvPr/>
        </p:nvSpPr>
        <p:spPr>
          <a:xfrm>
            <a:off x="163909" y="1510081"/>
            <a:ext cx="580096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something that can cause harm</a:t>
            </a:r>
          </a:p>
        </p:txBody>
      </p:sp>
      <p:sp>
        <p:nvSpPr>
          <p:cNvPr id="4" name="Title 4">
            <a:extLst>
              <a:ext uri="{FF2B5EF4-FFF2-40B4-BE49-F238E27FC236}">
                <a16:creationId xmlns="" xmlns:a16="http://schemas.microsoft.com/office/drawing/2014/main" id="{6A7A8FAC-4578-6179-7049-0D918E93FA96}"/>
              </a:ext>
            </a:extLst>
          </p:cNvPr>
          <p:cNvSpPr>
            <a:spLocks noGrp="1"/>
          </p:cNvSpPr>
          <p:nvPr/>
        </p:nvSpPr>
        <p:spPr bwMode="black">
          <a:xfrm>
            <a:off x="1875298" y="148776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Task 1: Build Vocabulary</a:t>
            </a:r>
          </a:p>
        </p:txBody>
      </p:sp>
      <p:pic>
        <p:nvPicPr>
          <p:cNvPr id="7" name="Picture 4" descr="GIF dangereux danger - animated GIF on GIFER">
            <a:extLst>
              <a:ext uri="{FF2B5EF4-FFF2-40B4-BE49-F238E27FC236}">
                <a16:creationId xmlns="" xmlns:a16="http://schemas.microsoft.com/office/drawing/2014/main" id="{750E0618-FC24-9030-9939-850C66FA0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27" y="1049546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F0DE2A0E-18B6-992E-FC1A-26C9844F0000}"/>
              </a:ext>
            </a:extLst>
          </p:cNvPr>
          <p:cNvSpPr txBox="1"/>
          <p:nvPr/>
        </p:nvSpPr>
        <p:spPr>
          <a:xfrm>
            <a:off x="168416" y="876458"/>
            <a:ext cx="17203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Comic Sans MS"/>
                <a:cs typeface="Mali"/>
              </a:rPr>
              <a:t>young</a:t>
            </a:r>
            <a:endParaRPr lang="en-US" dirty="0"/>
          </a:p>
        </p:txBody>
      </p:sp>
      <p:sp>
        <p:nvSpPr>
          <p:cNvPr id="3" name="TextBox 6">
            <a:extLst>
              <a:ext uri="{FF2B5EF4-FFF2-40B4-BE49-F238E27FC236}">
                <a16:creationId xmlns="" xmlns:a16="http://schemas.microsoft.com/office/drawing/2014/main" id="{D508C093-737C-82AA-4B0D-CC96AA296880}"/>
              </a:ext>
            </a:extLst>
          </p:cNvPr>
          <p:cNvSpPr txBox="1"/>
          <p:nvPr/>
        </p:nvSpPr>
        <p:spPr>
          <a:xfrm>
            <a:off x="163909" y="1510081"/>
            <a:ext cx="216708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Mali"/>
                <a:cs typeface="Mali"/>
              </a:rPr>
              <a:t>babies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="" xmlns:a16="http://schemas.microsoft.com/office/drawing/2014/main" id="{6A7A8FAC-4578-6179-7049-0D918E93FA96}"/>
              </a:ext>
            </a:extLst>
          </p:cNvPr>
          <p:cNvSpPr>
            <a:spLocks noGrp="1"/>
          </p:cNvSpPr>
          <p:nvPr/>
        </p:nvSpPr>
        <p:spPr bwMode="black">
          <a:xfrm>
            <a:off x="1875298" y="148776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Task 1: Build Vocabulary</a:t>
            </a:r>
          </a:p>
        </p:txBody>
      </p:sp>
      <p:pic>
        <p:nvPicPr>
          <p:cNvPr id="5" name="Picture 4" descr="Pin by Hilda Sanjurjo on Pets | Wild cats, Big cats, Young animal">
            <a:extLst>
              <a:ext uri="{FF2B5EF4-FFF2-40B4-BE49-F238E27FC236}">
                <a16:creationId xmlns="" xmlns:a16="http://schemas.microsoft.com/office/drawing/2014/main" id="{A38D9F3A-7C6E-E22F-93D5-4E1C95DB22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53" y="2095499"/>
            <a:ext cx="4782970" cy="25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F0DE2A0E-18B6-992E-FC1A-26C9844F0000}"/>
              </a:ext>
            </a:extLst>
          </p:cNvPr>
          <p:cNvSpPr txBox="1"/>
          <p:nvPr/>
        </p:nvSpPr>
        <p:spPr>
          <a:xfrm>
            <a:off x="168416" y="876458"/>
            <a:ext cx="17203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Comic Sans MS"/>
                <a:cs typeface="Mali"/>
              </a:rPr>
              <a:t>secure</a:t>
            </a:r>
            <a:endParaRPr lang="en-US" dirty="0"/>
          </a:p>
        </p:txBody>
      </p:sp>
      <p:sp>
        <p:nvSpPr>
          <p:cNvPr id="3" name="TextBox 6">
            <a:extLst>
              <a:ext uri="{FF2B5EF4-FFF2-40B4-BE49-F238E27FC236}">
                <a16:creationId xmlns="" xmlns:a16="http://schemas.microsoft.com/office/drawing/2014/main" id="{D508C093-737C-82AA-4B0D-CC96AA296880}"/>
              </a:ext>
            </a:extLst>
          </p:cNvPr>
          <p:cNvSpPr txBox="1"/>
          <p:nvPr/>
        </p:nvSpPr>
        <p:spPr>
          <a:xfrm>
            <a:off x="163909" y="1510081"/>
            <a:ext cx="32561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Comic Sans MS"/>
                <a:cs typeface="Mali"/>
              </a:rPr>
              <a:t>safe from harm</a:t>
            </a: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="" xmlns:a16="http://schemas.microsoft.com/office/drawing/2014/main" id="{6A7A8FAC-4578-6179-7049-0D918E93FA96}"/>
              </a:ext>
            </a:extLst>
          </p:cNvPr>
          <p:cNvSpPr>
            <a:spLocks noGrp="1"/>
          </p:cNvSpPr>
          <p:nvPr/>
        </p:nvSpPr>
        <p:spPr bwMode="black">
          <a:xfrm>
            <a:off x="1875298" y="148776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Task 1: Build Vocabulary</a:t>
            </a:r>
          </a:p>
        </p:txBody>
      </p:sp>
      <p:pic>
        <p:nvPicPr>
          <p:cNvPr id="6" name="Picture 5" descr="Keep Safe GIFs - Get the best GIF on GIPHY">
            <a:extLst>
              <a:ext uri="{FF2B5EF4-FFF2-40B4-BE49-F238E27FC236}">
                <a16:creationId xmlns="" xmlns:a16="http://schemas.microsoft.com/office/drawing/2014/main" id="{CB4B8AE4-4C4C-6952-B3AE-69A07C988B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58" y="878712"/>
            <a:ext cx="304482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F0DE2A0E-18B6-992E-FC1A-26C9844F0000}"/>
              </a:ext>
            </a:extLst>
          </p:cNvPr>
          <p:cNvSpPr txBox="1"/>
          <p:nvPr/>
        </p:nvSpPr>
        <p:spPr>
          <a:xfrm>
            <a:off x="168416" y="876458"/>
            <a:ext cx="172036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Comic Sans MS"/>
                <a:cs typeface="Mali"/>
              </a:rPr>
              <a:t>escape</a:t>
            </a:r>
            <a:endParaRPr lang="en-US" dirty="0"/>
          </a:p>
        </p:txBody>
      </p:sp>
      <p:sp>
        <p:nvSpPr>
          <p:cNvPr id="3" name="TextBox 6">
            <a:extLst>
              <a:ext uri="{FF2B5EF4-FFF2-40B4-BE49-F238E27FC236}">
                <a16:creationId xmlns="" xmlns:a16="http://schemas.microsoft.com/office/drawing/2014/main" id="{D508C093-737C-82AA-4B0D-CC96AA296880}"/>
              </a:ext>
            </a:extLst>
          </p:cNvPr>
          <p:cNvSpPr txBox="1"/>
          <p:nvPr/>
        </p:nvSpPr>
        <p:spPr>
          <a:xfrm>
            <a:off x="163909" y="1510081"/>
            <a:ext cx="32561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Comic Sans MS"/>
                <a:cs typeface="Mali"/>
              </a:rPr>
              <a:t>run away </a:t>
            </a:r>
            <a:r>
              <a:rPr lang="en-US" sz="2800" dirty="0">
                <a:latin typeface="Comic Sans MS"/>
                <a:cs typeface="Mali"/>
              </a:rPr>
              <a:t> </a:t>
            </a: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="" xmlns:a16="http://schemas.microsoft.com/office/drawing/2014/main" id="{6A7A8FAC-4578-6179-7049-0D918E93FA96}"/>
              </a:ext>
            </a:extLst>
          </p:cNvPr>
          <p:cNvSpPr>
            <a:spLocks noGrp="1"/>
          </p:cNvSpPr>
          <p:nvPr/>
        </p:nvSpPr>
        <p:spPr bwMode="black">
          <a:xfrm>
            <a:off x="1875298" y="148776"/>
            <a:ext cx="5454511" cy="541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Mali"/>
                <a:ea typeface="Calibri"/>
                <a:cs typeface="Mali"/>
              </a:rPr>
              <a:t>Task 1: Build Vocabulary</a:t>
            </a:r>
          </a:p>
        </p:txBody>
      </p:sp>
      <p:pic>
        <p:nvPicPr>
          <p:cNvPr id="7" name="Picture 2" descr="Prison escape GIFs - Get the best gif on GIFER">
            <a:extLst>
              <a:ext uri="{FF2B5EF4-FFF2-40B4-BE49-F238E27FC236}">
                <a16:creationId xmlns="" xmlns:a16="http://schemas.microsoft.com/office/drawing/2014/main" id="{48FA1972-75D2-0884-002F-5659DF34D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73" y="976096"/>
            <a:ext cx="3622016" cy="31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41B06081-A980-BC62-AEF5-B35F4215A867}"/>
              </a:ext>
            </a:extLst>
          </p:cNvPr>
          <p:cNvSpPr txBox="1">
            <a:spLocks/>
          </p:cNvSpPr>
          <p:nvPr/>
        </p:nvSpPr>
        <p:spPr>
          <a:xfrm>
            <a:off x="661542" y="1287899"/>
            <a:ext cx="7568342" cy="24105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dirty="0">
                <a:cs typeface="Arial"/>
              </a:rPr>
              <a:t>(</a:t>
            </a:r>
            <a:r>
              <a:rPr lang="en-US" sz="2400" b="1" dirty="0">
                <a:ea typeface="+mn-lt"/>
                <a:cs typeface="+mn-lt"/>
              </a:rPr>
              <a:t>escape</a:t>
            </a:r>
            <a:r>
              <a:rPr lang="en-US" sz="2400" b="1" dirty="0">
                <a:cs typeface="Arial"/>
              </a:rPr>
              <a:t>, danger, secure, young )</a:t>
            </a:r>
            <a:endParaRPr lang="en-US" dirty="0">
              <a:cs typeface="Arial"/>
            </a:endParaRPr>
          </a:p>
          <a:p>
            <a:endParaRPr lang="en-US" sz="2400" b="1" dirty="0"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Fire is a big __________ for people.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The baby bird is still very __________.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The police work hard to keep the city __________.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The prisoner wanted to __________ from jail.</a:t>
            </a:r>
            <a:endParaRPr lang="en-US" dirty="0">
              <a:cs typeface="Arial"/>
            </a:endParaRPr>
          </a:p>
          <a:p>
            <a:pPr marL="457200" indent="-457200"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b="1" dirty="0">
              <a:latin typeface="Mali"/>
              <a:cs typeface="Mal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E403FBA-E04B-3B8E-4DF0-9D0C9F2D6BD3}"/>
              </a:ext>
            </a:extLst>
          </p:cNvPr>
          <p:cNvSpPr>
            <a:spLocks noGrp="1"/>
          </p:cNvSpPr>
          <p:nvPr/>
        </p:nvSpPr>
        <p:spPr bwMode="black">
          <a:xfrm>
            <a:off x="1886082" y="256606"/>
            <a:ext cx="5379029" cy="5525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500" b="1" dirty="0">
                <a:latin typeface="Mali"/>
                <a:ea typeface="Calibri"/>
                <a:cs typeface="Mali"/>
              </a:rPr>
              <a:t>RoundTable </a:t>
            </a:r>
            <a:r>
              <a:rPr lang="en-US" sz="2800" b="1" dirty="0">
                <a:latin typeface="Mali"/>
                <a:ea typeface="Calibri"/>
                <a:cs typeface="Mali"/>
              </a:rPr>
              <a:t>- 1 MIN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7C9501-BED0-7C75-BD5A-413AF89A5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938" y="3695700"/>
            <a:ext cx="1438275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0068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1C5CF66E6E44AB52DC83D509E623B" ma:contentTypeVersion="2" ma:contentTypeDescription="Create a new document." ma:contentTypeScope="" ma:versionID="fc20dcec143c45621b932315b953fe22">
  <xsd:schema xmlns:xsd="http://www.w3.org/2001/XMLSchema" xmlns:xs="http://www.w3.org/2001/XMLSchema" xmlns:p="http://schemas.microsoft.com/office/2006/metadata/properties" xmlns:ns2="51ef643b-70de-4537-a265-d405c63b8aaf" targetNamespace="http://schemas.microsoft.com/office/2006/metadata/properties" ma:root="true" ma:fieldsID="fa25f7c22fcdd2c65e5f40173e1247b5" ns2:_="">
    <xsd:import namespace="51ef643b-70de-4537-a265-d405c63b8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f643b-70de-4537-a265-d405c63b8a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C384D1-403C-4CB1-BDDA-EABA1B8C0C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EB046-093E-4C38-A8CF-7B158A30D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f643b-70de-4537-a265-d405c63b8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5E9AB2-EFE1-48A3-8F99-AC151834E862}">
  <ds:schemaRefs>
    <ds:schemaRef ds:uri="http://schemas.microsoft.com/office/2006/documentManagement/types"/>
    <ds:schemaRef ds:uri="51ef643b-70de-4537-a265-d405c63b8aaf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272</Words>
  <Application>Microsoft Office PowerPoint</Application>
  <PresentationFormat>On-screen Show (16:9)</PresentationFormat>
  <Paragraphs>58</Paragraphs>
  <Slides>16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Arial</vt:lpstr>
      <vt:lpstr>Calibri Light</vt:lpstr>
      <vt:lpstr>Mali</vt:lpstr>
      <vt:lpstr>Catamaran</vt:lpstr>
      <vt:lpstr>Comic Sans MS</vt:lpstr>
      <vt:lpstr>World Wildlife Day</vt:lpstr>
      <vt:lpstr>Taking Care Of The Young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 How do adult swans take care of their young?  2- Are the baby swans capable of escaping danger? Why? 3- The adults swans work hard to keep other animals away from their babies. Explain. 4- When are baby swans considered ready to leave their parents?  5- Quote from the passage a sentence that shows us that it takes a bit too long for a baby swan to fly. 6- Find a word that means:  something that can cause harm ------------     </vt:lpstr>
      <vt:lpstr>1- How do adult swans take care of their young?  2- Are the baby swans capable of escaping danger? Why? 3- The adults swans work hard to keep other animals away from their babies. Explain. 4- When are baby swans considered ready to leave their parents?  5- Quote from the passage a sentence that shows us that it takes a bit too long for a baby swan to fly. 6- Find a word that means:  something that can cause harm ------------     </vt:lpstr>
      <vt:lpstr>PowerPoint Presentation</vt:lpstr>
      <vt:lpstr>PowerPoint Presentation</vt:lpstr>
      <vt:lpstr>1- Swans are birds.  1-True 2-False  2- Baby swans can escape dangers when they are 2 months old. 1-True 2-False  3- The baby swans can leave their parents when they can depend on themselves .  1-True 2-False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Care Of The Young</dc:title>
  <dc:creator>Dell</dc:creator>
  <cp:lastModifiedBy>HP</cp:lastModifiedBy>
  <cp:revision>233</cp:revision>
  <dcterms:modified xsi:type="dcterms:W3CDTF">2025-09-08T16:06:56Z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0x010100ABC1C5CF66E6E44AB52DC83D509E623B</vt:lpwstr>
  </property>
</Properties>
</file>